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5A24"/>
    <a:srgbClr val="E8D21B"/>
    <a:srgbClr val="623719"/>
    <a:srgbClr val="F47621"/>
    <a:srgbClr val="D4145A"/>
    <a:srgbClr val="D8C272"/>
    <a:srgbClr val="BA6100"/>
    <a:srgbClr val="E5C54F"/>
    <a:srgbClr val="FFD84E"/>
    <a:srgbClr val="C69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6" autoAdjust="0"/>
    <p:restoredTop sz="94660"/>
  </p:normalViewPr>
  <p:slideViewPr>
    <p:cSldViewPr snapToGrid="0">
      <p:cViewPr varScale="1">
        <p:scale>
          <a:sx n="66" d="100"/>
          <a:sy n="66" d="100"/>
        </p:scale>
        <p:origin x="-852" y="-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11276-FE51-4BA5-8330-23BE7813058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8440D-9F5C-44AF-8605-42A8556F15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394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8440D-9F5C-44AF-8605-42A8556F157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30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3AD6-2B6F-427D-8333-733499D38B3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FC7F-49C0-4800-B968-C79B987D2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28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3AD6-2B6F-427D-8333-733499D38B3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FC7F-49C0-4800-B968-C79B987D2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909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3AD6-2B6F-427D-8333-733499D38B3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FC7F-49C0-4800-B968-C79B987D2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290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3AD6-2B6F-427D-8333-733499D38B3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FC7F-49C0-4800-B968-C79B987D2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07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3AD6-2B6F-427D-8333-733499D38B3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FC7F-49C0-4800-B968-C79B987D2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499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3AD6-2B6F-427D-8333-733499D38B3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FC7F-49C0-4800-B968-C79B987D2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322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3AD6-2B6F-427D-8333-733499D38B3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FC7F-49C0-4800-B968-C79B987D2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616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3AD6-2B6F-427D-8333-733499D38B3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FC7F-49C0-4800-B968-C79B987D2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910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3AD6-2B6F-427D-8333-733499D38B3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FC7F-49C0-4800-B968-C79B987D2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986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3AD6-2B6F-427D-8333-733499D38B3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FC7F-49C0-4800-B968-C79B987D2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699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3AD6-2B6F-427D-8333-733499D38B3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FFC7F-49C0-4800-B968-C79B987D2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586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148DCA"/>
            </a:gs>
            <a:gs pos="35000">
              <a:srgbClr val="00B0F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C3AD6-2B6F-427D-8333-733499D38B3F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FFC7F-49C0-4800-B968-C79B987D2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08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17.emf"/><Relationship Id="rId26" Type="http://schemas.openxmlformats.org/officeDocument/2006/relationships/image" Target="../media/image25.emf"/><Relationship Id="rId39" Type="http://schemas.openxmlformats.org/officeDocument/2006/relationships/image" Target="../media/image38.emf"/><Relationship Id="rId3" Type="http://schemas.openxmlformats.org/officeDocument/2006/relationships/image" Target="../media/image2.emf"/><Relationship Id="rId21" Type="http://schemas.openxmlformats.org/officeDocument/2006/relationships/image" Target="../media/image20.emf"/><Relationship Id="rId34" Type="http://schemas.openxmlformats.org/officeDocument/2006/relationships/image" Target="../media/image33.emf"/><Relationship Id="rId42" Type="http://schemas.openxmlformats.org/officeDocument/2006/relationships/image" Target="../media/image41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emf"/><Relationship Id="rId25" Type="http://schemas.openxmlformats.org/officeDocument/2006/relationships/image" Target="../media/image24.emf"/><Relationship Id="rId33" Type="http://schemas.openxmlformats.org/officeDocument/2006/relationships/image" Target="../media/image32.emf"/><Relationship Id="rId38" Type="http://schemas.openxmlformats.org/officeDocument/2006/relationships/image" Target="../media/image37.emf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20" Type="http://schemas.openxmlformats.org/officeDocument/2006/relationships/image" Target="../media/image19.emf"/><Relationship Id="rId29" Type="http://schemas.openxmlformats.org/officeDocument/2006/relationships/image" Target="../media/image28.emf"/><Relationship Id="rId41" Type="http://schemas.openxmlformats.org/officeDocument/2006/relationships/image" Target="../media/image4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24" Type="http://schemas.openxmlformats.org/officeDocument/2006/relationships/image" Target="../media/image23.emf"/><Relationship Id="rId32" Type="http://schemas.openxmlformats.org/officeDocument/2006/relationships/image" Target="../media/image31.emf"/><Relationship Id="rId37" Type="http://schemas.openxmlformats.org/officeDocument/2006/relationships/image" Target="../media/image36.emf"/><Relationship Id="rId40" Type="http://schemas.openxmlformats.org/officeDocument/2006/relationships/image" Target="../media/image39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23" Type="http://schemas.openxmlformats.org/officeDocument/2006/relationships/image" Target="../media/image22.emf"/><Relationship Id="rId28" Type="http://schemas.openxmlformats.org/officeDocument/2006/relationships/image" Target="../media/image27.emf"/><Relationship Id="rId36" Type="http://schemas.openxmlformats.org/officeDocument/2006/relationships/image" Target="../media/image35.emf"/><Relationship Id="rId10" Type="http://schemas.openxmlformats.org/officeDocument/2006/relationships/image" Target="../media/image9.jpg"/><Relationship Id="rId19" Type="http://schemas.openxmlformats.org/officeDocument/2006/relationships/image" Target="../media/image18.emf"/><Relationship Id="rId31" Type="http://schemas.openxmlformats.org/officeDocument/2006/relationships/image" Target="../media/image30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Relationship Id="rId22" Type="http://schemas.openxmlformats.org/officeDocument/2006/relationships/image" Target="../media/image21.emf"/><Relationship Id="rId27" Type="http://schemas.openxmlformats.org/officeDocument/2006/relationships/image" Target="../media/image26.emf"/><Relationship Id="rId30" Type="http://schemas.openxmlformats.org/officeDocument/2006/relationships/image" Target="../media/image29.emf"/><Relationship Id="rId35" Type="http://schemas.openxmlformats.org/officeDocument/2006/relationships/image" Target="../media/image34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81.emf"/><Relationship Id="rId7" Type="http://schemas.openxmlformats.org/officeDocument/2006/relationships/image" Target="../media/image9.jp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emf"/><Relationship Id="rId5" Type="http://schemas.openxmlformats.org/officeDocument/2006/relationships/image" Target="../media/image77.emf"/><Relationship Id="rId4" Type="http://schemas.openxmlformats.org/officeDocument/2006/relationships/image" Target="../media/image76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13" Type="http://schemas.openxmlformats.org/officeDocument/2006/relationships/image" Target="../media/image52.emf"/><Relationship Id="rId3" Type="http://schemas.openxmlformats.org/officeDocument/2006/relationships/image" Target="../media/image42.emf"/><Relationship Id="rId7" Type="http://schemas.openxmlformats.org/officeDocument/2006/relationships/image" Target="../media/image46.emf"/><Relationship Id="rId12" Type="http://schemas.openxmlformats.org/officeDocument/2006/relationships/image" Target="../media/image51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emf"/><Relationship Id="rId11" Type="http://schemas.openxmlformats.org/officeDocument/2006/relationships/image" Target="../media/image50.emf"/><Relationship Id="rId5" Type="http://schemas.openxmlformats.org/officeDocument/2006/relationships/image" Target="../media/image44.emf"/><Relationship Id="rId15" Type="http://schemas.openxmlformats.org/officeDocument/2006/relationships/image" Target="../media/image54.emf"/><Relationship Id="rId10" Type="http://schemas.openxmlformats.org/officeDocument/2006/relationships/image" Target="../media/image49.emf"/><Relationship Id="rId4" Type="http://schemas.openxmlformats.org/officeDocument/2006/relationships/image" Target="../media/image43.emf"/><Relationship Id="rId9" Type="http://schemas.openxmlformats.org/officeDocument/2006/relationships/image" Target="../media/image48.emf"/><Relationship Id="rId14" Type="http://schemas.openxmlformats.org/officeDocument/2006/relationships/image" Target="../media/image5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3" Type="http://schemas.openxmlformats.org/officeDocument/2006/relationships/image" Target="../media/image57.emf"/><Relationship Id="rId7" Type="http://schemas.openxmlformats.org/officeDocument/2006/relationships/image" Target="../media/image60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image" Target="../media/image59.emf"/><Relationship Id="rId4" Type="http://schemas.openxmlformats.org/officeDocument/2006/relationships/image" Target="../media/image58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emf"/><Relationship Id="rId13" Type="http://schemas.openxmlformats.org/officeDocument/2006/relationships/image" Target="../media/image39.emf"/><Relationship Id="rId3" Type="http://schemas.openxmlformats.org/officeDocument/2006/relationships/image" Target="../media/image63.emf"/><Relationship Id="rId7" Type="http://schemas.openxmlformats.org/officeDocument/2006/relationships/image" Target="../media/image67.png"/><Relationship Id="rId12" Type="http://schemas.openxmlformats.org/officeDocument/2006/relationships/image" Target="../media/image23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emf"/><Relationship Id="rId11" Type="http://schemas.openxmlformats.org/officeDocument/2006/relationships/image" Target="../media/image60.emf"/><Relationship Id="rId5" Type="http://schemas.openxmlformats.org/officeDocument/2006/relationships/image" Target="../media/image65.emf"/><Relationship Id="rId10" Type="http://schemas.openxmlformats.org/officeDocument/2006/relationships/image" Target="../media/image70.png"/><Relationship Id="rId4" Type="http://schemas.openxmlformats.org/officeDocument/2006/relationships/image" Target="../media/image64.emf"/><Relationship Id="rId9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emf"/><Relationship Id="rId3" Type="http://schemas.openxmlformats.org/officeDocument/2006/relationships/image" Target="../media/image71.emf"/><Relationship Id="rId7" Type="http://schemas.openxmlformats.org/officeDocument/2006/relationships/image" Target="../media/image73.emf"/><Relationship Id="rId12" Type="http://schemas.openxmlformats.org/officeDocument/2006/relationships/image" Target="../media/image39.emf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emf"/><Relationship Id="rId11" Type="http://schemas.openxmlformats.org/officeDocument/2006/relationships/image" Target="../media/image77.emf"/><Relationship Id="rId5" Type="http://schemas.openxmlformats.org/officeDocument/2006/relationships/image" Target="../media/image49.emf"/><Relationship Id="rId10" Type="http://schemas.openxmlformats.org/officeDocument/2006/relationships/image" Target="../media/image76.emf"/><Relationship Id="rId4" Type="http://schemas.openxmlformats.org/officeDocument/2006/relationships/image" Target="../media/image43.emf"/><Relationship Id="rId9" Type="http://schemas.openxmlformats.org/officeDocument/2006/relationships/image" Target="../media/image75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emf"/><Relationship Id="rId3" Type="http://schemas.openxmlformats.org/officeDocument/2006/relationships/image" Target="../media/image79.emf"/><Relationship Id="rId7" Type="http://schemas.openxmlformats.org/officeDocument/2006/relationships/image" Target="../media/image83.emf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emf"/><Relationship Id="rId5" Type="http://schemas.openxmlformats.org/officeDocument/2006/relationships/image" Target="../media/image81.emf"/><Relationship Id="rId4" Type="http://schemas.openxmlformats.org/officeDocument/2006/relationships/image" Target="../media/image80.emf"/><Relationship Id="rId9" Type="http://schemas.openxmlformats.org/officeDocument/2006/relationships/image" Target="../media/image39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86.emf"/><Relationship Id="rId7" Type="http://schemas.openxmlformats.org/officeDocument/2006/relationships/image" Target="../media/image8.emf"/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88.emf"/><Relationship Id="rId4" Type="http://schemas.openxmlformats.org/officeDocument/2006/relationships/image" Target="../media/image8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emf"/><Relationship Id="rId3" Type="http://schemas.openxmlformats.org/officeDocument/2006/relationships/image" Target="../media/image89.emf"/><Relationship Id="rId7" Type="http://schemas.openxmlformats.org/officeDocument/2006/relationships/image" Target="../media/image9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emf"/><Relationship Id="rId5" Type="http://schemas.openxmlformats.org/officeDocument/2006/relationships/image" Target="../media/image91.emf"/><Relationship Id="rId10" Type="http://schemas.openxmlformats.org/officeDocument/2006/relationships/image" Target="../media/image39.emf"/><Relationship Id="rId4" Type="http://schemas.openxmlformats.org/officeDocument/2006/relationships/image" Target="../media/image90.emf"/><Relationship Id="rId9" Type="http://schemas.openxmlformats.org/officeDocument/2006/relationships/image" Target="../media/image9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581489" y="1379392"/>
            <a:ext cx="2766650" cy="5035690"/>
            <a:chOff x="1941261" y="752124"/>
            <a:chExt cx="3354631" cy="6105898"/>
          </a:xfrm>
          <a:effectLst/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1261" y="1283519"/>
              <a:ext cx="3354631" cy="5574503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4289" y="752124"/>
              <a:ext cx="734797" cy="709568"/>
            </a:xfrm>
            <a:prstGeom prst="rect">
              <a:avLst/>
            </a:prstGeom>
            <a:effectLst/>
          </p:spPr>
        </p:pic>
      </p:grpSp>
      <p:grpSp>
        <p:nvGrpSpPr>
          <p:cNvPr id="68" name="组合 67"/>
          <p:cNvGrpSpPr/>
          <p:nvPr/>
        </p:nvGrpSpPr>
        <p:grpSpPr>
          <a:xfrm>
            <a:off x="2111253" y="-202006"/>
            <a:ext cx="5638574" cy="2389240"/>
            <a:chOff x="2988614" y="433737"/>
            <a:chExt cx="5634836" cy="2387654"/>
          </a:xfrm>
          <a:effectLst/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8614" y="2174425"/>
              <a:ext cx="668533" cy="646966"/>
            </a:xfrm>
            <a:prstGeom prst="rect">
              <a:avLst/>
            </a:prstGeom>
            <a:effectLst/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5144" y="433737"/>
              <a:ext cx="5268306" cy="1854621"/>
            </a:xfrm>
            <a:prstGeom prst="rect">
              <a:avLst/>
            </a:prstGeom>
          </p:spPr>
        </p:pic>
      </p:grpSp>
      <p:grpSp>
        <p:nvGrpSpPr>
          <p:cNvPr id="74" name="组合 73"/>
          <p:cNvGrpSpPr/>
          <p:nvPr/>
        </p:nvGrpSpPr>
        <p:grpSpPr>
          <a:xfrm>
            <a:off x="1362153" y="3410515"/>
            <a:ext cx="2299454" cy="3354195"/>
            <a:chOff x="1039238" y="3224687"/>
            <a:chExt cx="2299454" cy="3354195"/>
          </a:xfrm>
          <a:effectLst/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307253">
              <a:off x="1039238" y="3224687"/>
              <a:ext cx="1697226" cy="3100562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33892" y="5992082"/>
              <a:ext cx="604800" cy="586800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8" name="组合 77"/>
          <p:cNvGrpSpPr/>
          <p:nvPr/>
        </p:nvGrpSpPr>
        <p:grpSpPr>
          <a:xfrm>
            <a:off x="6948605" y="4816320"/>
            <a:ext cx="3078506" cy="1811280"/>
            <a:chOff x="6948605" y="4816320"/>
            <a:chExt cx="3078506" cy="1811280"/>
          </a:xfrm>
          <a:effectLst/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433241" y="4816320"/>
              <a:ext cx="593870" cy="586800"/>
            </a:xfrm>
            <a:prstGeom prst="rect">
              <a:avLst/>
            </a:prstGeom>
            <a:effectLst/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017016">
              <a:off x="6948605" y="5519874"/>
              <a:ext cx="2832255" cy="1107726"/>
            </a:xfrm>
            <a:prstGeom prst="rect">
              <a:avLst/>
            </a:prstGeom>
          </p:spPr>
        </p:pic>
      </p:grpSp>
      <p:sp>
        <p:nvSpPr>
          <p:cNvPr id="90" name="文本框 89"/>
          <p:cNvSpPr txBox="1"/>
          <p:nvPr/>
        </p:nvSpPr>
        <p:spPr>
          <a:xfrm>
            <a:off x="4945830" y="3035725"/>
            <a:ext cx="2236510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blipFill>
                  <a:blip r:embed="rId10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世之绚烂</a:t>
            </a:r>
            <a:endParaRPr lang="en-US" altLang="zh-CN" sz="4000" dirty="0" smtClean="0">
              <a:blipFill>
                <a:blip r:embed="rId10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zh-CN" altLang="en-US" sz="4000" dirty="0" smtClean="0">
                <a:blipFill>
                  <a:blip r:embed="rId10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你我共享</a:t>
            </a:r>
            <a:endParaRPr lang="zh-CN" altLang="en-US" sz="4000" dirty="0">
              <a:blipFill>
                <a:blip r:embed="rId10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10482263" y="-530225"/>
            <a:ext cx="2260600" cy="227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0475913" y="-530225"/>
            <a:ext cx="2266950" cy="2273300"/>
          </a:xfrm>
          <a:custGeom>
            <a:avLst/>
            <a:gdLst>
              <a:gd name="T0" fmla="*/ 157 w 406"/>
              <a:gd name="T1" fmla="*/ 46 h 407"/>
              <a:gd name="T2" fmla="*/ 249 w 406"/>
              <a:gd name="T3" fmla="*/ 46 h 407"/>
              <a:gd name="T4" fmla="*/ 206 w 406"/>
              <a:gd name="T5" fmla="*/ 106 h 407"/>
              <a:gd name="T6" fmla="*/ 203 w 406"/>
              <a:gd name="T7" fmla="*/ 31 h 407"/>
              <a:gd name="T8" fmla="*/ 200 w 406"/>
              <a:gd name="T9" fmla="*/ 106 h 407"/>
              <a:gd name="T10" fmla="*/ 124 w 406"/>
              <a:gd name="T11" fmla="*/ 203 h 407"/>
              <a:gd name="T12" fmla="*/ 282 w 406"/>
              <a:gd name="T13" fmla="*/ 203 h 407"/>
              <a:gd name="T14" fmla="*/ 124 w 406"/>
              <a:gd name="T15" fmla="*/ 203 h 407"/>
              <a:gd name="T16" fmla="*/ 347 w 406"/>
              <a:gd name="T17" fmla="*/ 283 h 407"/>
              <a:gd name="T18" fmla="*/ 282 w 406"/>
              <a:gd name="T19" fmla="*/ 347 h 407"/>
              <a:gd name="T20" fmla="*/ 269 w 406"/>
              <a:gd name="T21" fmla="*/ 274 h 407"/>
              <a:gd name="T22" fmla="*/ 325 w 406"/>
              <a:gd name="T23" fmla="*/ 325 h 407"/>
              <a:gd name="T24" fmla="*/ 274 w 406"/>
              <a:gd name="T25" fmla="*/ 270 h 407"/>
              <a:gd name="T26" fmla="*/ 297 w 406"/>
              <a:gd name="T27" fmla="*/ 178 h 407"/>
              <a:gd name="T28" fmla="*/ 406 w 406"/>
              <a:gd name="T29" fmla="*/ 203 h 407"/>
              <a:gd name="T30" fmla="*/ 297 w 406"/>
              <a:gd name="T31" fmla="*/ 229 h 407"/>
              <a:gd name="T32" fmla="*/ 354 w 406"/>
              <a:gd name="T33" fmla="*/ 224 h 407"/>
              <a:gd name="T34" fmla="*/ 354 w 406"/>
              <a:gd name="T35" fmla="*/ 183 h 407"/>
              <a:gd name="T36" fmla="*/ 297 w 406"/>
              <a:gd name="T37" fmla="*/ 178 h 407"/>
              <a:gd name="T38" fmla="*/ 282 w 406"/>
              <a:gd name="T39" fmla="*/ 60 h 407"/>
              <a:gd name="T40" fmla="*/ 347 w 406"/>
              <a:gd name="T41" fmla="*/ 124 h 407"/>
              <a:gd name="T42" fmla="*/ 274 w 406"/>
              <a:gd name="T43" fmla="*/ 137 h 407"/>
              <a:gd name="T44" fmla="*/ 325 w 406"/>
              <a:gd name="T45" fmla="*/ 82 h 407"/>
              <a:gd name="T46" fmla="*/ 269 w 406"/>
              <a:gd name="T47" fmla="*/ 133 h 407"/>
              <a:gd name="T48" fmla="*/ 154 w 406"/>
              <a:gd name="T49" fmla="*/ 287 h 407"/>
              <a:gd name="T50" fmla="*/ 59 w 406"/>
              <a:gd name="T51" fmla="*/ 347 h 407"/>
              <a:gd name="T52" fmla="*/ 119 w 406"/>
              <a:gd name="T53" fmla="*/ 252 h 407"/>
              <a:gd name="T54" fmla="*/ 81 w 406"/>
              <a:gd name="T55" fmla="*/ 296 h 407"/>
              <a:gd name="T56" fmla="*/ 110 w 406"/>
              <a:gd name="T57" fmla="*/ 325 h 407"/>
              <a:gd name="T58" fmla="*/ 154 w 406"/>
              <a:gd name="T59" fmla="*/ 287 h 407"/>
              <a:gd name="T60" fmla="*/ 249 w 406"/>
              <a:gd name="T61" fmla="*/ 361 h 407"/>
              <a:gd name="T62" fmla="*/ 157 w 406"/>
              <a:gd name="T63" fmla="*/ 361 h 407"/>
              <a:gd name="T64" fmla="*/ 200 w 406"/>
              <a:gd name="T65" fmla="*/ 300 h 407"/>
              <a:gd name="T66" fmla="*/ 203 w 406"/>
              <a:gd name="T67" fmla="*/ 375 h 407"/>
              <a:gd name="T68" fmla="*/ 206 w 406"/>
              <a:gd name="T69" fmla="*/ 300 h 407"/>
              <a:gd name="T70" fmla="*/ 119 w 406"/>
              <a:gd name="T71" fmla="*/ 155 h 407"/>
              <a:gd name="T72" fmla="*/ 59 w 406"/>
              <a:gd name="T73" fmla="*/ 60 h 407"/>
              <a:gd name="T74" fmla="*/ 154 w 406"/>
              <a:gd name="T75" fmla="*/ 119 h 407"/>
              <a:gd name="T76" fmla="*/ 110 w 406"/>
              <a:gd name="T77" fmla="*/ 82 h 407"/>
              <a:gd name="T78" fmla="*/ 81 w 406"/>
              <a:gd name="T79" fmla="*/ 111 h 407"/>
              <a:gd name="T80" fmla="*/ 119 w 406"/>
              <a:gd name="T81" fmla="*/ 155 h 407"/>
              <a:gd name="T82" fmla="*/ 45 w 406"/>
              <a:gd name="T83" fmla="*/ 249 h 407"/>
              <a:gd name="T84" fmla="*/ 45 w 406"/>
              <a:gd name="T85" fmla="*/ 158 h 407"/>
              <a:gd name="T86" fmla="*/ 106 w 406"/>
              <a:gd name="T87" fmla="*/ 200 h 407"/>
              <a:gd name="T88" fmla="*/ 31 w 406"/>
              <a:gd name="T89" fmla="*/ 203 h 407"/>
              <a:gd name="T90" fmla="*/ 106 w 406"/>
              <a:gd name="T91" fmla="*/ 20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6" h="407">
                <a:moveTo>
                  <a:pt x="178" y="110"/>
                </a:moveTo>
                <a:cubicBezTo>
                  <a:pt x="157" y="46"/>
                  <a:pt x="157" y="46"/>
                  <a:pt x="157" y="46"/>
                </a:cubicBezTo>
                <a:cubicBezTo>
                  <a:pt x="203" y="0"/>
                  <a:pt x="203" y="0"/>
                  <a:pt x="203" y="0"/>
                </a:cubicBezTo>
                <a:cubicBezTo>
                  <a:pt x="249" y="46"/>
                  <a:pt x="249" y="46"/>
                  <a:pt x="249" y="46"/>
                </a:cubicBezTo>
                <a:cubicBezTo>
                  <a:pt x="228" y="110"/>
                  <a:pt x="228" y="110"/>
                  <a:pt x="228" y="110"/>
                </a:cubicBezTo>
                <a:cubicBezTo>
                  <a:pt x="221" y="108"/>
                  <a:pt x="214" y="107"/>
                  <a:pt x="206" y="106"/>
                </a:cubicBezTo>
                <a:cubicBezTo>
                  <a:pt x="223" y="52"/>
                  <a:pt x="223" y="52"/>
                  <a:pt x="223" y="52"/>
                </a:cubicBezTo>
                <a:cubicBezTo>
                  <a:pt x="203" y="31"/>
                  <a:pt x="203" y="31"/>
                  <a:pt x="203" y="3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2" y="107"/>
                  <a:pt x="185" y="108"/>
                  <a:pt x="178" y="110"/>
                </a:cubicBezTo>
                <a:close/>
                <a:moveTo>
                  <a:pt x="124" y="203"/>
                </a:moveTo>
                <a:cubicBezTo>
                  <a:pt x="124" y="160"/>
                  <a:pt x="159" y="124"/>
                  <a:pt x="203" y="124"/>
                </a:cubicBezTo>
                <a:cubicBezTo>
                  <a:pt x="247" y="124"/>
                  <a:pt x="282" y="160"/>
                  <a:pt x="282" y="203"/>
                </a:cubicBezTo>
                <a:cubicBezTo>
                  <a:pt x="282" y="247"/>
                  <a:pt x="247" y="282"/>
                  <a:pt x="203" y="282"/>
                </a:cubicBezTo>
                <a:cubicBezTo>
                  <a:pt x="159" y="282"/>
                  <a:pt x="124" y="247"/>
                  <a:pt x="124" y="203"/>
                </a:cubicBezTo>
                <a:close/>
                <a:moveTo>
                  <a:pt x="287" y="252"/>
                </a:moveTo>
                <a:cubicBezTo>
                  <a:pt x="347" y="283"/>
                  <a:pt x="347" y="283"/>
                  <a:pt x="347" y="283"/>
                </a:cubicBezTo>
                <a:cubicBezTo>
                  <a:pt x="347" y="347"/>
                  <a:pt x="347" y="347"/>
                  <a:pt x="347" y="347"/>
                </a:cubicBezTo>
                <a:cubicBezTo>
                  <a:pt x="282" y="347"/>
                  <a:pt x="282" y="347"/>
                  <a:pt x="282" y="347"/>
                </a:cubicBezTo>
                <a:cubicBezTo>
                  <a:pt x="251" y="287"/>
                  <a:pt x="251" y="287"/>
                  <a:pt x="251" y="287"/>
                </a:cubicBezTo>
                <a:cubicBezTo>
                  <a:pt x="258" y="284"/>
                  <a:pt x="264" y="279"/>
                  <a:pt x="269" y="274"/>
                </a:cubicBezTo>
                <a:cubicBezTo>
                  <a:pt x="296" y="325"/>
                  <a:pt x="296" y="325"/>
                  <a:pt x="296" y="325"/>
                </a:cubicBezTo>
                <a:cubicBezTo>
                  <a:pt x="325" y="325"/>
                  <a:pt x="325" y="325"/>
                  <a:pt x="325" y="325"/>
                </a:cubicBezTo>
                <a:cubicBezTo>
                  <a:pt x="325" y="296"/>
                  <a:pt x="325" y="296"/>
                  <a:pt x="325" y="296"/>
                </a:cubicBezTo>
                <a:cubicBezTo>
                  <a:pt x="274" y="270"/>
                  <a:pt x="274" y="270"/>
                  <a:pt x="274" y="270"/>
                </a:cubicBezTo>
                <a:cubicBezTo>
                  <a:pt x="279" y="264"/>
                  <a:pt x="283" y="258"/>
                  <a:pt x="287" y="252"/>
                </a:cubicBezTo>
                <a:close/>
                <a:moveTo>
                  <a:pt x="297" y="178"/>
                </a:moveTo>
                <a:cubicBezTo>
                  <a:pt x="361" y="158"/>
                  <a:pt x="361" y="158"/>
                  <a:pt x="361" y="158"/>
                </a:cubicBezTo>
                <a:cubicBezTo>
                  <a:pt x="406" y="203"/>
                  <a:pt x="406" y="203"/>
                  <a:pt x="406" y="203"/>
                </a:cubicBezTo>
                <a:cubicBezTo>
                  <a:pt x="361" y="249"/>
                  <a:pt x="361" y="249"/>
                  <a:pt x="361" y="249"/>
                </a:cubicBezTo>
                <a:cubicBezTo>
                  <a:pt x="297" y="229"/>
                  <a:pt x="297" y="229"/>
                  <a:pt x="297" y="229"/>
                </a:cubicBezTo>
                <a:cubicBezTo>
                  <a:pt x="298" y="221"/>
                  <a:pt x="300" y="214"/>
                  <a:pt x="300" y="206"/>
                </a:cubicBezTo>
                <a:cubicBezTo>
                  <a:pt x="354" y="224"/>
                  <a:pt x="354" y="224"/>
                  <a:pt x="354" y="224"/>
                </a:cubicBezTo>
                <a:cubicBezTo>
                  <a:pt x="375" y="203"/>
                  <a:pt x="375" y="203"/>
                  <a:pt x="375" y="203"/>
                </a:cubicBezTo>
                <a:cubicBezTo>
                  <a:pt x="354" y="183"/>
                  <a:pt x="354" y="183"/>
                  <a:pt x="354" y="183"/>
                </a:cubicBezTo>
                <a:cubicBezTo>
                  <a:pt x="300" y="200"/>
                  <a:pt x="300" y="200"/>
                  <a:pt x="300" y="200"/>
                </a:cubicBezTo>
                <a:cubicBezTo>
                  <a:pt x="300" y="193"/>
                  <a:pt x="298" y="185"/>
                  <a:pt x="297" y="178"/>
                </a:cubicBezTo>
                <a:close/>
                <a:moveTo>
                  <a:pt x="251" y="119"/>
                </a:moveTo>
                <a:cubicBezTo>
                  <a:pt x="282" y="60"/>
                  <a:pt x="282" y="60"/>
                  <a:pt x="282" y="60"/>
                </a:cubicBezTo>
                <a:cubicBezTo>
                  <a:pt x="347" y="60"/>
                  <a:pt x="347" y="60"/>
                  <a:pt x="347" y="60"/>
                </a:cubicBezTo>
                <a:cubicBezTo>
                  <a:pt x="347" y="124"/>
                  <a:pt x="347" y="124"/>
                  <a:pt x="347" y="124"/>
                </a:cubicBezTo>
                <a:cubicBezTo>
                  <a:pt x="287" y="155"/>
                  <a:pt x="287" y="155"/>
                  <a:pt x="287" y="155"/>
                </a:cubicBezTo>
                <a:cubicBezTo>
                  <a:pt x="283" y="148"/>
                  <a:pt x="279" y="142"/>
                  <a:pt x="274" y="137"/>
                </a:cubicBezTo>
                <a:cubicBezTo>
                  <a:pt x="325" y="111"/>
                  <a:pt x="325" y="111"/>
                  <a:pt x="325" y="111"/>
                </a:cubicBezTo>
                <a:cubicBezTo>
                  <a:pt x="325" y="82"/>
                  <a:pt x="325" y="82"/>
                  <a:pt x="325" y="82"/>
                </a:cubicBezTo>
                <a:cubicBezTo>
                  <a:pt x="296" y="82"/>
                  <a:pt x="296" y="82"/>
                  <a:pt x="296" y="82"/>
                </a:cubicBezTo>
                <a:cubicBezTo>
                  <a:pt x="269" y="133"/>
                  <a:pt x="269" y="133"/>
                  <a:pt x="269" y="133"/>
                </a:cubicBezTo>
                <a:cubicBezTo>
                  <a:pt x="264" y="127"/>
                  <a:pt x="258" y="123"/>
                  <a:pt x="251" y="119"/>
                </a:cubicBezTo>
                <a:close/>
                <a:moveTo>
                  <a:pt x="154" y="287"/>
                </a:moveTo>
                <a:cubicBezTo>
                  <a:pt x="124" y="347"/>
                  <a:pt x="124" y="347"/>
                  <a:pt x="124" y="347"/>
                </a:cubicBezTo>
                <a:cubicBezTo>
                  <a:pt x="59" y="347"/>
                  <a:pt x="59" y="347"/>
                  <a:pt x="59" y="347"/>
                </a:cubicBezTo>
                <a:cubicBezTo>
                  <a:pt x="59" y="283"/>
                  <a:pt x="59" y="283"/>
                  <a:pt x="59" y="283"/>
                </a:cubicBezTo>
                <a:cubicBezTo>
                  <a:pt x="119" y="252"/>
                  <a:pt x="119" y="252"/>
                  <a:pt x="119" y="252"/>
                </a:cubicBezTo>
                <a:cubicBezTo>
                  <a:pt x="123" y="258"/>
                  <a:pt x="127" y="264"/>
                  <a:pt x="132" y="270"/>
                </a:cubicBezTo>
                <a:cubicBezTo>
                  <a:pt x="81" y="296"/>
                  <a:pt x="81" y="296"/>
                  <a:pt x="81" y="296"/>
                </a:cubicBezTo>
                <a:cubicBezTo>
                  <a:pt x="81" y="325"/>
                  <a:pt x="81" y="325"/>
                  <a:pt x="81" y="325"/>
                </a:cubicBezTo>
                <a:cubicBezTo>
                  <a:pt x="110" y="325"/>
                  <a:pt x="110" y="325"/>
                  <a:pt x="110" y="325"/>
                </a:cubicBezTo>
                <a:cubicBezTo>
                  <a:pt x="136" y="274"/>
                  <a:pt x="136" y="274"/>
                  <a:pt x="136" y="274"/>
                </a:cubicBezTo>
                <a:cubicBezTo>
                  <a:pt x="142" y="279"/>
                  <a:pt x="148" y="284"/>
                  <a:pt x="154" y="287"/>
                </a:cubicBezTo>
                <a:close/>
                <a:moveTo>
                  <a:pt x="228" y="297"/>
                </a:moveTo>
                <a:cubicBezTo>
                  <a:pt x="249" y="361"/>
                  <a:pt x="249" y="361"/>
                  <a:pt x="249" y="361"/>
                </a:cubicBezTo>
                <a:cubicBezTo>
                  <a:pt x="203" y="407"/>
                  <a:pt x="203" y="407"/>
                  <a:pt x="203" y="407"/>
                </a:cubicBezTo>
                <a:cubicBezTo>
                  <a:pt x="157" y="361"/>
                  <a:pt x="157" y="361"/>
                  <a:pt x="157" y="361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85" y="299"/>
                  <a:pt x="192" y="300"/>
                  <a:pt x="200" y="300"/>
                </a:cubicBezTo>
                <a:cubicBezTo>
                  <a:pt x="182" y="355"/>
                  <a:pt x="182" y="355"/>
                  <a:pt x="182" y="355"/>
                </a:cubicBezTo>
                <a:cubicBezTo>
                  <a:pt x="203" y="375"/>
                  <a:pt x="203" y="375"/>
                  <a:pt x="203" y="375"/>
                </a:cubicBezTo>
                <a:cubicBezTo>
                  <a:pt x="223" y="355"/>
                  <a:pt x="223" y="355"/>
                  <a:pt x="223" y="355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14" y="300"/>
                  <a:pt x="221" y="299"/>
                  <a:pt x="228" y="297"/>
                </a:cubicBezTo>
                <a:close/>
                <a:moveTo>
                  <a:pt x="119" y="155"/>
                </a:moveTo>
                <a:cubicBezTo>
                  <a:pt x="59" y="124"/>
                  <a:pt x="59" y="124"/>
                  <a:pt x="59" y="124"/>
                </a:cubicBezTo>
                <a:cubicBezTo>
                  <a:pt x="59" y="60"/>
                  <a:pt x="59" y="60"/>
                  <a:pt x="59" y="60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54" y="119"/>
                  <a:pt x="154" y="119"/>
                  <a:pt x="154" y="119"/>
                </a:cubicBezTo>
                <a:cubicBezTo>
                  <a:pt x="148" y="123"/>
                  <a:pt x="142" y="127"/>
                  <a:pt x="136" y="133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1" y="111"/>
                  <a:pt x="81" y="111"/>
                  <a:pt x="81" y="111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27" y="142"/>
                  <a:pt x="123" y="148"/>
                  <a:pt x="119" y="155"/>
                </a:cubicBezTo>
                <a:close/>
                <a:moveTo>
                  <a:pt x="109" y="229"/>
                </a:moveTo>
                <a:cubicBezTo>
                  <a:pt x="45" y="249"/>
                  <a:pt x="45" y="249"/>
                  <a:pt x="45" y="249"/>
                </a:cubicBezTo>
                <a:cubicBezTo>
                  <a:pt x="0" y="203"/>
                  <a:pt x="0" y="203"/>
                  <a:pt x="0" y="203"/>
                </a:cubicBezTo>
                <a:cubicBezTo>
                  <a:pt x="45" y="158"/>
                  <a:pt x="45" y="158"/>
                  <a:pt x="45" y="158"/>
                </a:cubicBezTo>
                <a:cubicBezTo>
                  <a:pt x="109" y="178"/>
                  <a:pt x="109" y="178"/>
                  <a:pt x="109" y="178"/>
                </a:cubicBezTo>
                <a:cubicBezTo>
                  <a:pt x="107" y="185"/>
                  <a:pt x="106" y="193"/>
                  <a:pt x="106" y="200"/>
                </a:cubicBezTo>
                <a:cubicBezTo>
                  <a:pt x="51" y="183"/>
                  <a:pt x="51" y="183"/>
                  <a:pt x="51" y="183"/>
                </a:cubicBezTo>
                <a:cubicBezTo>
                  <a:pt x="31" y="203"/>
                  <a:pt x="31" y="203"/>
                  <a:pt x="31" y="203"/>
                </a:cubicBezTo>
                <a:cubicBezTo>
                  <a:pt x="51" y="224"/>
                  <a:pt x="51" y="224"/>
                  <a:pt x="51" y="224"/>
                </a:cubicBezTo>
                <a:cubicBezTo>
                  <a:pt x="106" y="206"/>
                  <a:pt x="106" y="206"/>
                  <a:pt x="106" y="206"/>
                </a:cubicBezTo>
                <a:cubicBezTo>
                  <a:pt x="106" y="214"/>
                  <a:pt x="107" y="221"/>
                  <a:pt x="109" y="229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2379634" y="354473"/>
            <a:ext cx="7460667" cy="6250314"/>
            <a:chOff x="2379634" y="354473"/>
            <a:chExt cx="7460667" cy="6250314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1444273">
              <a:off x="2909404" y="1708746"/>
              <a:ext cx="1531556" cy="945406"/>
            </a:xfrm>
            <a:prstGeom prst="rect">
              <a:avLst/>
            </a:prstGeom>
            <a:effectLst/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0914618">
              <a:off x="5218208" y="989621"/>
              <a:ext cx="759990" cy="734936"/>
            </a:xfrm>
            <a:prstGeom prst="rect">
              <a:avLst/>
            </a:prstGeom>
            <a:effectLst/>
          </p:spPr>
        </p:pic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878870" y="1211351"/>
              <a:ext cx="465804" cy="615214"/>
            </a:xfrm>
            <a:prstGeom prst="rect">
              <a:avLst/>
            </a:prstGeom>
            <a:effectLst/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306600">
              <a:off x="6397406" y="477534"/>
              <a:ext cx="629576" cy="1194345"/>
            </a:xfrm>
            <a:prstGeom prst="rect">
              <a:avLst/>
            </a:prstGeom>
            <a:effectLst/>
          </p:spPr>
        </p:pic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774591" y="2171441"/>
              <a:ext cx="331980" cy="417653"/>
            </a:xfrm>
            <a:prstGeom prst="rect">
              <a:avLst/>
            </a:prstGeom>
            <a:effectLst/>
          </p:spPr>
        </p:pic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870700">
              <a:off x="7875188" y="2509219"/>
              <a:ext cx="912913" cy="871884"/>
            </a:xfrm>
            <a:prstGeom prst="rect">
              <a:avLst/>
            </a:prstGeom>
            <a:effectLst/>
          </p:spPr>
        </p:pic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 rot="187797">
              <a:off x="7192315" y="467726"/>
              <a:ext cx="1680128" cy="1888065"/>
            </a:xfrm>
            <a:prstGeom prst="rect">
              <a:avLst/>
            </a:prstGeom>
            <a:effectLst/>
          </p:spPr>
        </p:pic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 rot="670340">
              <a:off x="8114945" y="3231427"/>
              <a:ext cx="788751" cy="743421"/>
            </a:xfrm>
            <a:prstGeom prst="rect">
              <a:avLst/>
            </a:prstGeom>
            <a:effectLst/>
          </p:spPr>
        </p:pic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6934083" y="5467418"/>
              <a:ext cx="894266" cy="1137369"/>
            </a:xfrm>
            <a:prstGeom prst="rect">
              <a:avLst/>
            </a:prstGeom>
            <a:effectLst/>
          </p:spPr>
        </p:pic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 rot="433293">
              <a:off x="8192652" y="3967921"/>
              <a:ext cx="1159719" cy="465714"/>
            </a:xfrm>
            <a:prstGeom prst="rect">
              <a:avLst/>
            </a:prstGeom>
            <a:effectLst/>
          </p:spPr>
        </p:pic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 rot="21349066">
              <a:off x="7374621" y="4594934"/>
              <a:ext cx="1170905" cy="1061134"/>
            </a:xfrm>
            <a:prstGeom prst="rect">
              <a:avLst/>
            </a:prstGeom>
            <a:effectLst/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 rot="392446">
              <a:off x="6359624" y="5699523"/>
              <a:ext cx="542231" cy="648741"/>
            </a:xfrm>
            <a:prstGeom prst="rect">
              <a:avLst/>
            </a:prstGeom>
            <a:effectLst/>
          </p:spPr>
        </p:pic>
        <p:sp>
          <p:nvSpPr>
            <p:cNvPr id="102" name="同心圆 101"/>
            <p:cNvSpPr/>
            <p:nvPr/>
          </p:nvSpPr>
          <p:spPr>
            <a:xfrm>
              <a:off x="4396746" y="1946815"/>
              <a:ext cx="3834075" cy="3834077"/>
            </a:xfrm>
            <a:prstGeom prst="donut">
              <a:avLst>
                <a:gd name="adj" fmla="val 317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3" name="同心圆 102"/>
            <p:cNvSpPr/>
            <p:nvPr/>
          </p:nvSpPr>
          <p:spPr>
            <a:xfrm>
              <a:off x="3988836" y="1936767"/>
              <a:ext cx="3834075" cy="3834077"/>
            </a:xfrm>
            <a:prstGeom prst="donut">
              <a:avLst>
                <a:gd name="adj" fmla="val 3172"/>
              </a:avLst>
            </a:prstGeom>
            <a:solidFill>
              <a:srgbClr val="E56A2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同心圆 103"/>
            <p:cNvSpPr/>
            <p:nvPr/>
          </p:nvSpPr>
          <p:spPr>
            <a:xfrm>
              <a:off x="3881430" y="1691361"/>
              <a:ext cx="3834075" cy="3834077"/>
            </a:xfrm>
            <a:prstGeom prst="donut">
              <a:avLst>
                <a:gd name="adj" fmla="val 3172"/>
              </a:avLst>
            </a:prstGeom>
            <a:solidFill>
              <a:srgbClr val="731DB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4419983" y="850632"/>
              <a:ext cx="539947" cy="334253"/>
            </a:xfrm>
            <a:prstGeom prst="rect">
              <a:avLst/>
            </a:prstGeom>
            <a:effectLst/>
          </p:spPr>
        </p:pic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3874489" y="5989879"/>
              <a:ext cx="501380" cy="398533"/>
            </a:xfrm>
            <a:prstGeom prst="rect">
              <a:avLst/>
            </a:prstGeom>
            <a:effectLst/>
          </p:spPr>
        </p:pic>
        <p:grpSp>
          <p:nvGrpSpPr>
            <p:cNvPr id="107" name="组合 106"/>
            <p:cNvGrpSpPr/>
            <p:nvPr/>
          </p:nvGrpSpPr>
          <p:grpSpPr>
            <a:xfrm>
              <a:off x="4078595" y="4808459"/>
              <a:ext cx="1646621" cy="1297910"/>
              <a:chOff x="4240928" y="4470144"/>
              <a:chExt cx="1440934" cy="1135781"/>
            </a:xfrm>
            <a:effectLst/>
          </p:grpSpPr>
          <p:pic>
            <p:nvPicPr>
              <p:cNvPr id="121" name="图片 120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 rot="1327790">
                <a:off x="4240928" y="4470144"/>
                <a:ext cx="535099" cy="488568"/>
              </a:xfrm>
              <a:prstGeom prst="rect">
                <a:avLst/>
              </a:prstGeom>
            </p:spPr>
          </p:pic>
          <p:pic>
            <p:nvPicPr>
              <p:cNvPr id="122" name="图片 121"/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rot="309672">
                <a:off x="5052346" y="5154315"/>
                <a:ext cx="629516" cy="451610"/>
              </a:xfrm>
              <a:prstGeom prst="rect">
                <a:avLst/>
              </a:prstGeom>
            </p:spPr>
          </p:pic>
          <p:pic>
            <p:nvPicPr>
              <p:cNvPr id="123" name="图片 122"/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 rot="480082">
                <a:off x="4512344" y="4792016"/>
                <a:ext cx="775141" cy="661150"/>
              </a:xfrm>
              <a:prstGeom prst="rect">
                <a:avLst/>
              </a:prstGeom>
            </p:spPr>
          </p:pic>
        </p:grpSp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 rot="674397">
              <a:off x="5598625" y="5801785"/>
              <a:ext cx="224680" cy="374468"/>
            </a:xfrm>
            <a:prstGeom prst="rect">
              <a:avLst/>
            </a:prstGeom>
            <a:effectLst/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5857645" y="5777568"/>
              <a:ext cx="545137" cy="247790"/>
            </a:xfrm>
            <a:prstGeom prst="rect">
              <a:avLst/>
            </a:prstGeom>
            <a:effectLst/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 rot="19451883">
              <a:off x="8172083" y="4368780"/>
              <a:ext cx="240402" cy="338344"/>
            </a:xfrm>
            <a:prstGeom prst="rect">
              <a:avLst/>
            </a:prstGeom>
            <a:effectLst/>
          </p:spPr>
        </p:pic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31"/>
            <a:stretch>
              <a:fillRect/>
            </a:stretch>
          </p:blipFill>
          <p:spPr>
            <a:xfrm>
              <a:off x="8600537" y="1502507"/>
              <a:ext cx="602571" cy="463517"/>
            </a:xfrm>
            <a:prstGeom prst="rect">
              <a:avLst/>
            </a:prstGeom>
            <a:effectLst/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32"/>
            <a:stretch>
              <a:fillRect/>
            </a:stretch>
          </p:blipFill>
          <p:spPr>
            <a:xfrm rot="21380553">
              <a:off x="6012684" y="354473"/>
              <a:ext cx="338844" cy="1237173"/>
            </a:xfrm>
            <a:prstGeom prst="rect">
              <a:avLst/>
            </a:prstGeom>
            <a:effectLst/>
          </p:spPr>
        </p:pic>
        <p:sp>
          <p:nvSpPr>
            <p:cNvPr id="113" name="同心圆 112"/>
            <p:cNvSpPr/>
            <p:nvPr/>
          </p:nvSpPr>
          <p:spPr>
            <a:xfrm>
              <a:off x="4302304" y="1569043"/>
              <a:ext cx="3834075" cy="3834077"/>
            </a:xfrm>
            <a:prstGeom prst="donut">
              <a:avLst>
                <a:gd name="adj" fmla="val 3172"/>
              </a:avLst>
            </a:prstGeom>
            <a:solidFill>
              <a:srgbClr val="D31D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33"/>
            <a:stretch>
              <a:fillRect/>
            </a:stretch>
          </p:blipFill>
          <p:spPr>
            <a:xfrm rot="1261969">
              <a:off x="4826030" y="1577103"/>
              <a:ext cx="400695" cy="341333"/>
            </a:xfrm>
            <a:prstGeom prst="rect">
              <a:avLst/>
            </a:prstGeom>
            <a:effectLst/>
          </p:spPr>
        </p:pic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34"/>
            <a:stretch>
              <a:fillRect/>
            </a:stretch>
          </p:blipFill>
          <p:spPr>
            <a:xfrm rot="1198159">
              <a:off x="3902132" y="1365398"/>
              <a:ext cx="976912" cy="684608"/>
            </a:xfrm>
            <a:prstGeom prst="rect">
              <a:avLst/>
            </a:prstGeom>
            <a:effectLst/>
          </p:spPr>
        </p:pic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35"/>
            <a:stretch>
              <a:fillRect/>
            </a:stretch>
          </p:blipFill>
          <p:spPr>
            <a:xfrm rot="20878212">
              <a:off x="3191402" y="2574084"/>
              <a:ext cx="861346" cy="742224"/>
            </a:xfrm>
            <a:prstGeom prst="rect">
              <a:avLst/>
            </a:prstGeom>
            <a:effectLst/>
          </p:spPr>
        </p:pic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36"/>
            <a:stretch>
              <a:fillRect/>
            </a:stretch>
          </p:blipFill>
          <p:spPr>
            <a:xfrm>
              <a:off x="2960010" y="4323267"/>
              <a:ext cx="1242069" cy="1106879"/>
            </a:xfrm>
            <a:prstGeom prst="rect">
              <a:avLst/>
            </a:prstGeom>
            <a:effectLst/>
          </p:spPr>
        </p:pic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37"/>
            <a:stretch>
              <a:fillRect/>
            </a:stretch>
          </p:blipFill>
          <p:spPr>
            <a:xfrm>
              <a:off x="2379634" y="3939938"/>
              <a:ext cx="1636611" cy="593183"/>
            </a:xfrm>
            <a:prstGeom prst="rect">
              <a:avLst/>
            </a:prstGeom>
            <a:effectLst/>
          </p:spPr>
        </p:pic>
        <p:pic>
          <p:nvPicPr>
            <p:cNvPr id="119" name="图片 118"/>
            <p:cNvPicPr>
              <a:picLocks noChangeAspect="1"/>
            </p:cNvPicPr>
            <p:nvPr/>
          </p:nvPicPr>
          <p:blipFill>
            <a:blip r:embed="rId38"/>
            <a:stretch>
              <a:fillRect/>
            </a:stretch>
          </p:blipFill>
          <p:spPr>
            <a:xfrm rot="10071957">
              <a:off x="3638208" y="3265712"/>
              <a:ext cx="302627" cy="605252"/>
            </a:xfrm>
            <a:prstGeom prst="rect">
              <a:avLst/>
            </a:prstGeom>
            <a:effectLst/>
          </p:spPr>
        </p:pic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39"/>
            <a:stretch>
              <a:fillRect/>
            </a:stretch>
          </p:blipFill>
          <p:spPr>
            <a:xfrm rot="14199156">
              <a:off x="9390345" y="2811658"/>
              <a:ext cx="501380" cy="398533"/>
            </a:xfrm>
            <a:prstGeom prst="rect">
              <a:avLst/>
            </a:prstGeom>
            <a:effectLst/>
          </p:spPr>
        </p:pic>
      </p:grpSp>
      <p:grpSp>
        <p:nvGrpSpPr>
          <p:cNvPr id="124" name="组合 123"/>
          <p:cNvGrpSpPr/>
          <p:nvPr/>
        </p:nvGrpSpPr>
        <p:grpSpPr>
          <a:xfrm>
            <a:off x="1217182" y="390122"/>
            <a:ext cx="1204319" cy="599177"/>
            <a:chOff x="866979" y="1420856"/>
            <a:chExt cx="1204319" cy="599177"/>
          </a:xfrm>
          <a:effectLst/>
        </p:grpSpPr>
        <p:sp>
          <p:nvSpPr>
            <p:cNvPr id="125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40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127" name="组合 126"/>
          <p:cNvGrpSpPr/>
          <p:nvPr/>
        </p:nvGrpSpPr>
        <p:grpSpPr>
          <a:xfrm>
            <a:off x="10730929" y="2459635"/>
            <a:ext cx="1204319" cy="599177"/>
            <a:chOff x="866979" y="1420856"/>
            <a:chExt cx="1204319" cy="599177"/>
          </a:xfrm>
          <a:effectLst/>
        </p:grpSpPr>
        <p:sp>
          <p:nvSpPr>
            <p:cNvPr id="128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40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130" name="组合 129"/>
          <p:cNvGrpSpPr/>
          <p:nvPr/>
        </p:nvGrpSpPr>
        <p:grpSpPr>
          <a:xfrm>
            <a:off x="6278527" y="6459468"/>
            <a:ext cx="798215" cy="397131"/>
            <a:chOff x="866979" y="1420856"/>
            <a:chExt cx="1204319" cy="599177"/>
          </a:xfrm>
          <a:effectLst/>
        </p:grpSpPr>
        <p:sp>
          <p:nvSpPr>
            <p:cNvPr id="131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2" name="图片 131"/>
            <p:cNvPicPr>
              <a:picLocks noChangeAspect="1"/>
            </p:cNvPicPr>
            <p:nvPr/>
          </p:nvPicPr>
          <p:blipFill>
            <a:blip r:embed="rId40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133" name="组合 132"/>
          <p:cNvGrpSpPr/>
          <p:nvPr/>
        </p:nvGrpSpPr>
        <p:grpSpPr>
          <a:xfrm>
            <a:off x="9315824" y="850632"/>
            <a:ext cx="978119" cy="486637"/>
            <a:chOff x="866979" y="1420856"/>
            <a:chExt cx="1204319" cy="599177"/>
          </a:xfrm>
          <a:effectLst/>
        </p:grpSpPr>
        <p:sp>
          <p:nvSpPr>
            <p:cNvPr id="134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40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81" name="组合 80"/>
          <p:cNvGrpSpPr/>
          <p:nvPr/>
        </p:nvGrpSpPr>
        <p:grpSpPr>
          <a:xfrm>
            <a:off x="7805846" y="292898"/>
            <a:ext cx="2810432" cy="3657288"/>
            <a:chOff x="7805846" y="292898"/>
            <a:chExt cx="2810432" cy="3657288"/>
          </a:xfrm>
          <a:effectLst/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41"/>
            <a:stretch>
              <a:fillRect/>
            </a:stretch>
          </p:blipFill>
          <p:spPr>
            <a:xfrm rot="21225612">
              <a:off x="7805846" y="292898"/>
              <a:ext cx="2491172" cy="3283558"/>
            </a:xfrm>
            <a:prstGeom prst="rect">
              <a:avLst/>
            </a:prstGeom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42"/>
            <a:stretch>
              <a:fillRect/>
            </a:stretch>
          </p:blipFill>
          <p:spPr>
            <a:xfrm rot="20850550">
              <a:off x="10003398" y="3363386"/>
              <a:ext cx="612880" cy="586800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4190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2" name="组合 301"/>
          <p:cNvGrpSpPr/>
          <p:nvPr/>
        </p:nvGrpSpPr>
        <p:grpSpPr>
          <a:xfrm>
            <a:off x="-28958" y="0"/>
            <a:ext cx="12249917" cy="6257652"/>
            <a:chOff x="196850" y="266700"/>
            <a:chExt cx="12087226" cy="5121275"/>
          </a:xfrm>
          <a:effectLst/>
        </p:grpSpPr>
        <p:sp>
          <p:nvSpPr>
            <p:cNvPr id="317" name="Freeform 71"/>
            <p:cNvSpPr>
              <a:spLocks/>
            </p:cNvSpPr>
            <p:nvPr/>
          </p:nvSpPr>
          <p:spPr bwMode="auto">
            <a:xfrm>
              <a:off x="6240463" y="5146675"/>
              <a:ext cx="6043613" cy="241300"/>
            </a:xfrm>
            <a:custGeom>
              <a:avLst/>
              <a:gdLst>
                <a:gd name="T0" fmla="*/ 3807 w 3807"/>
                <a:gd name="T1" fmla="*/ 0 h 152"/>
                <a:gd name="T2" fmla="*/ 0 w 3807"/>
                <a:gd name="T3" fmla="*/ 61 h 152"/>
                <a:gd name="T4" fmla="*/ 3807 w 3807"/>
                <a:gd name="T5" fmla="*/ 152 h 152"/>
                <a:gd name="T6" fmla="*/ 3807 w 380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52">
                  <a:moveTo>
                    <a:pt x="3807" y="0"/>
                  </a:moveTo>
                  <a:lnTo>
                    <a:pt x="0" y="61"/>
                  </a:lnTo>
                  <a:lnTo>
                    <a:pt x="3807" y="152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72"/>
            <p:cNvSpPr>
              <a:spLocks/>
            </p:cNvSpPr>
            <p:nvPr/>
          </p:nvSpPr>
          <p:spPr bwMode="auto">
            <a:xfrm>
              <a:off x="6240463" y="5146675"/>
              <a:ext cx="6043613" cy="241300"/>
            </a:xfrm>
            <a:custGeom>
              <a:avLst/>
              <a:gdLst>
                <a:gd name="T0" fmla="*/ 3807 w 3807"/>
                <a:gd name="T1" fmla="*/ 0 h 152"/>
                <a:gd name="T2" fmla="*/ 0 w 3807"/>
                <a:gd name="T3" fmla="*/ 61 h 152"/>
                <a:gd name="T4" fmla="*/ 3807 w 3807"/>
                <a:gd name="T5" fmla="*/ 152 h 152"/>
                <a:gd name="T6" fmla="*/ 3807 w 380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52">
                  <a:moveTo>
                    <a:pt x="3807" y="0"/>
                  </a:moveTo>
                  <a:lnTo>
                    <a:pt x="0" y="61"/>
                  </a:lnTo>
                  <a:lnTo>
                    <a:pt x="3807" y="152"/>
                  </a:lnTo>
                  <a:lnTo>
                    <a:pt x="38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73"/>
            <p:cNvSpPr>
              <a:spLocks/>
            </p:cNvSpPr>
            <p:nvPr/>
          </p:nvSpPr>
          <p:spPr bwMode="auto">
            <a:xfrm>
              <a:off x="6240463" y="4427537"/>
              <a:ext cx="6043613" cy="812800"/>
            </a:xfrm>
            <a:custGeom>
              <a:avLst/>
              <a:gdLst>
                <a:gd name="T0" fmla="*/ 3807 w 3807"/>
                <a:gd name="T1" fmla="*/ 0 h 512"/>
                <a:gd name="T2" fmla="*/ 0 w 3807"/>
                <a:gd name="T3" fmla="*/ 512 h 512"/>
                <a:gd name="T4" fmla="*/ 3807 w 3807"/>
                <a:gd name="T5" fmla="*/ 160 h 512"/>
                <a:gd name="T6" fmla="*/ 3807 w 3807"/>
                <a:gd name="T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512">
                  <a:moveTo>
                    <a:pt x="3807" y="0"/>
                  </a:moveTo>
                  <a:lnTo>
                    <a:pt x="0" y="512"/>
                  </a:lnTo>
                  <a:lnTo>
                    <a:pt x="3807" y="160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74"/>
            <p:cNvSpPr>
              <a:spLocks/>
            </p:cNvSpPr>
            <p:nvPr/>
          </p:nvSpPr>
          <p:spPr bwMode="auto">
            <a:xfrm>
              <a:off x="6240463" y="4427537"/>
              <a:ext cx="6043613" cy="812800"/>
            </a:xfrm>
            <a:custGeom>
              <a:avLst/>
              <a:gdLst>
                <a:gd name="T0" fmla="*/ 3807 w 3807"/>
                <a:gd name="T1" fmla="*/ 0 h 512"/>
                <a:gd name="T2" fmla="*/ 0 w 3807"/>
                <a:gd name="T3" fmla="*/ 512 h 512"/>
                <a:gd name="T4" fmla="*/ 3807 w 3807"/>
                <a:gd name="T5" fmla="*/ 160 h 512"/>
                <a:gd name="T6" fmla="*/ 3807 w 3807"/>
                <a:gd name="T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512">
                  <a:moveTo>
                    <a:pt x="3807" y="0"/>
                  </a:moveTo>
                  <a:lnTo>
                    <a:pt x="0" y="512"/>
                  </a:lnTo>
                  <a:lnTo>
                    <a:pt x="3807" y="160"/>
                  </a:lnTo>
                  <a:lnTo>
                    <a:pt x="38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75"/>
            <p:cNvSpPr>
              <a:spLocks/>
            </p:cNvSpPr>
            <p:nvPr/>
          </p:nvSpPr>
          <p:spPr bwMode="auto">
            <a:xfrm>
              <a:off x="6240463" y="3603625"/>
              <a:ext cx="6043613" cy="1636713"/>
            </a:xfrm>
            <a:custGeom>
              <a:avLst/>
              <a:gdLst>
                <a:gd name="T0" fmla="*/ 3807 w 3807"/>
                <a:gd name="T1" fmla="*/ 0 h 1031"/>
                <a:gd name="T2" fmla="*/ 0 w 3807"/>
                <a:gd name="T3" fmla="*/ 1031 h 1031"/>
                <a:gd name="T4" fmla="*/ 3807 w 3807"/>
                <a:gd name="T5" fmla="*/ 191 h 1031"/>
                <a:gd name="T6" fmla="*/ 3807 w 3807"/>
                <a:gd name="T7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031">
                  <a:moveTo>
                    <a:pt x="3807" y="0"/>
                  </a:moveTo>
                  <a:lnTo>
                    <a:pt x="0" y="1031"/>
                  </a:lnTo>
                  <a:lnTo>
                    <a:pt x="3807" y="191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76"/>
            <p:cNvSpPr>
              <a:spLocks/>
            </p:cNvSpPr>
            <p:nvPr/>
          </p:nvSpPr>
          <p:spPr bwMode="auto">
            <a:xfrm>
              <a:off x="6240463" y="3603625"/>
              <a:ext cx="6043613" cy="1636713"/>
            </a:xfrm>
            <a:custGeom>
              <a:avLst/>
              <a:gdLst>
                <a:gd name="T0" fmla="*/ 3807 w 3807"/>
                <a:gd name="T1" fmla="*/ 0 h 1031"/>
                <a:gd name="T2" fmla="*/ 0 w 3807"/>
                <a:gd name="T3" fmla="*/ 1031 h 1031"/>
                <a:gd name="T4" fmla="*/ 3807 w 3807"/>
                <a:gd name="T5" fmla="*/ 191 h 1031"/>
                <a:gd name="T6" fmla="*/ 3807 w 3807"/>
                <a:gd name="T7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031">
                  <a:moveTo>
                    <a:pt x="3807" y="0"/>
                  </a:moveTo>
                  <a:lnTo>
                    <a:pt x="0" y="1031"/>
                  </a:lnTo>
                  <a:lnTo>
                    <a:pt x="3807" y="191"/>
                  </a:lnTo>
                  <a:lnTo>
                    <a:pt x="38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77"/>
            <p:cNvSpPr>
              <a:spLocks/>
            </p:cNvSpPr>
            <p:nvPr/>
          </p:nvSpPr>
          <p:spPr bwMode="auto">
            <a:xfrm>
              <a:off x="6240463" y="2513012"/>
              <a:ext cx="6043613" cy="2727325"/>
            </a:xfrm>
            <a:custGeom>
              <a:avLst/>
              <a:gdLst>
                <a:gd name="T0" fmla="*/ 3807 w 3807"/>
                <a:gd name="T1" fmla="*/ 0 h 1718"/>
                <a:gd name="T2" fmla="*/ 0 w 3807"/>
                <a:gd name="T3" fmla="*/ 1718 h 1718"/>
                <a:gd name="T4" fmla="*/ 3807 w 3807"/>
                <a:gd name="T5" fmla="*/ 265 h 1718"/>
                <a:gd name="T6" fmla="*/ 3807 w 3807"/>
                <a:gd name="T7" fmla="*/ 0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718">
                  <a:moveTo>
                    <a:pt x="3807" y="0"/>
                  </a:moveTo>
                  <a:lnTo>
                    <a:pt x="0" y="1718"/>
                  </a:lnTo>
                  <a:lnTo>
                    <a:pt x="3807" y="265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78"/>
            <p:cNvSpPr>
              <a:spLocks/>
            </p:cNvSpPr>
            <p:nvPr/>
          </p:nvSpPr>
          <p:spPr bwMode="auto">
            <a:xfrm>
              <a:off x="6240463" y="2513012"/>
              <a:ext cx="6043613" cy="2727325"/>
            </a:xfrm>
            <a:custGeom>
              <a:avLst/>
              <a:gdLst>
                <a:gd name="T0" fmla="*/ 3807 w 3807"/>
                <a:gd name="T1" fmla="*/ 0 h 1718"/>
                <a:gd name="T2" fmla="*/ 0 w 3807"/>
                <a:gd name="T3" fmla="*/ 1718 h 1718"/>
                <a:gd name="T4" fmla="*/ 3807 w 3807"/>
                <a:gd name="T5" fmla="*/ 265 h 1718"/>
                <a:gd name="T6" fmla="*/ 3807 w 3807"/>
                <a:gd name="T7" fmla="*/ 0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718">
                  <a:moveTo>
                    <a:pt x="3807" y="0"/>
                  </a:moveTo>
                  <a:lnTo>
                    <a:pt x="0" y="1718"/>
                  </a:lnTo>
                  <a:lnTo>
                    <a:pt x="3807" y="265"/>
                  </a:lnTo>
                  <a:lnTo>
                    <a:pt x="38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79"/>
            <p:cNvSpPr>
              <a:spLocks/>
            </p:cNvSpPr>
            <p:nvPr/>
          </p:nvSpPr>
          <p:spPr bwMode="auto">
            <a:xfrm>
              <a:off x="6240463" y="760412"/>
              <a:ext cx="6043613" cy="4479925"/>
            </a:xfrm>
            <a:custGeom>
              <a:avLst/>
              <a:gdLst>
                <a:gd name="T0" fmla="*/ 3807 w 3807"/>
                <a:gd name="T1" fmla="*/ 0 h 2822"/>
                <a:gd name="T2" fmla="*/ 0 w 3807"/>
                <a:gd name="T3" fmla="*/ 2822 h 2822"/>
                <a:gd name="T4" fmla="*/ 3807 w 3807"/>
                <a:gd name="T5" fmla="*/ 457 h 2822"/>
                <a:gd name="T6" fmla="*/ 3807 w 3807"/>
                <a:gd name="T7" fmla="*/ 0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2822">
                  <a:moveTo>
                    <a:pt x="3807" y="0"/>
                  </a:moveTo>
                  <a:lnTo>
                    <a:pt x="0" y="2822"/>
                  </a:lnTo>
                  <a:lnTo>
                    <a:pt x="3807" y="457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80"/>
            <p:cNvSpPr>
              <a:spLocks/>
            </p:cNvSpPr>
            <p:nvPr/>
          </p:nvSpPr>
          <p:spPr bwMode="auto">
            <a:xfrm>
              <a:off x="6240463" y="760412"/>
              <a:ext cx="6043613" cy="4479925"/>
            </a:xfrm>
            <a:custGeom>
              <a:avLst/>
              <a:gdLst>
                <a:gd name="T0" fmla="*/ 3807 w 3807"/>
                <a:gd name="T1" fmla="*/ 0 h 2822"/>
                <a:gd name="T2" fmla="*/ 0 w 3807"/>
                <a:gd name="T3" fmla="*/ 2822 h 2822"/>
                <a:gd name="T4" fmla="*/ 3807 w 3807"/>
                <a:gd name="T5" fmla="*/ 457 h 2822"/>
                <a:gd name="T6" fmla="*/ 3807 w 3807"/>
                <a:gd name="T7" fmla="*/ 0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2822">
                  <a:moveTo>
                    <a:pt x="3807" y="0"/>
                  </a:moveTo>
                  <a:lnTo>
                    <a:pt x="0" y="2822"/>
                  </a:lnTo>
                  <a:lnTo>
                    <a:pt x="3807" y="457"/>
                  </a:lnTo>
                  <a:lnTo>
                    <a:pt x="38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81"/>
            <p:cNvSpPr>
              <a:spLocks/>
            </p:cNvSpPr>
            <p:nvPr/>
          </p:nvSpPr>
          <p:spPr bwMode="auto">
            <a:xfrm>
              <a:off x="6240463" y="266700"/>
              <a:ext cx="4578350" cy="4973638"/>
            </a:xfrm>
            <a:custGeom>
              <a:avLst/>
              <a:gdLst>
                <a:gd name="T0" fmla="*/ 2884 w 2884"/>
                <a:gd name="T1" fmla="*/ 0 h 3133"/>
                <a:gd name="T2" fmla="*/ 2256 w 2884"/>
                <a:gd name="T3" fmla="*/ 0 h 3133"/>
                <a:gd name="T4" fmla="*/ 0 w 2884"/>
                <a:gd name="T5" fmla="*/ 3133 h 3133"/>
                <a:gd name="T6" fmla="*/ 2884 w 2884"/>
                <a:gd name="T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4" h="3133">
                  <a:moveTo>
                    <a:pt x="2884" y="0"/>
                  </a:moveTo>
                  <a:lnTo>
                    <a:pt x="2256" y="0"/>
                  </a:lnTo>
                  <a:lnTo>
                    <a:pt x="0" y="3133"/>
                  </a:lnTo>
                  <a:lnTo>
                    <a:pt x="2884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82"/>
            <p:cNvSpPr>
              <a:spLocks/>
            </p:cNvSpPr>
            <p:nvPr/>
          </p:nvSpPr>
          <p:spPr bwMode="auto">
            <a:xfrm>
              <a:off x="6240463" y="266700"/>
              <a:ext cx="4578350" cy="4973638"/>
            </a:xfrm>
            <a:custGeom>
              <a:avLst/>
              <a:gdLst>
                <a:gd name="T0" fmla="*/ 2884 w 2884"/>
                <a:gd name="T1" fmla="*/ 0 h 3133"/>
                <a:gd name="T2" fmla="*/ 2256 w 2884"/>
                <a:gd name="T3" fmla="*/ 0 h 3133"/>
                <a:gd name="T4" fmla="*/ 0 w 2884"/>
                <a:gd name="T5" fmla="*/ 3133 h 3133"/>
                <a:gd name="T6" fmla="*/ 2884 w 2884"/>
                <a:gd name="T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4" h="3133">
                  <a:moveTo>
                    <a:pt x="2884" y="0"/>
                  </a:moveTo>
                  <a:lnTo>
                    <a:pt x="2256" y="0"/>
                  </a:lnTo>
                  <a:lnTo>
                    <a:pt x="0" y="3133"/>
                  </a:lnTo>
                  <a:lnTo>
                    <a:pt x="28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83"/>
            <p:cNvSpPr>
              <a:spLocks/>
            </p:cNvSpPr>
            <p:nvPr/>
          </p:nvSpPr>
          <p:spPr bwMode="auto">
            <a:xfrm>
              <a:off x="6240463" y="266700"/>
              <a:ext cx="1820863" cy="4973638"/>
            </a:xfrm>
            <a:custGeom>
              <a:avLst/>
              <a:gdLst>
                <a:gd name="T0" fmla="*/ 1147 w 1147"/>
                <a:gd name="T1" fmla="*/ 0 h 3133"/>
                <a:gd name="T2" fmla="*/ 593 w 1147"/>
                <a:gd name="T3" fmla="*/ 0 h 3133"/>
                <a:gd name="T4" fmla="*/ 0 w 1147"/>
                <a:gd name="T5" fmla="*/ 3133 h 3133"/>
                <a:gd name="T6" fmla="*/ 1147 w 1147"/>
                <a:gd name="T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7" h="3133">
                  <a:moveTo>
                    <a:pt x="1147" y="0"/>
                  </a:moveTo>
                  <a:lnTo>
                    <a:pt x="593" y="0"/>
                  </a:lnTo>
                  <a:lnTo>
                    <a:pt x="0" y="3133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84"/>
            <p:cNvSpPr>
              <a:spLocks/>
            </p:cNvSpPr>
            <p:nvPr/>
          </p:nvSpPr>
          <p:spPr bwMode="auto">
            <a:xfrm>
              <a:off x="6240463" y="266700"/>
              <a:ext cx="1820863" cy="4973638"/>
            </a:xfrm>
            <a:custGeom>
              <a:avLst/>
              <a:gdLst>
                <a:gd name="T0" fmla="*/ 1147 w 1147"/>
                <a:gd name="T1" fmla="*/ 0 h 3133"/>
                <a:gd name="T2" fmla="*/ 593 w 1147"/>
                <a:gd name="T3" fmla="*/ 0 h 3133"/>
                <a:gd name="T4" fmla="*/ 0 w 1147"/>
                <a:gd name="T5" fmla="*/ 3133 h 3133"/>
                <a:gd name="T6" fmla="*/ 1147 w 1147"/>
                <a:gd name="T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7" h="3133">
                  <a:moveTo>
                    <a:pt x="1147" y="0"/>
                  </a:moveTo>
                  <a:lnTo>
                    <a:pt x="593" y="0"/>
                  </a:lnTo>
                  <a:lnTo>
                    <a:pt x="0" y="3133"/>
                  </a:lnTo>
                  <a:lnTo>
                    <a:pt x="11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85"/>
            <p:cNvSpPr>
              <a:spLocks noEditPoints="1"/>
            </p:cNvSpPr>
            <p:nvPr/>
          </p:nvSpPr>
          <p:spPr bwMode="auto">
            <a:xfrm>
              <a:off x="4654550" y="266700"/>
              <a:ext cx="1585913" cy="4973638"/>
            </a:xfrm>
            <a:custGeom>
              <a:avLst/>
              <a:gdLst>
                <a:gd name="T0" fmla="*/ 999 w 999"/>
                <a:gd name="T1" fmla="*/ 3133 h 3133"/>
                <a:gd name="T2" fmla="*/ 999 w 999"/>
                <a:gd name="T3" fmla="*/ 3133 h 3133"/>
                <a:gd name="T4" fmla="*/ 999 w 999"/>
                <a:gd name="T5" fmla="*/ 3133 h 3133"/>
                <a:gd name="T6" fmla="*/ 999 w 999"/>
                <a:gd name="T7" fmla="*/ 3133 h 3133"/>
                <a:gd name="T8" fmla="*/ 999 w 999"/>
                <a:gd name="T9" fmla="*/ 3133 h 3133"/>
                <a:gd name="T10" fmla="*/ 999 w 999"/>
                <a:gd name="T11" fmla="*/ 3133 h 3133"/>
                <a:gd name="T12" fmla="*/ 999 w 999"/>
                <a:gd name="T13" fmla="*/ 3133 h 3133"/>
                <a:gd name="T14" fmla="*/ 999 w 999"/>
                <a:gd name="T15" fmla="*/ 3133 h 3133"/>
                <a:gd name="T16" fmla="*/ 999 w 999"/>
                <a:gd name="T17" fmla="*/ 3133 h 3133"/>
                <a:gd name="T18" fmla="*/ 999 w 999"/>
                <a:gd name="T19" fmla="*/ 3133 h 3133"/>
                <a:gd name="T20" fmla="*/ 552 w 999"/>
                <a:gd name="T21" fmla="*/ 0 h 3133"/>
                <a:gd name="T22" fmla="*/ 0 w 999"/>
                <a:gd name="T23" fmla="*/ 0 h 3133"/>
                <a:gd name="T24" fmla="*/ 999 w 999"/>
                <a:gd name="T25" fmla="*/ 3133 h 3133"/>
                <a:gd name="T26" fmla="*/ 552 w 999"/>
                <a:gd name="T2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9" h="3133">
                  <a:moveTo>
                    <a:pt x="999" y="3133"/>
                  </a:moveTo>
                  <a:lnTo>
                    <a:pt x="999" y="3133"/>
                  </a:lnTo>
                  <a:close/>
                  <a:moveTo>
                    <a:pt x="999" y="3133"/>
                  </a:moveTo>
                  <a:lnTo>
                    <a:pt x="999" y="3133"/>
                  </a:lnTo>
                  <a:close/>
                  <a:moveTo>
                    <a:pt x="999" y="3133"/>
                  </a:moveTo>
                  <a:lnTo>
                    <a:pt x="999" y="3133"/>
                  </a:lnTo>
                  <a:close/>
                  <a:moveTo>
                    <a:pt x="999" y="3133"/>
                  </a:moveTo>
                  <a:lnTo>
                    <a:pt x="999" y="3133"/>
                  </a:lnTo>
                  <a:close/>
                  <a:moveTo>
                    <a:pt x="999" y="3133"/>
                  </a:moveTo>
                  <a:lnTo>
                    <a:pt x="999" y="3133"/>
                  </a:lnTo>
                  <a:close/>
                  <a:moveTo>
                    <a:pt x="552" y="0"/>
                  </a:moveTo>
                  <a:lnTo>
                    <a:pt x="0" y="0"/>
                  </a:lnTo>
                  <a:lnTo>
                    <a:pt x="999" y="3133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86"/>
            <p:cNvSpPr>
              <a:spLocks noEditPoints="1"/>
            </p:cNvSpPr>
            <p:nvPr/>
          </p:nvSpPr>
          <p:spPr bwMode="auto">
            <a:xfrm>
              <a:off x="4654550" y="266700"/>
              <a:ext cx="1585913" cy="4973638"/>
            </a:xfrm>
            <a:custGeom>
              <a:avLst/>
              <a:gdLst>
                <a:gd name="T0" fmla="*/ 999 w 999"/>
                <a:gd name="T1" fmla="*/ 3133 h 3133"/>
                <a:gd name="T2" fmla="*/ 999 w 999"/>
                <a:gd name="T3" fmla="*/ 3133 h 3133"/>
                <a:gd name="T4" fmla="*/ 999 w 999"/>
                <a:gd name="T5" fmla="*/ 3133 h 3133"/>
                <a:gd name="T6" fmla="*/ 999 w 999"/>
                <a:gd name="T7" fmla="*/ 3133 h 3133"/>
                <a:gd name="T8" fmla="*/ 999 w 999"/>
                <a:gd name="T9" fmla="*/ 3133 h 3133"/>
                <a:gd name="T10" fmla="*/ 999 w 999"/>
                <a:gd name="T11" fmla="*/ 3133 h 3133"/>
                <a:gd name="T12" fmla="*/ 999 w 999"/>
                <a:gd name="T13" fmla="*/ 3133 h 3133"/>
                <a:gd name="T14" fmla="*/ 999 w 999"/>
                <a:gd name="T15" fmla="*/ 3133 h 3133"/>
                <a:gd name="T16" fmla="*/ 999 w 999"/>
                <a:gd name="T17" fmla="*/ 3133 h 3133"/>
                <a:gd name="T18" fmla="*/ 999 w 999"/>
                <a:gd name="T19" fmla="*/ 3133 h 3133"/>
                <a:gd name="T20" fmla="*/ 552 w 999"/>
                <a:gd name="T21" fmla="*/ 0 h 3133"/>
                <a:gd name="T22" fmla="*/ 0 w 999"/>
                <a:gd name="T23" fmla="*/ 0 h 3133"/>
                <a:gd name="T24" fmla="*/ 999 w 999"/>
                <a:gd name="T25" fmla="*/ 3133 h 3133"/>
                <a:gd name="T26" fmla="*/ 552 w 999"/>
                <a:gd name="T2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9" h="3133">
                  <a:moveTo>
                    <a:pt x="999" y="3133"/>
                  </a:moveTo>
                  <a:lnTo>
                    <a:pt x="999" y="3133"/>
                  </a:lnTo>
                  <a:moveTo>
                    <a:pt x="999" y="3133"/>
                  </a:moveTo>
                  <a:lnTo>
                    <a:pt x="999" y="3133"/>
                  </a:lnTo>
                  <a:moveTo>
                    <a:pt x="999" y="3133"/>
                  </a:moveTo>
                  <a:lnTo>
                    <a:pt x="999" y="3133"/>
                  </a:lnTo>
                  <a:moveTo>
                    <a:pt x="999" y="3133"/>
                  </a:moveTo>
                  <a:lnTo>
                    <a:pt x="999" y="3133"/>
                  </a:lnTo>
                  <a:moveTo>
                    <a:pt x="999" y="3133"/>
                  </a:moveTo>
                  <a:lnTo>
                    <a:pt x="999" y="3133"/>
                  </a:lnTo>
                  <a:moveTo>
                    <a:pt x="552" y="0"/>
                  </a:moveTo>
                  <a:lnTo>
                    <a:pt x="0" y="0"/>
                  </a:lnTo>
                  <a:lnTo>
                    <a:pt x="999" y="3133"/>
                  </a:lnTo>
                  <a:lnTo>
                    <a:pt x="5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87"/>
            <p:cNvSpPr>
              <a:spLocks noEditPoints="1"/>
            </p:cNvSpPr>
            <p:nvPr/>
          </p:nvSpPr>
          <p:spPr bwMode="auto">
            <a:xfrm>
              <a:off x="1930400" y="266700"/>
              <a:ext cx="4310063" cy="4973638"/>
            </a:xfrm>
            <a:custGeom>
              <a:avLst/>
              <a:gdLst>
                <a:gd name="T0" fmla="*/ 2715 w 2715"/>
                <a:gd name="T1" fmla="*/ 3133 h 3133"/>
                <a:gd name="T2" fmla="*/ 2715 w 2715"/>
                <a:gd name="T3" fmla="*/ 3133 h 3133"/>
                <a:gd name="T4" fmla="*/ 2715 w 2715"/>
                <a:gd name="T5" fmla="*/ 3133 h 3133"/>
                <a:gd name="T6" fmla="*/ 2715 w 2715"/>
                <a:gd name="T7" fmla="*/ 3133 h 3133"/>
                <a:gd name="T8" fmla="*/ 2715 w 2715"/>
                <a:gd name="T9" fmla="*/ 3133 h 3133"/>
                <a:gd name="T10" fmla="*/ 2715 w 2715"/>
                <a:gd name="T11" fmla="*/ 3133 h 3133"/>
                <a:gd name="T12" fmla="*/ 2715 w 2715"/>
                <a:gd name="T13" fmla="*/ 3133 h 3133"/>
                <a:gd name="T14" fmla="*/ 2715 w 2715"/>
                <a:gd name="T15" fmla="*/ 3133 h 3133"/>
                <a:gd name="T16" fmla="*/ 2715 w 2715"/>
                <a:gd name="T17" fmla="*/ 3133 h 3133"/>
                <a:gd name="T18" fmla="*/ 2715 w 2715"/>
                <a:gd name="T19" fmla="*/ 3133 h 3133"/>
                <a:gd name="T20" fmla="*/ 619 w 2715"/>
                <a:gd name="T21" fmla="*/ 0 h 3133"/>
                <a:gd name="T22" fmla="*/ 0 w 2715"/>
                <a:gd name="T23" fmla="*/ 0 h 3133"/>
                <a:gd name="T24" fmla="*/ 2715 w 2715"/>
                <a:gd name="T25" fmla="*/ 3133 h 3133"/>
                <a:gd name="T26" fmla="*/ 619 w 2715"/>
                <a:gd name="T2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5" h="3133">
                  <a:moveTo>
                    <a:pt x="2715" y="3133"/>
                  </a:moveTo>
                  <a:lnTo>
                    <a:pt x="2715" y="3133"/>
                  </a:lnTo>
                  <a:close/>
                  <a:moveTo>
                    <a:pt x="2715" y="3133"/>
                  </a:moveTo>
                  <a:lnTo>
                    <a:pt x="2715" y="3133"/>
                  </a:lnTo>
                  <a:close/>
                  <a:moveTo>
                    <a:pt x="2715" y="3133"/>
                  </a:moveTo>
                  <a:lnTo>
                    <a:pt x="2715" y="3133"/>
                  </a:lnTo>
                  <a:close/>
                  <a:moveTo>
                    <a:pt x="2715" y="3133"/>
                  </a:moveTo>
                  <a:lnTo>
                    <a:pt x="2715" y="3133"/>
                  </a:lnTo>
                  <a:close/>
                  <a:moveTo>
                    <a:pt x="2715" y="3133"/>
                  </a:moveTo>
                  <a:lnTo>
                    <a:pt x="2715" y="3133"/>
                  </a:lnTo>
                  <a:close/>
                  <a:moveTo>
                    <a:pt x="619" y="0"/>
                  </a:moveTo>
                  <a:lnTo>
                    <a:pt x="0" y="0"/>
                  </a:lnTo>
                  <a:lnTo>
                    <a:pt x="2715" y="3133"/>
                  </a:lnTo>
                  <a:lnTo>
                    <a:pt x="619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88"/>
            <p:cNvSpPr>
              <a:spLocks noEditPoints="1"/>
            </p:cNvSpPr>
            <p:nvPr/>
          </p:nvSpPr>
          <p:spPr bwMode="auto">
            <a:xfrm>
              <a:off x="1930400" y="266700"/>
              <a:ext cx="4310063" cy="4973638"/>
            </a:xfrm>
            <a:custGeom>
              <a:avLst/>
              <a:gdLst>
                <a:gd name="T0" fmla="*/ 2715 w 2715"/>
                <a:gd name="T1" fmla="*/ 3133 h 3133"/>
                <a:gd name="T2" fmla="*/ 2715 w 2715"/>
                <a:gd name="T3" fmla="*/ 3133 h 3133"/>
                <a:gd name="T4" fmla="*/ 2715 w 2715"/>
                <a:gd name="T5" fmla="*/ 3133 h 3133"/>
                <a:gd name="T6" fmla="*/ 2715 w 2715"/>
                <a:gd name="T7" fmla="*/ 3133 h 3133"/>
                <a:gd name="T8" fmla="*/ 2715 w 2715"/>
                <a:gd name="T9" fmla="*/ 3133 h 3133"/>
                <a:gd name="T10" fmla="*/ 2715 w 2715"/>
                <a:gd name="T11" fmla="*/ 3133 h 3133"/>
                <a:gd name="T12" fmla="*/ 2715 w 2715"/>
                <a:gd name="T13" fmla="*/ 3133 h 3133"/>
                <a:gd name="T14" fmla="*/ 2715 w 2715"/>
                <a:gd name="T15" fmla="*/ 3133 h 3133"/>
                <a:gd name="T16" fmla="*/ 2715 w 2715"/>
                <a:gd name="T17" fmla="*/ 3133 h 3133"/>
                <a:gd name="T18" fmla="*/ 2715 w 2715"/>
                <a:gd name="T19" fmla="*/ 3133 h 3133"/>
                <a:gd name="T20" fmla="*/ 619 w 2715"/>
                <a:gd name="T21" fmla="*/ 0 h 3133"/>
                <a:gd name="T22" fmla="*/ 0 w 2715"/>
                <a:gd name="T23" fmla="*/ 0 h 3133"/>
                <a:gd name="T24" fmla="*/ 2715 w 2715"/>
                <a:gd name="T25" fmla="*/ 3133 h 3133"/>
                <a:gd name="T26" fmla="*/ 619 w 2715"/>
                <a:gd name="T2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5" h="3133">
                  <a:moveTo>
                    <a:pt x="2715" y="3133"/>
                  </a:moveTo>
                  <a:lnTo>
                    <a:pt x="2715" y="3133"/>
                  </a:lnTo>
                  <a:moveTo>
                    <a:pt x="2715" y="3133"/>
                  </a:moveTo>
                  <a:lnTo>
                    <a:pt x="2715" y="3133"/>
                  </a:lnTo>
                  <a:moveTo>
                    <a:pt x="2715" y="3133"/>
                  </a:moveTo>
                  <a:lnTo>
                    <a:pt x="2715" y="3133"/>
                  </a:lnTo>
                  <a:moveTo>
                    <a:pt x="2715" y="3133"/>
                  </a:moveTo>
                  <a:lnTo>
                    <a:pt x="2715" y="3133"/>
                  </a:lnTo>
                  <a:moveTo>
                    <a:pt x="2715" y="3133"/>
                  </a:moveTo>
                  <a:lnTo>
                    <a:pt x="2715" y="3133"/>
                  </a:lnTo>
                  <a:moveTo>
                    <a:pt x="619" y="0"/>
                  </a:moveTo>
                  <a:lnTo>
                    <a:pt x="0" y="0"/>
                  </a:lnTo>
                  <a:lnTo>
                    <a:pt x="2715" y="3133"/>
                  </a:lnTo>
                  <a:lnTo>
                    <a:pt x="6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89"/>
            <p:cNvSpPr>
              <a:spLocks noEditPoints="1"/>
            </p:cNvSpPr>
            <p:nvPr/>
          </p:nvSpPr>
          <p:spPr bwMode="auto">
            <a:xfrm>
              <a:off x="196850" y="538162"/>
              <a:ext cx="6043613" cy="4702175"/>
            </a:xfrm>
            <a:custGeom>
              <a:avLst/>
              <a:gdLst>
                <a:gd name="T0" fmla="*/ 3807 w 3807"/>
                <a:gd name="T1" fmla="*/ 2962 h 2962"/>
                <a:gd name="T2" fmla="*/ 3807 w 3807"/>
                <a:gd name="T3" fmla="*/ 2962 h 2962"/>
                <a:gd name="T4" fmla="*/ 3807 w 3807"/>
                <a:gd name="T5" fmla="*/ 2962 h 2962"/>
                <a:gd name="T6" fmla="*/ 3807 w 3807"/>
                <a:gd name="T7" fmla="*/ 2962 h 2962"/>
                <a:gd name="T8" fmla="*/ 3807 w 3807"/>
                <a:gd name="T9" fmla="*/ 2962 h 2962"/>
                <a:gd name="T10" fmla="*/ 3807 w 3807"/>
                <a:gd name="T11" fmla="*/ 2962 h 2962"/>
                <a:gd name="T12" fmla="*/ 3807 w 3807"/>
                <a:gd name="T13" fmla="*/ 2962 h 2962"/>
                <a:gd name="T14" fmla="*/ 3807 w 3807"/>
                <a:gd name="T15" fmla="*/ 2962 h 2962"/>
                <a:gd name="T16" fmla="*/ 0 w 3807"/>
                <a:gd name="T17" fmla="*/ 0 h 2962"/>
                <a:gd name="T18" fmla="*/ 0 w 3807"/>
                <a:gd name="T19" fmla="*/ 487 h 2962"/>
                <a:gd name="T20" fmla="*/ 3807 w 3807"/>
                <a:gd name="T21" fmla="*/ 2962 h 2962"/>
                <a:gd name="T22" fmla="*/ 0 w 3807"/>
                <a:gd name="T23" fmla="*/ 0 h 2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7" h="2962">
                  <a:moveTo>
                    <a:pt x="3807" y="2962"/>
                  </a:moveTo>
                  <a:lnTo>
                    <a:pt x="3807" y="2962"/>
                  </a:lnTo>
                  <a:close/>
                  <a:moveTo>
                    <a:pt x="3807" y="2962"/>
                  </a:moveTo>
                  <a:lnTo>
                    <a:pt x="3807" y="2962"/>
                  </a:lnTo>
                  <a:close/>
                  <a:moveTo>
                    <a:pt x="3807" y="2962"/>
                  </a:moveTo>
                  <a:lnTo>
                    <a:pt x="3807" y="2962"/>
                  </a:lnTo>
                  <a:close/>
                  <a:moveTo>
                    <a:pt x="3807" y="2962"/>
                  </a:moveTo>
                  <a:lnTo>
                    <a:pt x="3807" y="2962"/>
                  </a:lnTo>
                  <a:close/>
                  <a:moveTo>
                    <a:pt x="0" y="0"/>
                  </a:moveTo>
                  <a:lnTo>
                    <a:pt x="0" y="487"/>
                  </a:lnTo>
                  <a:lnTo>
                    <a:pt x="3807" y="29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90"/>
            <p:cNvSpPr>
              <a:spLocks noEditPoints="1"/>
            </p:cNvSpPr>
            <p:nvPr/>
          </p:nvSpPr>
          <p:spPr bwMode="auto">
            <a:xfrm>
              <a:off x="196850" y="538162"/>
              <a:ext cx="6043613" cy="4702175"/>
            </a:xfrm>
            <a:custGeom>
              <a:avLst/>
              <a:gdLst>
                <a:gd name="T0" fmla="*/ 3807 w 3807"/>
                <a:gd name="T1" fmla="*/ 2962 h 2962"/>
                <a:gd name="T2" fmla="*/ 3807 w 3807"/>
                <a:gd name="T3" fmla="*/ 2962 h 2962"/>
                <a:gd name="T4" fmla="*/ 3807 w 3807"/>
                <a:gd name="T5" fmla="*/ 2962 h 2962"/>
                <a:gd name="T6" fmla="*/ 3807 w 3807"/>
                <a:gd name="T7" fmla="*/ 2962 h 2962"/>
                <a:gd name="T8" fmla="*/ 3807 w 3807"/>
                <a:gd name="T9" fmla="*/ 2962 h 2962"/>
                <a:gd name="T10" fmla="*/ 3807 w 3807"/>
                <a:gd name="T11" fmla="*/ 2962 h 2962"/>
                <a:gd name="T12" fmla="*/ 3807 w 3807"/>
                <a:gd name="T13" fmla="*/ 2962 h 2962"/>
                <a:gd name="T14" fmla="*/ 3807 w 3807"/>
                <a:gd name="T15" fmla="*/ 2962 h 2962"/>
                <a:gd name="T16" fmla="*/ 0 w 3807"/>
                <a:gd name="T17" fmla="*/ 0 h 2962"/>
                <a:gd name="T18" fmla="*/ 0 w 3807"/>
                <a:gd name="T19" fmla="*/ 487 h 2962"/>
                <a:gd name="T20" fmla="*/ 3807 w 3807"/>
                <a:gd name="T21" fmla="*/ 2962 h 2962"/>
                <a:gd name="T22" fmla="*/ 0 w 3807"/>
                <a:gd name="T23" fmla="*/ 0 h 2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7" h="2962">
                  <a:moveTo>
                    <a:pt x="3807" y="2962"/>
                  </a:moveTo>
                  <a:lnTo>
                    <a:pt x="3807" y="2962"/>
                  </a:lnTo>
                  <a:moveTo>
                    <a:pt x="3807" y="2962"/>
                  </a:moveTo>
                  <a:lnTo>
                    <a:pt x="3807" y="2962"/>
                  </a:lnTo>
                  <a:moveTo>
                    <a:pt x="3807" y="2962"/>
                  </a:moveTo>
                  <a:lnTo>
                    <a:pt x="3807" y="2962"/>
                  </a:lnTo>
                  <a:moveTo>
                    <a:pt x="3807" y="2962"/>
                  </a:moveTo>
                  <a:lnTo>
                    <a:pt x="3807" y="2962"/>
                  </a:lnTo>
                  <a:moveTo>
                    <a:pt x="0" y="0"/>
                  </a:moveTo>
                  <a:lnTo>
                    <a:pt x="0" y="487"/>
                  </a:lnTo>
                  <a:lnTo>
                    <a:pt x="3807" y="296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91"/>
            <p:cNvSpPr>
              <a:spLocks noEditPoints="1"/>
            </p:cNvSpPr>
            <p:nvPr/>
          </p:nvSpPr>
          <p:spPr bwMode="auto">
            <a:xfrm>
              <a:off x="196850" y="2390775"/>
              <a:ext cx="6043613" cy="2849563"/>
            </a:xfrm>
            <a:custGeom>
              <a:avLst/>
              <a:gdLst>
                <a:gd name="T0" fmla="*/ 3807 w 3807"/>
                <a:gd name="T1" fmla="*/ 1795 h 1795"/>
                <a:gd name="T2" fmla="*/ 3807 w 3807"/>
                <a:gd name="T3" fmla="*/ 1795 h 1795"/>
                <a:gd name="T4" fmla="*/ 3807 w 3807"/>
                <a:gd name="T5" fmla="*/ 1795 h 1795"/>
                <a:gd name="T6" fmla="*/ 3807 w 3807"/>
                <a:gd name="T7" fmla="*/ 1795 h 1795"/>
                <a:gd name="T8" fmla="*/ 3807 w 3807"/>
                <a:gd name="T9" fmla="*/ 1795 h 1795"/>
                <a:gd name="T10" fmla="*/ 3807 w 3807"/>
                <a:gd name="T11" fmla="*/ 1795 h 1795"/>
                <a:gd name="T12" fmla="*/ 0 w 3807"/>
                <a:gd name="T13" fmla="*/ 0 h 1795"/>
                <a:gd name="T14" fmla="*/ 0 w 3807"/>
                <a:gd name="T15" fmla="*/ 276 h 1795"/>
                <a:gd name="T16" fmla="*/ 3807 w 3807"/>
                <a:gd name="T17" fmla="*/ 1795 h 1795"/>
                <a:gd name="T18" fmla="*/ 0 w 3807"/>
                <a:gd name="T19" fmla="*/ 0 h 1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07" h="1795">
                  <a:moveTo>
                    <a:pt x="3807" y="1795"/>
                  </a:moveTo>
                  <a:lnTo>
                    <a:pt x="3807" y="1795"/>
                  </a:lnTo>
                  <a:close/>
                  <a:moveTo>
                    <a:pt x="3807" y="1795"/>
                  </a:moveTo>
                  <a:lnTo>
                    <a:pt x="3807" y="1795"/>
                  </a:lnTo>
                  <a:close/>
                  <a:moveTo>
                    <a:pt x="3807" y="1795"/>
                  </a:moveTo>
                  <a:lnTo>
                    <a:pt x="3807" y="1795"/>
                  </a:lnTo>
                  <a:close/>
                  <a:moveTo>
                    <a:pt x="0" y="0"/>
                  </a:moveTo>
                  <a:lnTo>
                    <a:pt x="0" y="276"/>
                  </a:lnTo>
                  <a:lnTo>
                    <a:pt x="3807" y="17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92"/>
            <p:cNvSpPr>
              <a:spLocks noEditPoints="1"/>
            </p:cNvSpPr>
            <p:nvPr/>
          </p:nvSpPr>
          <p:spPr bwMode="auto">
            <a:xfrm>
              <a:off x="196850" y="2390775"/>
              <a:ext cx="6043613" cy="2849563"/>
            </a:xfrm>
            <a:custGeom>
              <a:avLst/>
              <a:gdLst>
                <a:gd name="T0" fmla="*/ 3807 w 3807"/>
                <a:gd name="T1" fmla="*/ 1795 h 1795"/>
                <a:gd name="T2" fmla="*/ 3807 w 3807"/>
                <a:gd name="T3" fmla="*/ 1795 h 1795"/>
                <a:gd name="T4" fmla="*/ 3807 w 3807"/>
                <a:gd name="T5" fmla="*/ 1795 h 1795"/>
                <a:gd name="T6" fmla="*/ 3807 w 3807"/>
                <a:gd name="T7" fmla="*/ 1795 h 1795"/>
                <a:gd name="T8" fmla="*/ 3807 w 3807"/>
                <a:gd name="T9" fmla="*/ 1795 h 1795"/>
                <a:gd name="T10" fmla="*/ 3807 w 3807"/>
                <a:gd name="T11" fmla="*/ 1795 h 1795"/>
                <a:gd name="T12" fmla="*/ 0 w 3807"/>
                <a:gd name="T13" fmla="*/ 0 h 1795"/>
                <a:gd name="T14" fmla="*/ 0 w 3807"/>
                <a:gd name="T15" fmla="*/ 276 h 1795"/>
                <a:gd name="T16" fmla="*/ 3807 w 3807"/>
                <a:gd name="T17" fmla="*/ 1795 h 1795"/>
                <a:gd name="T18" fmla="*/ 0 w 3807"/>
                <a:gd name="T19" fmla="*/ 0 h 1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07" h="1795">
                  <a:moveTo>
                    <a:pt x="3807" y="1795"/>
                  </a:moveTo>
                  <a:lnTo>
                    <a:pt x="3807" y="1795"/>
                  </a:lnTo>
                  <a:moveTo>
                    <a:pt x="3807" y="1795"/>
                  </a:moveTo>
                  <a:lnTo>
                    <a:pt x="3807" y="1795"/>
                  </a:lnTo>
                  <a:moveTo>
                    <a:pt x="3807" y="1795"/>
                  </a:moveTo>
                  <a:lnTo>
                    <a:pt x="3807" y="1795"/>
                  </a:lnTo>
                  <a:moveTo>
                    <a:pt x="0" y="0"/>
                  </a:moveTo>
                  <a:lnTo>
                    <a:pt x="0" y="276"/>
                  </a:lnTo>
                  <a:lnTo>
                    <a:pt x="3807" y="179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93"/>
            <p:cNvSpPr>
              <a:spLocks noEditPoints="1"/>
            </p:cNvSpPr>
            <p:nvPr/>
          </p:nvSpPr>
          <p:spPr bwMode="auto">
            <a:xfrm>
              <a:off x="196850" y="3517900"/>
              <a:ext cx="6043613" cy="1722438"/>
            </a:xfrm>
            <a:custGeom>
              <a:avLst/>
              <a:gdLst>
                <a:gd name="T0" fmla="*/ 3807 w 3807"/>
                <a:gd name="T1" fmla="*/ 1085 h 1085"/>
                <a:gd name="T2" fmla="*/ 3807 w 3807"/>
                <a:gd name="T3" fmla="*/ 1085 h 1085"/>
                <a:gd name="T4" fmla="*/ 3807 w 3807"/>
                <a:gd name="T5" fmla="*/ 1085 h 1085"/>
                <a:gd name="T6" fmla="*/ 3807 w 3807"/>
                <a:gd name="T7" fmla="*/ 1085 h 1085"/>
                <a:gd name="T8" fmla="*/ 0 w 3807"/>
                <a:gd name="T9" fmla="*/ 0 h 1085"/>
                <a:gd name="T10" fmla="*/ 0 w 3807"/>
                <a:gd name="T11" fmla="*/ 196 h 1085"/>
                <a:gd name="T12" fmla="*/ 3807 w 3807"/>
                <a:gd name="T13" fmla="*/ 1085 h 1085"/>
                <a:gd name="T14" fmla="*/ 0 w 3807"/>
                <a:gd name="T15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7" h="1085">
                  <a:moveTo>
                    <a:pt x="3807" y="1085"/>
                  </a:moveTo>
                  <a:lnTo>
                    <a:pt x="3807" y="1085"/>
                  </a:lnTo>
                  <a:close/>
                  <a:moveTo>
                    <a:pt x="3807" y="1085"/>
                  </a:moveTo>
                  <a:lnTo>
                    <a:pt x="3807" y="1085"/>
                  </a:lnTo>
                  <a:close/>
                  <a:moveTo>
                    <a:pt x="0" y="0"/>
                  </a:moveTo>
                  <a:lnTo>
                    <a:pt x="0" y="196"/>
                  </a:lnTo>
                  <a:lnTo>
                    <a:pt x="3807" y="10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94"/>
            <p:cNvSpPr>
              <a:spLocks noEditPoints="1"/>
            </p:cNvSpPr>
            <p:nvPr/>
          </p:nvSpPr>
          <p:spPr bwMode="auto">
            <a:xfrm>
              <a:off x="196850" y="3517900"/>
              <a:ext cx="6043613" cy="1722438"/>
            </a:xfrm>
            <a:custGeom>
              <a:avLst/>
              <a:gdLst>
                <a:gd name="T0" fmla="*/ 3807 w 3807"/>
                <a:gd name="T1" fmla="*/ 1085 h 1085"/>
                <a:gd name="T2" fmla="*/ 3807 w 3807"/>
                <a:gd name="T3" fmla="*/ 1085 h 1085"/>
                <a:gd name="T4" fmla="*/ 3807 w 3807"/>
                <a:gd name="T5" fmla="*/ 1085 h 1085"/>
                <a:gd name="T6" fmla="*/ 3807 w 3807"/>
                <a:gd name="T7" fmla="*/ 1085 h 1085"/>
                <a:gd name="T8" fmla="*/ 0 w 3807"/>
                <a:gd name="T9" fmla="*/ 0 h 1085"/>
                <a:gd name="T10" fmla="*/ 0 w 3807"/>
                <a:gd name="T11" fmla="*/ 196 h 1085"/>
                <a:gd name="T12" fmla="*/ 3807 w 3807"/>
                <a:gd name="T13" fmla="*/ 1085 h 1085"/>
                <a:gd name="T14" fmla="*/ 0 w 3807"/>
                <a:gd name="T15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7" h="1085">
                  <a:moveTo>
                    <a:pt x="3807" y="1085"/>
                  </a:moveTo>
                  <a:lnTo>
                    <a:pt x="3807" y="1085"/>
                  </a:lnTo>
                  <a:moveTo>
                    <a:pt x="3807" y="1085"/>
                  </a:moveTo>
                  <a:lnTo>
                    <a:pt x="3807" y="1085"/>
                  </a:lnTo>
                  <a:moveTo>
                    <a:pt x="0" y="0"/>
                  </a:moveTo>
                  <a:lnTo>
                    <a:pt x="0" y="196"/>
                  </a:lnTo>
                  <a:lnTo>
                    <a:pt x="3807" y="108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95"/>
            <p:cNvSpPr>
              <a:spLocks noEditPoints="1"/>
            </p:cNvSpPr>
            <p:nvPr/>
          </p:nvSpPr>
          <p:spPr bwMode="auto">
            <a:xfrm>
              <a:off x="196850" y="4359275"/>
              <a:ext cx="6043613" cy="881063"/>
            </a:xfrm>
            <a:custGeom>
              <a:avLst/>
              <a:gdLst>
                <a:gd name="T0" fmla="*/ 3807 w 3807"/>
                <a:gd name="T1" fmla="*/ 555 h 555"/>
                <a:gd name="T2" fmla="*/ 3807 w 3807"/>
                <a:gd name="T3" fmla="*/ 555 h 555"/>
                <a:gd name="T4" fmla="*/ 0 w 3807"/>
                <a:gd name="T5" fmla="*/ 0 h 555"/>
                <a:gd name="T6" fmla="*/ 0 w 3807"/>
                <a:gd name="T7" fmla="*/ 162 h 555"/>
                <a:gd name="T8" fmla="*/ 3807 w 3807"/>
                <a:gd name="T9" fmla="*/ 555 h 555"/>
                <a:gd name="T10" fmla="*/ 0 w 3807"/>
                <a:gd name="T11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7" h="555">
                  <a:moveTo>
                    <a:pt x="3807" y="555"/>
                  </a:moveTo>
                  <a:lnTo>
                    <a:pt x="3807" y="555"/>
                  </a:lnTo>
                  <a:close/>
                  <a:moveTo>
                    <a:pt x="0" y="0"/>
                  </a:moveTo>
                  <a:lnTo>
                    <a:pt x="0" y="162"/>
                  </a:lnTo>
                  <a:lnTo>
                    <a:pt x="3807" y="5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96"/>
            <p:cNvSpPr>
              <a:spLocks noEditPoints="1"/>
            </p:cNvSpPr>
            <p:nvPr/>
          </p:nvSpPr>
          <p:spPr bwMode="auto">
            <a:xfrm>
              <a:off x="196850" y="4359275"/>
              <a:ext cx="6043613" cy="881063"/>
            </a:xfrm>
            <a:custGeom>
              <a:avLst/>
              <a:gdLst>
                <a:gd name="T0" fmla="*/ 3807 w 3807"/>
                <a:gd name="T1" fmla="*/ 555 h 555"/>
                <a:gd name="T2" fmla="*/ 3807 w 3807"/>
                <a:gd name="T3" fmla="*/ 555 h 555"/>
                <a:gd name="T4" fmla="*/ 0 w 3807"/>
                <a:gd name="T5" fmla="*/ 0 h 555"/>
                <a:gd name="T6" fmla="*/ 0 w 3807"/>
                <a:gd name="T7" fmla="*/ 162 h 555"/>
                <a:gd name="T8" fmla="*/ 3807 w 3807"/>
                <a:gd name="T9" fmla="*/ 555 h 555"/>
                <a:gd name="T10" fmla="*/ 0 w 3807"/>
                <a:gd name="T11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7" h="555">
                  <a:moveTo>
                    <a:pt x="3807" y="555"/>
                  </a:moveTo>
                  <a:lnTo>
                    <a:pt x="3807" y="555"/>
                  </a:lnTo>
                  <a:moveTo>
                    <a:pt x="0" y="0"/>
                  </a:moveTo>
                  <a:lnTo>
                    <a:pt x="0" y="162"/>
                  </a:lnTo>
                  <a:lnTo>
                    <a:pt x="3807" y="55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97"/>
            <p:cNvSpPr>
              <a:spLocks/>
            </p:cNvSpPr>
            <p:nvPr/>
          </p:nvSpPr>
          <p:spPr bwMode="auto">
            <a:xfrm>
              <a:off x="196850" y="5081587"/>
              <a:ext cx="6043613" cy="239713"/>
            </a:xfrm>
            <a:custGeom>
              <a:avLst/>
              <a:gdLst>
                <a:gd name="T0" fmla="*/ 0 w 3807"/>
                <a:gd name="T1" fmla="*/ 0 h 151"/>
                <a:gd name="T2" fmla="*/ 0 w 3807"/>
                <a:gd name="T3" fmla="*/ 151 h 151"/>
                <a:gd name="T4" fmla="*/ 3807 w 3807"/>
                <a:gd name="T5" fmla="*/ 100 h 151"/>
                <a:gd name="T6" fmla="*/ 0 w 3807"/>
                <a:gd name="T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51">
                  <a:moveTo>
                    <a:pt x="0" y="0"/>
                  </a:moveTo>
                  <a:lnTo>
                    <a:pt x="0" y="151"/>
                  </a:lnTo>
                  <a:lnTo>
                    <a:pt x="3807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98"/>
            <p:cNvSpPr>
              <a:spLocks/>
            </p:cNvSpPr>
            <p:nvPr/>
          </p:nvSpPr>
          <p:spPr bwMode="auto">
            <a:xfrm>
              <a:off x="196850" y="5081587"/>
              <a:ext cx="6043613" cy="239713"/>
            </a:xfrm>
            <a:custGeom>
              <a:avLst/>
              <a:gdLst>
                <a:gd name="T0" fmla="*/ 0 w 3807"/>
                <a:gd name="T1" fmla="*/ 0 h 151"/>
                <a:gd name="T2" fmla="*/ 0 w 3807"/>
                <a:gd name="T3" fmla="*/ 151 h 151"/>
                <a:gd name="T4" fmla="*/ 3807 w 3807"/>
                <a:gd name="T5" fmla="*/ 100 h 151"/>
                <a:gd name="T6" fmla="*/ 0 w 3807"/>
                <a:gd name="T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51">
                  <a:moveTo>
                    <a:pt x="0" y="0"/>
                  </a:moveTo>
                  <a:lnTo>
                    <a:pt x="0" y="151"/>
                  </a:lnTo>
                  <a:lnTo>
                    <a:pt x="3807" y="1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16" name="图片 3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7544">
            <a:off x="9006906" y="5421082"/>
            <a:ext cx="891296" cy="936617"/>
          </a:xfrm>
          <a:prstGeom prst="rect">
            <a:avLst/>
          </a:prstGeom>
          <a:effectLst/>
        </p:spPr>
      </p:pic>
      <p:sp>
        <p:nvSpPr>
          <p:cNvPr id="304" name="Freeform 13"/>
          <p:cNvSpPr>
            <a:spLocks/>
          </p:cNvSpPr>
          <p:nvPr/>
        </p:nvSpPr>
        <p:spPr bwMode="auto">
          <a:xfrm rot="21077552">
            <a:off x="6350" y="6300787"/>
            <a:ext cx="781051" cy="447676"/>
          </a:xfrm>
          <a:custGeom>
            <a:avLst/>
            <a:gdLst>
              <a:gd name="T0" fmla="*/ 258 w 302"/>
              <a:gd name="T1" fmla="*/ 63 h 172"/>
              <a:gd name="T2" fmla="*/ 221 w 302"/>
              <a:gd name="T3" fmla="*/ 79 h 172"/>
              <a:gd name="T4" fmla="*/ 223 w 302"/>
              <a:gd name="T5" fmla="*/ 69 h 172"/>
              <a:gd name="T6" fmla="*/ 187 w 302"/>
              <a:gd name="T7" fmla="*/ 27 h 172"/>
              <a:gd name="T8" fmla="*/ 156 w 302"/>
              <a:gd name="T9" fmla="*/ 39 h 172"/>
              <a:gd name="T10" fmla="*/ 128 w 302"/>
              <a:gd name="T11" fmla="*/ 3 h 172"/>
              <a:gd name="T12" fmla="*/ 128 w 302"/>
              <a:gd name="T13" fmla="*/ 3 h 172"/>
              <a:gd name="T14" fmla="*/ 96 w 302"/>
              <a:gd name="T15" fmla="*/ 5 h 172"/>
              <a:gd name="T16" fmla="*/ 72 w 302"/>
              <a:gd name="T17" fmla="*/ 40 h 172"/>
              <a:gd name="T18" fmla="*/ 75 w 302"/>
              <a:gd name="T19" fmla="*/ 57 h 172"/>
              <a:gd name="T20" fmla="*/ 71 w 302"/>
              <a:gd name="T21" fmla="*/ 55 h 172"/>
              <a:gd name="T22" fmla="*/ 71 w 302"/>
              <a:gd name="T23" fmla="*/ 55 h 172"/>
              <a:gd name="T24" fmla="*/ 52 w 302"/>
              <a:gd name="T25" fmla="*/ 54 h 172"/>
              <a:gd name="T26" fmla="*/ 34 w 302"/>
              <a:gd name="T27" fmla="*/ 62 h 172"/>
              <a:gd name="T28" fmla="*/ 22 w 302"/>
              <a:gd name="T29" fmla="*/ 86 h 172"/>
              <a:gd name="T30" fmla="*/ 12 w 302"/>
              <a:gd name="T31" fmla="*/ 84 h 172"/>
              <a:gd name="T32" fmla="*/ 1 w 302"/>
              <a:gd name="T33" fmla="*/ 85 h 172"/>
              <a:gd name="T34" fmla="*/ 0 w 302"/>
              <a:gd name="T35" fmla="*/ 85 h 172"/>
              <a:gd name="T36" fmla="*/ 0 w 302"/>
              <a:gd name="T37" fmla="*/ 168 h 172"/>
              <a:gd name="T38" fmla="*/ 6 w 302"/>
              <a:gd name="T39" fmla="*/ 168 h 172"/>
              <a:gd name="T40" fmla="*/ 17 w 302"/>
              <a:gd name="T41" fmla="*/ 168 h 172"/>
              <a:gd name="T42" fmla="*/ 37 w 302"/>
              <a:gd name="T43" fmla="*/ 158 h 172"/>
              <a:gd name="T44" fmla="*/ 38 w 302"/>
              <a:gd name="T45" fmla="*/ 157 h 172"/>
              <a:gd name="T46" fmla="*/ 63 w 302"/>
              <a:gd name="T47" fmla="*/ 165 h 172"/>
              <a:gd name="T48" fmla="*/ 126 w 302"/>
              <a:gd name="T49" fmla="*/ 172 h 172"/>
              <a:gd name="T50" fmla="*/ 163 w 302"/>
              <a:gd name="T51" fmla="*/ 144 h 172"/>
              <a:gd name="T52" fmla="*/ 180 w 302"/>
              <a:gd name="T53" fmla="*/ 137 h 172"/>
              <a:gd name="T54" fmla="*/ 187 w 302"/>
              <a:gd name="T55" fmla="*/ 132 h 172"/>
              <a:gd name="T56" fmla="*/ 195 w 302"/>
              <a:gd name="T57" fmla="*/ 132 h 172"/>
              <a:gd name="T58" fmla="*/ 211 w 302"/>
              <a:gd name="T59" fmla="*/ 132 h 172"/>
              <a:gd name="T60" fmla="*/ 218 w 302"/>
              <a:gd name="T61" fmla="*/ 132 h 172"/>
              <a:gd name="T62" fmla="*/ 252 w 302"/>
              <a:gd name="T63" fmla="*/ 152 h 172"/>
              <a:gd name="T64" fmla="*/ 300 w 302"/>
              <a:gd name="T65" fmla="*/ 111 h 172"/>
              <a:gd name="T66" fmla="*/ 258 w 302"/>
              <a:gd name="T67" fmla="*/ 6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2" h="172">
                <a:moveTo>
                  <a:pt x="258" y="63"/>
                </a:moveTo>
                <a:cubicBezTo>
                  <a:pt x="244" y="63"/>
                  <a:pt x="230" y="69"/>
                  <a:pt x="221" y="79"/>
                </a:cubicBezTo>
                <a:cubicBezTo>
                  <a:pt x="222" y="76"/>
                  <a:pt x="223" y="72"/>
                  <a:pt x="223" y="69"/>
                </a:cubicBezTo>
                <a:cubicBezTo>
                  <a:pt x="224" y="49"/>
                  <a:pt x="208" y="27"/>
                  <a:pt x="187" y="27"/>
                </a:cubicBezTo>
                <a:cubicBezTo>
                  <a:pt x="175" y="27"/>
                  <a:pt x="164" y="31"/>
                  <a:pt x="156" y="39"/>
                </a:cubicBezTo>
                <a:cubicBezTo>
                  <a:pt x="154" y="23"/>
                  <a:pt x="144" y="7"/>
                  <a:pt x="128" y="3"/>
                </a:cubicBezTo>
                <a:cubicBezTo>
                  <a:pt x="128" y="3"/>
                  <a:pt x="128" y="3"/>
                  <a:pt x="128" y="3"/>
                </a:cubicBezTo>
                <a:cubicBezTo>
                  <a:pt x="116" y="1"/>
                  <a:pt x="107" y="0"/>
                  <a:pt x="96" y="5"/>
                </a:cubicBezTo>
                <a:cubicBezTo>
                  <a:pt x="83" y="12"/>
                  <a:pt x="74" y="25"/>
                  <a:pt x="72" y="40"/>
                </a:cubicBezTo>
                <a:cubicBezTo>
                  <a:pt x="72" y="46"/>
                  <a:pt x="73" y="51"/>
                  <a:pt x="75" y="57"/>
                </a:cubicBezTo>
                <a:cubicBezTo>
                  <a:pt x="74" y="56"/>
                  <a:pt x="72" y="56"/>
                  <a:pt x="7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65" y="53"/>
                  <a:pt x="58" y="53"/>
                  <a:pt x="52" y="54"/>
                </a:cubicBezTo>
                <a:cubicBezTo>
                  <a:pt x="45" y="55"/>
                  <a:pt x="39" y="58"/>
                  <a:pt x="34" y="62"/>
                </a:cubicBezTo>
                <a:cubicBezTo>
                  <a:pt x="27" y="69"/>
                  <a:pt x="23" y="77"/>
                  <a:pt x="22" y="86"/>
                </a:cubicBezTo>
                <a:cubicBezTo>
                  <a:pt x="19" y="85"/>
                  <a:pt x="16" y="84"/>
                  <a:pt x="12" y="84"/>
                </a:cubicBezTo>
                <a:cubicBezTo>
                  <a:pt x="9" y="84"/>
                  <a:pt x="5" y="84"/>
                  <a:pt x="1" y="85"/>
                </a:cubicBezTo>
                <a:cubicBezTo>
                  <a:pt x="1" y="85"/>
                  <a:pt x="0" y="85"/>
                  <a:pt x="0" y="85"/>
                </a:cubicBezTo>
                <a:cubicBezTo>
                  <a:pt x="0" y="168"/>
                  <a:pt x="0" y="168"/>
                  <a:pt x="0" y="168"/>
                </a:cubicBezTo>
                <a:cubicBezTo>
                  <a:pt x="2" y="168"/>
                  <a:pt x="4" y="168"/>
                  <a:pt x="6" y="168"/>
                </a:cubicBezTo>
                <a:cubicBezTo>
                  <a:pt x="10" y="168"/>
                  <a:pt x="13" y="168"/>
                  <a:pt x="17" y="168"/>
                </a:cubicBezTo>
                <a:cubicBezTo>
                  <a:pt x="25" y="166"/>
                  <a:pt x="31" y="163"/>
                  <a:pt x="37" y="158"/>
                </a:cubicBezTo>
                <a:cubicBezTo>
                  <a:pt x="37" y="158"/>
                  <a:pt x="38" y="158"/>
                  <a:pt x="38" y="157"/>
                </a:cubicBezTo>
                <a:cubicBezTo>
                  <a:pt x="46" y="161"/>
                  <a:pt x="55" y="163"/>
                  <a:pt x="63" y="165"/>
                </a:cubicBezTo>
                <a:cubicBezTo>
                  <a:pt x="83" y="170"/>
                  <a:pt x="105" y="172"/>
                  <a:pt x="126" y="172"/>
                </a:cubicBezTo>
                <a:cubicBezTo>
                  <a:pt x="144" y="172"/>
                  <a:pt x="160" y="162"/>
                  <a:pt x="163" y="144"/>
                </a:cubicBezTo>
                <a:cubicBezTo>
                  <a:pt x="169" y="142"/>
                  <a:pt x="175" y="140"/>
                  <a:pt x="180" y="137"/>
                </a:cubicBezTo>
                <a:cubicBezTo>
                  <a:pt x="182" y="135"/>
                  <a:pt x="185" y="134"/>
                  <a:pt x="187" y="132"/>
                </a:cubicBezTo>
                <a:cubicBezTo>
                  <a:pt x="190" y="132"/>
                  <a:pt x="193" y="132"/>
                  <a:pt x="195" y="132"/>
                </a:cubicBezTo>
                <a:cubicBezTo>
                  <a:pt x="201" y="132"/>
                  <a:pt x="206" y="132"/>
                  <a:pt x="211" y="132"/>
                </a:cubicBezTo>
                <a:cubicBezTo>
                  <a:pt x="214" y="133"/>
                  <a:pt x="216" y="133"/>
                  <a:pt x="218" y="132"/>
                </a:cubicBezTo>
                <a:cubicBezTo>
                  <a:pt x="226" y="144"/>
                  <a:pt x="238" y="152"/>
                  <a:pt x="252" y="152"/>
                </a:cubicBezTo>
                <a:cubicBezTo>
                  <a:pt x="276" y="152"/>
                  <a:pt x="298" y="137"/>
                  <a:pt x="300" y="111"/>
                </a:cubicBezTo>
                <a:cubicBezTo>
                  <a:pt x="302" y="88"/>
                  <a:pt x="283" y="63"/>
                  <a:pt x="258" y="63"/>
                </a:cubicBezTo>
                <a:close/>
              </a:path>
            </a:pathLst>
          </a:custGeom>
          <a:solidFill>
            <a:srgbClr val="00CF2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9"/>
          <p:cNvSpPr>
            <a:spLocks/>
          </p:cNvSpPr>
          <p:nvPr/>
        </p:nvSpPr>
        <p:spPr bwMode="auto">
          <a:xfrm rot="993672">
            <a:off x="11048150" y="6096715"/>
            <a:ext cx="1143001" cy="657226"/>
          </a:xfrm>
          <a:custGeom>
            <a:avLst/>
            <a:gdLst>
              <a:gd name="T0" fmla="*/ 258 w 302"/>
              <a:gd name="T1" fmla="*/ 63 h 172"/>
              <a:gd name="T2" fmla="*/ 221 w 302"/>
              <a:gd name="T3" fmla="*/ 79 h 172"/>
              <a:gd name="T4" fmla="*/ 223 w 302"/>
              <a:gd name="T5" fmla="*/ 69 h 172"/>
              <a:gd name="T6" fmla="*/ 187 w 302"/>
              <a:gd name="T7" fmla="*/ 27 h 172"/>
              <a:gd name="T8" fmla="*/ 156 w 302"/>
              <a:gd name="T9" fmla="*/ 39 h 172"/>
              <a:gd name="T10" fmla="*/ 128 w 302"/>
              <a:gd name="T11" fmla="*/ 3 h 172"/>
              <a:gd name="T12" fmla="*/ 128 w 302"/>
              <a:gd name="T13" fmla="*/ 3 h 172"/>
              <a:gd name="T14" fmla="*/ 96 w 302"/>
              <a:gd name="T15" fmla="*/ 5 h 172"/>
              <a:gd name="T16" fmla="*/ 72 w 302"/>
              <a:gd name="T17" fmla="*/ 40 h 172"/>
              <a:gd name="T18" fmla="*/ 75 w 302"/>
              <a:gd name="T19" fmla="*/ 57 h 172"/>
              <a:gd name="T20" fmla="*/ 71 w 302"/>
              <a:gd name="T21" fmla="*/ 55 h 172"/>
              <a:gd name="T22" fmla="*/ 71 w 302"/>
              <a:gd name="T23" fmla="*/ 55 h 172"/>
              <a:gd name="T24" fmla="*/ 52 w 302"/>
              <a:gd name="T25" fmla="*/ 54 h 172"/>
              <a:gd name="T26" fmla="*/ 34 w 302"/>
              <a:gd name="T27" fmla="*/ 62 h 172"/>
              <a:gd name="T28" fmla="*/ 22 w 302"/>
              <a:gd name="T29" fmla="*/ 86 h 172"/>
              <a:gd name="T30" fmla="*/ 12 w 302"/>
              <a:gd name="T31" fmla="*/ 84 h 172"/>
              <a:gd name="T32" fmla="*/ 1 w 302"/>
              <a:gd name="T33" fmla="*/ 85 h 172"/>
              <a:gd name="T34" fmla="*/ 0 w 302"/>
              <a:gd name="T35" fmla="*/ 85 h 172"/>
              <a:gd name="T36" fmla="*/ 0 w 302"/>
              <a:gd name="T37" fmla="*/ 168 h 172"/>
              <a:gd name="T38" fmla="*/ 6 w 302"/>
              <a:gd name="T39" fmla="*/ 168 h 172"/>
              <a:gd name="T40" fmla="*/ 17 w 302"/>
              <a:gd name="T41" fmla="*/ 168 h 172"/>
              <a:gd name="T42" fmla="*/ 37 w 302"/>
              <a:gd name="T43" fmla="*/ 158 h 172"/>
              <a:gd name="T44" fmla="*/ 38 w 302"/>
              <a:gd name="T45" fmla="*/ 157 h 172"/>
              <a:gd name="T46" fmla="*/ 63 w 302"/>
              <a:gd name="T47" fmla="*/ 165 h 172"/>
              <a:gd name="T48" fmla="*/ 126 w 302"/>
              <a:gd name="T49" fmla="*/ 172 h 172"/>
              <a:gd name="T50" fmla="*/ 163 w 302"/>
              <a:gd name="T51" fmla="*/ 144 h 172"/>
              <a:gd name="T52" fmla="*/ 180 w 302"/>
              <a:gd name="T53" fmla="*/ 137 h 172"/>
              <a:gd name="T54" fmla="*/ 187 w 302"/>
              <a:gd name="T55" fmla="*/ 132 h 172"/>
              <a:gd name="T56" fmla="*/ 195 w 302"/>
              <a:gd name="T57" fmla="*/ 132 h 172"/>
              <a:gd name="T58" fmla="*/ 211 w 302"/>
              <a:gd name="T59" fmla="*/ 132 h 172"/>
              <a:gd name="T60" fmla="*/ 218 w 302"/>
              <a:gd name="T61" fmla="*/ 132 h 172"/>
              <a:gd name="T62" fmla="*/ 252 w 302"/>
              <a:gd name="T63" fmla="*/ 152 h 172"/>
              <a:gd name="T64" fmla="*/ 300 w 302"/>
              <a:gd name="T65" fmla="*/ 111 h 172"/>
              <a:gd name="T66" fmla="*/ 258 w 302"/>
              <a:gd name="T67" fmla="*/ 6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2" h="172">
                <a:moveTo>
                  <a:pt x="258" y="63"/>
                </a:moveTo>
                <a:cubicBezTo>
                  <a:pt x="244" y="63"/>
                  <a:pt x="230" y="69"/>
                  <a:pt x="221" y="79"/>
                </a:cubicBezTo>
                <a:cubicBezTo>
                  <a:pt x="222" y="76"/>
                  <a:pt x="223" y="72"/>
                  <a:pt x="223" y="69"/>
                </a:cubicBezTo>
                <a:cubicBezTo>
                  <a:pt x="224" y="49"/>
                  <a:pt x="208" y="27"/>
                  <a:pt x="187" y="27"/>
                </a:cubicBezTo>
                <a:cubicBezTo>
                  <a:pt x="175" y="27"/>
                  <a:pt x="164" y="31"/>
                  <a:pt x="156" y="39"/>
                </a:cubicBezTo>
                <a:cubicBezTo>
                  <a:pt x="154" y="23"/>
                  <a:pt x="144" y="7"/>
                  <a:pt x="128" y="3"/>
                </a:cubicBezTo>
                <a:cubicBezTo>
                  <a:pt x="128" y="3"/>
                  <a:pt x="128" y="3"/>
                  <a:pt x="128" y="3"/>
                </a:cubicBezTo>
                <a:cubicBezTo>
                  <a:pt x="116" y="1"/>
                  <a:pt x="107" y="0"/>
                  <a:pt x="96" y="5"/>
                </a:cubicBezTo>
                <a:cubicBezTo>
                  <a:pt x="83" y="12"/>
                  <a:pt x="74" y="25"/>
                  <a:pt x="72" y="40"/>
                </a:cubicBezTo>
                <a:cubicBezTo>
                  <a:pt x="72" y="46"/>
                  <a:pt x="73" y="51"/>
                  <a:pt x="75" y="57"/>
                </a:cubicBezTo>
                <a:cubicBezTo>
                  <a:pt x="74" y="56"/>
                  <a:pt x="72" y="56"/>
                  <a:pt x="7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65" y="53"/>
                  <a:pt x="58" y="53"/>
                  <a:pt x="52" y="54"/>
                </a:cubicBezTo>
                <a:cubicBezTo>
                  <a:pt x="45" y="55"/>
                  <a:pt x="39" y="58"/>
                  <a:pt x="34" y="62"/>
                </a:cubicBezTo>
                <a:cubicBezTo>
                  <a:pt x="27" y="69"/>
                  <a:pt x="23" y="77"/>
                  <a:pt x="22" y="86"/>
                </a:cubicBezTo>
                <a:cubicBezTo>
                  <a:pt x="19" y="85"/>
                  <a:pt x="16" y="84"/>
                  <a:pt x="12" y="84"/>
                </a:cubicBezTo>
                <a:cubicBezTo>
                  <a:pt x="9" y="84"/>
                  <a:pt x="5" y="84"/>
                  <a:pt x="1" y="85"/>
                </a:cubicBezTo>
                <a:cubicBezTo>
                  <a:pt x="1" y="85"/>
                  <a:pt x="0" y="85"/>
                  <a:pt x="0" y="85"/>
                </a:cubicBezTo>
                <a:cubicBezTo>
                  <a:pt x="0" y="168"/>
                  <a:pt x="0" y="168"/>
                  <a:pt x="0" y="168"/>
                </a:cubicBezTo>
                <a:cubicBezTo>
                  <a:pt x="2" y="168"/>
                  <a:pt x="4" y="168"/>
                  <a:pt x="6" y="168"/>
                </a:cubicBezTo>
                <a:cubicBezTo>
                  <a:pt x="10" y="168"/>
                  <a:pt x="13" y="168"/>
                  <a:pt x="17" y="168"/>
                </a:cubicBezTo>
                <a:cubicBezTo>
                  <a:pt x="25" y="166"/>
                  <a:pt x="31" y="163"/>
                  <a:pt x="37" y="158"/>
                </a:cubicBezTo>
                <a:cubicBezTo>
                  <a:pt x="37" y="158"/>
                  <a:pt x="38" y="158"/>
                  <a:pt x="38" y="157"/>
                </a:cubicBezTo>
                <a:cubicBezTo>
                  <a:pt x="46" y="161"/>
                  <a:pt x="55" y="163"/>
                  <a:pt x="63" y="165"/>
                </a:cubicBezTo>
                <a:cubicBezTo>
                  <a:pt x="83" y="170"/>
                  <a:pt x="105" y="172"/>
                  <a:pt x="126" y="172"/>
                </a:cubicBezTo>
                <a:cubicBezTo>
                  <a:pt x="144" y="172"/>
                  <a:pt x="160" y="162"/>
                  <a:pt x="163" y="144"/>
                </a:cubicBezTo>
                <a:cubicBezTo>
                  <a:pt x="169" y="142"/>
                  <a:pt x="175" y="140"/>
                  <a:pt x="180" y="137"/>
                </a:cubicBezTo>
                <a:cubicBezTo>
                  <a:pt x="182" y="135"/>
                  <a:pt x="185" y="134"/>
                  <a:pt x="187" y="132"/>
                </a:cubicBezTo>
                <a:cubicBezTo>
                  <a:pt x="190" y="132"/>
                  <a:pt x="193" y="132"/>
                  <a:pt x="195" y="132"/>
                </a:cubicBezTo>
                <a:cubicBezTo>
                  <a:pt x="201" y="132"/>
                  <a:pt x="206" y="132"/>
                  <a:pt x="211" y="132"/>
                </a:cubicBezTo>
                <a:cubicBezTo>
                  <a:pt x="214" y="133"/>
                  <a:pt x="216" y="133"/>
                  <a:pt x="218" y="132"/>
                </a:cubicBezTo>
                <a:cubicBezTo>
                  <a:pt x="226" y="144"/>
                  <a:pt x="238" y="152"/>
                  <a:pt x="252" y="152"/>
                </a:cubicBezTo>
                <a:cubicBezTo>
                  <a:pt x="276" y="152"/>
                  <a:pt x="298" y="137"/>
                  <a:pt x="300" y="111"/>
                </a:cubicBezTo>
                <a:cubicBezTo>
                  <a:pt x="302" y="88"/>
                  <a:pt x="283" y="63"/>
                  <a:pt x="258" y="63"/>
                </a:cubicBezTo>
                <a:close/>
              </a:path>
            </a:pathLst>
          </a:custGeom>
          <a:solidFill>
            <a:srgbClr val="00CF2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5" name="组合 344"/>
          <p:cNvGrpSpPr/>
          <p:nvPr/>
        </p:nvGrpSpPr>
        <p:grpSpPr>
          <a:xfrm rot="367545">
            <a:off x="9579087" y="1437558"/>
            <a:ext cx="2309813" cy="5021263"/>
            <a:chOff x="3019425" y="1250950"/>
            <a:chExt cx="2309813" cy="5021263"/>
          </a:xfrm>
        </p:grpSpPr>
        <p:sp>
          <p:nvSpPr>
            <p:cNvPr id="346" name="Freeform 14"/>
            <p:cNvSpPr>
              <a:spLocks/>
            </p:cNvSpPr>
            <p:nvPr/>
          </p:nvSpPr>
          <p:spPr bwMode="auto">
            <a:xfrm>
              <a:off x="4081463" y="5227638"/>
              <a:ext cx="176213" cy="412750"/>
            </a:xfrm>
            <a:custGeom>
              <a:avLst/>
              <a:gdLst>
                <a:gd name="T0" fmla="*/ 0 w 57"/>
                <a:gd name="T1" fmla="*/ 0 h 134"/>
                <a:gd name="T2" fmla="*/ 0 w 57"/>
                <a:gd name="T3" fmla="*/ 134 h 134"/>
                <a:gd name="T4" fmla="*/ 28 w 57"/>
                <a:gd name="T5" fmla="*/ 131 h 134"/>
                <a:gd name="T6" fmla="*/ 57 w 57"/>
                <a:gd name="T7" fmla="*/ 134 h 134"/>
                <a:gd name="T8" fmla="*/ 57 w 57"/>
                <a:gd name="T9" fmla="*/ 0 h 134"/>
                <a:gd name="T10" fmla="*/ 0 w 57"/>
                <a:gd name="T1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34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13" y="132"/>
                    <a:pt x="23" y="131"/>
                    <a:pt x="28" y="131"/>
                  </a:cubicBezTo>
                  <a:cubicBezTo>
                    <a:pt x="33" y="131"/>
                    <a:pt x="44" y="132"/>
                    <a:pt x="57" y="134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5"/>
            <p:cNvSpPr>
              <a:spLocks noChangeArrowheads="1"/>
            </p:cNvSpPr>
            <p:nvPr/>
          </p:nvSpPr>
          <p:spPr bwMode="auto">
            <a:xfrm>
              <a:off x="3019425" y="6115050"/>
              <a:ext cx="2309813" cy="157163"/>
            </a:xfrm>
            <a:prstGeom prst="ellipse">
              <a:avLst/>
            </a:pr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6"/>
            <p:cNvSpPr>
              <a:spLocks noEditPoints="1"/>
            </p:cNvSpPr>
            <p:nvPr/>
          </p:nvSpPr>
          <p:spPr bwMode="auto">
            <a:xfrm>
              <a:off x="3281363" y="1250950"/>
              <a:ext cx="1773238" cy="4941888"/>
            </a:xfrm>
            <a:custGeom>
              <a:avLst/>
              <a:gdLst>
                <a:gd name="T0" fmla="*/ 444 w 574"/>
                <a:gd name="T1" fmla="*/ 1340 h 1603"/>
                <a:gd name="T2" fmla="*/ 456 w 574"/>
                <a:gd name="T3" fmla="*/ 1293 h 1603"/>
                <a:gd name="T4" fmla="*/ 372 w 574"/>
                <a:gd name="T5" fmla="*/ 1095 h 1603"/>
                <a:gd name="T6" fmla="*/ 378 w 574"/>
                <a:gd name="T7" fmla="*/ 1063 h 1603"/>
                <a:gd name="T8" fmla="*/ 363 w 574"/>
                <a:gd name="T9" fmla="*/ 1034 h 1603"/>
                <a:gd name="T10" fmla="*/ 332 w 574"/>
                <a:gd name="T11" fmla="*/ 248 h 1603"/>
                <a:gd name="T12" fmla="*/ 313 w 574"/>
                <a:gd name="T13" fmla="*/ 237 h 1603"/>
                <a:gd name="T14" fmla="*/ 326 w 574"/>
                <a:gd name="T15" fmla="*/ 211 h 1603"/>
                <a:gd name="T16" fmla="*/ 291 w 574"/>
                <a:gd name="T17" fmla="*/ 176 h 1603"/>
                <a:gd name="T18" fmla="*/ 300 w 574"/>
                <a:gd name="T19" fmla="*/ 165 h 1603"/>
                <a:gd name="T20" fmla="*/ 291 w 574"/>
                <a:gd name="T21" fmla="*/ 154 h 1603"/>
                <a:gd name="T22" fmla="*/ 300 w 574"/>
                <a:gd name="T23" fmla="*/ 141 h 1603"/>
                <a:gd name="T24" fmla="*/ 291 w 574"/>
                <a:gd name="T25" fmla="*/ 0 h 1603"/>
                <a:gd name="T26" fmla="*/ 282 w 574"/>
                <a:gd name="T27" fmla="*/ 141 h 1603"/>
                <a:gd name="T28" fmla="*/ 274 w 574"/>
                <a:gd name="T29" fmla="*/ 154 h 1603"/>
                <a:gd name="T30" fmla="*/ 282 w 574"/>
                <a:gd name="T31" fmla="*/ 165 h 1603"/>
                <a:gd name="T32" fmla="*/ 273 w 574"/>
                <a:gd name="T33" fmla="*/ 176 h 1603"/>
                <a:gd name="T34" fmla="*/ 282 w 574"/>
                <a:gd name="T35" fmla="*/ 181 h 1603"/>
                <a:gd name="T36" fmla="*/ 248 w 574"/>
                <a:gd name="T37" fmla="*/ 237 h 1603"/>
                <a:gd name="T38" fmla="*/ 261 w 574"/>
                <a:gd name="T39" fmla="*/ 248 h 1603"/>
                <a:gd name="T40" fmla="*/ 258 w 574"/>
                <a:gd name="T41" fmla="*/ 287 h 1603"/>
                <a:gd name="T42" fmla="*/ 196 w 574"/>
                <a:gd name="T43" fmla="*/ 1034 h 1603"/>
                <a:gd name="T44" fmla="*/ 207 w 574"/>
                <a:gd name="T45" fmla="*/ 1063 h 1603"/>
                <a:gd name="T46" fmla="*/ 148 w 574"/>
                <a:gd name="T47" fmla="*/ 1293 h 1603"/>
                <a:gd name="T48" fmla="*/ 119 w 574"/>
                <a:gd name="T49" fmla="*/ 1340 h 1603"/>
                <a:gd name="T50" fmla="*/ 24 w 574"/>
                <a:gd name="T51" fmla="*/ 1564 h 1603"/>
                <a:gd name="T52" fmla="*/ 0 w 574"/>
                <a:gd name="T53" fmla="*/ 1603 h 1603"/>
                <a:gd name="T54" fmla="*/ 156 w 574"/>
                <a:gd name="T55" fmla="*/ 1484 h 1603"/>
                <a:gd name="T56" fmla="*/ 419 w 574"/>
                <a:gd name="T57" fmla="*/ 1484 h 1603"/>
                <a:gd name="T58" fmla="*/ 574 w 574"/>
                <a:gd name="T59" fmla="*/ 1603 h 1603"/>
                <a:gd name="T60" fmla="*/ 550 w 574"/>
                <a:gd name="T61" fmla="*/ 1564 h 1603"/>
                <a:gd name="T62" fmla="*/ 283 w 574"/>
                <a:gd name="T63" fmla="*/ 1290 h 1603"/>
                <a:gd name="T64" fmla="*/ 256 w 574"/>
                <a:gd name="T65" fmla="*/ 1117 h 1603"/>
                <a:gd name="T66" fmla="*/ 304 w 574"/>
                <a:gd name="T67" fmla="*/ 1117 h 1603"/>
                <a:gd name="T68" fmla="*/ 352 w 574"/>
                <a:gd name="T69" fmla="*/ 1290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4" h="1603">
                  <a:moveTo>
                    <a:pt x="550" y="1564"/>
                  </a:moveTo>
                  <a:cubicBezTo>
                    <a:pt x="550" y="1564"/>
                    <a:pt x="495" y="1471"/>
                    <a:pt x="444" y="1340"/>
                  </a:cubicBezTo>
                  <a:cubicBezTo>
                    <a:pt x="456" y="1340"/>
                    <a:pt x="456" y="1340"/>
                    <a:pt x="456" y="1340"/>
                  </a:cubicBezTo>
                  <a:cubicBezTo>
                    <a:pt x="456" y="1293"/>
                    <a:pt x="456" y="1293"/>
                    <a:pt x="456" y="1293"/>
                  </a:cubicBezTo>
                  <a:cubicBezTo>
                    <a:pt x="427" y="1293"/>
                    <a:pt x="427" y="1293"/>
                    <a:pt x="427" y="1293"/>
                  </a:cubicBezTo>
                  <a:cubicBezTo>
                    <a:pt x="405" y="1232"/>
                    <a:pt x="385" y="1164"/>
                    <a:pt x="372" y="1095"/>
                  </a:cubicBezTo>
                  <a:cubicBezTo>
                    <a:pt x="371" y="1085"/>
                    <a:pt x="369" y="1074"/>
                    <a:pt x="367" y="1063"/>
                  </a:cubicBezTo>
                  <a:cubicBezTo>
                    <a:pt x="378" y="1063"/>
                    <a:pt x="378" y="1063"/>
                    <a:pt x="378" y="1063"/>
                  </a:cubicBezTo>
                  <a:cubicBezTo>
                    <a:pt x="378" y="1034"/>
                    <a:pt x="378" y="1034"/>
                    <a:pt x="378" y="1034"/>
                  </a:cubicBezTo>
                  <a:cubicBezTo>
                    <a:pt x="363" y="1034"/>
                    <a:pt x="363" y="1034"/>
                    <a:pt x="363" y="1034"/>
                  </a:cubicBezTo>
                  <a:cubicBezTo>
                    <a:pt x="326" y="768"/>
                    <a:pt x="317" y="287"/>
                    <a:pt x="317" y="287"/>
                  </a:cubicBezTo>
                  <a:cubicBezTo>
                    <a:pt x="332" y="248"/>
                    <a:pt x="332" y="248"/>
                    <a:pt x="332" y="248"/>
                  </a:cubicBezTo>
                  <a:cubicBezTo>
                    <a:pt x="313" y="248"/>
                    <a:pt x="313" y="248"/>
                    <a:pt x="313" y="24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26" y="237"/>
                    <a:pt x="326" y="237"/>
                    <a:pt x="326" y="237"/>
                  </a:cubicBezTo>
                  <a:cubicBezTo>
                    <a:pt x="326" y="211"/>
                    <a:pt x="326" y="211"/>
                    <a:pt x="326" y="211"/>
                  </a:cubicBezTo>
                  <a:cubicBezTo>
                    <a:pt x="291" y="180"/>
                    <a:pt x="291" y="180"/>
                    <a:pt x="291" y="180"/>
                  </a:cubicBezTo>
                  <a:cubicBezTo>
                    <a:pt x="291" y="176"/>
                    <a:pt x="291" y="176"/>
                    <a:pt x="29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65"/>
                    <a:pt x="300" y="165"/>
                    <a:pt x="300" y="165"/>
                  </a:cubicBezTo>
                  <a:cubicBezTo>
                    <a:pt x="291" y="165"/>
                    <a:pt x="291" y="165"/>
                    <a:pt x="291" y="165"/>
                  </a:cubicBezTo>
                  <a:cubicBezTo>
                    <a:pt x="291" y="154"/>
                    <a:pt x="291" y="154"/>
                    <a:pt x="291" y="154"/>
                  </a:cubicBezTo>
                  <a:cubicBezTo>
                    <a:pt x="300" y="154"/>
                    <a:pt x="300" y="154"/>
                    <a:pt x="300" y="154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1" y="141"/>
                    <a:pt x="291" y="141"/>
                    <a:pt x="291" y="141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2" y="141"/>
                    <a:pt x="282" y="141"/>
                    <a:pt x="282" y="141"/>
                  </a:cubicBezTo>
                  <a:cubicBezTo>
                    <a:pt x="274" y="141"/>
                    <a:pt x="274" y="141"/>
                    <a:pt x="274" y="141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82" y="154"/>
                    <a:pt x="282" y="154"/>
                    <a:pt x="282" y="154"/>
                  </a:cubicBezTo>
                  <a:cubicBezTo>
                    <a:pt x="282" y="165"/>
                    <a:pt x="282" y="165"/>
                    <a:pt x="282" y="165"/>
                  </a:cubicBezTo>
                  <a:cubicBezTo>
                    <a:pt x="273" y="165"/>
                    <a:pt x="273" y="165"/>
                    <a:pt x="273" y="165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82" y="176"/>
                    <a:pt x="282" y="176"/>
                    <a:pt x="282" y="176"/>
                  </a:cubicBezTo>
                  <a:cubicBezTo>
                    <a:pt x="282" y="181"/>
                    <a:pt x="282" y="181"/>
                    <a:pt x="282" y="181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8" y="237"/>
                    <a:pt x="248" y="237"/>
                    <a:pt x="248" y="237"/>
                  </a:cubicBezTo>
                  <a:cubicBezTo>
                    <a:pt x="261" y="237"/>
                    <a:pt x="261" y="237"/>
                    <a:pt x="261" y="237"/>
                  </a:cubicBezTo>
                  <a:cubicBezTo>
                    <a:pt x="261" y="248"/>
                    <a:pt x="261" y="248"/>
                    <a:pt x="261" y="248"/>
                  </a:cubicBezTo>
                  <a:cubicBezTo>
                    <a:pt x="243" y="248"/>
                    <a:pt x="243" y="248"/>
                    <a:pt x="243" y="248"/>
                  </a:cubicBezTo>
                  <a:cubicBezTo>
                    <a:pt x="258" y="287"/>
                    <a:pt x="258" y="287"/>
                    <a:pt x="258" y="287"/>
                  </a:cubicBezTo>
                  <a:cubicBezTo>
                    <a:pt x="258" y="287"/>
                    <a:pt x="248" y="768"/>
                    <a:pt x="212" y="1034"/>
                  </a:cubicBezTo>
                  <a:cubicBezTo>
                    <a:pt x="196" y="1034"/>
                    <a:pt x="196" y="1034"/>
                    <a:pt x="196" y="1034"/>
                  </a:cubicBezTo>
                  <a:cubicBezTo>
                    <a:pt x="196" y="1063"/>
                    <a:pt x="196" y="1063"/>
                    <a:pt x="196" y="1063"/>
                  </a:cubicBezTo>
                  <a:cubicBezTo>
                    <a:pt x="207" y="1063"/>
                    <a:pt x="207" y="1063"/>
                    <a:pt x="207" y="1063"/>
                  </a:cubicBezTo>
                  <a:cubicBezTo>
                    <a:pt x="205" y="1074"/>
                    <a:pt x="204" y="1085"/>
                    <a:pt x="202" y="1095"/>
                  </a:cubicBezTo>
                  <a:cubicBezTo>
                    <a:pt x="189" y="1164"/>
                    <a:pt x="170" y="1232"/>
                    <a:pt x="148" y="1293"/>
                  </a:cubicBezTo>
                  <a:cubicBezTo>
                    <a:pt x="119" y="1293"/>
                    <a:pt x="119" y="1293"/>
                    <a:pt x="119" y="1293"/>
                  </a:cubicBezTo>
                  <a:cubicBezTo>
                    <a:pt x="119" y="1340"/>
                    <a:pt x="119" y="1340"/>
                    <a:pt x="119" y="1340"/>
                  </a:cubicBezTo>
                  <a:cubicBezTo>
                    <a:pt x="131" y="1340"/>
                    <a:pt x="131" y="1340"/>
                    <a:pt x="131" y="1340"/>
                  </a:cubicBezTo>
                  <a:cubicBezTo>
                    <a:pt x="79" y="1471"/>
                    <a:pt x="24" y="1564"/>
                    <a:pt x="24" y="1564"/>
                  </a:cubicBezTo>
                  <a:cubicBezTo>
                    <a:pt x="0" y="1571"/>
                    <a:pt x="0" y="1571"/>
                    <a:pt x="0" y="1571"/>
                  </a:cubicBezTo>
                  <a:cubicBezTo>
                    <a:pt x="0" y="1603"/>
                    <a:pt x="0" y="1603"/>
                    <a:pt x="0" y="1603"/>
                  </a:cubicBezTo>
                  <a:cubicBezTo>
                    <a:pt x="117" y="1603"/>
                    <a:pt x="117" y="1603"/>
                    <a:pt x="117" y="1603"/>
                  </a:cubicBezTo>
                  <a:cubicBezTo>
                    <a:pt x="117" y="1603"/>
                    <a:pt x="103" y="1549"/>
                    <a:pt x="156" y="1484"/>
                  </a:cubicBezTo>
                  <a:cubicBezTo>
                    <a:pt x="203" y="1426"/>
                    <a:pt x="271" y="1421"/>
                    <a:pt x="287" y="1421"/>
                  </a:cubicBezTo>
                  <a:cubicBezTo>
                    <a:pt x="304" y="1421"/>
                    <a:pt x="372" y="1426"/>
                    <a:pt x="419" y="1484"/>
                  </a:cubicBezTo>
                  <a:cubicBezTo>
                    <a:pt x="471" y="1549"/>
                    <a:pt x="458" y="1603"/>
                    <a:pt x="458" y="1603"/>
                  </a:cubicBezTo>
                  <a:cubicBezTo>
                    <a:pt x="574" y="1603"/>
                    <a:pt x="574" y="1603"/>
                    <a:pt x="574" y="1603"/>
                  </a:cubicBezTo>
                  <a:cubicBezTo>
                    <a:pt x="574" y="1571"/>
                    <a:pt x="574" y="1571"/>
                    <a:pt x="574" y="1571"/>
                  </a:cubicBezTo>
                  <a:lnTo>
                    <a:pt x="550" y="1564"/>
                  </a:lnTo>
                  <a:close/>
                  <a:moveTo>
                    <a:pt x="291" y="1290"/>
                  </a:moveTo>
                  <a:cubicBezTo>
                    <a:pt x="283" y="1290"/>
                    <a:pt x="283" y="1290"/>
                    <a:pt x="283" y="1290"/>
                  </a:cubicBezTo>
                  <a:cubicBezTo>
                    <a:pt x="222" y="1290"/>
                    <a:pt x="222" y="1290"/>
                    <a:pt x="222" y="1290"/>
                  </a:cubicBezTo>
                  <a:cubicBezTo>
                    <a:pt x="241" y="1239"/>
                    <a:pt x="256" y="1117"/>
                    <a:pt x="256" y="1117"/>
                  </a:cubicBezTo>
                  <a:cubicBezTo>
                    <a:pt x="287" y="1117"/>
                    <a:pt x="287" y="1117"/>
                    <a:pt x="287" y="1117"/>
                  </a:cubicBezTo>
                  <a:cubicBezTo>
                    <a:pt x="304" y="1117"/>
                    <a:pt x="304" y="1117"/>
                    <a:pt x="304" y="1117"/>
                  </a:cubicBezTo>
                  <a:cubicBezTo>
                    <a:pt x="319" y="1117"/>
                    <a:pt x="319" y="1117"/>
                    <a:pt x="319" y="1117"/>
                  </a:cubicBezTo>
                  <a:cubicBezTo>
                    <a:pt x="319" y="1117"/>
                    <a:pt x="333" y="1239"/>
                    <a:pt x="352" y="1290"/>
                  </a:cubicBezTo>
                  <a:lnTo>
                    <a:pt x="291" y="129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7"/>
            <p:cNvSpPr>
              <a:spLocks/>
            </p:cNvSpPr>
            <p:nvPr/>
          </p:nvSpPr>
          <p:spPr bwMode="auto">
            <a:xfrm>
              <a:off x="3281363" y="6084888"/>
              <a:ext cx="361950" cy="107950"/>
            </a:xfrm>
            <a:custGeom>
              <a:avLst/>
              <a:gdLst>
                <a:gd name="T0" fmla="*/ 116 w 117"/>
                <a:gd name="T1" fmla="*/ 0 h 35"/>
                <a:gd name="T2" fmla="*/ 12 w 117"/>
                <a:gd name="T3" fmla="*/ 0 h 35"/>
                <a:gd name="T4" fmla="*/ 0 w 117"/>
                <a:gd name="T5" fmla="*/ 3 h 35"/>
                <a:gd name="T6" fmla="*/ 0 w 117"/>
                <a:gd name="T7" fmla="*/ 35 h 35"/>
                <a:gd name="T8" fmla="*/ 117 w 117"/>
                <a:gd name="T9" fmla="*/ 35 h 35"/>
                <a:gd name="T10" fmla="*/ 116 w 117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5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5"/>
                    <a:pt x="113" y="21"/>
                    <a:pt x="116" y="0"/>
                  </a:cubicBez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8"/>
            <p:cNvSpPr>
              <a:spLocks/>
            </p:cNvSpPr>
            <p:nvPr/>
          </p:nvSpPr>
          <p:spPr bwMode="auto">
            <a:xfrm>
              <a:off x="4695825" y="6084888"/>
              <a:ext cx="358775" cy="107950"/>
            </a:xfrm>
            <a:custGeom>
              <a:avLst/>
              <a:gdLst>
                <a:gd name="T0" fmla="*/ 0 w 116"/>
                <a:gd name="T1" fmla="*/ 0 h 35"/>
                <a:gd name="T2" fmla="*/ 0 w 116"/>
                <a:gd name="T3" fmla="*/ 35 h 35"/>
                <a:gd name="T4" fmla="*/ 116 w 116"/>
                <a:gd name="T5" fmla="*/ 35 h 35"/>
                <a:gd name="T6" fmla="*/ 116 w 116"/>
                <a:gd name="T7" fmla="*/ 3 h 35"/>
                <a:gd name="T8" fmla="*/ 105 w 116"/>
                <a:gd name="T9" fmla="*/ 0 h 35"/>
                <a:gd name="T10" fmla="*/ 0 w 11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35">
                  <a:moveTo>
                    <a:pt x="0" y="0"/>
                  </a:moveTo>
                  <a:cubicBezTo>
                    <a:pt x="3" y="21"/>
                    <a:pt x="0" y="35"/>
                    <a:pt x="0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05" y="0"/>
                    <a:pt x="105" y="0"/>
                    <a:pt x="10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1"/>
            <p:cNvSpPr>
              <a:spLocks/>
            </p:cNvSpPr>
            <p:nvPr/>
          </p:nvSpPr>
          <p:spPr bwMode="auto">
            <a:xfrm>
              <a:off x="4316413" y="4521200"/>
              <a:ext cx="271463" cy="785813"/>
            </a:xfrm>
            <a:custGeom>
              <a:avLst/>
              <a:gdLst>
                <a:gd name="T0" fmla="*/ 0 w 88"/>
                <a:gd name="T1" fmla="*/ 0 h 255"/>
                <a:gd name="T2" fmla="*/ 59 w 88"/>
                <a:gd name="T3" fmla="*/ 255 h 255"/>
                <a:gd name="T4" fmla="*/ 88 w 88"/>
                <a:gd name="T5" fmla="*/ 255 h 255"/>
                <a:gd name="T6" fmla="*/ 24 w 88"/>
                <a:gd name="T7" fmla="*/ 1 h 255"/>
                <a:gd name="T8" fmla="*/ 0 w 88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55">
                  <a:moveTo>
                    <a:pt x="0" y="0"/>
                  </a:moveTo>
                  <a:cubicBezTo>
                    <a:pt x="0" y="0"/>
                    <a:pt x="23" y="209"/>
                    <a:pt x="59" y="255"/>
                  </a:cubicBezTo>
                  <a:cubicBezTo>
                    <a:pt x="88" y="255"/>
                    <a:pt x="88" y="255"/>
                    <a:pt x="88" y="255"/>
                  </a:cubicBezTo>
                  <a:cubicBezTo>
                    <a:pt x="88" y="255"/>
                    <a:pt x="39" y="153"/>
                    <a:pt x="24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2"/>
            <p:cNvSpPr>
              <a:spLocks/>
            </p:cNvSpPr>
            <p:nvPr/>
          </p:nvSpPr>
          <p:spPr bwMode="auto">
            <a:xfrm>
              <a:off x="3760788" y="4521200"/>
              <a:ext cx="271463" cy="785813"/>
            </a:xfrm>
            <a:custGeom>
              <a:avLst/>
              <a:gdLst>
                <a:gd name="T0" fmla="*/ 88 w 88"/>
                <a:gd name="T1" fmla="*/ 0 h 255"/>
                <a:gd name="T2" fmla="*/ 30 w 88"/>
                <a:gd name="T3" fmla="*/ 255 h 255"/>
                <a:gd name="T4" fmla="*/ 0 w 88"/>
                <a:gd name="T5" fmla="*/ 255 h 255"/>
                <a:gd name="T6" fmla="*/ 64 w 88"/>
                <a:gd name="T7" fmla="*/ 1 h 255"/>
                <a:gd name="T8" fmla="*/ 88 w 88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55">
                  <a:moveTo>
                    <a:pt x="88" y="0"/>
                  </a:moveTo>
                  <a:cubicBezTo>
                    <a:pt x="88" y="0"/>
                    <a:pt x="65" y="209"/>
                    <a:pt x="3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49" y="153"/>
                    <a:pt x="64" y="1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3"/>
            <p:cNvSpPr>
              <a:spLocks/>
            </p:cNvSpPr>
            <p:nvPr/>
          </p:nvSpPr>
          <p:spPr bwMode="auto">
            <a:xfrm>
              <a:off x="4119563" y="1250950"/>
              <a:ext cx="101600" cy="3443288"/>
            </a:xfrm>
            <a:custGeom>
              <a:avLst/>
              <a:gdLst>
                <a:gd name="T0" fmla="*/ 64 w 64"/>
                <a:gd name="T1" fmla="*/ 460 h 2169"/>
                <a:gd name="T2" fmla="*/ 64 w 64"/>
                <a:gd name="T3" fmla="*/ 392 h 2169"/>
                <a:gd name="T4" fmla="*/ 35 w 64"/>
                <a:gd name="T5" fmla="*/ 350 h 2169"/>
                <a:gd name="T6" fmla="*/ 35 w 64"/>
                <a:gd name="T7" fmla="*/ 342 h 2169"/>
                <a:gd name="T8" fmla="*/ 46 w 64"/>
                <a:gd name="T9" fmla="*/ 342 h 2169"/>
                <a:gd name="T10" fmla="*/ 46 w 64"/>
                <a:gd name="T11" fmla="*/ 320 h 2169"/>
                <a:gd name="T12" fmla="*/ 35 w 64"/>
                <a:gd name="T13" fmla="*/ 320 h 2169"/>
                <a:gd name="T14" fmla="*/ 35 w 64"/>
                <a:gd name="T15" fmla="*/ 299 h 2169"/>
                <a:gd name="T16" fmla="*/ 44 w 64"/>
                <a:gd name="T17" fmla="*/ 299 h 2169"/>
                <a:gd name="T18" fmla="*/ 44 w 64"/>
                <a:gd name="T19" fmla="*/ 274 h 2169"/>
                <a:gd name="T20" fmla="*/ 35 w 64"/>
                <a:gd name="T21" fmla="*/ 274 h 2169"/>
                <a:gd name="T22" fmla="*/ 35 w 64"/>
                <a:gd name="T23" fmla="*/ 0 h 2169"/>
                <a:gd name="T24" fmla="*/ 25 w 64"/>
                <a:gd name="T25" fmla="*/ 0 h 2169"/>
                <a:gd name="T26" fmla="*/ 25 w 64"/>
                <a:gd name="T27" fmla="*/ 274 h 2169"/>
                <a:gd name="T28" fmla="*/ 17 w 64"/>
                <a:gd name="T29" fmla="*/ 274 h 2169"/>
                <a:gd name="T30" fmla="*/ 17 w 64"/>
                <a:gd name="T31" fmla="*/ 299 h 2169"/>
                <a:gd name="T32" fmla="*/ 25 w 64"/>
                <a:gd name="T33" fmla="*/ 299 h 2169"/>
                <a:gd name="T34" fmla="*/ 25 w 64"/>
                <a:gd name="T35" fmla="*/ 320 h 2169"/>
                <a:gd name="T36" fmla="*/ 15 w 64"/>
                <a:gd name="T37" fmla="*/ 320 h 2169"/>
                <a:gd name="T38" fmla="*/ 15 w 64"/>
                <a:gd name="T39" fmla="*/ 342 h 2169"/>
                <a:gd name="T40" fmla="*/ 25 w 64"/>
                <a:gd name="T41" fmla="*/ 342 h 2169"/>
                <a:gd name="T42" fmla="*/ 25 w 64"/>
                <a:gd name="T43" fmla="*/ 351 h 2169"/>
                <a:gd name="T44" fmla="*/ 0 w 64"/>
                <a:gd name="T45" fmla="*/ 392 h 2169"/>
                <a:gd name="T46" fmla="*/ 0 w 64"/>
                <a:gd name="T47" fmla="*/ 460 h 2169"/>
                <a:gd name="T48" fmla="*/ 3 w 64"/>
                <a:gd name="T49" fmla="*/ 460 h 2169"/>
                <a:gd name="T50" fmla="*/ 3 w 64"/>
                <a:gd name="T51" fmla="*/ 482 h 2169"/>
                <a:gd name="T52" fmla="*/ 0 w 64"/>
                <a:gd name="T53" fmla="*/ 482 h 2169"/>
                <a:gd name="T54" fmla="*/ 0 w 64"/>
                <a:gd name="T55" fmla="*/ 2169 h 2169"/>
                <a:gd name="T56" fmla="*/ 64 w 64"/>
                <a:gd name="T57" fmla="*/ 2169 h 2169"/>
                <a:gd name="T58" fmla="*/ 64 w 64"/>
                <a:gd name="T59" fmla="*/ 482 h 2169"/>
                <a:gd name="T60" fmla="*/ 60 w 64"/>
                <a:gd name="T61" fmla="*/ 482 h 2169"/>
                <a:gd name="T62" fmla="*/ 60 w 64"/>
                <a:gd name="T63" fmla="*/ 460 h 2169"/>
                <a:gd name="T64" fmla="*/ 64 w 64"/>
                <a:gd name="T65" fmla="*/ 46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2169">
                  <a:moveTo>
                    <a:pt x="64" y="460"/>
                  </a:moveTo>
                  <a:lnTo>
                    <a:pt x="64" y="392"/>
                  </a:lnTo>
                  <a:lnTo>
                    <a:pt x="35" y="350"/>
                  </a:lnTo>
                  <a:lnTo>
                    <a:pt x="35" y="342"/>
                  </a:lnTo>
                  <a:lnTo>
                    <a:pt x="46" y="342"/>
                  </a:lnTo>
                  <a:lnTo>
                    <a:pt x="46" y="320"/>
                  </a:lnTo>
                  <a:lnTo>
                    <a:pt x="35" y="320"/>
                  </a:lnTo>
                  <a:lnTo>
                    <a:pt x="35" y="299"/>
                  </a:lnTo>
                  <a:lnTo>
                    <a:pt x="44" y="299"/>
                  </a:lnTo>
                  <a:lnTo>
                    <a:pt x="44" y="274"/>
                  </a:lnTo>
                  <a:lnTo>
                    <a:pt x="35" y="274"/>
                  </a:lnTo>
                  <a:lnTo>
                    <a:pt x="35" y="0"/>
                  </a:lnTo>
                  <a:lnTo>
                    <a:pt x="25" y="0"/>
                  </a:lnTo>
                  <a:lnTo>
                    <a:pt x="25" y="274"/>
                  </a:lnTo>
                  <a:lnTo>
                    <a:pt x="17" y="274"/>
                  </a:lnTo>
                  <a:lnTo>
                    <a:pt x="17" y="299"/>
                  </a:lnTo>
                  <a:lnTo>
                    <a:pt x="25" y="299"/>
                  </a:lnTo>
                  <a:lnTo>
                    <a:pt x="25" y="320"/>
                  </a:lnTo>
                  <a:lnTo>
                    <a:pt x="15" y="320"/>
                  </a:lnTo>
                  <a:lnTo>
                    <a:pt x="15" y="342"/>
                  </a:lnTo>
                  <a:lnTo>
                    <a:pt x="25" y="342"/>
                  </a:lnTo>
                  <a:lnTo>
                    <a:pt x="25" y="351"/>
                  </a:lnTo>
                  <a:lnTo>
                    <a:pt x="0" y="392"/>
                  </a:lnTo>
                  <a:lnTo>
                    <a:pt x="0" y="460"/>
                  </a:lnTo>
                  <a:lnTo>
                    <a:pt x="3" y="460"/>
                  </a:lnTo>
                  <a:lnTo>
                    <a:pt x="3" y="482"/>
                  </a:lnTo>
                  <a:lnTo>
                    <a:pt x="0" y="482"/>
                  </a:lnTo>
                  <a:lnTo>
                    <a:pt x="0" y="2169"/>
                  </a:lnTo>
                  <a:lnTo>
                    <a:pt x="64" y="2169"/>
                  </a:lnTo>
                  <a:lnTo>
                    <a:pt x="64" y="482"/>
                  </a:lnTo>
                  <a:lnTo>
                    <a:pt x="60" y="482"/>
                  </a:lnTo>
                  <a:lnTo>
                    <a:pt x="60" y="460"/>
                  </a:lnTo>
                  <a:lnTo>
                    <a:pt x="64" y="46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5"/>
            <p:cNvSpPr>
              <a:spLocks/>
            </p:cNvSpPr>
            <p:nvPr/>
          </p:nvSpPr>
          <p:spPr bwMode="auto">
            <a:xfrm>
              <a:off x="3829050" y="4425950"/>
              <a:ext cx="682625" cy="114300"/>
            </a:xfrm>
            <a:custGeom>
              <a:avLst/>
              <a:gdLst>
                <a:gd name="T0" fmla="*/ 221 w 221"/>
                <a:gd name="T1" fmla="*/ 20 h 37"/>
                <a:gd name="T2" fmla="*/ 203 w 221"/>
                <a:gd name="T3" fmla="*/ 37 h 37"/>
                <a:gd name="T4" fmla="*/ 17 w 221"/>
                <a:gd name="T5" fmla="*/ 37 h 37"/>
                <a:gd name="T6" fmla="*/ 0 w 221"/>
                <a:gd name="T7" fmla="*/ 20 h 37"/>
                <a:gd name="T8" fmla="*/ 0 w 221"/>
                <a:gd name="T9" fmla="*/ 17 h 37"/>
                <a:gd name="T10" fmla="*/ 17 w 221"/>
                <a:gd name="T11" fmla="*/ 0 h 37"/>
                <a:gd name="T12" fmla="*/ 203 w 221"/>
                <a:gd name="T13" fmla="*/ 0 h 37"/>
                <a:gd name="T14" fmla="*/ 221 w 221"/>
                <a:gd name="T15" fmla="*/ 17 h 37"/>
                <a:gd name="T16" fmla="*/ 221 w 221"/>
                <a:gd name="T17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37">
                  <a:moveTo>
                    <a:pt x="221" y="20"/>
                  </a:moveTo>
                  <a:cubicBezTo>
                    <a:pt x="221" y="29"/>
                    <a:pt x="213" y="37"/>
                    <a:pt x="203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7" y="37"/>
                    <a:pt x="0" y="29"/>
                    <a:pt x="0" y="2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13" y="0"/>
                    <a:pt x="221" y="8"/>
                    <a:pt x="221" y="17"/>
                  </a:cubicBezTo>
                  <a:lnTo>
                    <a:pt x="221" y="20"/>
                  </a:lnTo>
                  <a:close/>
                </a:path>
              </a:pathLst>
            </a:custGeom>
            <a:solidFill>
              <a:srgbClr val="F5B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6"/>
            <p:cNvSpPr>
              <a:spLocks noEditPoints="1"/>
            </p:cNvSpPr>
            <p:nvPr/>
          </p:nvSpPr>
          <p:spPr bwMode="auto">
            <a:xfrm>
              <a:off x="3575482" y="5243148"/>
              <a:ext cx="1174750" cy="576263"/>
            </a:xfrm>
            <a:custGeom>
              <a:avLst/>
              <a:gdLst>
                <a:gd name="T0" fmla="*/ 378 w 380"/>
                <a:gd name="T1" fmla="*/ 110 h 187"/>
                <a:gd name="T2" fmla="*/ 335 w 380"/>
                <a:gd name="T3" fmla="*/ 90 h 187"/>
                <a:gd name="T4" fmla="*/ 361 w 380"/>
                <a:gd name="T5" fmla="*/ 70 h 187"/>
                <a:gd name="T6" fmla="*/ 292 w 380"/>
                <a:gd name="T7" fmla="*/ 63 h 187"/>
                <a:gd name="T8" fmla="*/ 316 w 380"/>
                <a:gd name="T9" fmla="*/ 44 h 187"/>
                <a:gd name="T10" fmla="*/ 193 w 380"/>
                <a:gd name="T11" fmla="*/ 0 h 187"/>
                <a:gd name="T12" fmla="*/ 190 w 380"/>
                <a:gd name="T13" fmla="*/ 5 h 187"/>
                <a:gd name="T14" fmla="*/ 240 w 380"/>
                <a:gd name="T15" fmla="*/ 81 h 187"/>
                <a:gd name="T16" fmla="*/ 222 w 380"/>
                <a:gd name="T17" fmla="*/ 50 h 187"/>
                <a:gd name="T18" fmla="*/ 199 w 380"/>
                <a:gd name="T19" fmla="*/ 54 h 187"/>
                <a:gd name="T20" fmla="*/ 146 w 380"/>
                <a:gd name="T21" fmla="*/ 28 h 187"/>
                <a:gd name="T22" fmla="*/ 153 w 380"/>
                <a:gd name="T23" fmla="*/ 77 h 187"/>
                <a:gd name="T24" fmla="*/ 153 w 380"/>
                <a:gd name="T25" fmla="*/ 44 h 187"/>
                <a:gd name="T26" fmla="*/ 118 w 380"/>
                <a:gd name="T27" fmla="*/ 54 h 187"/>
                <a:gd name="T28" fmla="*/ 92 w 380"/>
                <a:gd name="T29" fmla="*/ 45 h 187"/>
                <a:gd name="T30" fmla="*/ 71 w 380"/>
                <a:gd name="T31" fmla="*/ 76 h 187"/>
                <a:gd name="T32" fmla="*/ 35 w 380"/>
                <a:gd name="T33" fmla="*/ 60 h 187"/>
                <a:gd name="T34" fmla="*/ 25 w 380"/>
                <a:gd name="T35" fmla="*/ 97 h 187"/>
                <a:gd name="T36" fmla="*/ 15 w 380"/>
                <a:gd name="T37" fmla="*/ 109 h 187"/>
                <a:gd name="T38" fmla="*/ 56 w 380"/>
                <a:gd name="T39" fmla="*/ 125 h 187"/>
                <a:gd name="T40" fmla="*/ 3 w 380"/>
                <a:gd name="T41" fmla="*/ 136 h 187"/>
                <a:gd name="T42" fmla="*/ 12 w 380"/>
                <a:gd name="T43" fmla="*/ 150 h 187"/>
                <a:gd name="T44" fmla="*/ 15 w 380"/>
                <a:gd name="T45" fmla="*/ 151 h 187"/>
                <a:gd name="T46" fmla="*/ 75 w 380"/>
                <a:gd name="T47" fmla="*/ 183 h 187"/>
                <a:gd name="T48" fmla="*/ 102 w 380"/>
                <a:gd name="T49" fmla="*/ 155 h 187"/>
                <a:gd name="T50" fmla="*/ 112 w 380"/>
                <a:gd name="T51" fmla="*/ 154 h 187"/>
                <a:gd name="T52" fmla="*/ 147 w 380"/>
                <a:gd name="T53" fmla="*/ 133 h 187"/>
                <a:gd name="T54" fmla="*/ 162 w 380"/>
                <a:gd name="T55" fmla="*/ 135 h 187"/>
                <a:gd name="T56" fmla="*/ 194 w 380"/>
                <a:gd name="T57" fmla="*/ 110 h 187"/>
                <a:gd name="T58" fmla="*/ 228 w 380"/>
                <a:gd name="T59" fmla="*/ 135 h 187"/>
                <a:gd name="T60" fmla="*/ 256 w 380"/>
                <a:gd name="T61" fmla="*/ 143 h 187"/>
                <a:gd name="T62" fmla="*/ 283 w 380"/>
                <a:gd name="T63" fmla="*/ 115 h 187"/>
                <a:gd name="T64" fmla="*/ 283 w 380"/>
                <a:gd name="T65" fmla="*/ 156 h 187"/>
                <a:gd name="T66" fmla="*/ 325 w 380"/>
                <a:gd name="T67" fmla="*/ 142 h 187"/>
                <a:gd name="T68" fmla="*/ 328 w 380"/>
                <a:gd name="T69" fmla="*/ 143 h 187"/>
                <a:gd name="T70" fmla="*/ 332 w 380"/>
                <a:gd name="T71" fmla="*/ 139 h 187"/>
                <a:gd name="T72" fmla="*/ 374 w 380"/>
                <a:gd name="T73" fmla="*/ 123 h 187"/>
                <a:gd name="T74" fmla="*/ 377 w 380"/>
                <a:gd name="T75" fmla="*/ 117 h 187"/>
                <a:gd name="T76" fmla="*/ 117 w 380"/>
                <a:gd name="T77" fmla="*/ 61 h 187"/>
                <a:gd name="T78" fmla="*/ 107 w 380"/>
                <a:gd name="T79" fmla="*/ 99 h 187"/>
                <a:gd name="T80" fmla="*/ 117 w 380"/>
                <a:gd name="T81" fmla="*/ 61 h 187"/>
                <a:gd name="T82" fmla="*/ 70 w 380"/>
                <a:gd name="T83" fmla="*/ 83 h 187"/>
                <a:gd name="T84" fmla="*/ 62 w 380"/>
                <a:gd name="T85" fmla="*/ 121 h 187"/>
                <a:gd name="T86" fmla="*/ 57 w 380"/>
                <a:gd name="T87" fmla="*/ 170 h 187"/>
                <a:gd name="T88" fmla="*/ 22 w 380"/>
                <a:gd name="T89" fmla="*/ 148 h 187"/>
                <a:gd name="T90" fmla="*/ 96 w 380"/>
                <a:gd name="T91" fmla="*/ 151 h 187"/>
                <a:gd name="T92" fmla="*/ 102 w 380"/>
                <a:gd name="T93" fmla="*/ 147 h 187"/>
                <a:gd name="T94" fmla="*/ 107 w 380"/>
                <a:gd name="T95" fmla="*/ 107 h 187"/>
                <a:gd name="T96" fmla="*/ 102 w 380"/>
                <a:gd name="T97" fmla="*/ 147 h 187"/>
                <a:gd name="T98" fmla="*/ 113 w 380"/>
                <a:gd name="T99" fmla="*/ 103 h 187"/>
                <a:gd name="T100" fmla="*/ 188 w 380"/>
                <a:gd name="T101" fmla="*/ 106 h 187"/>
                <a:gd name="T102" fmla="*/ 160 w 380"/>
                <a:gd name="T103" fmla="*/ 81 h 187"/>
                <a:gd name="T104" fmla="*/ 234 w 380"/>
                <a:gd name="T105" fmla="*/ 84 h 187"/>
                <a:gd name="T106" fmla="*/ 160 w 380"/>
                <a:gd name="T107" fmla="*/ 81 h 187"/>
                <a:gd name="T108" fmla="*/ 201 w 380"/>
                <a:gd name="T109" fmla="*/ 107 h 187"/>
                <a:gd name="T110" fmla="*/ 277 w 380"/>
                <a:gd name="T111" fmla="*/ 111 h 187"/>
                <a:gd name="T112" fmla="*/ 247 w 380"/>
                <a:gd name="T113" fmla="*/ 85 h 187"/>
                <a:gd name="T114" fmla="*/ 322 w 380"/>
                <a:gd name="T115" fmla="*/ 89 h 187"/>
                <a:gd name="T116" fmla="*/ 247 w 380"/>
                <a:gd name="T117" fmla="*/ 85 h 187"/>
                <a:gd name="T118" fmla="*/ 289 w 380"/>
                <a:gd name="T119" fmla="*/ 112 h 187"/>
                <a:gd name="T120" fmla="*/ 364 w 380"/>
                <a:gd name="T121" fmla="*/ 1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0" h="187">
                  <a:moveTo>
                    <a:pt x="380" y="115"/>
                  </a:moveTo>
                  <a:cubicBezTo>
                    <a:pt x="379" y="114"/>
                    <a:pt x="378" y="112"/>
                    <a:pt x="378" y="110"/>
                  </a:cubicBezTo>
                  <a:cubicBezTo>
                    <a:pt x="371" y="113"/>
                    <a:pt x="371" y="113"/>
                    <a:pt x="371" y="113"/>
                  </a:cubicBezTo>
                  <a:cubicBezTo>
                    <a:pt x="335" y="90"/>
                    <a:pt x="335" y="90"/>
                    <a:pt x="335" y="90"/>
                  </a:cubicBezTo>
                  <a:cubicBezTo>
                    <a:pt x="363" y="76"/>
                    <a:pt x="363" y="76"/>
                    <a:pt x="363" y="76"/>
                  </a:cubicBezTo>
                  <a:cubicBezTo>
                    <a:pt x="363" y="74"/>
                    <a:pt x="362" y="72"/>
                    <a:pt x="361" y="70"/>
                  </a:cubicBezTo>
                  <a:cubicBezTo>
                    <a:pt x="329" y="86"/>
                    <a:pt x="329" y="86"/>
                    <a:pt x="329" y="86"/>
                  </a:cubicBezTo>
                  <a:cubicBezTo>
                    <a:pt x="292" y="63"/>
                    <a:pt x="292" y="63"/>
                    <a:pt x="292" y="63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16" y="44"/>
                    <a:pt x="316" y="44"/>
                    <a:pt x="316" y="44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05" y="58"/>
                    <a:pt x="205" y="58"/>
                    <a:pt x="205" y="58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6" y="28"/>
                    <a:pt x="146" y="28"/>
                    <a:pt x="146" y="2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53" y="77"/>
                    <a:pt x="153" y="77"/>
                    <a:pt x="153" y="77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53" y="44"/>
                    <a:pt x="153" y="44"/>
                    <a:pt x="153" y="44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7" y="56"/>
                    <a:pt x="36" y="58"/>
                    <a:pt x="35" y="6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19" y="100"/>
                    <a:pt x="17" y="105"/>
                    <a:pt x="15" y="109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2" y="138"/>
                    <a:pt x="1" y="140"/>
                    <a:pt x="0" y="142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2" y="186"/>
                    <a:pt x="73" y="184"/>
                    <a:pt x="75" y="183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108" y="156"/>
                    <a:pt x="110" y="155"/>
                    <a:pt x="112" y="154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47" y="133"/>
                    <a:pt x="147" y="133"/>
                    <a:pt x="147" y="133"/>
                  </a:cubicBezTo>
                  <a:cubicBezTo>
                    <a:pt x="154" y="137"/>
                    <a:pt x="154" y="137"/>
                    <a:pt x="154" y="137"/>
                  </a:cubicBezTo>
                  <a:cubicBezTo>
                    <a:pt x="157" y="136"/>
                    <a:pt x="160" y="136"/>
                    <a:pt x="162" y="135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94" y="110"/>
                    <a:pt x="194" y="110"/>
                    <a:pt x="194" y="110"/>
                  </a:cubicBezTo>
                  <a:cubicBezTo>
                    <a:pt x="231" y="134"/>
                    <a:pt x="231" y="134"/>
                    <a:pt x="231" y="134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37" y="137"/>
                    <a:pt x="246" y="139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43" y="134"/>
                    <a:pt x="243" y="134"/>
                    <a:pt x="243" y="134"/>
                  </a:cubicBezTo>
                  <a:cubicBezTo>
                    <a:pt x="283" y="115"/>
                    <a:pt x="283" y="115"/>
                    <a:pt x="283" y="115"/>
                  </a:cubicBezTo>
                  <a:cubicBezTo>
                    <a:pt x="319" y="138"/>
                    <a:pt x="319" y="138"/>
                    <a:pt x="319" y="138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5" y="157"/>
                    <a:pt x="287" y="158"/>
                    <a:pt x="289" y="159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7" y="144"/>
                    <a:pt x="327" y="144"/>
                    <a:pt x="327" y="144"/>
                  </a:cubicBezTo>
                  <a:cubicBezTo>
                    <a:pt x="328" y="143"/>
                    <a:pt x="328" y="143"/>
                    <a:pt x="328" y="143"/>
                  </a:cubicBezTo>
                  <a:cubicBezTo>
                    <a:pt x="330" y="142"/>
                    <a:pt x="333" y="142"/>
                    <a:pt x="335" y="141"/>
                  </a:cubicBezTo>
                  <a:cubicBezTo>
                    <a:pt x="332" y="139"/>
                    <a:pt x="332" y="139"/>
                    <a:pt x="332" y="139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6" y="121"/>
                    <a:pt x="377" y="120"/>
                    <a:pt x="379" y="118"/>
                  </a:cubicBezTo>
                  <a:cubicBezTo>
                    <a:pt x="377" y="117"/>
                    <a:pt x="377" y="117"/>
                    <a:pt x="377" y="117"/>
                  </a:cubicBezTo>
                  <a:lnTo>
                    <a:pt x="380" y="115"/>
                  </a:lnTo>
                  <a:close/>
                  <a:moveTo>
                    <a:pt x="117" y="61"/>
                  </a:moveTo>
                  <a:cubicBezTo>
                    <a:pt x="147" y="80"/>
                    <a:pt x="147" y="80"/>
                    <a:pt x="147" y="80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77" y="80"/>
                    <a:pt x="77" y="80"/>
                    <a:pt x="77" y="80"/>
                  </a:cubicBezTo>
                  <a:lnTo>
                    <a:pt x="117" y="61"/>
                  </a:lnTo>
                  <a:close/>
                  <a:moveTo>
                    <a:pt x="31" y="102"/>
                  </a:moveTo>
                  <a:cubicBezTo>
                    <a:pt x="70" y="83"/>
                    <a:pt x="70" y="83"/>
                    <a:pt x="70" y="83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62" y="121"/>
                    <a:pt x="62" y="121"/>
                    <a:pt x="62" y="121"/>
                  </a:cubicBezTo>
                  <a:lnTo>
                    <a:pt x="31" y="102"/>
                  </a:lnTo>
                  <a:close/>
                  <a:moveTo>
                    <a:pt x="57" y="170"/>
                  </a:moveTo>
                  <a:cubicBezTo>
                    <a:pt x="58" y="172"/>
                    <a:pt x="58" y="172"/>
                    <a:pt x="58" y="172"/>
                  </a:cubicBezTo>
                  <a:cubicBezTo>
                    <a:pt x="22" y="148"/>
                    <a:pt x="22" y="148"/>
                    <a:pt x="22" y="148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96" y="151"/>
                    <a:pt x="96" y="151"/>
                    <a:pt x="96" y="151"/>
                  </a:cubicBezTo>
                  <a:lnTo>
                    <a:pt x="57" y="170"/>
                  </a:lnTo>
                  <a:close/>
                  <a:moveTo>
                    <a:pt x="102" y="147"/>
                  </a:moveTo>
                  <a:cubicBezTo>
                    <a:pt x="68" y="125"/>
                    <a:pt x="68" y="125"/>
                    <a:pt x="68" y="12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41" y="129"/>
                    <a:pt x="141" y="129"/>
                    <a:pt x="141" y="129"/>
                  </a:cubicBezTo>
                  <a:lnTo>
                    <a:pt x="102" y="147"/>
                  </a:lnTo>
                  <a:close/>
                  <a:moveTo>
                    <a:pt x="147" y="126"/>
                  </a:moveTo>
                  <a:cubicBezTo>
                    <a:pt x="113" y="103"/>
                    <a:pt x="113" y="103"/>
                    <a:pt x="113" y="103"/>
                  </a:cubicBezTo>
                  <a:cubicBezTo>
                    <a:pt x="153" y="84"/>
                    <a:pt x="153" y="84"/>
                    <a:pt x="153" y="84"/>
                  </a:cubicBezTo>
                  <a:cubicBezTo>
                    <a:pt x="188" y="106"/>
                    <a:pt x="188" y="106"/>
                    <a:pt x="188" y="106"/>
                  </a:cubicBezTo>
                  <a:lnTo>
                    <a:pt x="147" y="126"/>
                  </a:lnTo>
                  <a:close/>
                  <a:moveTo>
                    <a:pt x="160" y="81"/>
                  </a:moveTo>
                  <a:cubicBezTo>
                    <a:pt x="199" y="61"/>
                    <a:pt x="199" y="61"/>
                    <a:pt x="199" y="61"/>
                  </a:cubicBezTo>
                  <a:cubicBezTo>
                    <a:pt x="234" y="84"/>
                    <a:pt x="234" y="84"/>
                    <a:pt x="234" y="84"/>
                  </a:cubicBezTo>
                  <a:cubicBezTo>
                    <a:pt x="194" y="103"/>
                    <a:pt x="194" y="103"/>
                    <a:pt x="194" y="103"/>
                  </a:cubicBezTo>
                  <a:lnTo>
                    <a:pt x="160" y="81"/>
                  </a:lnTo>
                  <a:close/>
                  <a:moveTo>
                    <a:pt x="237" y="130"/>
                  </a:moveTo>
                  <a:cubicBezTo>
                    <a:pt x="201" y="107"/>
                    <a:pt x="201" y="107"/>
                    <a:pt x="201" y="107"/>
                  </a:cubicBezTo>
                  <a:cubicBezTo>
                    <a:pt x="240" y="88"/>
                    <a:pt x="240" y="88"/>
                    <a:pt x="240" y="88"/>
                  </a:cubicBezTo>
                  <a:cubicBezTo>
                    <a:pt x="277" y="111"/>
                    <a:pt x="277" y="111"/>
                    <a:pt x="277" y="111"/>
                  </a:cubicBezTo>
                  <a:lnTo>
                    <a:pt x="237" y="130"/>
                  </a:lnTo>
                  <a:close/>
                  <a:moveTo>
                    <a:pt x="247" y="85"/>
                  </a:moveTo>
                  <a:cubicBezTo>
                    <a:pt x="285" y="66"/>
                    <a:pt x="285" y="66"/>
                    <a:pt x="285" y="66"/>
                  </a:cubicBezTo>
                  <a:cubicBezTo>
                    <a:pt x="322" y="89"/>
                    <a:pt x="322" y="89"/>
                    <a:pt x="322" y="89"/>
                  </a:cubicBezTo>
                  <a:cubicBezTo>
                    <a:pt x="283" y="108"/>
                    <a:pt x="283" y="108"/>
                    <a:pt x="283" y="108"/>
                  </a:cubicBezTo>
                  <a:lnTo>
                    <a:pt x="247" y="85"/>
                  </a:lnTo>
                  <a:close/>
                  <a:moveTo>
                    <a:pt x="325" y="135"/>
                  </a:moveTo>
                  <a:cubicBezTo>
                    <a:pt x="289" y="112"/>
                    <a:pt x="289" y="112"/>
                    <a:pt x="289" y="112"/>
                  </a:cubicBezTo>
                  <a:cubicBezTo>
                    <a:pt x="328" y="93"/>
                    <a:pt x="328" y="93"/>
                    <a:pt x="328" y="93"/>
                  </a:cubicBezTo>
                  <a:cubicBezTo>
                    <a:pt x="364" y="116"/>
                    <a:pt x="364" y="116"/>
                    <a:pt x="364" y="116"/>
                  </a:cubicBezTo>
                  <a:lnTo>
                    <a:pt x="325" y="135"/>
                  </a:lnTo>
                  <a:close/>
                </a:path>
              </a:pathLst>
            </a:custGeom>
            <a:solidFill>
              <a:srgbClr val="F5B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7"/>
            <p:cNvSpPr>
              <a:spLocks/>
            </p:cNvSpPr>
            <p:nvPr/>
          </p:nvSpPr>
          <p:spPr bwMode="auto">
            <a:xfrm>
              <a:off x="3597275" y="5218113"/>
              <a:ext cx="1143000" cy="157163"/>
            </a:xfrm>
            <a:custGeom>
              <a:avLst/>
              <a:gdLst>
                <a:gd name="T0" fmla="*/ 370 w 370"/>
                <a:gd name="T1" fmla="*/ 34 h 51"/>
                <a:gd name="T2" fmla="*/ 353 w 370"/>
                <a:gd name="T3" fmla="*/ 51 h 51"/>
                <a:gd name="T4" fmla="*/ 17 w 370"/>
                <a:gd name="T5" fmla="*/ 51 h 51"/>
                <a:gd name="T6" fmla="*/ 0 w 370"/>
                <a:gd name="T7" fmla="*/ 34 h 51"/>
                <a:gd name="T8" fmla="*/ 0 w 370"/>
                <a:gd name="T9" fmla="*/ 17 h 51"/>
                <a:gd name="T10" fmla="*/ 17 w 370"/>
                <a:gd name="T11" fmla="*/ 0 h 51"/>
                <a:gd name="T12" fmla="*/ 353 w 370"/>
                <a:gd name="T13" fmla="*/ 0 h 51"/>
                <a:gd name="T14" fmla="*/ 370 w 370"/>
                <a:gd name="T15" fmla="*/ 17 h 51"/>
                <a:gd name="T16" fmla="*/ 370 w 370"/>
                <a:gd name="T17" fmla="*/ 3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0" h="51">
                  <a:moveTo>
                    <a:pt x="370" y="34"/>
                  </a:moveTo>
                  <a:cubicBezTo>
                    <a:pt x="370" y="44"/>
                    <a:pt x="362" y="51"/>
                    <a:pt x="353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8" y="51"/>
                    <a:pt x="0" y="44"/>
                    <a:pt x="0" y="3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62" y="0"/>
                    <a:pt x="370" y="7"/>
                    <a:pt x="370" y="17"/>
                  </a:cubicBezTo>
                  <a:lnTo>
                    <a:pt x="370" y="34"/>
                  </a:lnTo>
                  <a:close/>
                </a:path>
              </a:pathLst>
            </a:custGeom>
            <a:solidFill>
              <a:srgbClr val="F5B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8"/>
            <p:cNvSpPr>
              <a:spLocks/>
            </p:cNvSpPr>
            <p:nvPr/>
          </p:nvSpPr>
          <p:spPr bwMode="auto">
            <a:xfrm>
              <a:off x="4035425" y="2147888"/>
              <a:ext cx="268288" cy="58738"/>
            </a:xfrm>
            <a:custGeom>
              <a:avLst/>
              <a:gdLst>
                <a:gd name="T0" fmla="*/ 87 w 87"/>
                <a:gd name="T1" fmla="*/ 10 h 19"/>
                <a:gd name="T2" fmla="*/ 77 w 87"/>
                <a:gd name="T3" fmla="*/ 19 h 19"/>
                <a:gd name="T4" fmla="*/ 9 w 87"/>
                <a:gd name="T5" fmla="*/ 19 h 19"/>
                <a:gd name="T6" fmla="*/ 0 w 87"/>
                <a:gd name="T7" fmla="*/ 10 h 19"/>
                <a:gd name="T8" fmla="*/ 9 w 87"/>
                <a:gd name="T9" fmla="*/ 0 h 19"/>
                <a:gd name="T10" fmla="*/ 77 w 87"/>
                <a:gd name="T11" fmla="*/ 0 h 19"/>
                <a:gd name="T12" fmla="*/ 87 w 87"/>
                <a:gd name="T1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9">
                  <a:moveTo>
                    <a:pt x="87" y="10"/>
                  </a:moveTo>
                  <a:cubicBezTo>
                    <a:pt x="87" y="15"/>
                    <a:pt x="82" y="19"/>
                    <a:pt x="77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2" y="0"/>
                    <a:pt x="87" y="5"/>
                    <a:pt x="87" y="10"/>
                  </a:cubicBezTo>
                  <a:close/>
                </a:path>
              </a:pathLst>
            </a:custGeom>
            <a:solidFill>
              <a:srgbClr val="F5B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9"/>
            <p:cNvSpPr>
              <a:spLocks/>
            </p:cNvSpPr>
            <p:nvPr/>
          </p:nvSpPr>
          <p:spPr bwMode="auto">
            <a:xfrm>
              <a:off x="4035425" y="2262188"/>
              <a:ext cx="268288" cy="58738"/>
            </a:xfrm>
            <a:custGeom>
              <a:avLst/>
              <a:gdLst>
                <a:gd name="T0" fmla="*/ 87 w 87"/>
                <a:gd name="T1" fmla="*/ 9 h 19"/>
                <a:gd name="T2" fmla="*/ 77 w 87"/>
                <a:gd name="T3" fmla="*/ 19 h 19"/>
                <a:gd name="T4" fmla="*/ 9 w 87"/>
                <a:gd name="T5" fmla="*/ 19 h 19"/>
                <a:gd name="T6" fmla="*/ 0 w 87"/>
                <a:gd name="T7" fmla="*/ 9 h 19"/>
                <a:gd name="T8" fmla="*/ 9 w 87"/>
                <a:gd name="T9" fmla="*/ 0 h 19"/>
                <a:gd name="T10" fmla="*/ 77 w 87"/>
                <a:gd name="T11" fmla="*/ 0 h 19"/>
                <a:gd name="T12" fmla="*/ 87 w 8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9">
                  <a:moveTo>
                    <a:pt x="87" y="9"/>
                  </a:moveTo>
                  <a:cubicBezTo>
                    <a:pt x="87" y="15"/>
                    <a:pt x="82" y="19"/>
                    <a:pt x="77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2" y="0"/>
                    <a:pt x="87" y="4"/>
                    <a:pt x="87" y="9"/>
                  </a:cubicBezTo>
                  <a:close/>
                </a:path>
              </a:pathLst>
            </a:custGeom>
            <a:solidFill>
              <a:srgbClr val="F5B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20"/>
            <p:cNvSpPr>
              <a:spLocks/>
            </p:cNvSpPr>
            <p:nvPr/>
          </p:nvSpPr>
          <p:spPr bwMode="auto">
            <a:xfrm>
              <a:off x="4035425" y="2354263"/>
              <a:ext cx="268288" cy="58738"/>
            </a:xfrm>
            <a:custGeom>
              <a:avLst/>
              <a:gdLst>
                <a:gd name="T0" fmla="*/ 87 w 87"/>
                <a:gd name="T1" fmla="*/ 9 h 19"/>
                <a:gd name="T2" fmla="*/ 77 w 87"/>
                <a:gd name="T3" fmla="*/ 19 h 19"/>
                <a:gd name="T4" fmla="*/ 9 w 87"/>
                <a:gd name="T5" fmla="*/ 19 h 19"/>
                <a:gd name="T6" fmla="*/ 0 w 87"/>
                <a:gd name="T7" fmla="*/ 9 h 19"/>
                <a:gd name="T8" fmla="*/ 9 w 87"/>
                <a:gd name="T9" fmla="*/ 0 h 19"/>
                <a:gd name="T10" fmla="*/ 77 w 87"/>
                <a:gd name="T11" fmla="*/ 0 h 19"/>
                <a:gd name="T12" fmla="*/ 87 w 8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9">
                  <a:moveTo>
                    <a:pt x="87" y="9"/>
                  </a:moveTo>
                  <a:cubicBezTo>
                    <a:pt x="87" y="15"/>
                    <a:pt x="82" y="19"/>
                    <a:pt x="77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2" y="0"/>
                    <a:pt x="87" y="4"/>
                    <a:pt x="87" y="9"/>
                  </a:cubicBezTo>
                  <a:close/>
                </a:path>
              </a:pathLst>
            </a:custGeom>
            <a:solidFill>
              <a:srgbClr val="F5B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9"/>
            <p:cNvSpPr>
              <a:spLocks/>
            </p:cNvSpPr>
            <p:nvPr/>
          </p:nvSpPr>
          <p:spPr bwMode="auto">
            <a:xfrm>
              <a:off x="3281363" y="6134100"/>
              <a:ext cx="361950" cy="58738"/>
            </a:xfrm>
            <a:custGeom>
              <a:avLst/>
              <a:gdLst>
                <a:gd name="T0" fmla="*/ 115 w 117"/>
                <a:gd name="T1" fmla="*/ 0 h 19"/>
                <a:gd name="T2" fmla="*/ 0 w 117"/>
                <a:gd name="T3" fmla="*/ 0 h 19"/>
                <a:gd name="T4" fmla="*/ 0 w 117"/>
                <a:gd name="T5" fmla="*/ 19 h 19"/>
                <a:gd name="T6" fmla="*/ 117 w 117"/>
                <a:gd name="T7" fmla="*/ 19 h 19"/>
                <a:gd name="T8" fmla="*/ 115 w 11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9">
                  <a:moveTo>
                    <a:pt x="1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2"/>
                    <a:pt x="115" y="0"/>
                  </a:cubicBez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0"/>
            <p:cNvSpPr>
              <a:spLocks/>
            </p:cNvSpPr>
            <p:nvPr/>
          </p:nvSpPr>
          <p:spPr bwMode="auto">
            <a:xfrm>
              <a:off x="4695825" y="6134100"/>
              <a:ext cx="358775" cy="58738"/>
            </a:xfrm>
            <a:custGeom>
              <a:avLst/>
              <a:gdLst>
                <a:gd name="T0" fmla="*/ 1 w 116"/>
                <a:gd name="T1" fmla="*/ 0 h 19"/>
                <a:gd name="T2" fmla="*/ 0 w 116"/>
                <a:gd name="T3" fmla="*/ 19 h 19"/>
                <a:gd name="T4" fmla="*/ 116 w 116"/>
                <a:gd name="T5" fmla="*/ 19 h 19"/>
                <a:gd name="T6" fmla="*/ 116 w 116"/>
                <a:gd name="T7" fmla="*/ 0 h 19"/>
                <a:gd name="T8" fmla="*/ 1 w 11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">
                  <a:moveTo>
                    <a:pt x="1" y="0"/>
                  </a:moveTo>
                  <a:cubicBezTo>
                    <a:pt x="1" y="12"/>
                    <a:pt x="0" y="19"/>
                    <a:pt x="0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0"/>
                    <a:pt x="116" y="0"/>
                    <a:pt x="116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01" name="图片 3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6041" y="5056353"/>
            <a:ext cx="1304318" cy="1304318"/>
          </a:xfrm>
          <a:prstGeom prst="rect">
            <a:avLst/>
          </a:prstGeom>
          <a:effectLst/>
        </p:spPr>
      </p:pic>
      <p:grpSp>
        <p:nvGrpSpPr>
          <p:cNvPr id="295" name="组合 294"/>
          <p:cNvGrpSpPr/>
          <p:nvPr/>
        </p:nvGrpSpPr>
        <p:grpSpPr>
          <a:xfrm>
            <a:off x="3185269" y="2552857"/>
            <a:ext cx="5821462" cy="3710286"/>
            <a:chOff x="2681239" y="1803375"/>
            <a:chExt cx="6202857" cy="3953367"/>
          </a:xfrm>
          <a:effectLst/>
        </p:grpSpPr>
        <p:pic>
          <p:nvPicPr>
            <p:cNvPr id="296" name="图片 29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1239" y="1803375"/>
              <a:ext cx="5768275" cy="3950311"/>
            </a:xfrm>
            <a:prstGeom prst="rect">
              <a:avLst/>
            </a:prstGeom>
          </p:spPr>
        </p:pic>
        <p:pic>
          <p:nvPicPr>
            <p:cNvPr id="297" name="图片 29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31596" y="4437436"/>
              <a:ext cx="652500" cy="1316250"/>
            </a:xfrm>
            <a:prstGeom prst="rect">
              <a:avLst/>
            </a:prstGeom>
          </p:spPr>
        </p:pic>
        <p:pic>
          <p:nvPicPr>
            <p:cNvPr id="298" name="图片 29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81239" y="4440492"/>
              <a:ext cx="652500" cy="1316250"/>
            </a:xfrm>
            <a:prstGeom prst="rect">
              <a:avLst/>
            </a:prstGeom>
          </p:spPr>
        </p:pic>
      </p:grpSp>
      <p:sp>
        <p:nvSpPr>
          <p:cNvPr id="62" name="任意多边形 61"/>
          <p:cNvSpPr/>
          <p:nvPr/>
        </p:nvSpPr>
        <p:spPr>
          <a:xfrm>
            <a:off x="0" y="6189785"/>
            <a:ext cx="12192000" cy="668215"/>
          </a:xfrm>
          <a:custGeom>
            <a:avLst/>
            <a:gdLst>
              <a:gd name="connsiteX0" fmla="*/ 5849253 w 11698506"/>
              <a:gd name="connsiteY0" fmla="*/ 0 h 745585"/>
              <a:gd name="connsiteX1" fmla="*/ 11682653 w 11698506"/>
              <a:gd name="connsiteY1" fmla="*/ 727444 h 745585"/>
              <a:gd name="connsiteX2" fmla="*/ 11698506 w 11698506"/>
              <a:gd name="connsiteY2" fmla="*/ 745585 h 745585"/>
              <a:gd name="connsiteX3" fmla="*/ 0 w 11698506"/>
              <a:gd name="connsiteY3" fmla="*/ 745585 h 745585"/>
              <a:gd name="connsiteX4" fmla="*/ 15853 w 11698506"/>
              <a:gd name="connsiteY4" fmla="*/ 727444 h 745585"/>
              <a:gd name="connsiteX5" fmla="*/ 5849253 w 11698506"/>
              <a:gd name="connsiteY5" fmla="*/ 0 h 74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8506" h="745585">
                <a:moveTo>
                  <a:pt x="5849253" y="0"/>
                </a:moveTo>
                <a:cubicBezTo>
                  <a:pt x="8802950" y="0"/>
                  <a:pt x="11249824" y="315537"/>
                  <a:pt x="11682653" y="727444"/>
                </a:cubicBezTo>
                <a:lnTo>
                  <a:pt x="11698506" y="745585"/>
                </a:lnTo>
                <a:lnTo>
                  <a:pt x="0" y="745585"/>
                </a:lnTo>
                <a:lnTo>
                  <a:pt x="15853" y="727444"/>
                </a:lnTo>
                <a:cubicBezTo>
                  <a:pt x="448682" y="315537"/>
                  <a:pt x="2895556" y="0"/>
                  <a:pt x="5849253" y="0"/>
                </a:cubicBezTo>
                <a:close/>
              </a:path>
            </a:pathLst>
          </a:custGeom>
          <a:solidFill>
            <a:srgbClr val="104CD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 rot="153276">
            <a:off x="6955276" y="4338029"/>
            <a:ext cx="1046163" cy="2379432"/>
            <a:chOff x="7789332" y="4396290"/>
            <a:chExt cx="1046163" cy="2379432"/>
          </a:xfrm>
          <a:effectLst/>
        </p:grpSpPr>
        <p:sp>
          <p:nvSpPr>
            <p:cNvPr id="64" name="椭圆 63"/>
            <p:cNvSpPr/>
            <p:nvPr/>
          </p:nvSpPr>
          <p:spPr>
            <a:xfrm>
              <a:off x="7789332" y="6469306"/>
              <a:ext cx="1046163" cy="306416"/>
            </a:xfrm>
            <a:prstGeom prst="ellipse">
              <a:avLst/>
            </a:prstGeom>
            <a:solidFill>
              <a:srgbClr val="0C3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7815262" y="4396290"/>
              <a:ext cx="933997" cy="2246837"/>
              <a:chOff x="9264651" y="476251"/>
              <a:chExt cx="1017588" cy="2447925"/>
            </a:xfrm>
          </p:grpSpPr>
          <p:sp>
            <p:nvSpPr>
              <p:cNvPr id="66" name="Freeform 31"/>
              <p:cNvSpPr>
                <a:spLocks/>
              </p:cNvSpPr>
              <p:nvPr/>
            </p:nvSpPr>
            <p:spPr bwMode="auto">
              <a:xfrm>
                <a:off x="9539288" y="2057401"/>
                <a:ext cx="515938" cy="808038"/>
              </a:xfrm>
              <a:custGeom>
                <a:avLst/>
                <a:gdLst>
                  <a:gd name="T0" fmla="*/ 0 w 224"/>
                  <a:gd name="T1" fmla="*/ 0 h 349"/>
                  <a:gd name="T2" fmla="*/ 224 w 224"/>
                  <a:gd name="T3" fmla="*/ 0 h 349"/>
                  <a:gd name="T4" fmla="*/ 200 w 224"/>
                  <a:gd name="T5" fmla="*/ 327 h 349"/>
                  <a:gd name="T6" fmla="*/ 110 w 224"/>
                  <a:gd name="T7" fmla="*/ 349 h 349"/>
                  <a:gd name="T8" fmla="*/ 21 w 224"/>
                  <a:gd name="T9" fmla="*/ 324 h 349"/>
                  <a:gd name="T10" fmla="*/ 0 w 224"/>
                  <a:gd name="T11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4" h="349">
                    <a:moveTo>
                      <a:pt x="0" y="0"/>
                    </a:move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06" y="285"/>
                      <a:pt x="200" y="327"/>
                    </a:cubicBezTo>
                    <a:cubicBezTo>
                      <a:pt x="110" y="349"/>
                      <a:pt x="110" y="349"/>
                      <a:pt x="110" y="349"/>
                    </a:cubicBezTo>
                    <a:cubicBezTo>
                      <a:pt x="21" y="324"/>
                      <a:pt x="21" y="324"/>
                      <a:pt x="21" y="32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3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2"/>
              <p:cNvSpPr>
                <a:spLocks/>
              </p:cNvSpPr>
              <p:nvPr/>
            </p:nvSpPr>
            <p:spPr bwMode="auto">
              <a:xfrm>
                <a:off x="9769476" y="2300288"/>
                <a:ext cx="44450" cy="577850"/>
              </a:xfrm>
              <a:custGeom>
                <a:avLst/>
                <a:gdLst>
                  <a:gd name="T0" fmla="*/ 28 w 28"/>
                  <a:gd name="T1" fmla="*/ 353 h 364"/>
                  <a:gd name="T2" fmla="*/ 17 w 28"/>
                  <a:gd name="T3" fmla="*/ 0 h 364"/>
                  <a:gd name="T4" fmla="*/ 0 w 28"/>
                  <a:gd name="T5" fmla="*/ 351 h 364"/>
                  <a:gd name="T6" fmla="*/ 14 w 28"/>
                  <a:gd name="T7" fmla="*/ 364 h 364"/>
                  <a:gd name="T8" fmla="*/ 28 w 28"/>
                  <a:gd name="T9" fmla="*/ 353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64">
                    <a:moveTo>
                      <a:pt x="28" y="353"/>
                    </a:moveTo>
                    <a:lnTo>
                      <a:pt x="17" y="0"/>
                    </a:lnTo>
                    <a:lnTo>
                      <a:pt x="0" y="351"/>
                    </a:lnTo>
                    <a:lnTo>
                      <a:pt x="14" y="364"/>
                    </a:lnTo>
                    <a:lnTo>
                      <a:pt x="28" y="353"/>
                    </a:lnTo>
                    <a:close/>
                  </a:path>
                </a:pathLst>
              </a:custGeom>
              <a:solidFill>
                <a:srgbClr val="4C3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3"/>
              <p:cNvSpPr>
                <a:spLocks/>
              </p:cNvSpPr>
              <p:nvPr/>
            </p:nvSpPr>
            <p:spPr bwMode="auto">
              <a:xfrm>
                <a:off x="9369426" y="2771776"/>
                <a:ext cx="452438" cy="152400"/>
              </a:xfrm>
              <a:custGeom>
                <a:avLst/>
                <a:gdLst>
                  <a:gd name="T0" fmla="*/ 97 w 196"/>
                  <a:gd name="T1" fmla="*/ 3 h 66"/>
                  <a:gd name="T2" fmla="*/ 98 w 196"/>
                  <a:gd name="T3" fmla="*/ 63 h 66"/>
                  <a:gd name="T4" fmla="*/ 181 w 196"/>
                  <a:gd name="T5" fmla="*/ 40 h 66"/>
                  <a:gd name="T6" fmla="*/ 97 w 196"/>
                  <a:gd name="T7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66">
                    <a:moveTo>
                      <a:pt x="97" y="3"/>
                    </a:moveTo>
                    <a:cubicBezTo>
                      <a:pt x="66" y="6"/>
                      <a:pt x="0" y="66"/>
                      <a:pt x="98" y="63"/>
                    </a:cubicBezTo>
                    <a:cubicBezTo>
                      <a:pt x="196" y="61"/>
                      <a:pt x="183" y="47"/>
                      <a:pt x="181" y="40"/>
                    </a:cubicBezTo>
                    <a:cubicBezTo>
                      <a:pt x="180" y="32"/>
                      <a:pt x="141" y="0"/>
                      <a:pt x="97" y="3"/>
                    </a:cubicBezTo>
                    <a:close/>
                  </a:path>
                </a:pathLst>
              </a:custGeom>
              <a:solidFill>
                <a:srgbClr val="383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4"/>
              <p:cNvSpPr>
                <a:spLocks/>
              </p:cNvSpPr>
              <p:nvPr/>
            </p:nvSpPr>
            <p:spPr bwMode="auto">
              <a:xfrm>
                <a:off x="9759951" y="2771776"/>
                <a:ext cx="452438" cy="152400"/>
              </a:xfrm>
              <a:custGeom>
                <a:avLst/>
                <a:gdLst>
                  <a:gd name="T0" fmla="*/ 100 w 196"/>
                  <a:gd name="T1" fmla="*/ 3 h 66"/>
                  <a:gd name="T2" fmla="*/ 98 w 196"/>
                  <a:gd name="T3" fmla="*/ 63 h 66"/>
                  <a:gd name="T4" fmla="*/ 15 w 196"/>
                  <a:gd name="T5" fmla="*/ 40 h 66"/>
                  <a:gd name="T6" fmla="*/ 100 w 196"/>
                  <a:gd name="T7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66">
                    <a:moveTo>
                      <a:pt x="100" y="3"/>
                    </a:moveTo>
                    <a:cubicBezTo>
                      <a:pt x="130" y="6"/>
                      <a:pt x="196" y="66"/>
                      <a:pt x="98" y="63"/>
                    </a:cubicBezTo>
                    <a:cubicBezTo>
                      <a:pt x="0" y="61"/>
                      <a:pt x="14" y="47"/>
                      <a:pt x="15" y="40"/>
                    </a:cubicBezTo>
                    <a:cubicBezTo>
                      <a:pt x="16" y="32"/>
                      <a:pt x="55" y="0"/>
                      <a:pt x="100" y="3"/>
                    </a:cubicBezTo>
                    <a:close/>
                  </a:path>
                </a:pathLst>
              </a:custGeom>
              <a:solidFill>
                <a:srgbClr val="383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5"/>
              <p:cNvSpPr>
                <a:spLocks/>
              </p:cNvSpPr>
              <p:nvPr/>
            </p:nvSpPr>
            <p:spPr bwMode="auto">
              <a:xfrm>
                <a:off x="9586913" y="1431926"/>
                <a:ext cx="436563" cy="665163"/>
              </a:xfrm>
              <a:custGeom>
                <a:avLst/>
                <a:gdLst>
                  <a:gd name="T0" fmla="*/ 189 w 189"/>
                  <a:gd name="T1" fmla="*/ 288 h 288"/>
                  <a:gd name="T2" fmla="*/ 0 w 189"/>
                  <a:gd name="T3" fmla="*/ 288 h 288"/>
                  <a:gd name="T4" fmla="*/ 0 w 189"/>
                  <a:gd name="T5" fmla="*/ 0 h 288"/>
                  <a:gd name="T6" fmla="*/ 189 w 189"/>
                  <a:gd name="T7" fmla="*/ 0 h 288"/>
                  <a:gd name="T8" fmla="*/ 189 w 189"/>
                  <a:gd name="T9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288">
                    <a:moveTo>
                      <a:pt x="189" y="288"/>
                    </a:moveTo>
                    <a:cubicBezTo>
                      <a:pt x="124" y="279"/>
                      <a:pt x="61" y="279"/>
                      <a:pt x="0" y="28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9" y="0"/>
                      <a:pt x="189" y="0"/>
                      <a:pt x="189" y="0"/>
                    </a:cubicBezTo>
                    <a:lnTo>
                      <a:pt x="189" y="288"/>
                    </a:lnTo>
                    <a:close/>
                  </a:path>
                </a:pathLst>
              </a:cu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36"/>
              <p:cNvSpPr>
                <a:spLocks noChangeArrowheads="1"/>
              </p:cNvSpPr>
              <p:nvPr/>
            </p:nvSpPr>
            <p:spPr bwMode="auto">
              <a:xfrm>
                <a:off x="9758363" y="1533526"/>
                <a:ext cx="55563" cy="65088"/>
              </a:xfrm>
              <a:prstGeom prst="rect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7"/>
              <p:cNvSpPr>
                <a:spLocks/>
              </p:cNvSpPr>
              <p:nvPr/>
            </p:nvSpPr>
            <p:spPr bwMode="auto">
              <a:xfrm>
                <a:off x="9709151" y="1590676"/>
                <a:ext cx="163513" cy="461963"/>
              </a:xfrm>
              <a:custGeom>
                <a:avLst/>
                <a:gdLst>
                  <a:gd name="T0" fmla="*/ 38 w 103"/>
                  <a:gd name="T1" fmla="*/ 0 h 291"/>
                  <a:gd name="T2" fmla="*/ 0 w 103"/>
                  <a:gd name="T3" fmla="*/ 232 h 291"/>
                  <a:gd name="T4" fmla="*/ 54 w 103"/>
                  <a:gd name="T5" fmla="*/ 291 h 291"/>
                  <a:gd name="T6" fmla="*/ 103 w 103"/>
                  <a:gd name="T7" fmla="*/ 230 h 291"/>
                  <a:gd name="T8" fmla="*/ 58 w 103"/>
                  <a:gd name="T9" fmla="*/ 0 h 291"/>
                  <a:gd name="T10" fmla="*/ 38 w 103"/>
                  <a:gd name="T11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291">
                    <a:moveTo>
                      <a:pt x="38" y="0"/>
                    </a:moveTo>
                    <a:lnTo>
                      <a:pt x="0" y="232"/>
                    </a:lnTo>
                    <a:lnTo>
                      <a:pt x="54" y="291"/>
                    </a:lnTo>
                    <a:lnTo>
                      <a:pt x="103" y="230"/>
                    </a:lnTo>
                    <a:lnTo>
                      <a:pt x="58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8"/>
              <p:cNvSpPr>
                <a:spLocks/>
              </p:cNvSpPr>
              <p:nvPr/>
            </p:nvSpPr>
            <p:spPr bwMode="auto">
              <a:xfrm>
                <a:off x="9637713" y="1517651"/>
                <a:ext cx="293688" cy="133350"/>
              </a:xfrm>
              <a:custGeom>
                <a:avLst/>
                <a:gdLst>
                  <a:gd name="T0" fmla="*/ 0 w 185"/>
                  <a:gd name="T1" fmla="*/ 0 h 84"/>
                  <a:gd name="T2" fmla="*/ 0 w 185"/>
                  <a:gd name="T3" fmla="*/ 84 h 84"/>
                  <a:gd name="T4" fmla="*/ 95 w 185"/>
                  <a:gd name="T5" fmla="*/ 30 h 84"/>
                  <a:gd name="T6" fmla="*/ 182 w 185"/>
                  <a:gd name="T7" fmla="*/ 84 h 84"/>
                  <a:gd name="T8" fmla="*/ 185 w 185"/>
                  <a:gd name="T9" fmla="*/ 0 h 84"/>
                  <a:gd name="T10" fmla="*/ 0 w 185"/>
                  <a:gd name="T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84">
                    <a:moveTo>
                      <a:pt x="0" y="0"/>
                    </a:moveTo>
                    <a:lnTo>
                      <a:pt x="0" y="84"/>
                    </a:lnTo>
                    <a:lnTo>
                      <a:pt x="95" y="30"/>
                    </a:lnTo>
                    <a:lnTo>
                      <a:pt x="182" y="84"/>
                    </a:lnTo>
                    <a:lnTo>
                      <a:pt x="18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9"/>
              <p:cNvSpPr>
                <a:spLocks/>
              </p:cNvSpPr>
              <p:nvPr/>
            </p:nvSpPr>
            <p:spPr bwMode="auto">
              <a:xfrm>
                <a:off x="9348788" y="1466851"/>
                <a:ext cx="319088" cy="1009650"/>
              </a:xfrm>
              <a:custGeom>
                <a:avLst/>
                <a:gdLst>
                  <a:gd name="T0" fmla="*/ 87 w 138"/>
                  <a:gd name="T1" fmla="*/ 0 h 437"/>
                  <a:gd name="T2" fmla="*/ 0 w 138"/>
                  <a:gd name="T3" fmla="*/ 213 h 437"/>
                  <a:gd name="T4" fmla="*/ 56 w 138"/>
                  <a:gd name="T5" fmla="*/ 276 h 437"/>
                  <a:gd name="T6" fmla="*/ 51 w 138"/>
                  <a:gd name="T7" fmla="*/ 374 h 437"/>
                  <a:gd name="T8" fmla="*/ 81 w 138"/>
                  <a:gd name="T9" fmla="*/ 425 h 437"/>
                  <a:gd name="T10" fmla="*/ 110 w 138"/>
                  <a:gd name="T11" fmla="*/ 380 h 437"/>
                  <a:gd name="T12" fmla="*/ 138 w 138"/>
                  <a:gd name="T13" fmla="*/ 21 h 437"/>
                  <a:gd name="T14" fmla="*/ 87 w 138"/>
                  <a:gd name="T15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8" h="437">
                    <a:moveTo>
                      <a:pt x="87" y="0"/>
                    </a:moveTo>
                    <a:cubicBezTo>
                      <a:pt x="87" y="0"/>
                      <a:pt x="0" y="145"/>
                      <a:pt x="0" y="213"/>
                    </a:cubicBezTo>
                    <a:cubicBezTo>
                      <a:pt x="0" y="236"/>
                      <a:pt x="56" y="276"/>
                      <a:pt x="56" y="276"/>
                    </a:cubicBezTo>
                    <a:cubicBezTo>
                      <a:pt x="51" y="374"/>
                      <a:pt x="51" y="374"/>
                      <a:pt x="51" y="374"/>
                    </a:cubicBezTo>
                    <a:cubicBezTo>
                      <a:pt x="51" y="374"/>
                      <a:pt x="48" y="410"/>
                      <a:pt x="81" y="425"/>
                    </a:cubicBezTo>
                    <a:cubicBezTo>
                      <a:pt x="105" y="437"/>
                      <a:pt x="110" y="380"/>
                      <a:pt x="110" y="380"/>
                    </a:cubicBezTo>
                    <a:cubicBezTo>
                      <a:pt x="110" y="380"/>
                      <a:pt x="138" y="63"/>
                      <a:pt x="138" y="21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0"/>
              <p:cNvSpPr>
                <a:spLocks/>
              </p:cNvSpPr>
              <p:nvPr/>
            </p:nvSpPr>
            <p:spPr bwMode="auto">
              <a:xfrm>
                <a:off x="9453563" y="1727201"/>
                <a:ext cx="41275" cy="376238"/>
              </a:xfrm>
              <a:custGeom>
                <a:avLst/>
                <a:gdLst>
                  <a:gd name="T0" fmla="*/ 0 w 18"/>
                  <a:gd name="T1" fmla="*/ 154 h 163"/>
                  <a:gd name="T2" fmla="*/ 0 w 18"/>
                  <a:gd name="T3" fmla="*/ 154 h 163"/>
                  <a:gd name="T4" fmla="*/ 11 w 18"/>
                  <a:gd name="T5" fmla="*/ 163 h 163"/>
                  <a:gd name="T6" fmla="*/ 17 w 18"/>
                  <a:gd name="T7" fmla="*/ 0 h 163"/>
                  <a:gd name="T8" fmla="*/ 0 w 18"/>
                  <a:gd name="T9" fmla="*/ 15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3">
                    <a:moveTo>
                      <a:pt x="0" y="154"/>
                    </a:moveTo>
                    <a:cubicBezTo>
                      <a:pt x="0" y="154"/>
                      <a:pt x="0" y="154"/>
                      <a:pt x="0" y="154"/>
                    </a:cubicBezTo>
                    <a:cubicBezTo>
                      <a:pt x="6" y="160"/>
                      <a:pt x="11" y="163"/>
                      <a:pt x="11" y="163"/>
                    </a:cubicBezTo>
                    <a:cubicBezTo>
                      <a:pt x="11" y="163"/>
                      <a:pt x="18" y="37"/>
                      <a:pt x="17" y="0"/>
                    </a:cubicBezTo>
                    <a:cubicBezTo>
                      <a:pt x="17" y="0"/>
                      <a:pt x="7" y="146"/>
                      <a:pt x="0" y="154"/>
                    </a:cubicBezTo>
                    <a:close/>
                  </a:path>
                </a:pathLst>
              </a:cu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1"/>
              <p:cNvSpPr>
                <a:spLocks/>
              </p:cNvSpPr>
              <p:nvPr/>
            </p:nvSpPr>
            <p:spPr bwMode="auto">
              <a:xfrm>
                <a:off x="9910763" y="1466851"/>
                <a:ext cx="317500" cy="1009650"/>
              </a:xfrm>
              <a:custGeom>
                <a:avLst/>
                <a:gdLst>
                  <a:gd name="T0" fmla="*/ 51 w 138"/>
                  <a:gd name="T1" fmla="*/ 0 h 437"/>
                  <a:gd name="T2" fmla="*/ 138 w 138"/>
                  <a:gd name="T3" fmla="*/ 213 h 437"/>
                  <a:gd name="T4" fmla="*/ 82 w 138"/>
                  <a:gd name="T5" fmla="*/ 276 h 437"/>
                  <a:gd name="T6" fmla="*/ 87 w 138"/>
                  <a:gd name="T7" fmla="*/ 374 h 437"/>
                  <a:gd name="T8" fmla="*/ 57 w 138"/>
                  <a:gd name="T9" fmla="*/ 425 h 437"/>
                  <a:gd name="T10" fmla="*/ 28 w 138"/>
                  <a:gd name="T11" fmla="*/ 380 h 437"/>
                  <a:gd name="T12" fmla="*/ 0 w 138"/>
                  <a:gd name="T13" fmla="*/ 21 h 437"/>
                  <a:gd name="T14" fmla="*/ 51 w 138"/>
                  <a:gd name="T15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8" h="437">
                    <a:moveTo>
                      <a:pt x="51" y="0"/>
                    </a:moveTo>
                    <a:cubicBezTo>
                      <a:pt x="51" y="0"/>
                      <a:pt x="138" y="145"/>
                      <a:pt x="138" y="213"/>
                    </a:cubicBezTo>
                    <a:cubicBezTo>
                      <a:pt x="138" y="236"/>
                      <a:pt x="82" y="276"/>
                      <a:pt x="82" y="276"/>
                    </a:cubicBezTo>
                    <a:cubicBezTo>
                      <a:pt x="87" y="374"/>
                      <a:pt x="87" y="374"/>
                      <a:pt x="87" y="374"/>
                    </a:cubicBezTo>
                    <a:cubicBezTo>
                      <a:pt x="87" y="374"/>
                      <a:pt x="90" y="410"/>
                      <a:pt x="57" y="425"/>
                    </a:cubicBezTo>
                    <a:cubicBezTo>
                      <a:pt x="33" y="437"/>
                      <a:pt x="28" y="380"/>
                      <a:pt x="28" y="380"/>
                    </a:cubicBezTo>
                    <a:cubicBezTo>
                      <a:pt x="28" y="380"/>
                      <a:pt x="0" y="63"/>
                      <a:pt x="0" y="21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2"/>
              <p:cNvSpPr>
                <a:spLocks/>
              </p:cNvSpPr>
              <p:nvPr/>
            </p:nvSpPr>
            <p:spPr bwMode="auto">
              <a:xfrm>
                <a:off x="10083801" y="1727201"/>
                <a:ext cx="42863" cy="376238"/>
              </a:xfrm>
              <a:custGeom>
                <a:avLst/>
                <a:gdLst>
                  <a:gd name="T0" fmla="*/ 19 w 19"/>
                  <a:gd name="T1" fmla="*/ 154 h 163"/>
                  <a:gd name="T2" fmla="*/ 19 w 19"/>
                  <a:gd name="T3" fmla="*/ 154 h 163"/>
                  <a:gd name="T4" fmla="*/ 7 w 19"/>
                  <a:gd name="T5" fmla="*/ 163 h 163"/>
                  <a:gd name="T6" fmla="*/ 1 w 19"/>
                  <a:gd name="T7" fmla="*/ 0 h 163"/>
                  <a:gd name="T8" fmla="*/ 19 w 19"/>
                  <a:gd name="T9" fmla="*/ 15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3">
                    <a:moveTo>
                      <a:pt x="19" y="154"/>
                    </a:moveTo>
                    <a:cubicBezTo>
                      <a:pt x="19" y="154"/>
                      <a:pt x="19" y="154"/>
                      <a:pt x="19" y="154"/>
                    </a:cubicBezTo>
                    <a:cubicBezTo>
                      <a:pt x="12" y="160"/>
                      <a:pt x="7" y="163"/>
                      <a:pt x="7" y="163"/>
                    </a:cubicBezTo>
                    <a:cubicBezTo>
                      <a:pt x="7" y="163"/>
                      <a:pt x="0" y="37"/>
                      <a:pt x="1" y="0"/>
                    </a:cubicBezTo>
                    <a:cubicBezTo>
                      <a:pt x="1" y="0"/>
                      <a:pt x="11" y="146"/>
                      <a:pt x="19" y="154"/>
                    </a:cubicBezTo>
                    <a:close/>
                  </a:path>
                </a:pathLst>
              </a:cu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3"/>
              <p:cNvSpPr>
                <a:spLocks/>
              </p:cNvSpPr>
              <p:nvPr/>
            </p:nvSpPr>
            <p:spPr bwMode="auto">
              <a:xfrm>
                <a:off x="9301163" y="476251"/>
                <a:ext cx="952500" cy="874713"/>
              </a:xfrm>
              <a:custGeom>
                <a:avLst/>
                <a:gdLst>
                  <a:gd name="T0" fmla="*/ 18 w 413"/>
                  <a:gd name="T1" fmla="*/ 267 h 378"/>
                  <a:gd name="T2" fmla="*/ 34 w 413"/>
                  <a:gd name="T3" fmla="*/ 127 h 378"/>
                  <a:gd name="T4" fmla="*/ 240 w 413"/>
                  <a:gd name="T5" fmla="*/ 22 h 378"/>
                  <a:gd name="T6" fmla="*/ 328 w 413"/>
                  <a:gd name="T7" fmla="*/ 20 h 378"/>
                  <a:gd name="T8" fmla="*/ 387 w 413"/>
                  <a:gd name="T9" fmla="*/ 153 h 378"/>
                  <a:gd name="T10" fmla="*/ 390 w 413"/>
                  <a:gd name="T11" fmla="*/ 271 h 378"/>
                  <a:gd name="T12" fmla="*/ 298 w 413"/>
                  <a:gd name="T13" fmla="*/ 378 h 378"/>
                  <a:gd name="T14" fmla="*/ 95 w 413"/>
                  <a:gd name="T15" fmla="*/ 378 h 378"/>
                  <a:gd name="T16" fmla="*/ 18 w 413"/>
                  <a:gd name="T17" fmla="*/ 267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3" h="378">
                    <a:moveTo>
                      <a:pt x="18" y="267"/>
                    </a:moveTo>
                    <a:cubicBezTo>
                      <a:pt x="18" y="267"/>
                      <a:pt x="0" y="128"/>
                      <a:pt x="34" y="127"/>
                    </a:cubicBezTo>
                    <a:cubicBezTo>
                      <a:pt x="34" y="127"/>
                      <a:pt x="40" y="0"/>
                      <a:pt x="240" y="22"/>
                    </a:cubicBezTo>
                    <a:cubicBezTo>
                      <a:pt x="240" y="22"/>
                      <a:pt x="306" y="33"/>
                      <a:pt x="328" y="20"/>
                    </a:cubicBezTo>
                    <a:cubicBezTo>
                      <a:pt x="350" y="7"/>
                      <a:pt x="413" y="28"/>
                      <a:pt x="387" y="153"/>
                    </a:cubicBezTo>
                    <a:cubicBezTo>
                      <a:pt x="387" y="153"/>
                      <a:pt x="412" y="143"/>
                      <a:pt x="390" y="271"/>
                    </a:cubicBezTo>
                    <a:cubicBezTo>
                      <a:pt x="298" y="378"/>
                      <a:pt x="298" y="378"/>
                      <a:pt x="298" y="378"/>
                    </a:cubicBezTo>
                    <a:cubicBezTo>
                      <a:pt x="95" y="378"/>
                      <a:pt x="95" y="378"/>
                      <a:pt x="95" y="378"/>
                    </a:cubicBezTo>
                    <a:lnTo>
                      <a:pt x="18" y="267"/>
                    </a:lnTo>
                    <a:close/>
                  </a:path>
                </a:pathLst>
              </a:custGeom>
              <a:solidFill>
                <a:srgbClr val="4C4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4"/>
              <p:cNvSpPr>
                <a:spLocks/>
              </p:cNvSpPr>
              <p:nvPr/>
            </p:nvSpPr>
            <p:spPr bwMode="auto">
              <a:xfrm>
                <a:off x="9455151" y="688976"/>
                <a:ext cx="784225" cy="301625"/>
              </a:xfrm>
              <a:custGeom>
                <a:avLst/>
                <a:gdLst>
                  <a:gd name="T0" fmla="*/ 273 w 340"/>
                  <a:gd name="T1" fmla="*/ 109 h 130"/>
                  <a:gd name="T2" fmla="*/ 280 w 340"/>
                  <a:gd name="T3" fmla="*/ 0 h 130"/>
                  <a:gd name="T4" fmla="*/ 96 w 340"/>
                  <a:gd name="T5" fmla="*/ 31 h 130"/>
                  <a:gd name="T6" fmla="*/ 0 w 340"/>
                  <a:gd name="T7" fmla="*/ 123 h 130"/>
                  <a:gd name="T8" fmla="*/ 217 w 340"/>
                  <a:gd name="T9" fmla="*/ 130 h 130"/>
                  <a:gd name="T10" fmla="*/ 273 w 340"/>
                  <a:gd name="T11" fmla="*/ 10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0" h="130">
                    <a:moveTo>
                      <a:pt x="273" y="109"/>
                    </a:moveTo>
                    <a:cubicBezTo>
                      <a:pt x="273" y="109"/>
                      <a:pt x="340" y="81"/>
                      <a:pt x="280" y="0"/>
                    </a:cubicBezTo>
                    <a:cubicBezTo>
                      <a:pt x="280" y="0"/>
                      <a:pt x="207" y="33"/>
                      <a:pt x="96" y="31"/>
                    </a:cubicBezTo>
                    <a:cubicBezTo>
                      <a:pt x="9" y="30"/>
                      <a:pt x="1" y="118"/>
                      <a:pt x="0" y="123"/>
                    </a:cubicBezTo>
                    <a:cubicBezTo>
                      <a:pt x="217" y="130"/>
                      <a:pt x="217" y="130"/>
                      <a:pt x="217" y="130"/>
                    </a:cubicBezTo>
                    <a:lnTo>
                      <a:pt x="273" y="109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5"/>
              <p:cNvSpPr>
                <a:spLocks/>
              </p:cNvSpPr>
              <p:nvPr/>
            </p:nvSpPr>
            <p:spPr bwMode="auto">
              <a:xfrm>
                <a:off x="9264651" y="1031876"/>
                <a:ext cx="185738" cy="358775"/>
              </a:xfrm>
              <a:custGeom>
                <a:avLst/>
                <a:gdLst>
                  <a:gd name="T0" fmla="*/ 81 w 81"/>
                  <a:gd name="T1" fmla="*/ 48 h 155"/>
                  <a:gd name="T2" fmla="*/ 31 w 81"/>
                  <a:gd name="T3" fmla="*/ 22 h 155"/>
                  <a:gd name="T4" fmla="*/ 73 w 81"/>
                  <a:gd name="T5" fmla="*/ 155 h 155"/>
                  <a:gd name="T6" fmla="*/ 81 w 81"/>
                  <a:gd name="T7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155">
                    <a:moveTo>
                      <a:pt x="81" y="48"/>
                    </a:moveTo>
                    <a:cubicBezTo>
                      <a:pt x="81" y="48"/>
                      <a:pt x="62" y="0"/>
                      <a:pt x="31" y="22"/>
                    </a:cubicBezTo>
                    <a:cubicBezTo>
                      <a:pt x="0" y="43"/>
                      <a:pt x="40" y="142"/>
                      <a:pt x="73" y="155"/>
                    </a:cubicBezTo>
                    <a:lnTo>
                      <a:pt x="81" y="48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6"/>
              <p:cNvSpPr>
                <a:spLocks/>
              </p:cNvSpPr>
              <p:nvPr/>
            </p:nvSpPr>
            <p:spPr bwMode="auto">
              <a:xfrm>
                <a:off x="10096501" y="1031876"/>
                <a:ext cx="185738" cy="358775"/>
              </a:xfrm>
              <a:custGeom>
                <a:avLst/>
                <a:gdLst>
                  <a:gd name="T0" fmla="*/ 0 w 80"/>
                  <a:gd name="T1" fmla="*/ 48 h 155"/>
                  <a:gd name="T2" fmla="*/ 49 w 80"/>
                  <a:gd name="T3" fmla="*/ 22 h 155"/>
                  <a:gd name="T4" fmla="*/ 7 w 80"/>
                  <a:gd name="T5" fmla="*/ 155 h 155"/>
                  <a:gd name="T6" fmla="*/ 0 w 80"/>
                  <a:gd name="T7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155">
                    <a:moveTo>
                      <a:pt x="0" y="48"/>
                    </a:moveTo>
                    <a:cubicBezTo>
                      <a:pt x="0" y="48"/>
                      <a:pt x="18" y="0"/>
                      <a:pt x="49" y="22"/>
                    </a:cubicBezTo>
                    <a:cubicBezTo>
                      <a:pt x="80" y="43"/>
                      <a:pt x="40" y="142"/>
                      <a:pt x="7" y="155"/>
                    </a:cubicBez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7"/>
              <p:cNvSpPr>
                <a:spLocks/>
              </p:cNvSpPr>
              <p:nvPr/>
            </p:nvSpPr>
            <p:spPr bwMode="auto">
              <a:xfrm>
                <a:off x="9383713" y="809626"/>
                <a:ext cx="776288" cy="739775"/>
              </a:xfrm>
              <a:custGeom>
                <a:avLst/>
                <a:gdLst>
                  <a:gd name="T0" fmla="*/ 31 w 336"/>
                  <a:gd name="T1" fmla="*/ 71 h 320"/>
                  <a:gd name="T2" fmla="*/ 107 w 336"/>
                  <a:gd name="T3" fmla="*/ 17 h 320"/>
                  <a:gd name="T4" fmla="*/ 233 w 336"/>
                  <a:gd name="T5" fmla="*/ 42 h 320"/>
                  <a:gd name="T6" fmla="*/ 304 w 336"/>
                  <a:gd name="T7" fmla="*/ 57 h 320"/>
                  <a:gd name="T8" fmla="*/ 335 w 336"/>
                  <a:gd name="T9" fmla="*/ 256 h 320"/>
                  <a:gd name="T10" fmla="*/ 332 w 336"/>
                  <a:gd name="T11" fmla="*/ 271 h 320"/>
                  <a:gd name="T12" fmla="*/ 171 w 336"/>
                  <a:gd name="T13" fmla="*/ 320 h 320"/>
                  <a:gd name="T14" fmla="*/ 6 w 336"/>
                  <a:gd name="T15" fmla="*/ 271 h 320"/>
                  <a:gd name="T16" fmla="*/ 1 w 336"/>
                  <a:gd name="T17" fmla="*/ 255 h 320"/>
                  <a:gd name="T18" fmla="*/ 31 w 336"/>
                  <a:gd name="T19" fmla="*/ 71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6" h="320">
                    <a:moveTo>
                      <a:pt x="31" y="71"/>
                    </a:moveTo>
                    <a:cubicBezTo>
                      <a:pt x="31" y="71"/>
                      <a:pt x="52" y="35"/>
                      <a:pt x="107" y="17"/>
                    </a:cubicBezTo>
                    <a:cubicBezTo>
                      <a:pt x="163" y="0"/>
                      <a:pt x="197" y="23"/>
                      <a:pt x="233" y="42"/>
                    </a:cubicBezTo>
                    <a:cubicBezTo>
                      <a:pt x="269" y="62"/>
                      <a:pt x="304" y="57"/>
                      <a:pt x="304" y="57"/>
                    </a:cubicBezTo>
                    <a:cubicBezTo>
                      <a:pt x="335" y="256"/>
                      <a:pt x="335" y="256"/>
                      <a:pt x="335" y="256"/>
                    </a:cubicBezTo>
                    <a:cubicBezTo>
                      <a:pt x="336" y="261"/>
                      <a:pt x="335" y="267"/>
                      <a:pt x="332" y="271"/>
                    </a:cubicBezTo>
                    <a:cubicBezTo>
                      <a:pt x="320" y="287"/>
                      <a:pt x="281" y="320"/>
                      <a:pt x="171" y="320"/>
                    </a:cubicBezTo>
                    <a:cubicBezTo>
                      <a:pt x="62" y="320"/>
                      <a:pt x="19" y="287"/>
                      <a:pt x="6" y="271"/>
                    </a:cubicBezTo>
                    <a:cubicBezTo>
                      <a:pt x="2" y="267"/>
                      <a:pt x="0" y="261"/>
                      <a:pt x="1" y="255"/>
                    </a:cubicBezTo>
                    <a:lnTo>
                      <a:pt x="31" y="7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8"/>
              <p:cNvSpPr>
                <a:spLocks/>
              </p:cNvSpPr>
              <p:nvPr/>
            </p:nvSpPr>
            <p:spPr bwMode="auto">
              <a:xfrm>
                <a:off x="9509126" y="1284288"/>
                <a:ext cx="536575" cy="157163"/>
              </a:xfrm>
              <a:custGeom>
                <a:avLst/>
                <a:gdLst>
                  <a:gd name="T0" fmla="*/ 119 w 233"/>
                  <a:gd name="T1" fmla="*/ 68 h 68"/>
                  <a:gd name="T2" fmla="*/ 53 w 233"/>
                  <a:gd name="T3" fmla="*/ 58 h 68"/>
                  <a:gd name="T4" fmla="*/ 17 w 233"/>
                  <a:gd name="T5" fmla="*/ 36 h 68"/>
                  <a:gd name="T6" fmla="*/ 0 w 233"/>
                  <a:gd name="T7" fmla="*/ 4 h 68"/>
                  <a:gd name="T8" fmla="*/ 3 w 233"/>
                  <a:gd name="T9" fmla="*/ 0 h 68"/>
                  <a:gd name="T10" fmla="*/ 6 w 233"/>
                  <a:gd name="T11" fmla="*/ 3 h 68"/>
                  <a:gd name="T12" fmla="*/ 22 w 233"/>
                  <a:gd name="T13" fmla="*/ 32 h 68"/>
                  <a:gd name="T14" fmla="*/ 119 w 233"/>
                  <a:gd name="T15" fmla="*/ 61 h 68"/>
                  <a:gd name="T16" fmla="*/ 213 w 233"/>
                  <a:gd name="T17" fmla="*/ 32 h 68"/>
                  <a:gd name="T18" fmla="*/ 227 w 233"/>
                  <a:gd name="T19" fmla="*/ 3 h 68"/>
                  <a:gd name="T20" fmla="*/ 230 w 233"/>
                  <a:gd name="T21" fmla="*/ 0 h 68"/>
                  <a:gd name="T22" fmla="*/ 233 w 233"/>
                  <a:gd name="T23" fmla="*/ 3 h 68"/>
                  <a:gd name="T24" fmla="*/ 218 w 233"/>
                  <a:gd name="T25" fmla="*/ 36 h 68"/>
                  <a:gd name="T26" fmla="*/ 183 w 233"/>
                  <a:gd name="T27" fmla="*/ 58 h 68"/>
                  <a:gd name="T28" fmla="*/ 119 w 233"/>
                  <a:gd name="T2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3" h="68">
                    <a:moveTo>
                      <a:pt x="119" y="68"/>
                    </a:moveTo>
                    <a:cubicBezTo>
                      <a:pt x="93" y="68"/>
                      <a:pt x="71" y="64"/>
                      <a:pt x="53" y="58"/>
                    </a:cubicBezTo>
                    <a:cubicBezTo>
                      <a:pt x="39" y="53"/>
                      <a:pt x="27" y="45"/>
                      <a:pt x="17" y="36"/>
                    </a:cubicBezTo>
                    <a:cubicBezTo>
                      <a:pt x="2" y="20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6" y="1"/>
                      <a:pt x="6" y="3"/>
                    </a:cubicBezTo>
                    <a:cubicBezTo>
                      <a:pt x="6" y="3"/>
                      <a:pt x="8" y="18"/>
                      <a:pt x="22" y="32"/>
                    </a:cubicBezTo>
                    <a:cubicBezTo>
                      <a:pt x="36" y="45"/>
                      <a:pt x="63" y="61"/>
                      <a:pt x="119" y="61"/>
                    </a:cubicBezTo>
                    <a:cubicBezTo>
                      <a:pt x="174" y="61"/>
                      <a:pt x="200" y="45"/>
                      <a:pt x="213" y="32"/>
                    </a:cubicBezTo>
                    <a:cubicBezTo>
                      <a:pt x="226" y="18"/>
                      <a:pt x="227" y="3"/>
                      <a:pt x="227" y="3"/>
                    </a:cubicBezTo>
                    <a:cubicBezTo>
                      <a:pt x="227" y="1"/>
                      <a:pt x="228" y="0"/>
                      <a:pt x="230" y="0"/>
                    </a:cubicBezTo>
                    <a:cubicBezTo>
                      <a:pt x="232" y="0"/>
                      <a:pt x="233" y="2"/>
                      <a:pt x="233" y="3"/>
                    </a:cubicBezTo>
                    <a:cubicBezTo>
                      <a:pt x="233" y="4"/>
                      <a:pt x="233" y="20"/>
                      <a:pt x="218" y="36"/>
                    </a:cubicBezTo>
                    <a:cubicBezTo>
                      <a:pt x="209" y="45"/>
                      <a:pt x="198" y="53"/>
                      <a:pt x="183" y="58"/>
                    </a:cubicBezTo>
                    <a:cubicBezTo>
                      <a:pt x="166" y="64"/>
                      <a:pt x="144" y="68"/>
                      <a:pt x="119" y="68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9"/>
              <p:cNvSpPr>
                <a:spLocks/>
              </p:cNvSpPr>
              <p:nvPr/>
            </p:nvSpPr>
            <p:spPr bwMode="auto">
              <a:xfrm>
                <a:off x="9691688" y="1287463"/>
                <a:ext cx="174625" cy="44450"/>
              </a:xfrm>
              <a:custGeom>
                <a:avLst/>
                <a:gdLst>
                  <a:gd name="T0" fmla="*/ 0 w 76"/>
                  <a:gd name="T1" fmla="*/ 0 h 19"/>
                  <a:gd name="T2" fmla="*/ 36 w 76"/>
                  <a:gd name="T3" fmla="*/ 12 h 19"/>
                  <a:gd name="T4" fmla="*/ 76 w 76"/>
                  <a:gd name="T5" fmla="*/ 0 h 19"/>
                  <a:gd name="T6" fmla="*/ 36 w 76"/>
                  <a:gd name="T7" fmla="*/ 19 h 19"/>
                  <a:gd name="T8" fmla="*/ 0 w 7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9">
                    <a:moveTo>
                      <a:pt x="0" y="0"/>
                    </a:moveTo>
                    <a:cubicBezTo>
                      <a:pt x="0" y="0"/>
                      <a:pt x="19" y="12"/>
                      <a:pt x="36" y="12"/>
                    </a:cubicBezTo>
                    <a:cubicBezTo>
                      <a:pt x="53" y="12"/>
                      <a:pt x="76" y="0"/>
                      <a:pt x="76" y="0"/>
                    </a:cubicBezTo>
                    <a:cubicBezTo>
                      <a:pt x="76" y="0"/>
                      <a:pt x="52" y="19"/>
                      <a:pt x="36" y="19"/>
                    </a:cubicBezTo>
                    <a:cubicBezTo>
                      <a:pt x="20" y="1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50"/>
              <p:cNvSpPr>
                <a:spLocks noChangeArrowheads="1"/>
              </p:cNvSpPr>
              <p:nvPr/>
            </p:nvSpPr>
            <p:spPr bwMode="auto">
              <a:xfrm>
                <a:off x="9536113" y="1073151"/>
                <a:ext cx="100013" cy="101600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51"/>
              <p:cNvSpPr>
                <a:spLocks/>
              </p:cNvSpPr>
              <p:nvPr/>
            </p:nvSpPr>
            <p:spPr bwMode="auto">
              <a:xfrm>
                <a:off x="9567863" y="1079501"/>
                <a:ext cx="49213" cy="30163"/>
              </a:xfrm>
              <a:custGeom>
                <a:avLst/>
                <a:gdLst>
                  <a:gd name="T0" fmla="*/ 1 w 21"/>
                  <a:gd name="T1" fmla="*/ 5 h 13"/>
                  <a:gd name="T2" fmla="*/ 10 w 21"/>
                  <a:gd name="T3" fmla="*/ 12 h 13"/>
                  <a:gd name="T4" fmla="*/ 20 w 21"/>
                  <a:gd name="T5" fmla="*/ 8 h 13"/>
                  <a:gd name="T6" fmla="*/ 12 w 21"/>
                  <a:gd name="T7" fmla="*/ 1 h 13"/>
                  <a:gd name="T8" fmla="*/ 1 w 21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1" y="5"/>
                    </a:moveTo>
                    <a:cubicBezTo>
                      <a:pt x="0" y="8"/>
                      <a:pt x="4" y="11"/>
                      <a:pt x="10" y="12"/>
                    </a:cubicBezTo>
                    <a:cubicBezTo>
                      <a:pt x="15" y="13"/>
                      <a:pt x="20" y="12"/>
                      <a:pt x="20" y="8"/>
                    </a:cubicBezTo>
                    <a:cubicBezTo>
                      <a:pt x="21" y="5"/>
                      <a:pt x="17" y="2"/>
                      <a:pt x="12" y="1"/>
                    </a:cubicBezTo>
                    <a:cubicBezTo>
                      <a:pt x="6" y="0"/>
                      <a:pt x="2" y="1"/>
                      <a:pt x="1" y="5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52"/>
              <p:cNvSpPr>
                <a:spLocks/>
              </p:cNvSpPr>
              <p:nvPr/>
            </p:nvSpPr>
            <p:spPr bwMode="auto">
              <a:xfrm>
                <a:off x="9480551" y="977901"/>
                <a:ext cx="196850" cy="71438"/>
              </a:xfrm>
              <a:custGeom>
                <a:avLst/>
                <a:gdLst>
                  <a:gd name="T0" fmla="*/ 0 w 85"/>
                  <a:gd name="T1" fmla="*/ 7 h 31"/>
                  <a:gd name="T2" fmla="*/ 0 w 85"/>
                  <a:gd name="T3" fmla="*/ 29 h 31"/>
                  <a:gd name="T4" fmla="*/ 85 w 85"/>
                  <a:gd name="T5" fmla="*/ 24 h 31"/>
                  <a:gd name="T6" fmla="*/ 85 w 85"/>
                  <a:gd name="T7" fmla="*/ 0 h 31"/>
                  <a:gd name="T8" fmla="*/ 0 w 85"/>
                  <a:gd name="T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1">
                    <a:moveTo>
                      <a:pt x="0" y="7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28" y="31"/>
                      <a:pt x="56" y="30"/>
                      <a:pt x="85" y="24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56" y="6"/>
                      <a:pt x="28" y="9"/>
                      <a:pt x="0" y="7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53"/>
              <p:cNvSpPr>
                <a:spLocks noChangeArrowheads="1"/>
              </p:cNvSpPr>
              <p:nvPr/>
            </p:nvSpPr>
            <p:spPr bwMode="auto">
              <a:xfrm>
                <a:off x="9921876" y="1073151"/>
                <a:ext cx="101600" cy="101600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54"/>
              <p:cNvSpPr>
                <a:spLocks/>
              </p:cNvSpPr>
              <p:nvPr/>
            </p:nvSpPr>
            <p:spPr bwMode="auto">
              <a:xfrm>
                <a:off x="9956801" y="1079501"/>
                <a:ext cx="47625" cy="30163"/>
              </a:xfrm>
              <a:custGeom>
                <a:avLst/>
                <a:gdLst>
                  <a:gd name="T0" fmla="*/ 0 w 21"/>
                  <a:gd name="T1" fmla="*/ 5 h 13"/>
                  <a:gd name="T2" fmla="*/ 9 w 21"/>
                  <a:gd name="T3" fmla="*/ 12 h 13"/>
                  <a:gd name="T4" fmla="*/ 20 w 21"/>
                  <a:gd name="T5" fmla="*/ 8 h 13"/>
                  <a:gd name="T6" fmla="*/ 11 w 21"/>
                  <a:gd name="T7" fmla="*/ 1 h 13"/>
                  <a:gd name="T8" fmla="*/ 0 w 21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0" y="5"/>
                    </a:moveTo>
                    <a:cubicBezTo>
                      <a:pt x="0" y="8"/>
                      <a:pt x="4" y="11"/>
                      <a:pt x="9" y="12"/>
                    </a:cubicBezTo>
                    <a:cubicBezTo>
                      <a:pt x="14" y="13"/>
                      <a:pt x="19" y="12"/>
                      <a:pt x="20" y="8"/>
                    </a:cubicBezTo>
                    <a:cubicBezTo>
                      <a:pt x="21" y="5"/>
                      <a:pt x="17" y="2"/>
                      <a:pt x="11" y="1"/>
                    </a:cubicBezTo>
                    <a:cubicBezTo>
                      <a:pt x="6" y="0"/>
                      <a:pt x="1" y="1"/>
                      <a:pt x="0" y="5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5"/>
              <p:cNvSpPr>
                <a:spLocks/>
              </p:cNvSpPr>
              <p:nvPr/>
            </p:nvSpPr>
            <p:spPr bwMode="auto">
              <a:xfrm>
                <a:off x="9882188" y="977901"/>
                <a:ext cx="196850" cy="71438"/>
              </a:xfrm>
              <a:custGeom>
                <a:avLst/>
                <a:gdLst>
                  <a:gd name="T0" fmla="*/ 85 w 85"/>
                  <a:gd name="T1" fmla="*/ 7 h 31"/>
                  <a:gd name="T2" fmla="*/ 85 w 85"/>
                  <a:gd name="T3" fmla="*/ 29 h 31"/>
                  <a:gd name="T4" fmla="*/ 0 w 85"/>
                  <a:gd name="T5" fmla="*/ 24 h 31"/>
                  <a:gd name="T6" fmla="*/ 0 w 85"/>
                  <a:gd name="T7" fmla="*/ 0 h 31"/>
                  <a:gd name="T8" fmla="*/ 85 w 85"/>
                  <a:gd name="T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1">
                    <a:moveTo>
                      <a:pt x="85" y="7"/>
                    </a:moveTo>
                    <a:cubicBezTo>
                      <a:pt x="85" y="29"/>
                      <a:pt x="85" y="29"/>
                      <a:pt x="85" y="29"/>
                    </a:cubicBezTo>
                    <a:cubicBezTo>
                      <a:pt x="56" y="31"/>
                      <a:pt x="28" y="30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6"/>
                      <a:pt x="56" y="9"/>
                      <a:pt x="85" y="7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5539530" y="4244413"/>
            <a:ext cx="1046163" cy="2480135"/>
            <a:chOff x="5539530" y="4244413"/>
            <a:chExt cx="1046163" cy="2480135"/>
          </a:xfrm>
          <a:effectLst/>
        </p:grpSpPr>
        <p:sp>
          <p:nvSpPr>
            <p:cNvPr id="92" name="椭圆 91"/>
            <p:cNvSpPr/>
            <p:nvPr/>
          </p:nvSpPr>
          <p:spPr>
            <a:xfrm>
              <a:off x="5539530" y="6418132"/>
              <a:ext cx="1046163" cy="306416"/>
            </a:xfrm>
            <a:prstGeom prst="ellipse">
              <a:avLst/>
            </a:prstGeom>
            <a:solidFill>
              <a:srgbClr val="0C3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5625324" y="4244413"/>
              <a:ext cx="941352" cy="2403608"/>
              <a:chOff x="6141684" y="357528"/>
              <a:chExt cx="975080" cy="2489728"/>
            </a:xfrm>
          </p:grpSpPr>
          <p:grpSp>
            <p:nvGrpSpPr>
              <p:cNvPr id="94" name="组合 93"/>
              <p:cNvGrpSpPr/>
              <p:nvPr/>
            </p:nvGrpSpPr>
            <p:grpSpPr>
              <a:xfrm>
                <a:off x="6205539" y="1318494"/>
                <a:ext cx="911225" cy="1528762"/>
                <a:chOff x="6205539" y="1318494"/>
                <a:chExt cx="911225" cy="1528762"/>
              </a:xfrm>
            </p:grpSpPr>
            <p:sp>
              <p:nvSpPr>
                <p:cNvPr id="110" name="Freeform 106"/>
                <p:cNvSpPr>
                  <a:spLocks/>
                </p:cNvSpPr>
                <p:nvPr/>
              </p:nvSpPr>
              <p:spPr bwMode="auto">
                <a:xfrm>
                  <a:off x="6297614" y="1966194"/>
                  <a:ext cx="574675" cy="800100"/>
                </a:xfrm>
                <a:custGeom>
                  <a:avLst/>
                  <a:gdLst>
                    <a:gd name="T0" fmla="*/ 324 w 362"/>
                    <a:gd name="T1" fmla="*/ 1 h 504"/>
                    <a:gd name="T2" fmla="*/ 37 w 362"/>
                    <a:gd name="T3" fmla="*/ 0 h 504"/>
                    <a:gd name="T4" fmla="*/ 0 w 362"/>
                    <a:gd name="T5" fmla="*/ 504 h 504"/>
                    <a:gd name="T6" fmla="*/ 121 w 362"/>
                    <a:gd name="T7" fmla="*/ 504 h 504"/>
                    <a:gd name="T8" fmla="*/ 159 w 362"/>
                    <a:gd name="T9" fmla="*/ 147 h 504"/>
                    <a:gd name="T10" fmla="*/ 195 w 362"/>
                    <a:gd name="T11" fmla="*/ 147 h 504"/>
                    <a:gd name="T12" fmla="*/ 242 w 362"/>
                    <a:gd name="T13" fmla="*/ 504 h 504"/>
                    <a:gd name="T14" fmla="*/ 362 w 362"/>
                    <a:gd name="T15" fmla="*/ 504 h 504"/>
                    <a:gd name="T16" fmla="*/ 324 w 362"/>
                    <a:gd name="T17" fmla="*/ 1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2" h="504">
                      <a:moveTo>
                        <a:pt x="324" y="1"/>
                      </a:moveTo>
                      <a:lnTo>
                        <a:pt x="37" y="0"/>
                      </a:lnTo>
                      <a:lnTo>
                        <a:pt x="0" y="504"/>
                      </a:lnTo>
                      <a:lnTo>
                        <a:pt x="121" y="504"/>
                      </a:lnTo>
                      <a:lnTo>
                        <a:pt x="159" y="147"/>
                      </a:lnTo>
                      <a:lnTo>
                        <a:pt x="195" y="147"/>
                      </a:lnTo>
                      <a:lnTo>
                        <a:pt x="242" y="504"/>
                      </a:lnTo>
                      <a:lnTo>
                        <a:pt x="362" y="504"/>
                      </a:lnTo>
                      <a:lnTo>
                        <a:pt x="324" y="1"/>
                      </a:lnTo>
                      <a:close/>
                    </a:path>
                  </a:pathLst>
                </a:custGeom>
                <a:solidFill>
                  <a:srgbClr val="D198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107"/>
                <p:cNvSpPr>
                  <a:spLocks/>
                </p:cNvSpPr>
                <p:nvPr/>
              </p:nvSpPr>
              <p:spPr bwMode="auto">
                <a:xfrm>
                  <a:off x="6669089" y="2694856"/>
                  <a:ext cx="228600" cy="152400"/>
                </a:xfrm>
                <a:custGeom>
                  <a:avLst/>
                  <a:gdLst>
                    <a:gd name="T0" fmla="*/ 83 w 99"/>
                    <a:gd name="T1" fmla="*/ 66 h 66"/>
                    <a:gd name="T2" fmla="*/ 16 w 99"/>
                    <a:gd name="T3" fmla="*/ 66 h 66"/>
                    <a:gd name="T4" fmla="*/ 0 w 99"/>
                    <a:gd name="T5" fmla="*/ 50 h 66"/>
                    <a:gd name="T6" fmla="*/ 0 w 99"/>
                    <a:gd name="T7" fmla="*/ 49 h 66"/>
                    <a:gd name="T8" fmla="*/ 49 w 99"/>
                    <a:gd name="T9" fmla="*/ 0 h 66"/>
                    <a:gd name="T10" fmla="*/ 50 w 99"/>
                    <a:gd name="T11" fmla="*/ 0 h 66"/>
                    <a:gd name="T12" fmla="*/ 99 w 99"/>
                    <a:gd name="T13" fmla="*/ 49 h 66"/>
                    <a:gd name="T14" fmla="*/ 99 w 99"/>
                    <a:gd name="T15" fmla="*/ 50 h 66"/>
                    <a:gd name="T16" fmla="*/ 83 w 99"/>
                    <a:gd name="T17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66">
                      <a:moveTo>
                        <a:pt x="83" y="66"/>
                      </a:moveTo>
                      <a:cubicBezTo>
                        <a:pt x="16" y="66"/>
                        <a:pt x="16" y="66"/>
                        <a:pt x="16" y="66"/>
                      </a:cubicBezTo>
                      <a:cubicBezTo>
                        <a:pt x="7" y="66"/>
                        <a:pt x="0" y="59"/>
                        <a:pt x="0" y="50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22"/>
                        <a:pt x="22" y="0"/>
                        <a:pt x="49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77" y="0"/>
                        <a:pt x="99" y="22"/>
                        <a:pt x="99" y="49"/>
                      </a:cubicBezTo>
                      <a:cubicBezTo>
                        <a:pt x="99" y="50"/>
                        <a:pt x="99" y="50"/>
                        <a:pt x="99" y="50"/>
                      </a:cubicBezTo>
                      <a:cubicBezTo>
                        <a:pt x="99" y="59"/>
                        <a:pt x="92" y="66"/>
                        <a:pt x="83" y="66"/>
                      </a:cubicBezTo>
                      <a:close/>
                    </a:path>
                  </a:pathLst>
                </a:custGeom>
                <a:solidFill>
                  <a:srgbClr val="563A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108"/>
                <p:cNvSpPr>
                  <a:spLocks/>
                </p:cNvSpPr>
                <p:nvPr/>
              </p:nvSpPr>
              <p:spPr bwMode="auto">
                <a:xfrm>
                  <a:off x="6272214" y="2694856"/>
                  <a:ext cx="228600" cy="152400"/>
                </a:xfrm>
                <a:custGeom>
                  <a:avLst/>
                  <a:gdLst>
                    <a:gd name="T0" fmla="*/ 16 w 99"/>
                    <a:gd name="T1" fmla="*/ 66 h 66"/>
                    <a:gd name="T2" fmla="*/ 84 w 99"/>
                    <a:gd name="T3" fmla="*/ 66 h 66"/>
                    <a:gd name="T4" fmla="*/ 99 w 99"/>
                    <a:gd name="T5" fmla="*/ 50 h 66"/>
                    <a:gd name="T6" fmla="*/ 99 w 99"/>
                    <a:gd name="T7" fmla="*/ 49 h 66"/>
                    <a:gd name="T8" fmla="*/ 50 w 99"/>
                    <a:gd name="T9" fmla="*/ 0 h 66"/>
                    <a:gd name="T10" fmla="*/ 49 w 99"/>
                    <a:gd name="T11" fmla="*/ 0 h 66"/>
                    <a:gd name="T12" fmla="*/ 0 w 99"/>
                    <a:gd name="T13" fmla="*/ 49 h 66"/>
                    <a:gd name="T14" fmla="*/ 0 w 99"/>
                    <a:gd name="T15" fmla="*/ 50 h 66"/>
                    <a:gd name="T16" fmla="*/ 16 w 99"/>
                    <a:gd name="T17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66">
                      <a:moveTo>
                        <a:pt x="16" y="66"/>
                      </a:move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92" y="66"/>
                        <a:pt x="99" y="59"/>
                        <a:pt x="99" y="50"/>
                      </a:cubicBezTo>
                      <a:cubicBezTo>
                        <a:pt x="99" y="49"/>
                        <a:pt x="99" y="49"/>
                        <a:pt x="99" y="49"/>
                      </a:cubicBezTo>
                      <a:cubicBezTo>
                        <a:pt x="99" y="22"/>
                        <a:pt x="77" y="0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9"/>
                        <a:pt x="7" y="66"/>
                        <a:pt x="16" y="66"/>
                      </a:cubicBezTo>
                      <a:close/>
                    </a:path>
                  </a:pathLst>
                </a:custGeom>
                <a:solidFill>
                  <a:srgbClr val="563A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Rectangle 109"/>
                <p:cNvSpPr>
                  <a:spLocks noChangeArrowheads="1"/>
                </p:cNvSpPr>
                <p:nvPr/>
              </p:nvSpPr>
              <p:spPr bwMode="auto">
                <a:xfrm>
                  <a:off x="6418264" y="1318494"/>
                  <a:ext cx="331788" cy="679450"/>
                </a:xfrm>
                <a:prstGeom prst="rect">
                  <a:avLst/>
                </a:prstGeom>
                <a:solidFill>
                  <a:srgbClr val="F4EF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110"/>
                <p:cNvSpPr>
                  <a:spLocks/>
                </p:cNvSpPr>
                <p:nvPr/>
              </p:nvSpPr>
              <p:spPr bwMode="auto">
                <a:xfrm>
                  <a:off x="6554789" y="1353419"/>
                  <a:ext cx="55563" cy="65088"/>
                </a:xfrm>
                <a:custGeom>
                  <a:avLst/>
                  <a:gdLst>
                    <a:gd name="T0" fmla="*/ 18 w 24"/>
                    <a:gd name="T1" fmla="*/ 28 h 28"/>
                    <a:gd name="T2" fmla="*/ 5 w 24"/>
                    <a:gd name="T3" fmla="*/ 28 h 28"/>
                    <a:gd name="T4" fmla="*/ 0 w 24"/>
                    <a:gd name="T5" fmla="*/ 22 h 28"/>
                    <a:gd name="T6" fmla="*/ 0 w 24"/>
                    <a:gd name="T7" fmla="*/ 5 h 28"/>
                    <a:gd name="T8" fmla="*/ 5 w 24"/>
                    <a:gd name="T9" fmla="*/ 0 h 28"/>
                    <a:gd name="T10" fmla="*/ 18 w 24"/>
                    <a:gd name="T11" fmla="*/ 0 h 28"/>
                    <a:gd name="T12" fmla="*/ 24 w 24"/>
                    <a:gd name="T13" fmla="*/ 5 h 28"/>
                    <a:gd name="T14" fmla="*/ 24 w 24"/>
                    <a:gd name="T15" fmla="*/ 22 h 28"/>
                    <a:gd name="T16" fmla="*/ 18 w 24"/>
                    <a:gd name="T17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28">
                      <a:moveTo>
                        <a:pt x="18" y="28"/>
                      </a:move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2" y="28"/>
                        <a:pt x="0" y="25"/>
                        <a:pt x="0" y="2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1" y="0"/>
                        <a:pt x="24" y="2"/>
                        <a:pt x="24" y="5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5"/>
                        <a:pt x="21" y="28"/>
                        <a:pt x="18" y="28"/>
                      </a:cubicBez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111"/>
                <p:cNvSpPr>
                  <a:spLocks/>
                </p:cNvSpPr>
                <p:nvPr/>
              </p:nvSpPr>
              <p:spPr bwMode="auto">
                <a:xfrm>
                  <a:off x="6535739" y="1410569"/>
                  <a:ext cx="92075" cy="454025"/>
                </a:xfrm>
                <a:custGeom>
                  <a:avLst/>
                  <a:gdLst>
                    <a:gd name="T0" fmla="*/ 19 w 58"/>
                    <a:gd name="T1" fmla="*/ 0 h 286"/>
                    <a:gd name="T2" fmla="*/ 0 w 58"/>
                    <a:gd name="T3" fmla="*/ 251 h 286"/>
                    <a:gd name="T4" fmla="*/ 31 w 58"/>
                    <a:gd name="T5" fmla="*/ 286 h 286"/>
                    <a:gd name="T6" fmla="*/ 58 w 58"/>
                    <a:gd name="T7" fmla="*/ 249 h 286"/>
                    <a:gd name="T8" fmla="*/ 39 w 58"/>
                    <a:gd name="T9" fmla="*/ 0 h 286"/>
                    <a:gd name="T10" fmla="*/ 19 w 58"/>
                    <a:gd name="T11" fmla="*/ 0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286">
                      <a:moveTo>
                        <a:pt x="19" y="0"/>
                      </a:moveTo>
                      <a:lnTo>
                        <a:pt x="0" y="251"/>
                      </a:lnTo>
                      <a:lnTo>
                        <a:pt x="31" y="286"/>
                      </a:lnTo>
                      <a:lnTo>
                        <a:pt x="58" y="249"/>
                      </a:lnTo>
                      <a:lnTo>
                        <a:pt x="3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112"/>
                <p:cNvSpPr>
                  <a:spLocks/>
                </p:cNvSpPr>
                <p:nvPr/>
              </p:nvSpPr>
              <p:spPr bwMode="auto">
                <a:xfrm>
                  <a:off x="6434139" y="1337544"/>
                  <a:ext cx="293688" cy="133350"/>
                </a:xfrm>
                <a:custGeom>
                  <a:avLst/>
                  <a:gdLst>
                    <a:gd name="T0" fmla="*/ 0 w 185"/>
                    <a:gd name="T1" fmla="*/ 0 h 84"/>
                    <a:gd name="T2" fmla="*/ 31 w 185"/>
                    <a:gd name="T3" fmla="*/ 84 h 84"/>
                    <a:gd name="T4" fmla="*/ 95 w 185"/>
                    <a:gd name="T5" fmla="*/ 30 h 84"/>
                    <a:gd name="T6" fmla="*/ 159 w 185"/>
                    <a:gd name="T7" fmla="*/ 84 h 84"/>
                    <a:gd name="T8" fmla="*/ 185 w 185"/>
                    <a:gd name="T9" fmla="*/ 0 h 84"/>
                    <a:gd name="T10" fmla="*/ 0 w 185"/>
                    <a:gd name="T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5" h="84">
                      <a:moveTo>
                        <a:pt x="0" y="0"/>
                      </a:moveTo>
                      <a:lnTo>
                        <a:pt x="31" y="84"/>
                      </a:lnTo>
                      <a:lnTo>
                        <a:pt x="95" y="30"/>
                      </a:lnTo>
                      <a:lnTo>
                        <a:pt x="159" y="84"/>
                      </a:lnTo>
                      <a:lnTo>
                        <a:pt x="18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2DC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113"/>
                <p:cNvSpPr>
                  <a:spLocks/>
                </p:cNvSpPr>
                <p:nvPr/>
              </p:nvSpPr>
              <p:spPr bwMode="auto">
                <a:xfrm>
                  <a:off x="6205539" y="1945556"/>
                  <a:ext cx="196850" cy="315913"/>
                </a:xfrm>
                <a:custGeom>
                  <a:avLst/>
                  <a:gdLst>
                    <a:gd name="T0" fmla="*/ 14 w 85"/>
                    <a:gd name="T1" fmla="*/ 0 h 137"/>
                    <a:gd name="T2" fmla="*/ 15 w 85"/>
                    <a:gd name="T3" fmla="*/ 81 h 137"/>
                    <a:gd name="T4" fmla="*/ 66 w 85"/>
                    <a:gd name="T5" fmla="*/ 130 h 137"/>
                    <a:gd name="T6" fmla="*/ 54 w 85"/>
                    <a:gd name="T7" fmla="*/ 84 h 137"/>
                    <a:gd name="T8" fmla="*/ 65 w 85"/>
                    <a:gd name="T9" fmla="*/ 82 h 137"/>
                    <a:gd name="T10" fmla="*/ 60 w 85"/>
                    <a:gd name="T11" fmla="*/ 23 h 137"/>
                    <a:gd name="T12" fmla="*/ 14 w 85"/>
                    <a:gd name="T13" fmla="*/ 0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37">
                      <a:moveTo>
                        <a:pt x="14" y="0"/>
                      </a:moveTo>
                      <a:cubicBezTo>
                        <a:pt x="14" y="0"/>
                        <a:pt x="0" y="46"/>
                        <a:pt x="15" y="81"/>
                      </a:cubicBezTo>
                      <a:cubicBezTo>
                        <a:pt x="31" y="116"/>
                        <a:pt x="48" y="137"/>
                        <a:pt x="66" y="130"/>
                      </a:cubicBezTo>
                      <a:cubicBezTo>
                        <a:pt x="85" y="123"/>
                        <a:pt x="55" y="87"/>
                        <a:pt x="54" y="84"/>
                      </a:cubicBezTo>
                      <a:cubicBezTo>
                        <a:pt x="54" y="84"/>
                        <a:pt x="62" y="88"/>
                        <a:pt x="65" y="82"/>
                      </a:cubicBezTo>
                      <a:cubicBezTo>
                        <a:pt x="68" y="76"/>
                        <a:pt x="68" y="51"/>
                        <a:pt x="60" y="23"/>
                      </a:cubicBez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114"/>
                <p:cNvSpPr>
                  <a:spLocks/>
                </p:cNvSpPr>
                <p:nvPr/>
              </p:nvSpPr>
              <p:spPr bwMode="auto">
                <a:xfrm>
                  <a:off x="6286501" y="2093194"/>
                  <a:ext cx="57150" cy="69850"/>
                </a:xfrm>
                <a:custGeom>
                  <a:avLst/>
                  <a:gdLst>
                    <a:gd name="T0" fmla="*/ 25 w 25"/>
                    <a:gd name="T1" fmla="*/ 30 h 30"/>
                    <a:gd name="T2" fmla="*/ 19 w 25"/>
                    <a:gd name="T3" fmla="*/ 20 h 30"/>
                    <a:gd name="T4" fmla="*/ 6 w 25"/>
                    <a:gd name="T5" fmla="*/ 0 h 30"/>
                    <a:gd name="T6" fmla="*/ 25 w 25"/>
                    <a:gd name="T7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30">
                      <a:moveTo>
                        <a:pt x="25" y="30"/>
                      </a:moveTo>
                      <a:cubicBezTo>
                        <a:pt x="22" y="24"/>
                        <a:pt x="19" y="21"/>
                        <a:pt x="19" y="20"/>
                      </a:cubicBezTo>
                      <a:cubicBezTo>
                        <a:pt x="19" y="20"/>
                        <a:pt x="10" y="17"/>
                        <a:pt x="6" y="0"/>
                      </a:cubicBezTo>
                      <a:cubicBezTo>
                        <a:pt x="6" y="0"/>
                        <a:pt x="0" y="26"/>
                        <a:pt x="25" y="30"/>
                      </a:cubicBezTo>
                      <a:close/>
                    </a:path>
                  </a:pathLst>
                </a:custGeom>
                <a:solidFill>
                  <a:srgbClr val="EFC4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115"/>
                <p:cNvSpPr>
                  <a:spLocks/>
                </p:cNvSpPr>
                <p:nvPr/>
              </p:nvSpPr>
              <p:spPr bwMode="auto">
                <a:xfrm>
                  <a:off x="6211889" y="1329606"/>
                  <a:ext cx="385763" cy="830263"/>
                </a:xfrm>
                <a:custGeom>
                  <a:avLst/>
                  <a:gdLst>
                    <a:gd name="T0" fmla="*/ 104 w 167"/>
                    <a:gd name="T1" fmla="*/ 1 h 359"/>
                    <a:gd name="T2" fmla="*/ 13 w 167"/>
                    <a:gd name="T3" fmla="*/ 81 h 359"/>
                    <a:gd name="T4" fmla="*/ 4 w 167"/>
                    <a:gd name="T5" fmla="*/ 287 h 359"/>
                    <a:gd name="T6" fmla="*/ 51 w 167"/>
                    <a:gd name="T7" fmla="*/ 287 h 359"/>
                    <a:gd name="T8" fmla="*/ 54 w 167"/>
                    <a:gd name="T9" fmla="*/ 359 h 359"/>
                    <a:gd name="T10" fmla="*/ 152 w 167"/>
                    <a:gd name="T11" fmla="*/ 210 h 359"/>
                    <a:gd name="T12" fmla="*/ 120 w 167"/>
                    <a:gd name="T13" fmla="*/ 119 h 359"/>
                    <a:gd name="T14" fmla="*/ 104 w 167"/>
                    <a:gd name="T15" fmla="*/ 1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359">
                      <a:moveTo>
                        <a:pt x="104" y="1"/>
                      </a:moveTo>
                      <a:cubicBezTo>
                        <a:pt x="104" y="1"/>
                        <a:pt x="25" y="0"/>
                        <a:pt x="13" y="81"/>
                      </a:cubicBezTo>
                      <a:cubicBezTo>
                        <a:pt x="0" y="161"/>
                        <a:pt x="4" y="287"/>
                        <a:pt x="4" y="287"/>
                      </a:cubicBezTo>
                      <a:cubicBezTo>
                        <a:pt x="51" y="287"/>
                        <a:pt x="51" y="287"/>
                        <a:pt x="51" y="287"/>
                      </a:cubicBezTo>
                      <a:cubicBezTo>
                        <a:pt x="54" y="359"/>
                        <a:pt x="54" y="359"/>
                        <a:pt x="54" y="359"/>
                      </a:cubicBezTo>
                      <a:cubicBezTo>
                        <a:pt x="54" y="359"/>
                        <a:pt x="167" y="342"/>
                        <a:pt x="152" y="210"/>
                      </a:cubicBezTo>
                      <a:cubicBezTo>
                        <a:pt x="143" y="136"/>
                        <a:pt x="127" y="130"/>
                        <a:pt x="120" y="119"/>
                      </a:cubicBezTo>
                      <a:cubicBezTo>
                        <a:pt x="113" y="109"/>
                        <a:pt x="76" y="65"/>
                        <a:pt x="104" y="1"/>
                      </a:cubicBezTo>
                      <a:close/>
                    </a:path>
                  </a:pathLst>
                </a:custGeom>
                <a:solidFill>
                  <a:srgbClr val="3F3E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116"/>
                <p:cNvSpPr>
                  <a:spLocks/>
                </p:cNvSpPr>
                <p:nvPr/>
              </p:nvSpPr>
              <p:spPr bwMode="auto">
                <a:xfrm>
                  <a:off x="6307139" y="1612181"/>
                  <a:ext cx="30163" cy="381000"/>
                </a:xfrm>
                <a:custGeom>
                  <a:avLst/>
                  <a:gdLst>
                    <a:gd name="T0" fmla="*/ 10 w 13"/>
                    <a:gd name="T1" fmla="*/ 165 h 165"/>
                    <a:gd name="T2" fmla="*/ 13 w 13"/>
                    <a:gd name="T3" fmla="*/ 0 h 165"/>
                    <a:gd name="T4" fmla="*/ 1 w 13"/>
                    <a:gd name="T5" fmla="*/ 165 h 165"/>
                    <a:gd name="T6" fmla="*/ 10 w 13"/>
                    <a:gd name="T7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65">
                      <a:moveTo>
                        <a:pt x="10" y="165"/>
                      </a:moveTo>
                      <a:cubicBezTo>
                        <a:pt x="10" y="165"/>
                        <a:pt x="9" y="41"/>
                        <a:pt x="13" y="0"/>
                      </a:cubicBezTo>
                      <a:cubicBezTo>
                        <a:pt x="13" y="0"/>
                        <a:pt x="0" y="56"/>
                        <a:pt x="1" y="165"/>
                      </a:cubicBezTo>
                      <a:lnTo>
                        <a:pt x="10" y="165"/>
                      </a:lnTo>
                      <a:close/>
                    </a:path>
                  </a:pathLst>
                </a:custGeom>
                <a:solidFill>
                  <a:srgbClr val="302F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117"/>
                <p:cNvSpPr>
                  <a:spLocks/>
                </p:cNvSpPr>
                <p:nvPr/>
              </p:nvSpPr>
              <p:spPr bwMode="auto">
                <a:xfrm>
                  <a:off x="6338889" y="1345481"/>
                  <a:ext cx="182563" cy="307975"/>
                </a:xfrm>
                <a:custGeom>
                  <a:avLst/>
                  <a:gdLst>
                    <a:gd name="T0" fmla="*/ 65 w 79"/>
                    <a:gd name="T1" fmla="*/ 112 h 133"/>
                    <a:gd name="T2" fmla="*/ 45 w 79"/>
                    <a:gd name="T3" fmla="*/ 6 h 133"/>
                    <a:gd name="T4" fmla="*/ 43 w 79"/>
                    <a:gd name="T5" fmla="*/ 0 h 133"/>
                    <a:gd name="T6" fmla="*/ 8 w 79"/>
                    <a:gd name="T7" fmla="*/ 74 h 133"/>
                    <a:gd name="T8" fmla="*/ 25 w 79"/>
                    <a:gd name="T9" fmla="*/ 74 h 133"/>
                    <a:gd name="T10" fmla="*/ 20 w 79"/>
                    <a:gd name="T11" fmla="*/ 110 h 133"/>
                    <a:gd name="T12" fmla="*/ 79 w 79"/>
                    <a:gd name="T13" fmla="*/ 133 h 133"/>
                    <a:gd name="T14" fmla="*/ 65 w 79"/>
                    <a:gd name="T15" fmla="*/ 112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" h="133">
                      <a:moveTo>
                        <a:pt x="65" y="112"/>
                      </a:moveTo>
                      <a:cubicBezTo>
                        <a:pt x="59" y="103"/>
                        <a:pt x="26" y="64"/>
                        <a:pt x="45" y="6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0"/>
                        <a:pt x="0" y="59"/>
                        <a:pt x="8" y="74"/>
                      </a:cubicBezTo>
                      <a:cubicBezTo>
                        <a:pt x="11" y="79"/>
                        <a:pt x="25" y="74"/>
                        <a:pt x="25" y="74"/>
                      </a:cubicBezTo>
                      <a:cubicBezTo>
                        <a:pt x="25" y="74"/>
                        <a:pt x="14" y="100"/>
                        <a:pt x="20" y="110"/>
                      </a:cubicBezTo>
                      <a:cubicBezTo>
                        <a:pt x="25" y="120"/>
                        <a:pt x="55" y="130"/>
                        <a:pt x="79" y="133"/>
                      </a:cubicBezTo>
                      <a:cubicBezTo>
                        <a:pt x="74" y="121"/>
                        <a:pt x="68" y="117"/>
                        <a:pt x="65" y="112"/>
                      </a:cubicBezTo>
                      <a:close/>
                    </a:path>
                  </a:pathLst>
                </a:custGeom>
                <a:solidFill>
                  <a:srgbClr val="51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118"/>
                <p:cNvSpPr>
                  <a:spLocks/>
                </p:cNvSpPr>
                <p:nvPr/>
              </p:nvSpPr>
              <p:spPr bwMode="auto">
                <a:xfrm>
                  <a:off x="6811964" y="1945556"/>
                  <a:ext cx="304800" cy="254000"/>
                </a:xfrm>
                <a:custGeom>
                  <a:avLst/>
                  <a:gdLst>
                    <a:gd name="T0" fmla="*/ 87 w 132"/>
                    <a:gd name="T1" fmla="*/ 0 h 110"/>
                    <a:gd name="T2" fmla="*/ 111 w 132"/>
                    <a:gd name="T3" fmla="*/ 26 h 110"/>
                    <a:gd name="T4" fmla="*/ 121 w 132"/>
                    <a:gd name="T5" fmla="*/ 54 h 110"/>
                    <a:gd name="T6" fmla="*/ 91 w 132"/>
                    <a:gd name="T7" fmla="*/ 45 h 110"/>
                    <a:gd name="T8" fmla="*/ 98 w 132"/>
                    <a:gd name="T9" fmla="*/ 64 h 110"/>
                    <a:gd name="T10" fmla="*/ 99 w 132"/>
                    <a:gd name="T11" fmla="*/ 91 h 110"/>
                    <a:gd name="T12" fmla="*/ 65 w 132"/>
                    <a:gd name="T13" fmla="*/ 61 h 110"/>
                    <a:gd name="T14" fmla="*/ 70 w 132"/>
                    <a:gd name="T15" fmla="*/ 75 h 110"/>
                    <a:gd name="T16" fmla="*/ 71 w 132"/>
                    <a:gd name="T17" fmla="*/ 102 h 110"/>
                    <a:gd name="T18" fmla="*/ 40 w 132"/>
                    <a:gd name="T19" fmla="*/ 75 h 110"/>
                    <a:gd name="T20" fmla="*/ 42 w 132"/>
                    <a:gd name="T21" fmla="*/ 87 h 110"/>
                    <a:gd name="T22" fmla="*/ 42 w 132"/>
                    <a:gd name="T23" fmla="*/ 101 h 110"/>
                    <a:gd name="T24" fmla="*/ 12 w 132"/>
                    <a:gd name="T25" fmla="*/ 69 h 110"/>
                    <a:gd name="T26" fmla="*/ 12 w 132"/>
                    <a:gd name="T27" fmla="*/ 13 h 110"/>
                    <a:gd name="T28" fmla="*/ 87 w 132"/>
                    <a:gd name="T29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2" h="110">
                      <a:moveTo>
                        <a:pt x="87" y="0"/>
                      </a:moveTo>
                      <a:cubicBezTo>
                        <a:pt x="87" y="0"/>
                        <a:pt x="98" y="18"/>
                        <a:pt x="111" y="26"/>
                      </a:cubicBezTo>
                      <a:cubicBezTo>
                        <a:pt x="124" y="35"/>
                        <a:pt x="132" y="44"/>
                        <a:pt x="121" y="54"/>
                      </a:cubicBezTo>
                      <a:cubicBezTo>
                        <a:pt x="110" y="65"/>
                        <a:pt x="91" y="45"/>
                        <a:pt x="91" y="45"/>
                      </a:cubicBezTo>
                      <a:cubicBezTo>
                        <a:pt x="91" y="45"/>
                        <a:pt x="94" y="57"/>
                        <a:pt x="98" y="64"/>
                      </a:cubicBezTo>
                      <a:cubicBezTo>
                        <a:pt x="103" y="72"/>
                        <a:pt x="111" y="83"/>
                        <a:pt x="99" y="91"/>
                      </a:cubicBezTo>
                      <a:cubicBezTo>
                        <a:pt x="87" y="98"/>
                        <a:pt x="72" y="78"/>
                        <a:pt x="65" y="61"/>
                      </a:cubicBezTo>
                      <a:cubicBezTo>
                        <a:pt x="65" y="61"/>
                        <a:pt x="67" y="69"/>
                        <a:pt x="70" y="75"/>
                      </a:cubicBezTo>
                      <a:cubicBezTo>
                        <a:pt x="73" y="81"/>
                        <a:pt x="84" y="94"/>
                        <a:pt x="71" y="102"/>
                      </a:cubicBezTo>
                      <a:cubicBezTo>
                        <a:pt x="57" y="110"/>
                        <a:pt x="43" y="89"/>
                        <a:pt x="40" y="75"/>
                      </a:cubicBezTo>
                      <a:cubicBezTo>
                        <a:pt x="40" y="75"/>
                        <a:pt x="40" y="82"/>
                        <a:pt x="42" y="87"/>
                      </a:cubicBezTo>
                      <a:cubicBezTo>
                        <a:pt x="45" y="92"/>
                        <a:pt x="47" y="98"/>
                        <a:pt x="42" y="101"/>
                      </a:cubicBezTo>
                      <a:cubicBezTo>
                        <a:pt x="37" y="103"/>
                        <a:pt x="23" y="102"/>
                        <a:pt x="12" y="69"/>
                      </a:cubicBezTo>
                      <a:cubicBezTo>
                        <a:pt x="0" y="37"/>
                        <a:pt x="12" y="13"/>
                        <a:pt x="12" y="1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119"/>
                <p:cNvSpPr>
                  <a:spLocks/>
                </p:cNvSpPr>
                <p:nvPr/>
              </p:nvSpPr>
              <p:spPr bwMode="auto">
                <a:xfrm>
                  <a:off x="6872289" y="2007469"/>
                  <a:ext cx="142875" cy="95250"/>
                </a:xfrm>
                <a:custGeom>
                  <a:avLst/>
                  <a:gdLst>
                    <a:gd name="T0" fmla="*/ 62 w 62"/>
                    <a:gd name="T1" fmla="*/ 0 h 41"/>
                    <a:gd name="T2" fmla="*/ 0 w 62"/>
                    <a:gd name="T3" fmla="*/ 34 h 41"/>
                    <a:gd name="T4" fmla="*/ 62 w 62"/>
                    <a:gd name="T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1">
                      <a:moveTo>
                        <a:pt x="62" y="0"/>
                      </a:moveTo>
                      <a:cubicBezTo>
                        <a:pt x="62" y="0"/>
                        <a:pt x="48" y="30"/>
                        <a:pt x="0" y="34"/>
                      </a:cubicBezTo>
                      <a:cubicBezTo>
                        <a:pt x="0" y="34"/>
                        <a:pt x="51" y="41"/>
                        <a:pt x="62" y="0"/>
                      </a:cubicBezTo>
                      <a:close/>
                    </a:path>
                  </a:pathLst>
                </a:custGeom>
                <a:solidFill>
                  <a:srgbClr val="EFC4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120"/>
                <p:cNvSpPr>
                  <a:spLocks/>
                </p:cNvSpPr>
                <p:nvPr/>
              </p:nvSpPr>
              <p:spPr bwMode="auto">
                <a:xfrm>
                  <a:off x="6567489" y="1329606"/>
                  <a:ext cx="460375" cy="830263"/>
                </a:xfrm>
                <a:custGeom>
                  <a:avLst/>
                  <a:gdLst>
                    <a:gd name="T0" fmla="*/ 63 w 199"/>
                    <a:gd name="T1" fmla="*/ 1 h 359"/>
                    <a:gd name="T2" fmla="*/ 154 w 199"/>
                    <a:gd name="T3" fmla="*/ 81 h 359"/>
                    <a:gd name="T4" fmla="*/ 199 w 199"/>
                    <a:gd name="T5" fmla="*/ 268 h 359"/>
                    <a:gd name="T6" fmla="*/ 116 w 199"/>
                    <a:gd name="T7" fmla="*/ 287 h 359"/>
                    <a:gd name="T8" fmla="*/ 113 w 199"/>
                    <a:gd name="T9" fmla="*/ 359 h 359"/>
                    <a:gd name="T10" fmla="*/ 15 w 199"/>
                    <a:gd name="T11" fmla="*/ 210 h 359"/>
                    <a:gd name="T12" fmla="*/ 47 w 199"/>
                    <a:gd name="T13" fmla="*/ 119 h 359"/>
                    <a:gd name="T14" fmla="*/ 63 w 199"/>
                    <a:gd name="T15" fmla="*/ 1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9" h="359">
                      <a:moveTo>
                        <a:pt x="63" y="1"/>
                      </a:moveTo>
                      <a:cubicBezTo>
                        <a:pt x="63" y="1"/>
                        <a:pt x="142" y="0"/>
                        <a:pt x="154" y="81"/>
                      </a:cubicBezTo>
                      <a:cubicBezTo>
                        <a:pt x="167" y="161"/>
                        <a:pt x="199" y="268"/>
                        <a:pt x="199" y="268"/>
                      </a:cubicBezTo>
                      <a:cubicBezTo>
                        <a:pt x="116" y="287"/>
                        <a:pt x="116" y="287"/>
                        <a:pt x="116" y="287"/>
                      </a:cubicBezTo>
                      <a:cubicBezTo>
                        <a:pt x="113" y="359"/>
                        <a:pt x="113" y="359"/>
                        <a:pt x="113" y="359"/>
                      </a:cubicBezTo>
                      <a:cubicBezTo>
                        <a:pt x="113" y="359"/>
                        <a:pt x="0" y="342"/>
                        <a:pt x="15" y="210"/>
                      </a:cubicBezTo>
                      <a:cubicBezTo>
                        <a:pt x="24" y="136"/>
                        <a:pt x="40" y="130"/>
                        <a:pt x="47" y="119"/>
                      </a:cubicBezTo>
                      <a:cubicBezTo>
                        <a:pt x="54" y="109"/>
                        <a:pt x="91" y="65"/>
                        <a:pt x="63" y="1"/>
                      </a:cubicBezTo>
                      <a:close/>
                    </a:path>
                  </a:pathLst>
                </a:custGeom>
                <a:solidFill>
                  <a:srgbClr val="3F3E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121"/>
                <p:cNvSpPr>
                  <a:spLocks/>
                </p:cNvSpPr>
                <p:nvPr/>
              </p:nvSpPr>
              <p:spPr bwMode="auto">
                <a:xfrm>
                  <a:off x="6829426" y="1612181"/>
                  <a:ext cx="30163" cy="381000"/>
                </a:xfrm>
                <a:custGeom>
                  <a:avLst/>
                  <a:gdLst>
                    <a:gd name="T0" fmla="*/ 3 w 13"/>
                    <a:gd name="T1" fmla="*/ 165 h 165"/>
                    <a:gd name="T2" fmla="*/ 0 w 13"/>
                    <a:gd name="T3" fmla="*/ 0 h 165"/>
                    <a:gd name="T4" fmla="*/ 12 w 13"/>
                    <a:gd name="T5" fmla="*/ 162 h 165"/>
                    <a:gd name="T6" fmla="*/ 3 w 13"/>
                    <a:gd name="T7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65">
                      <a:moveTo>
                        <a:pt x="3" y="165"/>
                      </a:moveTo>
                      <a:cubicBezTo>
                        <a:pt x="3" y="165"/>
                        <a:pt x="4" y="41"/>
                        <a:pt x="0" y="0"/>
                      </a:cubicBezTo>
                      <a:cubicBezTo>
                        <a:pt x="0" y="0"/>
                        <a:pt x="13" y="54"/>
                        <a:pt x="12" y="162"/>
                      </a:cubicBezTo>
                      <a:lnTo>
                        <a:pt x="3" y="165"/>
                      </a:lnTo>
                      <a:close/>
                    </a:path>
                  </a:pathLst>
                </a:custGeom>
                <a:solidFill>
                  <a:srgbClr val="302F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122"/>
                <p:cNvSpPr>
                  <a:spLocks/>
                </p:cNvSpPr>
                <p:nvPr/>
              </p:nvSpPr>
              <p:spPr bwMode="auto">
                <a:xfrm>
                  <a:off x="6642101" y="1345481"/>
                  <a:ext cx="184150" cy="307975"/>
                </a:xfrm>
                <a:custGeom>
                  <a:avLst/>
                  <a:gdLst>
                    <a:gd name="T0" fmla="*/ 15 w 80"/>
                    <a:gd name="T1" fmla="*/ 112 h 133"/>
                    <a:gd name="T2" fmla="*/ 35 w 80"/>
                    <a:gd name="T3" fmla="*/ 6 h 133"/>
                    <a:gd name="T4" fmla="*/ 37 w 80"/>
                    <a:gd name="T5" fmla="*/ 0 h 133"/>
                    <a:gd name="T6" fmla="*/ 72 w 80"/>
                    <a:gd name="T7" fmla="*/ 74 h 133"/>
                    <a:gd name="T8" fmla="*/ 55 w 80"/>
                    <a:gd name="T9" fmla="*/ 74 h 133"/>
                    <a:gd name="T10" fmla="*/ 60 w 80"/>
                    <a:gd name="T11" fmla="*/ 110 h 133"/>
                    <a:gd name="T12" fmla="*/ 0 w 80"/>
                    <a:gd name="T13" fmla="*/ 133 h 133"/>
                    <a:gd name="T14" fmla="*/ 15 w 80"/>
                    <a:gd name="T15" fmla="*/ 112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0" h="133">
                      <a:moveTo>
                        <a:pt x="15" y="112"/>
                      </a:moveTo>
                      <a:cubicBezTo>
                        <a:pt x="21" y="103"/>
                        <a:pt x="54" y="64"/>
                        <a:pt x="35" y="6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7" y="0"/>
                        <a:pt x="80" y="59"/>
                        <a:pt x="72" y="74"/>
                      </a:cubicBezTo>
                      <a:cubicBezTo>
                        <a:pt x="69" y="79"/>
                        <a:pt x="55" y="74"/>
                        <a:pt x="55" y="74"/>
                      </a:cubicBezTo>
                      <a:cubicBezTo>
                        <a:pt x="55" y="74"/>
                        <a:pt x="66" y="100"/>
                        <a:pt x="60" y="110"/>
                      </a:cubicBezTo>
                      <a:cubicBezTo>
                        <a:pt x="55" y="120"/>
                        <a:pt x="25" y="130"/>
                        <a:pt x="0" y="133"/>
                      </a:cubicBezTo>
                      <a:cubicBezTo>
                        <a:pt x="6" y="121"/>
                        <a:pt x="12" y="117"/>
                        <a:pt x="15" y="112"/>
                      </a:cubicBezTo>
                      <a:close/>
                    </a:path>
                  </a:pathLst>
                </a:custGeom>
                <a:solidFill>
                  <a:srgbClr val="51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" name="组合 94"/>
              <p:cNvGrpSpPr/>
              <p:nvPr/>
            </p:nvGrpSpPr>
            <p:grpSpPr>
              <a:xfrm>
                <a:off x="6141684" y="357528"/>
                <a:ext cx="878598" cy="991922"/>
                <a:chOff x="5231904" y="1124744"/>
                <a:chExt cx="1046163" cy="1181100"/>
              </a:xfrm>
            </p:grpSpPr>
            <p:sp>
              <p:nvSpPr>
                <p:cNvPr id="96" name="Freeform 70"/>
                <p:cNvSpPr>
                  <a:spLocks/>
                </p:cNvSpPr>
                <p:nvPr/>
              </p:nvSpPr>
              <p:spPr bwMode="auto">
                <a:xfrm>
                  <a:off x="5268417" y="1124744"/>
                  <a:ext cx="1009650" cy="687388"/>
                </a:xfrm>
                <a:custGeom>
                  <a:avLst/>
                  <a:gdLst>
                    <a:gd name="T0" fmla="*/ 14 w 438"/>
                    <a:gd name="T1" fmla="*/ 295 h 297"/>
                    <a:gd name="T2" fmla="*/ 10 w 438"/>
                    <a:gd name="T3" fmla="*/ 192 h 297"/>
                    <a:gd name="T4" fmla="*/ 22 w 438"/>
                    <a:gd name="T5" fmla="*/ 134 h 297"/>
                    <a:gd name="T6" fmla="*/ 31 w 438"/>
                    <a:gd name="T7" fmla="*/ 145 h 297"/>
                    <a:gd name="T8" fmla="*/ 119 w 438"/>
                    <a:gd name="T9" fmla="*/ 52 h 297"/>
                    <a:gd name="T10" fmla="*/ 116 w 438"/>
                    <a:gd name="T11" fmla="*/ 73 h 297"/>
                    <a:gd name="T12" fmla="*/ 296 w 438"/>
                    <a:gd name="T13" fmla="*/ 15 h 297"/>
                    <a:gd name="T14" fmla="*/ 285 w 438"/>
                    <a:gd name="T15" fmla="*/ 40 h 297"/>
                    <a:gd name="T16" fmla="*/ 363 w 438"/>
                    <a:gd name="T17" fmla="*/ 48 h 297"/>
                    <a:gd name="T18" fmla="*/ 348 w 438"/>
                    <a:gd name="T19" fmla="*/ 69 h 297"/>
                    <a:gd name="T20" fmla="*/ 422 w 438"/>
                    <a:gd name="T21" fmla="*/ 115 h 297"/>
                    <a:gd name="T22" fmla="*/ 407 w 438"/>
                    <a:gd name="T23" fmla="*/ 137 h 297"/>
                    <a:gd name="T24" fmla="*/ 438 w 438"/>
                    <a:gd name="T25" fmla="*/ 171 h 297"/>
                    <a:gd name="T26" fmla="*/ 412 w 438"/>
                    <a:gd name="T27" fmla="*/ 229 h 297"/>
                    <a:gd name="T28" fmla="*/ 399 w 438"/>
                    <a:gd name="T29" fmla="*/ 297 h 297"/>
                    <a:gd name="T30" fmla="*/ 14 w 438"/>
                    <a:gd name="T31" fmla="*/ 295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38" h="297">
                      <a:moveTo>
                        <a:pt x="14" y="295"/>
                      </a:moveTo>
                      <a:cubicBezTo>
                        <a:pt x="14" y="295"/>
                        <a:pt x="0" y="238"/>
                        <a:pt x="10" y="192"/>
                      </a:cubicBezTo>
                      <a:cubicBezTo>
                        <a:pt x="20" y="145"/>
                        <a:pt x="23" y="154"/>
                        <a:pt x="22" y="134"/>
                      </a:cubicBezTo>
                      <a:cubicBezTo>
                        <a:pt x="22" y="134"/>
                        <a:pt x="31" y="139"/>
                        <a:pt x="31" y="145"/>
                      </a:cubicBezTo>
                      <a:cubicBezTo>
                        <a:pt x="31" y="145"/>
                        <a:pt x="56" y="67"/>
                        <a:pt x="119" y="52"/>
                      </a:cubicBezTo>
                      <a:cubicBezTo>
                        <a:pt x="119" y="52"/>
                        <a:pt x="114" y="62"/>
                        <a:pt x="116" y="73"/>
                      </a:cubicBezTo>
                      <a:cubicBezTo>
                        <a:pt x="116" y="73"/>
                        <a:pt x="173" y="0"/>
                        <a:pt x="296" y="15"/>
                      </a:cubicBezTo>
                      <a:cubicBezTo>
                        <a:pt x="296" y="15"/>
                        <a:pt x="281" y="31"/>
                        <a:pt x="285" y="40"/>
                      </a:cubicBezTo>
                      <a:cubicBezTo>
                        <a:pt x="285" y="40"/>
                        <a:pt x="342" y="31"/>
                        <a:pt x="363" y="48"/>
                      </a:cubicBezTo>
                      <a:cubicBezTo>
                        <a:pt x="363" y="48"/>
                        <a:pt x="347" y="61"/>
                        <a:pt x="348" y="69"/>
                      </a:cubicBezTo>
                      <a:cubicBezTo>
                        <a:pt x="348" y="69"/>
                        <a:pt x="393" y="67"/>
                        <a:pt x="422" y="115"/>
                      </a:cubicBezTo>
                      <a:cubicBezTo>
                        <a:pt x="422" y="115"/>
                        <a:pt x="405" y="128"/>
                        <a:pt x="407" y="137"/>
                      </a:cubicBezTo>
                      <a:cubicBezTo>
                        <a:pt x="407" y="137"/>
                        <a:pt x="432" y="147"/>
                        <a:pt x="438" y="171"/>
                      </a:cubicBezTo>
                      <a:cubicBezTo>
                        <a:pt x="438" y="171"/>
                        <a:pt x="413" y="195"/>
                        <a:pt x="412" y="229"/>
                      </a:cubicBezTo>
                      <a:cubicBezTo>
                        <a:pt x="411" y="262"/>
                        <a:pt x="401" y="295"/>
                        <a:pt x="399" y="297"/>
                      </a:cubicBezTo>
                      <a:lnTo>
                        <a:pt x="14" y="295"/>
                      </a:lnTo>
                      <a:close/>
                    </a:path>
                  </a:pathLst>
                </a:custGeom>
                <a:solidFill>
                  <a:srgbClr val="4C45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71"/>
                <p:cNvSpPr>
                  <a:spLocks/>
                </p:cNvSpPr>
                <p:nvPr/>
              </p:nvSpPr>
              <p:spPr bwMode="auto">
                <a:xfrm>
                  <a:off x="5681167" y="1418431"/>
                  <a:ext cx="398463" cy="363538"/>
                </a:xfrm>
                <a:custGeom>
                  <a:avLst/>
                  <a:gdLst>
                    <a:gd name="T0" fmla="*/ 2 w 173"/>
                    <a:gd name="T1" fmla="*/ 103 h 157"/>
                    <a:gd name="T2" fmla="*/ 70 w 173"/>
                    <a:gd name="T3" fmla="*/ 0 h 157"/>
                    <a:gd name="T4" fmla="*/ 56 w 173"/>
                    <a:gd name="T5" fmla="*/ 36 h 157"/>
                    <a:gd name="T6" fmla="*/ 131 w 173"/>
                    <a:gd name="T7" fmla="*/ 19 h 157"/>
                    <a:gd name="T8" fmla="*/ 108 w 173"/>
                    <a:gd name="T9" fmla="*/ 35 h 157"/>
                    <a:gd name="T10" fmla="*/ 173 w 173"/>
                    <a:gd name="T11" fmla="*/ 109 h 157"/>
                    <a:gd name="T12" fmla="*/ 2 w 173"/>
                    <a:gd name="T13" fmla="*/ 103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157">
                      <a:moveTo>
                        <a:pt x="2" y="103"/>
                      </a:moveTo>
                      <a:cubicBezTo>
                        <a:pt x="2" y="103"/>
                        <a:pt x="0" y="14"/>
                        <a:pt x="70" y="0"/>
                      </a:cubicBezTo>
                      <a:cubicBezTo>
                        <a:pt x="70" y="0"/>
                        <a:pt x="53" y="29"/>
                        <a:pt x="56" y="36"/>
                      </a:cubicBezTo>
                      <a:cubicBezTo>
                        <a:pt x="56" y="36"/>
                        <a:pt x="84" y="4"/>
                        <a:pt x="131" y="19"/>
                      </a:cubicBezTo>
                      <a:cubicBezTo>
                        <a:pt x="131" y="19"/>
                        <a:pt x="110" y="24"/>
                        <a:pt x="108" y="35"/>
                      </a:cubicBezTo>
                      <a:cubicBezTo>
                        <a:pt x="108" y="35"/>
                        <a:pt x="169" y="26"/>
                        <a:pt x="173" y="109"/>
                      </a:cubicBezTo>
                      <a:cubicBezTo>
                        <a:pt x="173" y="109"/>
                        <a:pt x="51" y="157"/>
                        <a:pt x="2" y="103"/>
                      </a:cubicBez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72"/>
                <p:cNvSpPr>
                  <a:spLocks/>
                </p:cNvSpPr>
                <p:nvPr/>
              </p:nvSpPr>
              <p:spPr bwMode="auto">
                <a:xfrm>
                  <a:off x="5231904" y="1758156"/>
                  <a:ext cx="149225" cy="223838"/>
                </a:xfrm>
                <a:custGeom>
                  <a:avLst/>
                  <a:gdLst>
                    <a:gd name="T0" fmla="*/ 65 w 65"/>
                    <a:gd name="T1" fmla="*/ 21 h 97"/>
                    <a:gd name="T2" fmla="*/ 15 w 65"/>
                    <a:gd name="T3" fmla="*/ 21 h 97"/>
                    <a:gd name="T4" fmla="*/ 65 w 65"/>
                    <a:gd name="T5" fmla="*/ 97 h 97"/>
                    <a:gd name="T6" fmla="*/ 65 w 65"/>
                    <a:gd name="T7" fmla="*/ 21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97">
                      <a:moveTo>
                        <a:pt x="65" y="21"/>
                      </a:moveTo>
                      <a:cubicBezTo>
                        <a:pt x="65" y="21"/>
                        <a:pt x="30" y="0"/>
                        <a:pt x="15" y="21"/>
                      </a:cubicBezTo>
                      <a:cubicBezTo>
                        <a:pt x="0" y="43"/>
                        <a:pt x="28" y="82"/>
                        <a:pt x="65" y="97"/>
                      </a:cubicBezTo>
                      <a:lnTo>
                        <a:pt x="65" y="21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73"/>
                <p:cNvSpPr>
                  <a:spLocks/>
                </p:cNvSpPr>
                <p:nvPr/>
              </p:nvSpPr>
              <p:spPr bwMode="auto">
                <a:xfrm>
                  <a:off x="6114554" y="1758156"/>
                  <a:ext cx="150813" cy="223838"/>
                </a:xfrm>
                <a:custGeom>
                  <a:avLst/>
                  <a:gdLst>
                    <a:gd name="T0" fmla="*/ 0 w 65"/>
                    <a:gd name="T1" fmla="*/ 21 h 97"/>
                    <a:gd name="T2" fmla="*/ 51 w 65"/>
                    <a:gd name="T3" fmla="*/ 21 h 97"/>
                    <a:gd name="T4" fmla="*/ 0 w 65"/>
                    <a:gd name="T5" fmla="*/ 97 h 97"/>
                    <a:gd name="T6" fmla="*/ 0 w 65"/>
                    <a:gd name="T7" fmla="*/ 21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97">
                      <a:moveTo>
                        <a:pt x="0" y="21"/>
                      </a:moveTo>
                      <a:cubicBezTo>
                        <a:pt x="0" y="21"/>
                        <a:pt x="36" y="0"/>
                        <a:pt x="51" y="21"/>
                      </a:cubicBezTo>
                      <a:cubicBezTo>
                        <a:pt x="65" y="43"/>
                        <a:pt x="38" y="82"/>
                        <a:pt x="0" y="97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74"/>
                <p:cNvSpPr>
                  <a:spLocks/>
                </p:cNvSpPr>
                <p:nvPr/>
              </p:nvSpPr>
              <p:spPr bwMode="auto">
                <a:xfrm>
                  <a:off x="5277942" y="1529556"/>
                  <a:ext cx="941388" cy="776288"/>
                </a:xfrm>
                <a:custGeom>
                  <a:avLst/>
                  <a:gdLst>
                    <a:gd name="T0" fmla="*/ 389 w 408"/>
                    <a:gd name="T1" fmla="*/ 194 h 336"/>
                    <a:gd name="T2" fmla="*/ 371 w 408"/>
                    <a:gd name="T3" fmla="*/ 118 h 336"/>
                    <a:gd name="T4" fmla="*/ 346 w 408"/>
                    <a:gd name="T5" fmla="*/ 44 h 336"/>
                    <a:gd name="T6" fmla="*/ 204 w 408"/>
                    <a:gd name="T7" fmla="*/ 61 h 336"/>
                    <a:gd name="T8" fmla="*/ 62 w 408"/>
                    <a:gd name="T9" fmla="*/ 44 h 336"/>
                    <a:gd name="T10" fmla="*/ 37 w 408"/>
                    <a:gd name="T11" fmla="*/ 118 h 336"/>
                    <a:gd name="T12" fmla="*/ 19 w 408"/>
                    <a:gd name="T13" fmla="*/ 194 h 336"/>
                    <a:gd name="T14" fmla="*/ 204 w 408"/>
                    <a:gd name="T15" fmla="*/ 336 h 336"/>
                    <a:gd name="T16" fmla="*/ 389 w 408"/>
                    <a:gd name="T17" fmla="*/ 194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8" h="336">
                      <a:moveTo>
                        <a:pt x="389" y="194"/>
                      </a:moveTo>
                      <a:cubicBezTo>
                        <a:pt x="379" y="175"/>
                        <a:pt x="371" y="170"/>
                        <a:pt x="371" y="118"/>
                      </a:cubicBezTo>
                      <a:cubicBezTo>
                        <a:pt x="371" y="66"/>
                        <a:pt x="346" y="44"/>
                        <a:pt x="346" y="44"/>
                      </a:cubicBezTo>
                      <a:cubicBezTo>
                        <a:pt x="287" y="0"/>
                        <a:pt x="204" y="61"/>
                        <a:pt x="204" y="61"/>
                      </a:cubicBezTo>
                      <a:cubicBezTo>
                        <a:pt x="204" y="61"/>
                        <a:pt x="121" y="0"/>
                        <a:pt x="62" y="44"/>
                      </a:cubicBezTo>
                      <a:cubicBezTo>
                        <a:pt x="62" y="44"/>
                        <a:pt x="37" y="66"/>
                        <a:pt x="37" y="118"/>
                      </a:cubicBezTo>
                      <a:cubicBezTo>
                        <a:pt x="37" y="170"/>
                        <a:pt x="29" y="175"/>
                        <a:pt x="19" y="194"/>
                      </a:cubicBezTo>
                      <a:cubicBezTo>
                        <a:pt x="10" y="214"/>
                        <a:pt x="0" y="336"/>
                        <a:pt x="204" y="336"/>
                      </a:cubicBezTo>
                      <a:cubicBezTo>
                        <a:pt x="408" y="336"/>
                        <a:pt x="399" y="214"/>
                        <a:pt x="389" y="194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Oval 75"/>
                <p:cNvSpPr>
                  <a:spLocks noChangeArrowheads="1"/>
                </p:cNvSpPr>
                <p:nvPr/>
              </p:nvSpPr>
              <p:spPr bwMode="auto">
                <a:xfrm>
                  <a:off x="5489079" y="1875631"/>
                  <a:ext cx="92075" cy="93663"/>
                </a:xfrm>
                <a:prstGeom prst="ellipse">
                  <a:avLst/>
                </a:pr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76"/>
                <p:cNvSpPr>
                  <a:spLocks/>
                </p:cNvSpPr>
                <p:nvPr/>
              </p:nvSpPr>
              <p:spPr bwMode="auto">
                <a:xfrm>
                  <a:off x="5508129" y="1880394"/>
                  <a:ext cx="44450" cy="28575"/>
                </a:xfrm>
                <a:custGeom>
                  <a:avLst/>
                  <a:gdLst>
                    <a:gd name="T0" fmla="*/ 18 w 19"/>
                    <a:gd name="T1" fmla="*/ 4 h 12"/>
                    <a:gd name="T2" fmla="*/ 10 w 19"/>
                    <a:gd name="T3" fmla="*/ 11 h 12"/>
                    <a:gd name="T4" fmla="*/ 0 w 19"/>
                    <a:gd name="T5" fmla="*/ 8 h 12"/>
                    <a:gd name="T6" fmla="*/ 8 w 19"/>
                    <a:gd name="T7" fmla="*/ 1 h 12"/>
                    <a:gd name="T8" fmla="*/ 18 w 19"/>
                    <a:gd name="T9" fmla="*/ 4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2">
                      <a:moveTo>
                        <a:pt x="18" y="4"/>
                      </a:moveTo>
                      <a:cubicBezTo>
                        <a:pt x="19" y="7"/>
                        <a:pt x="15" y="10"/>
                        <a:pt x="10" y="11"/>
                      </a:cubicBezTo>
                      <a:cubicBezTo>
                        <a:pt x="5" y="12"/>
                        <a:pt x="1" y="11"/>
                        <a:pt x="0" y="8"/>
                      </a:cubicBezTo>
                      <a:cubicBezTo>
                        <a:pt x="0" y="5"/>
                        <a:pt x="3" y="2"/>
                        <a:pt x="8" y="1"/>
                      </a:cubicBezTo>
                      <a:cubicBezTo>
                        <a:pt x="13" y="0"/>
                        <a:pt x="18" y="2"/>
                        <a:pt x="18" y="4"/>
                      </a:cubicBezTo>
                      <a:close/>
                    </a:path>
                  </a:pathLst>
                </a:custGeom>
                <a:solidFill>
                  <a:srgbClr val="E8DF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77"/>
                <p:cNvSpPr>
                  <a:spLocks/>
                </p:cNvSpPr>
                <p:nvPr/>
              </p:nvSpPr>
              <p:spPr bwMode="auto">
                <a:xfrm>
                  <a:off x="5446217" y="1762919"/>
                  <a:ext cx="177800" cy="60325"/>
                </a:xfrm>
                <a:custGeom>
                  <a:avLst/>
                  <a:gdLst>
                    <a:gd name="T0" fmla="*/ 0 w 112"/>
                    <a:gd name="T1" fmla="*/ 9 h 38"/>
                    <a:gd name="T2" fmla="*/ 0 w 112"/>
                    <a:gd name="T3" fmla="*/ 38 h 38"/>
                    <a:gd name="T4" fmla="*/ 112 w 112"/>
                    <a:gd name="T5" fmla="*/ 32 h 38"/>
                    <a:gd name="T6" fmla="*/ 112 w 112"/>
                    <a:gd name="T7" fmla="*/ 0 h 38"/>
                    <a:gd name="T8" fmla="*/ 0 w 112"/>
                    <a:gd name="T9" fmla="*/ 9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38">
                      <a:moveTo>
                        <a:pt x="0" y="9"/>
                      </a:moveTo>
                      <a:lnTo>
                        <a:pt x="0" y="38"/>
                      </a:lnTo>
                      <a:lnTo>
                        <a:pt x="112" y="32"/>
                      </a:lnTo>
                      <a:lnTo>
                        <a:pt x="112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Oval 78"/>
                <p:cNvSpPr>
                  <a:spLocks noChangeArrowheads="1"/>
                </p:cNvSpPr>
                <p:nvPr/>
              </p:nvSpPr>
              <p:spPr bwMode="auto">
                <a:xfrm>
                  <a:off x="5898654" y="1875631"/>
                  <a:ext cx="93663" cy="93663"/>
                </a:xfrm>
                <a:prstGeom prst="ellipse">
                  <a:avLst/>
                </a:pr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79"/>
                <p:cNvSpPr>
                  <a:spLocks/>
                </p:cNvSpPr>
                <p:nvPr/>
              </p:nvSpPr>
              <p:spPr bwMode="auto">
                <a:xfrm>
                  <a:off x="5916117" y="1880394"/>
                  <a:ext cx="44450" cy="28575"/>
                </a:xfrm>
                <a:custGeom>
                  <a:avLst/>
                  <a:gdLst>
                    <a:gd name="T0" fmla="*/ 19 w 19"/>
                    <a:gd name="T1" fmla="*/ 4 h 12"/>
                    <a:gd name="T2" fmla="*/ 11 w 19"/>
                    <a:gd name="T3" fmla="*/ 11 h 12"/>
                    <a:gd name="T4" fmla="*/ 1 w 19"/>
                    <a:gd name="T5" fmla="*/ 8 h 12"/>
                    <a:gd name="T6" fmla="*/ 9 w 19"/>
                    <a:gd name="T7" fmla="*/ 1 h 12"/>
                    <a:gd name="T8" fmla="*/ 19 w 19"/>
                    <a:gd name="T9" fmla="*/ 4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2">
                      <a:moveTo>
                        <a:pt x="19" y="4"/>
                      </a:moveTo>
                      <a:cubicBezTo>
                        <a:pt x="19" y="7"/>
                        <a:pt x="16" y="10"/>
                        <a:pt x="11" y="11"/>
                      </a:cubicBezTo>
                      <a:cubicBezTo>
                        <a:pt x="6" y="12"/>
                        <a:pt x="1" y="11"/>
                        <a:pt x="1" y="8"/>
                      </a:cubicBezTo>
                      <a:cubicBezTo>
                        <a:pt x="0" y="5"/>
                        <a:pt x="4" y="2"/>
                        <a:pt x="9" y="1"/>
                      </a:cubicBezTo>
                      <a:cubicBezTo>
                        <a:pt x="13" y="0"/>
                        <a:pt x="18" y="2"/>
                        <a:pt x="19" y="4"/>
                      </a:cubicBezTo>
                      <a:close/>
                    </a:path>
                  </a:pathLst>
                </a:custGeom>
                <a:solidFill>
                  <a:srgbClr val="E8DF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80"/>
                <p:cNvSpPr>
                  <a:spLocks/>
                </p:cNvSpPr>
                <p:nvPr/>
              </p:nvSpPr>
              <p:spPr bwMode="auto">
                <a:xfrm>
                  <a:off x="5855792" y="1762919"/>
                  <a:ext cx="180975" cy="60325"/>
                </a:xfrm>
                <a:custGeom>
                  <a:avLst/>
                  <a:gdLst>
                    <a:gd name="T0" fmla="*/ 114 w 114"/>
                    <a:gd name="T1" fmla="*/ 9 h 38"/>
                    <a:gd name="T2" fmla="*/ 114 w 114"/>
                    <a:gd name="T3" fmla="*/ 38 h 38"/>
                    <a:gd name="T4" fmla="*/ 0 w 114"/>
                    <a:gd name="T5" fmla="*/ 32 h 38"/>
                    <a:gd name="T6" fmla="*/ 0 w 114"/>
                    <a:gd name="T7" fmla="*/ 0 h 38"/>
                    <a:gd name="T8" fmla="*/ 114 w 114"/>
                    <a:gd name="T9" fmla="*/ 9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38">
                      <a:moveTo>
                        <a:pt x="114" y="9"/>
                      </a:moveTo>
                      <a:lnTo>
                        <a:pt x="114" y="38"/>
                      </a:lnTo>
                      <a:lnTo>
                        <a:pt x="0" y="32"/>
                      </a:lnTo>
                      <a:lnTo>
                        <a:pt x="0" y="0"/>
                      </a:lnTo>
                      <a:lnTo>
                        <a:pt x="114" y="9"/>
                      </a:ln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81"/>
                <p:cNvSpPr>
                  <a:spLocks/>
                </p:cNvSpPr>
                <p:nvPr/>
              </p:nvSpPr>
              <p:spPr bwMode="auto">
                <a:xfrm>
                  <a:off x="5697042" y="1991519"/>
                  <a:ext cx="122238" cy="69850"/>
                </a:xfrm>
                <a:custGeom>
                  <a:avLst/>
                  <a:gdLst>
                    <a:gd name="T0" fmla="*/ 0 w 53"/>
                    <a:gd name="T1" fmla="*/ 30 h 30"/>
                    <a:gd name="T2" fmla="*/ 22 w 53"/>
                    <a:gd name="T3" fmla="*/ 2 h 30"/>
                    <a:gd name="T4" fmla="*/ 53 w 53"/>
                    <a:gd name="T5" fmla="*/ 27 h 30"/>
                    <a:gd name="T6" fmla="*/ 23 w 53"/>
                    <a:gd name="T7" fmla="*/ 11 h 30"/>
                    <a:gd name="T8" fmla="*/ 0 w 53"/>
                    <a:gd name="T9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30">
                      <a:moveTo>
                        <a:pt x="0" y="30"/>
                      </a:moveTo>
                      <a:cubicBezTo>
                        <a:pt x="0" y="30"/>
                        <a:pt x="1" y="4"/>
                        <a:pt x="22" y="2"/>
                      </a:cubicBezTo>
                      <a:cubicBezTo>
                        <a:pt x="43" y="0"/>
                        <a:pt x="53" y="27"/>
                        <a:pt x="53" y="27"/>
                      </a:cubicBezTo>
                      <a:cubicBezTo>
                        <a:pt x="53" y="27"/>
                        <a:pt x="39" y="9"/>
                        <a:pt x="23" y="11"/>
                      </a:cubicBezTo>
                      <a:cubicBezTo>
                        <a:pt x="7" y="12"/>
                        <a:pt x="0" y="30"/>
                        <a:pt x="0" y="30"/>
                      </a:cubicBezTo>
                      <a:close/>
                    </a:path>
                  </a:pathLst>
                </a:custGeom>
                <a:solidFill>
                  <a:srgbClr val="EFC4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82"/>
                <p:cNvSpPr>
                  <a:spLocks/>
                </p:cNvSpPr>
                <p:nvPr/>
              </p:nvSpPr>
              <p:spPr bwMode="auto">
                <a:xfrm>
                  <a:off x="5604967" y="2056606"/>
                  <a:ext cx="369888" cy="192088"/>
                </a:xfrm>
                <a:custGeom>
                  <a:avLst/>
                  <a:gdLst>
                    <a:gd name="T0" fmla="*/ 0 w 160"/>
                    <a:gd name="T1" fmla="*/ 32 h 83"/>
                    <a:gd name="T2" fmla="*/ 150 w 160"/>
                    <a:gd name="T3" fmla="*/ 0 h 83"/>
                    <a:gd name="T4" fmla="*/ 29 w 160"/>
                    <a:gd name="T5" fmla="*/ 68 h 83"/>
                    <a:gd name="T6" fmla="*/ 0 w 160"/>
                    <a:gd name="T7" fmla="*/ 32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0" h="83">
                      <a:moveTo>
                        <a:pt x="0" y="32"/>
                      </a:moveTo>
                      <a:cubicBezTo>
                        <a:pt x="0" y="32"/>
                        <a:pt x="118" y="44"/>
                        <a:pt x="150" y="0"/>
                      </a:cubicBezTo>
                      <a:cubicBezTo>
                        <a:pt x="150" y="0"/>
                        <a:pt x="160" y="83"/>
                        <a:pt x="29" y="68"/>
                      </a:cubicBezTo>
                      <a:cubicBezTo>
                        <a:pt x="29" y="68"/>
                        <a:pt x="30" y="50"/>
                        <a:pt x="0" y="32"/>
                      </a:cubicBezTo>
                      <a:close/>
                    </a:path>
                  </a:pathLst>
                </a:custGeom>
                <a:solidFill>
                  <a:srgbClr val="4920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83"/>
                <p:cNvSpPr>
                  <a:spLocks/>
                </p:cNvSpPr>
                <p:nvPr/>
              </p:nvSpPr>
              <p:spPr bwMode="auto">
                <a:xfrm>
                  <a:off x="5703392" y="2161381"/>
                  <a:ext cx="185738" cy="61913"/>
                </a:xfrm>
                <a:custGeom>
                  <a:avLst/>
                  <a:gdLst>
                    <a:gd name="T0" fmla="*/ 80 w 80"/>
                    <a:gd name="T1" fmla="*/ 10 h 27"/>
                    <a:gd name="T2" fmla="*/ 27 w 80"/>
                    <a:gd name="T3" fmla="*/ 1 h 27"/>
                    <a:gd name="T4" fmla="*/ 1 w 80"/>
                    <a:gd name="T5" fmla="*/ 24 h 27"/>
                    <a:gd name="T6" fmla="*/ 80 w 80"/>
                    <a:gd name="T7" fmla="*/ 1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0" h="27">
                      <a:moveTo>
                        <a:pt x="80" y="10"/>
                      </a:moveTo>
                      <a:cubicBezTo>
                        <a:pt x="63" y="1"/>
                        <a:pt x="47" y="0"/>
                        <a:pt x="27" y="1"/>
                      </a:cubicBezTo>
                      <a:cubicBezTo>
                        <a:pt x="3" y="2"/>
                        <a:pt x="0" y="13"/>
                        <a:pt x="1" y="24"/>
                      </a:cubicBezTo>
                      <a:cubicBezTo>
                        <a:pt x="40" y="27"/>
                        <a:pt x="64" y="20"/>
                        <a:pt x="80" y="10"/>
                      </a:cubicBezTo>
                      <a:close/>
                    </a:path>
                  </a:pathLst>
                </a:custGeom>
                <a:solidFill>
                  <a:srgbClr val="C65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7" name="组合 126"/>
          <p:cNvGrpSpPr/>
          <p:nvPr/>
        </p:nvGrpSpPr>
        <p:grpSpPr>
          <a:xfrm rot="21410056">
            <a:off x="4168445" y="4423667"/>
            <a:ext cx="1105406" cy="2277080"/>
            <a:chOff x="6855398" y="4818243"/>
            <a:chExt cx="939762" cy="1935862"/>
          </a:xfrm>
          <a:effectLst/>
        </p:grpSpPr>
        <p:sp>
          <p:nvSpPr>
            <p:cNvPr id="128" name="椭圆 127"/>
            <p:cNvSpPr/>
            <p:nvPr/>
          </p:nvSpPr>
          <p:spPr>
            <a:xfrm>
              <a:off x="6855398" y="6485671"/>
              <a:ext cx="939762" cy="268434"/>
            </a:xfrm>
            <a:prstGeom prst="ellipse">
              <a:avLst/>
            </a:prstGeom>
            <a:solidFill>
              <a:srgbClr val="0C3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9" name="组合 128"/>
            <p:cNvGrpSpPr/>
            <p:nvPr/>
          </p:nvGrpSpPr>
          <p:grpSpPr>
            <a:xfrm rot="155419">
              <a:off x="7010078" y="4818243"/>
              <a:ext cx="692499" cy="1830788"/>
              <a:chOff x="2103438" y="477838"/>
              <a:chExt cx="900112" cy="237966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30" name="Freeform 352"/>
              <p:cNvSpPr>
                <a:spLocks/>
              </p:cNvSpPr>
              <p:nvPr/>
            </p:nvSpPr>
            <p:spPr bwMode="auto">
              <a:xfrm>
                <a:off x="2284413" y="2798763"/>
                <a:ext cx="244475" cy="58738"/>
              </a:xfrm>
              <a:custGeom>
                <a:avLst/>
                <a:gdLst>
                  <a:gd name="T0" fmla="*/ 13 w 90"/>
                  <a:gd name="T1" fmla="*/ 1 h 22"/>
                  <a:gd name="T2" fmla="*/ 2 w 90"/>
                  <a:gd name="T3" fmla="*/ 9 h 22"/>
                  <a:gd name="T4" fmla="*/ 6 w 90"/>
                  <a:gd name="T5" fmla="*/ 21 h 22"/>
                  <a:gd name="T6" fmla="*/ 83 w 90"/>
                  <a:gd name="T7" fmla="*/ 16 h 22"/>
                  <a:gd name="T8" fmla="*/ 81 w 90"/>
                  <a:gd name="T9" fmla="*/ 0 h 22"/>
                  <a:gd name="T10" fmla="*/ 13 w 90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2">
                    <a:moveTo>
                      <a:pt x="13" y="1"/>
                    </a:moveTo>
                    <a:cubicBezTo>
                      <a:pt x="13" y="1"/>
                      <a:pt x="2" y="7"/>
                      <a:pt x="2" y="9"/>
                    </a:cubicBezTo>
                    <a:cubicBezTo>
                      <a:pt x="2" y="11"/>
                      <a:pt x="0" y="21"/>
                      <a:pt x="6" y="21"/>
                    </a:cubicBezTo>
                    <a:cubicBezTo>
                      <a:pt x="13" y="22"/>
                      <a:pt x="75" y="20"/>
                      <a:pt x="83" y="16"/>
                    </a:cubicBezTo>
                    <a:cubicBezTo>
                      <a:pt x="90" y="13"/>
                      <a:pt x="84" y="1"/>
                      <a:pt x="81" y="0"/>
                    </a:cubicBezTo>
                    <a:cubicBezTo>
                      <a:pt x="78" y="0"/>
                      <a:pt x="13" y="1"/>
                      <a:pt x="13" y="1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53"/>
              <p:cNvSpPr>
                <a:spLocks/>
              </p:cNvSpPr>
              <p:nvPr/>
            </p:nvSpPr>
            <p:spPr bwMode="auto">
              <a:xfrm>
                <a:off x="2281238" y="2197101"/>
                <a:ext cx="244475" cy="625475"/>
              </a:xfrm>
              <a:custGeom>
                <a:avLst/>
                <a:gdLst>
                  <a:gd name="T0" fmla="*/ 51 w 90"/>
                  <a:gd name="T1" fmla="*/ 0 h 230"/>
                  <a:gd name="T2" fmla="*/ 39 w 90"/>
                  <a:gd name="T3" fmla="*/ 179 h 230"/>
                  <a:gd name="T4" fmla="*/ 2 w 90"/>
                  <a:gd name="T5" fmla="*/ 216 h 230"/>
                  <a:gd name="T6" fmla="*/ 20 w 90"/>
                  <a:gd name="T7" fmla="*/ 229 h 230"/>
                  <a:gd name="T8" fmla="*/ 88 w 90"/>
                  <a:gd name="T9" fmla="*/ 216 h 230"/>
                  <a:gd name="T10" fmla="*/ 63 w 90"/>
                  <a:gd name="T11" fmla="*/ 176 h 230"/>
                  <a:gd name="T12" fmla="*/ 74 w 90"/>
                  <a:gd name="T13" fmla="*/ 5 h 230"/>
                  <a:gd name="T14" fmla="*/ 51 w 90"/>
                  <a:gd name="T15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230">
                    <a:moveTo>
                      <a:pt x="51" y="0"/>
                    </a:moveTo>
                    <a:cubicBezTo>
                      <a:pt x="51" y="0"/>
                      <a:pt x="44" y="170"/>
                      <a:pt x="39" y="179"/>
                    </a:cubicBezTo>
                    <a:cubicBezTo>
                      <a:pt x="35" y="188"/>
                      <a:pt x="2" y="209"/>
                      <a:pt x="2" y="216"/>
                    </a:cubicBezTo>
                    <a:cubicBezTo>
                      <a:pt x="3" y="223"/>
                      <a:pt x="0" y="230"/>
                      <a:pt x="20" y="229"/>
                    </a:cubicBezTo>
                    <a:cubicBezTo>
                      <a:pt x="40" y="227"/>
                      <a:pt x="90" y="225"/>
                      <a:pt x="88" y="216"/>
                    </a:cubicBezTo>
                    <a:cubicBezTo>
                      <a:pt x="87" y="208"/>
                      <a:pt x="68" y="187"/>
                      <a:pt x="63" y="176"/>
                    </a:cubicBezTo>
                    <a:cubicBezTo>
                      <a:pt x="59" y="166"/>
                      <a:pt x="74" y="5"/>
                      <a:pt x="74" y="5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54"/>
              <p:cNvSpPr>
                <a:spLocks/>
              </p:cNvSpPr>
              <p:nvPr/>
            </p:nvSpPr>
            <p:spPr bwMode="auto">
              <a:xfrm>
                <a:off x="2319338" y="2716213"/>
                <a:ext cx="171450" cy="109538"/>
              </a:xfrm>
              <a:custGeom>
                <a:avLst/>
                <a:gdLst>
                  <a:gd name="T0" fmla="*/ 0 w 63"/>
                  <a:gd name="T1" fmla="*/ 12 h 40"/>
                  <a:gd name="T2" fmla="*/ 28 w 63"/>
                  <a:gd name="T3" fmla="*/ 36 h 40"/>
                  <a:gd name="T4" fmla="*/ 31 w 63"/>
                  <a:gd name="T5" fmla="*/ 40 h 40"/>
                  <a:gd name="T6" fmla="*/ 34 w 63"/>
                  <a:gd name="T7" fmla="*/ 36 h 40"/>
                  <a:gd name="T8" fmla="*/ 45 w 63"/>
                  <a:gd name="T9" fmla="*/ 14 h 40"/>
                  <a:gd name="T10" fmla="*/ 63 w 63"/>
                  <a:gd name="T11" fmla="*/ 7 h 40"/>
                  <a:gd name="T12" fmla="*/ 58 w 63"/>
                  <a:gd name="T13" fmla="*/ 0 h 40"/>
                  <a:gd name="T14" fmla="*/ 32 w 63"/>
                  <a:gd name="T15" fmla="*/ 15 h 40"/>
                  <a:gd name="T16" fmla="*/ 10 w 63"/>
                  <a:gd name="T17" fmla="*/ 3 h 40"/>
                  <a:gd name="T18" fmla="*/ 0 w 63"/>
                  <a:gd name="T19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0">
                    <a:moveTo>
                      <a:pt x="0" y="12"/>
                    </a:moveTo>
                    <a:cubicBezTo>
                      <a:pt x="0" y="12"/>
                      <a:pt x="23" y="4"/>
                      <a:pt x="28" y="36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24"/>
                      <a:pt x="45" y="14"/>
                    </a:cubicBezTo>
                    <a:cubicBezTo>
                      <a:pt x="55" y="4"/>
                      <a:pt x="63" y="7"/>
                      <a:pt x="63" y="7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38" y="2"/>
                      <a:pt x="32" y="15"/>
                    </a:cubicBezTo>
                    <a:cubicBezTo>
                      <a:pt x="32" y="15"/>
                      <a:pt x="24" y="2"/>
                      <a:pt x="10" y="3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55"/>
              <p:cNvSpPr>
                <a:spLocks/>
              </p:cNvSpPr>
              <p:nvPr/>
            </p:nvSpPr>
            <p:spPr bwMode="auto">
              <a:xfrm>
                <a:off x="2595563" y="2798763"/>
                <a:ext cx="244475" cy="58738"/>
              </a:xfrm>
              <a:custGeom>
                <a:avLst/>
                <a:gdLst>
                  <a:gd name="T0" fmla="*/ 77 w 90"/>
                  <a:gd name="T1" fmla="*/ 1 h 22"/>
                  <a:gd name="T2" fmla="*/ 88 w 90"/>
                  <a:gd name="T3" fmla="*/ 9 h 22"/>
                  <a:gd name="T4" fmla="*/ 84 w 90"/>
                  <a:gd name="T5" fmla="*/ 21 h 22"/>
                  <a:gd name="T6" fmla="*/ 7 w 90"/>
                  <a:gd name="T7" fmla="*/ 16 h 22"/>
                  <a:gd name="T8" fmla="*/ 9 w 90"/>
                  <a:gd name="T9" fmla="*/ 0 h 22"/>
                  <a:gd name="T10" fmla="*/ 77 w 90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2">
                    <a:moveTo>
                      <a:pt x="77" y="1"/>
                    </a:moveTo>
                    <a:cubicBezTo>
                      <a:pt x="77" y="1"/>
                      <a:pt x="88" y="7"/>
                      <a:pt x="88" y="9"/>
                    </a:cubicBezTo>
                    <a:cubicBezTo>
                      <a:pt x="88" y="11"/>
                      <a:pt x="90" y="21"/>
                      <a:pt x="84" y="21"/>
                    </a:cubicBezTo>
                    <a:cubicBezTo>
                      <a:pt x="77" y="22"/>
                      <a:pt x="15" y="20"/>
                      <a:pt x="7" y="16"/>
                    </a:cubicBezTo>
                    <a:cubicBezTo>
                      <a:pt x="0" y="13"/>
                      <a:pt x="6" y="1"/>
                      <a:pt x="9" y="0"/>
                    </a:cubicBezTo>
                    <a:cubicBezTo>
                      <a:pt x="12" y="0"/>
                      <a:pt x="77" y="1"/>
                      <a:pt x="77" y="1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56"/>
              <p:cNvSpPr>
                <a:spLocks/>
              </p:cNvSpPr>
              <p:nvPr/>
            </p:nvSpPr>
            <p:spPr bwMode="auto">
              <a:xfrm>
                <a:off x="2598738" y="2197101"/>
                <a:ext cx="244475" cy="625475"/>
              </a:xfrm>
              <a:custGeom>
                <a:avLst/>
                <a:gdLst>
                  <a:gd name="T0" fmla="*/ 39 w 90"/>
                  <a:gd name="T1" fmla="*/ 0 h 230"/>
                  <a:gd name="T2" fmla="*/ 51 w 90"/>
                  <a:gd name="T3" fmla="*/ 179 h 230"/>
                  <a:gd name="T4" fmla="*/ 88 w 90"/>
                  <a:gd name="T5" fmla="*/ 216 h 230"/>
                  <a:gd name="T6" fmla="*/ 70 w 90"/>
                  <a:gd name="T7" fmla="*/ 229 h 230"/>
                  <a:gd name="T8" fmla="*/ 2 w 90"/>
                  <a:gd name="T9" fmla="*/ 216 h 230"/>
                  <a:gd name="T10" fmla="*/ 27 w 90"/>
                  <a:gd name="T11" fmla="*/ 176 h 230"/>
                  <a:gd name="T12" fmla="*/ 16 w 90"/>
                  <a:gd name="T13" fmla="*/ 5 h 230"/>
                  <a:gd name="T14" fmla="*/ 39 w 90"/>
                  <a:gd name="T15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230">
                    <a:moveTo>
                      <a:pt x="39" y="0"/>
                    </a:moveTo>
                    <a:cubicBezTo>
                      <a:pt x="39" y="0"/>
                      <a:pt x="46" y="170"/>
                      <a:pt x="51" y="179"/>
                    </a:cubicBezTo>
                    <a:cubicBezTo>
                      <a:pt x="55" y="188"/>
                      <a:pt x="88" y="209"/>
                      <a:pt x="88" y="216"/>
                    </a:cubicBezTo>
                    <a:cubicBezTo>
                      <a:pt x="87" y="223"/>
                      <a:pt x="90" y="230"/>
                      <a:pt x="70" y="229"/>
                    </a:cubicBezTo>
                    <a:cubicBezTo>
                      <a:pt x="50" y="227"/>
                      <a:pt x="0" y="225"/>
                      <a:pt x="2" y="216"/>
                    </a:cubicBezTo>
                    <a:cubicBezTo>
                      <a:pt x="4" y="208"/>
                      <a:pt x="22" y="187"/>
                      <a:pt x="27" y="176"/>
                    </a:cubicBezTo>
                    <a:cubicBezTo>
                      <a:pt x="31" y="166"/>
                      <a:pt x="16" y="5"/>
                      <a:pt x="16" y="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57"/>
              <p:cNvSpPr>
                <a:spLocks/>
              </p:cNvSpPr>
              <p:nvPr/>
            </p:nvSpPr>
            <p:spPr bwMode="auto">
              <a:xfrm>
                <a:off x="2633663" y="2716213"/>
                <a:ext cx="171450" cy="109538"/>
              </a:xfrm>
              <a:custGeom>
                <a:avLst/>
                <a:gdLst>
                  <a:gd name="T0" fmla="*/ 63 w 63"/>
                  <a:gd name="T1" fmla="*/ 12 h 40"/>
                  <a:gd name="T2" fmla="*/ 35 w 63"/>
                  <a:gd name="T3" fmla="*/ 36 h 40"/>
                  <a:gd name="T4" fmla="*/ 32 w 63"/>
                  <a:gd name="T5" fmla="*/ 40 h 40"/>
                  <a:gd name="T6" fmla="*/ 29 w 63"/>
                  <a:gd name="T7" fmla="*/ 36 h 40"/>
                  <a:gd name="T8" fmla="*/ 18 w 63"/>
                  <a:gd name="T9" fmla="*/ 14 h 40"/>
                  <a:gd name="T10" fmla="*/ 0 w 63"/>
                  <a:gd name="T11" fmla="*/ 7 h 40"/>
                  <a:gd name="T12" fmla="*/ 5 w 63"/>
                  <a:gd name="T13" fmla="*/ 0 h 40"/>
                  <a:gd name="T14" fmla="*/ 31 w 63"/>
                  <a:gd name="T15" fmla="*/ 15 h 40"/>
                  <a:gd name="T16" fmla="*/ 53 w 63"/>
                  <a:gd name="T17" fmla="*/ 3 h 40"/>
                  <a:gd name="T18" fmla="*/ 63 w 63"/>
                  <a:gd name="T19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0">
                    <a:moveTo>
                      <a:pt x="63" y="12"/>
                    </a:moveTo>
                    <a:cubicBezTo>
                      <a:pt x="63" y="12"/>
                      <a:pt x="40" y="4"/>
                      <a:pt x="35" y="3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24"/>
                      <a:pt x="18" y="14"/>
                    </a:cubicBezTo>
                    <a:cubicBezTo>
                      <a:pt x="8" y="4"/>
                      <a:pt x="0" y="7"/>
                      <a:pt x="0" y="7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25" y="2"/>
                      <a:pt x="31" y="15"/>
                    </a:cubicBezTo>
                    <a:cubicBezTo>
                      <a:pt x="31" y="15"/>
                      <a:pt x="39" y="2"/>
                      <a:pt x="53" y="3"/>
                    </a:cubicBezTo>
                    <a:lnTo>
                      <a:pt x="63" y="12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58"/>
              <p:cNvSpPr>
                <a:spLocks/>
              </p:cNvSpPr>
              <p:nvPr/>
            </p:nvSpPr>
            <p:spPr bwMode="auto">
              <a:xfrm>
                <a:off x="2238375" y="1535113"/>
                <a:ext cx="114300" cy="561975"/>
              </a:xfrm>
              <a:custGeom>
                <a:avLst/>
                <a:gdLst>
                  <a:gd name="T0" fmla="*/ 6 w 42"/>
                  <a:gd name="T1" fmla="*/ 11 h 207"/>
                  <a:gd name="T2" fmla="*/ 0 w 42"/>
                  <a:gd name="T3" fmla="*/ 192 h 207"/>
                  <a:gd name="T4" fmla="*/ 18 w 42"/>
                  <a:gd name="T5" fmla="*/ 207 h 207"/>
                  <a:gd name="T6" fmla="*/ 39 w 42"/>
                  <a:gd name="T7" fmla="*/ 189 h 207"/>
                  <a:gd name="T8" fmla="*/ 42 w 42"/>
                  <a:gd name="T9" fmla="*/ 0 h 207"/>
                  <a:gd name="T10" fmla="*/ 6 w 42"/>
                  <a:gd name="T11" fmla="*/ 1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207">
                    <a:moveTo>
                      <a:pt x="6" y="11"/>
                    </a:move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2"/>
                      <a:pt x="5" y="206"/>
                      <a:pt x="18" y="207"/>
                    </a:cubicBezTo>
                    <a:cubicBezTo>
                      <a:pt x="36" y="207"/>
                      <a:pt x="39" y="189"/>
                      <a:pt x="39" y="189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59"/>
              <p:cNvSpPr>
                <a:spLocks/>
              </p:cNvSpPr>
              <p:nvPr/>
            </p:nvSpPr>
            <p:spPr bwMode="auto">
              <a:xfrm>
                <a:off x="2732088" y="1535113"/>
                <a:ext cx="114300" cy="561975"/>
              </a:xfrm>
              <a:custGeom>
                <a:avLst/>
                <a:gdLst>
                  <a:gd name="T0" fmla="*/ 36 w 42"/>
                  <a:gd name="T1" fmla="*/ 11 h 207"/>
                  <a:gd name="T2" fmla="*/ 42 w 42"/>
                  <a:gd name="T3" fmla="*/ 192 h 207"/>
                  <a:gd name="T4" fmla="*/ 24 w 42"/>
                  <a:gd name="T5" fmla="*/ 207 h 207"/>
                  <a:gd name="T6" fmla="*/ 3 w 42"/>
                  <a:gd name="T7" fmla="*/ 189 h 207"/>
                  <a:gd name="T8" fmla="*/ 0 w 42"/>
                  <a:gd name="T9" fmla="*/ 0 h 207"/>
                  <a:gd name="T10" fmla="*/ 36 w 42"/>
                  <a:gd name="T11" fmla="*/ 1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207">
                    <a:moveTo>
                      <a:pt x="36" y="11"/>
                    </a:move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2"/>
                      <a:pt x="36" y="206"/>
                      <a:pt x="24" y="207"/>
                    </a:cubicBezTo>
                    <a:cubicBezTo>
                      <a:pt x="6" y="207"/>
                      <a:pt x="3" y="189"/>
                      <a:pt x="3" y="18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6" y="11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60"/>
              <p:cNvSpPr>
                <a:spLocks/>
              </p:cNvSpPr>
              <p:nvPr/>
            </p:nvSpPr>
            <p:spPr bwMode="auto">
              <a:xfrm>
                <a:off x="2338388" y="1909763"/>
                <a:ext cx="439737" cy="381000"/>
              </a:xfrm>
              <a:custGeom>
                <a:avLst/>
                <a:gdLst>
                  <a:gd name="T0" fmla="*/ 40 w 277"/>
                  <a:gd name="T1" fmla="*/ 0 h 240"/>
                  <a:gd name="T2" fmla="*/ 5 w 277"/>
                  <a:gd name="T3" fmla="*/ 27 h 240"/>
                  <a:gd name="T4" fmla="*/ 0 w 277"/>
                  <a:gd name="T5" fmla="*/ 238 h 240"/>
                  <a:gd name="T6" fmla="*/ 120 w 277"/>
                  <a:gd name="T7" fmla="*/ 240 h 240"/>
                  <a:gd name="T8" fmla="*/ 127 w 277"/>
                  <a:gd name="T9" fmla="*/ 127 h 240"/>
                  <a:gd name="T10" fmla="*/ 147 w 277"/>
                  <a:gd name="T11" fmla="*/ 127 h 240"/>
                  <a:gd name="T12" fmla="*/ 161 w 277"/>
                  <a:gd name="T13" fmla="*/ 240 h 240"/>
                  <a:gd name="T14" fmla="*/ 277 w 277"/>
                  <a:gd name="T15" fmla="*/ 240 h 240"/>
                  <a:gd name="T16" fmla="*/ 263 w 277"/>
                  <a:gd name="T17" fmla="*/ 27 h 240"/>
                  <a:gd name="T18" fmla="*/ 40 w 277"/>
                  <a:gd name="T1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7" h="240">
                    <a:moveTo>
                      <a:pt x="40" y="0"/>
                    </a:moveTo>
                    <a:lnTo>
                      <a:pt x="5" y="27"/>
                    </a:lnTo>
                    <a:lnTo>
                      <a:pt x="0" y="238"/>
                    </a:lnTo>
                    <a:lnTo>
                      <a:pt x="120" y="240"/>
                    </a:lnTo>
                    <a:lnTo>
                      <a:pt x="127" y="127"/>
                    </a:lnTo>
                    <a:lnTo>
                      <a:pt x="147" y="127"/>
                    </a:lnTo>
                    <a:lnTo>
                      <a:pt x="161" y="240"/>
                    </a:lnTo>
                    <a:lnTo>
                      <a:pt x="277" y="240"/>
                    </a:lnTo>
                    <a:lnTo>
                      <a:pt x="263" y="27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3029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61"/>
              <p:cNvSpPr>
                <a:spLocks/>
              </p:cNvSpPr>
              <p:nvPr/>
            </p:nvSpPr>
            <p:spPr bwMode="auto">
              <a:xfrm>
                <a:off x="2219325" y="1252538"/>
                <a:ext cx="627062" cy="700088"/>
              </a:xfrm>
              <a:custGeom>
                <a:avLst/>
                <a:gdLst>
                  <a:gd name="T0" fmla="*/ 36 w 231"/>
                  <a:gd name="T1" fmla="*/ 16 h 258"/>
                  <a:gd name="T2" fmla="*/ 111 w 231"/>
                  <a:gd name="T3" fmla="*/ 2 h 258"/>
                  <a:gd name="T4" fmla="*/ 203 w 231"/>
                  <a:gd name="T5" fmla="*/ 16 h 258"/>
                  <a:gd name="T6" fmla="*/ 226 w 231"/>
                  <a:gd name="T7" fmla="*/ 62 h 258"/>
                  <a:gd name="T8" fmla="*/ 231 w 231"/>
                  <a:gd name="T9" fmla="*/ 118 h 258"/>
                  <a:gd name="T10" fmla="*/ 191 w 231"/>
                  <a:gd name="T11" fmla="*/ 121 h 258"/>
                  <a:gd name="T12" fmla="*/ 198 w 231"/>
                  <a:gd name="T13" fmla="*/ 258 h 258"/>
                  <a:gd name="T14" fmla="*/ 47 w 231"/>
                  <a:gd name="T15" fmla="*/ 258 h 258"/>
                  <a:gd name="T16" fmla="*/ 48 w 231"/>
                  <a:gd name="T17" fmla="*/ 125 h 258"/>
                  <a:gd name="T18" fmla="*/ 5 w 231"/>
                  <a:gd name="T19" fmla="*/ 122 h 258"/>
                  <a:gd name="T20" fmla="*/ 36 w 231"/>
                  <a:gd name="T21" fmla="*/ 16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1" h="258">
                    <a:moveTo>
                      <a:pt x="36" y="16"/>
                    </a:moveTo>
                    <a:cubicBezTo>
                      <a:pt x="36" y="16"/>
                      <a:pt x="84" y="4"/>
                      <a:pt x="111" y="2"/>
                    </a:cubicBezTo>
                    <a:cubicBezTo>
                      <a:pt x="138" y="0"/>
                      <a:pt x="203" y="16"/>
                      <a:pt x="203" y="16"/>
                    </a:cubicBezTo>
                    <a:cubicBezTo>
                      <a:pt x="203" y="16"/>
                      <a:pt x="222" y="20"/>
                      <a:pt x="226" y="62"/>
                    </a:cubicBezTo>
                    <a:cubicBezTo>
                      <a:pt x="231" y="118"/>
                      <a:pt x="231" y="118"/>
                      <a:pt x="231" y="118"/>
                    </a:cubicBezTo>
                    <a:cubicBezTo>
                      <a:pt x="231" y="118"/>
                      <a:pt x="210" y="123"/>
                      <a:pt x="191" y="121"/>
                    </a:cubicBezTo>
                    <a:cubicBezTo>
                      <a:pt x="198" y="258"/>
                      <a:pt x="198" y="258"/>
                      <a:pt x="198" y="258"/>
                    </a:cubicBezTo>
                    <a:cubicBezTo>
                      <a:pt x="47" y="258"/>
                      <a:pt x="47" y="258"/>
                      <a:pt x="47" y="258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5" y="122"/>
                      <a:pt x="0" y="24"/>
                      <a:pt x="36" y="16"/>
                    </a:cubicBezTo>
                    <a:close/>
                  </a:path>
                </a:pathLst>
              </a:custGeom>
              <a:solidFill>
                <a:srgbClr val="FFF8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62"/>
              <p:cNvSpPr>
                <a:spLocks/>
              </p:cNvSpPr>
              <p:nvPr/>
            </p:nvSpPr>
            <p:spPr bwMode="auto">
              <a:xfrm>
                <a:off x="2468563" y="1131888"/>
                <a:ext cx="103187" cy="177800"/>
              </a:xfrm>
              <a:custGeom>
                <a:avLst/>
                <a:gdLst>
                  <a:gd name="T0" fmla="*/ 0 w 38"/>
                  <a:gd name="T1" fmla="*/ 0 h 65"/>
                  <a:gd name="T2" fmla="*/ 0 w 38"/>
                  <a:gd name="T3" fmla="*/ 52 h 65"/>
                  <a:gd name="T4" fmla="*/ 19 w 38"/>
                  <a:gd name="T5" fmla="*/ 64 h 65"/>
                  <a:gd name="T6" fmla="*/ 38 w 38"/>
                  <a:gd name="T7" fmla="*/ 52 h 65"/>
                  <a:gd name="T8" fmla="*/ 38 w 38"/>
                  <a:gd name="T9" fmla="*/ 0 h 65"/>
                  <a:gd name="T10" fmla="*/ 0 w 38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5">
                    <a:moveTo>
                      <a:pt x="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2" y="64"/>
                      <a:pt x="19" y="64"/>
                    </a:cubicBezTo>
                    <a:cubicBezTo>
                      <a:pt x="37" y="65"/>
                      <a:pt x="38" y="52"/>
                      <a:pt x="38" y="52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63"/>
              <p:cNvSpPr>
                <a:spLocks/>
              </p:cNvSpPr>
              <p:nvPr/>
            </p:nvSpPr>
            <p:spPr bwMode="auto">
              <a:xfrm>
                <a:off x="2103438" y="504825"/>
                <a:ext cx="900112" cy="428625"/>
              </a:xfrm>
              <a:custGeom>
                <a:avLst/>
                <a:gdLst>
                  <a:gd name="T0" fmla="*/ 66 w 332"/>
                  <a:gd name="T1" fmla="*/ 158 h 158"/>
                  <a:gd name="T2" fmla="*/ 28 w 332"/>
                  <a:gd name="T3" fmla="*/ 158 h 158"/>
                  <a:gd name="T4" fmla="*/ 1 w 332"/>
                  <a:gd name="T5" fmla="*/ 50 h 158"/>
                  <a:gd name="T6" fmla="*/ 117 w 332"/>
                  <a:gd name="T7" fmla="*/ 13 h 158"/>
                  <a:gd name="T8" fmla="*/ 288 w 332"/>
                  <a:gd name="T9" fmla="*/ 15 h 158"/>
                  <a:gd name="T10" fmla="*/ 314 w 332"/>
                  <a:gd name="T11" fmla="*/ 85 h 158"/>
                  <a:gd name="T12" fmla="*/ 282 w 332"/>
                  <a:gd name="T13" fmla="*/ 158 h 158"/>
                  <a:gd name="T14" fmla="*/ 66 w 332"/>
                  <a:gd name="T15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158">
                    <a:moveTo>
                      <a:pt x="66" y="158"/>
                    </a:move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8"/>
                      <a:pt x="0" y="100"/>
                      <a:pt x="1" y="50"/>
                    </a:cubicBezTo>
                    <a:cubicBezTo>
                      <a:pt x="1" y="0"/>
                      <a:pt x="73" y="13"/>
                      <a:pt x="117" y="13"/>
                    </a:cubicBezTo>
                    <a:cubicBezTo>
                      <a:pt x="162" y="13"/>
                      <a:pt x="266" y="6"/>
                      <a:pt x="288" y="15"/>
                    </a:cubicBezTo>
                    <a:cubicBezTo>
                      <a:pt x="311" y="23"/>
                      <a:pt x="332" y="37"/>
                      <a:pt x="314" y="85"/>
                    </a:cubicBezTo>
                    <a:cubicBezTo>
                      <a:pt x="296" y="133"/>
                      <a:pt x="282" y="158"/>
                      <a:pt x="282" y="158"/>
                    </a:cubicBezTo>
                    <a:lnTo>
                      <a:pt x="66" y="158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64"/>
              <p:cNvSpPr>
                <a:spLocks/>
              </p:cNvSpPr>
              <p:nvPr/>
            </p:nvSpPr>
            <p:spPr bwMode="auto">
              <a:xfrm>
                <a:off x="2390775" y="534988"/>
                <a:ext cx="269875" cy="398463"/>
              </a:xfrm>
              <a:custGeom>
                <a:avLst/>
                <a:gdLst>
                  <a:gd name="T0" fmla="*/ 11 w 100"/>
                  <a:gd name="T1" fmla="*/ 2 h 147"/>
                  <a:gd name="T2" fmla="*/ 0 w 100"/>
                  <a:gd name="T3" fmla="*/ 2 h 147"/>
                  <a:gd name="T4" fmla="*/ 0 w 100"/>
                  <a:gd name="T5" fmla="*/ 147 h 147"/>
                  <a:gd name="T6" fmla="*/ 100 w 100"/>
                  <a:gd name="T7" fmla="*/ 147 h 147"/>
                  <a:gd name="T8" fmla="*/ 100 w 100"/>
                  <a:gd name="T9" fmla="*/ 0 h 147"/>
                  <a:gd name="T10" fmla="*/ 11 w 100"/>
                  <a:gd name="T11" fmla="*/ 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47">
                    <a:moveTo>
                      <a:pt x="11" y="2"/>
                    </a:moveTo>
                    <a:cubicBezTo>
                      <a:pt x="8" y="2"/>
                      <a:pt x="4" y="2"/>
                      <a:pt x="0" y="2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68" y="1"/>
                      <a:pt x="32" y="2"/>
                      <a:pt x="11" y="2"/>
                    </a:cubicBezTo>
                    <a:close/>
                  </a:path>
                </a:pathLst>
              </a:custGeom>
              <a:solidFill>
                <a:srgbClr val="18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65"/>
              <p:cNvSpPr>
                <a:spLocks/>
              </p:cNvSpPr>
              <p:nvPr/>
            </p:nvSpPr>
            <p:spPr bwMode="auto">
              <a:xfrm>
                <a:off x="2403475" y="477838"/>
                <a:ext cx="241300" cy="333375"/>
              </a:xfrm>
              <a:custGeom>
                <a:avLst/>
                <a:gdLst>
                  <a:gd name="T0" fmla="*/ 89 w 89"/>
                  <a:gd name="T1" fmla="*/ 117 h 123"/>
                  <a:gd name="T2" fmla="*/ 84 w 89"/>
                  <a:gd name="T3" fmla="*/ 123 h 123"/>
                  <a:gd name="T4" fmla="*/ 6 w 89"/>
                  <a:gd name="T5" fmla="*/ 123 h 123"/>
                  <a:gd name="T6" fmla="*/ 0 w 89"/>
                  <a:gd name="T7" fmla="*/ 117 h 123"/>
                  <a:gd name="T8" fmla="*/ 0 w 89"/>
                  <a:gd name="T9" fmla="*/ 6 h 123"/>
                  <a:gd name="T10" fmla="*/ 6 w 89"/>
                  <a:gd name="T11" fmla="*/ 0 h 123"/>
                  <a:gd name="T12" fmla="*/ 84 w 89"/>
                  <a:gd name="T13" fmla="*/ 0 h 123"/>
                  <a:gd name="T14" fmla="*/ 89 w 89"/>
                  <a:gd name="T15" fmla="*/ 6 h 123"/>
                  <a:gd name="T16" fmla="*/ 89 w 89"/>
                  <a:gd name="T17" fmla="*/ 11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123">
                    <a:moveTo>
                      <a:pt x="89" y="117"/>
                    </a:moveTo>
                    <a:cubicBezTo>
                      <a:pt x="89" y="120"/>
                      <a:pt x="87" y="123"/>
                      <a:pt x="84" y="123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3" y="123"/>
                      <a:pt x="0" y="120"/>
                      <a:pt x="0" y="11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7" y="0"/>
                      <a:pt x="89" y="3"/>
                      <a:pt x="89" y="6"/>
                    </a:cubicBezTo>
                    <a:lnTo>
                      <a:pt x="89" y="117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66"/>
              <p:cNvSpPr>
                <a:spLocks/>
              </p:cNvSpPr>
              <p:nvPr/>
            </p:nvSpPr>
            <p:spPr bwMode="auto">
              <a:xfrm>
                <a:off x="2252663" y="706438"/>
                <a:ext cx="547687" cy="488950"/>
              </a:xfrm>
              <a:custGeom>
                <a:avLst/>
                <a:gdLst>
                  <a:gd name="T0" fmla="*/ 202 w 202"/>
                  <a:gd name="T1" fmla="*/ 147 h 180"/>
                  <a:gd name="T2" fmla="*/ 172 w 202"/>
                  <a:gd name="T3" fmla="*/ 180 h 180"/>
                  <a:gd name="T4" fmla="*/ 30 w 202"/>
                  <a:gd name="T5" fmla="*/ 180 h 180"/>
                  <a:gd name="T6" fmla="*/ 0 w 202"/>
                  <a:gd name="T7" fmla="*/ 147 h 180"/>
                  <a:gd name="T8" fmla="*/ 0 w 202"/>
                  <a:gd name="T9" fmla="*/ 33 h 180"/>
                  <a:gd name="T10" fmla="*/ 30 w 202"/>
                  <a:gd name="T11" fmla="*/ 0 h 180"/>
                  <a:gd name="T12" fmla="*/ 172 w 202"/>
                  <a:gd name="T13" fmla="*/ 0 h 180"/>
                  <a:gd name="T14" fmla="*/ 202 w 202"/>
                  <a:gd name="T15" fmla="*/ 33 h 180"/>
                  <a:gd name="T16" fmla="*/ 202 w 202"/>
                  <a:gd name="T17" fmla="*/ 14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2" h="180">
                    <a:moveTo>
                      <a:pt x="202" y="147"/>
                    </a:moveTo>
                    <a:cubicBezTo>
                      <a:pt x="202" y="165"/>
                      <a:pt x="188" y="180"/>
                      <a:pt x="172" y="180"/>
                    </a:cubicBezTo>
                    <a:cubicBezTo>
                      <a:pt x="30" y="180"/>
                      <a:pt x="30" y="180"/>
                      <a:pt x="30" y="180"/>
                    </a:cubicBezTo>
                    <a:cubicBezTo>
                      <a:pt x="13" y="180"/>
                      <a:pt x="0" y="165"/>
                      <a:pt x="0" y="147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3" y="0"/>
                      <a:pt x="30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88" y="0"/>
                      <a:pt x="202" y="15"/>
                      <a:pt x="202" y="33"/>
                    </a:cubicBezTo>
                    <a:lnTo>
                      <a:pt x="202" y="147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Oval 367"/>
              <p:cNvSpPr>
                <a:spLocks noChangeArrowheads="1"/>
              </p:cNvSpPr>
              <p:nvPr/>
            </p:nvSpPr>
            <p:spPr bwMode="auto">
              <a:xfrm>
                <a:off x="2181225" y="885825"/>
                <a:ext cx="106362" cy="104775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Oval 368"/>
              <p:cNvSpPr>
                <a:spLocks noChangeArrowheads="1"/>
              </p:cNvSpPr>
              <p:nvPr/>
            </p:nvSpPr>
            <p:spPr bwMode="auto">
              <a:xfrm>
                <a:off x="2762250" y="882650"/>
                <a:ext cx="104775" cy="106363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Oval 369"/>
              <p:cNvSpPr>
                <a:spLocks noChangeArrowheads="1"/>
              </p:cNvSpPr>
              <p:nvPr/>
            </p:nvSpPr>
            <p:spPr bwMode="auto">
              <a:xfrm>
                <a:off x="2341563" y="841375"/>
                <a:ext cx="68262" cy="71438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Oval 370"/>
              <p:cNvSpPr>
                <a:spLocks noChangeArrowheads="1"/>
              </p:cNvSpPr>
              <p:nvPr/>
            </p:nvSpPr>
            <p:spPr bwMode="auto">
              <a:xfrm>
                <a:off x="2633663" y="841375"/>
                <a:ext cx="68262" cy="71438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71"/>
              <p:cNvSpPr>
                <a:spLocks/>
              </p:cNvSpPr>
              <p:nvPr/>
            </p:nvSpPr>
            <p:spPr bwMode="auto">
              <a:xfrm>
                <a:off x="2487613" y="877888"/>
                <a:ext cx="90487" cy="111125"/>
              </a:xfrm>
              <a:custGeom>
                <a:avLst/>
                <a:gdLst>
                  <a:gd name="T0" fmla="*/ 24 w 57"/>
                  <a:gd name="T1" fmla="*/ 0 h 70"/>
                  <a:gd name="T2" fmla="*/ 0 w 57"/>
                  <a:gd name="T3" fmla="*/ 70 h 70"/>
                  <a:gd name="T4" fmla="*/ 57 w 57"/>
                  <a:gd name="T5" fmla="*/ 70 h 70"/>
                  <a:gd name="T6" fmla="*/ 24 w 57"/>
                  <a:gd name="T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70">
                    <a:moveTo>
                      <a:pt x="24" y="0"/>
                    </a:moveTo>
                    <a:lnTo>
                      <a:pt x="0" y="70"/>
                    </a:lnTo>
                    <a:lnTo>
                      <a:pt x="57" y="7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5B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72"/>
              <p:cNvSpPr>
                <a:spLocks/>
              </p:cNvSpPr>
              <p:nvPr/>
            </p:nvSpPr>
            <p:spPr bwMode="auto">
              <a:xfrm>
                <a:off x="2387600" y="1050925"/>
                <a:ext cx="284162" cy="100013"/>
              </a:xfrm>
              <a:custGeom>
                <a:avLst/>
                <a:gdLst>
                  <a:gd name="T0" fmla="*/ 0 w 105"/>
                  <a:gd name="T1" fmla="*/ 19 h 37"/>
                  <a:gd name="T2" fmla="*/ 105 w 105"/>
                  <a:gd name="T3" fmla="*/ 0 h 37"/>
                  <a:gd name="T4" fmla="*/ 105 w 105"/>
                  <a:gd name="T5" fmla="*/ 34 h 37"/>
                  <a:gd name="T6" fmla="*/ 0 w 105"/>
                  <a:gd name="T7" fmla="*/ 37 h 37"/>
                  <a:gd name="T8" fmla="*/ 0 w 105"/>
                  <a:gd name="T9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7">
                    <a:moveTo>
                      <a:pt x="0" y="19"/>
                    </a:moveTo>
                    <a:cubicBezTo>
                      <a:pt x="0" y="19"/>
                      <a:pt x="65" y="19"/>
                      <a:pt x="105" y="0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373"/>
              <p:cNvSpPr>
                <a:spLocks noChangeArrowheads="1"/>
              </p:cNvSpPr>
              <p:nvPr/>
            </p:nvSpPr>
            <p:spPr bwMode="auto">
              <a:xfrm>
                <a:off x="2430463" y="1042988"/>
                <a:ext cx="6350" cy="138113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374"/>
              <p:cNvSpPr>
                <a:spLocks noChangeArrowheads="1"/>
              </p:cNvSpPr>
              <p:nvPr/>
            </p:nvSpPr>
            <p:spPr bwMode="auto">
              <a:xfrm>
                <a:off x="2495550" y="1042988"/>
                <a:ext cx="3175" cy="138113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Rectangle 375"/>
              <p:cNvSpPr>
                <a:spLocks noChangeArrowheads="1"/>
              </p:cNvSpPr>
              <p:nvPr/>
            </p:nvSpPr>
            <p:spPr bwMode="auto">
              <a:xfrm>
                <a:off x="2559050" y="1042988"/>
                <a:ext cx="4762" cy="138113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Rectangle 376"/>
              <p:cNvSpPr>
                <a:spLocks noChangeArrowheads="1"/>
              </p:cNvSpPr>
              <p:nvPr/>
            </p:nvSpPr>
            <p:spPr bwMode="auto">
              <a:xfrm>
                <a:off x="2620963" y="1042988"/>
                <a:ext cx="4762" cy="138113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77"/>
              <p:cNvSpPr>
                <a:spLocks/>
              </p:cNvSpPr>
              <p:nvPr/>
            </p:nvSpPr>
            <p:spPr bwMode="auto">
              <a:xfrm>
                <a:off x="2373313" y="1108075"/>
                <a:ext cx="333375" cy="19050"/>
              </a:xfrm>
              <a:custGeom>
                <a:avLst/>
                <a:gdLst>
                  <a:gd name="T0" fmla="*/ 210 w 210"/>
                  <a:gd name="T1" fmla="*/ 0 h 12"/>
                  <a:gd name="T2" fmla="*/ 0 w 210"/>
                  <a:gd name="T3" fmla="*/ 10 h 12"/>
                  <a:gd name="T4" fmla="*/ 0 w 210"/>
                  <a:gd name="T5" fmla="*/ 12 h 12"/>
                  <a:gd name="T6" fmla="*/ 210 w 210"/>
                  <a:gd name="T7" fmla="*/ 2 h 12"/>
                  <a:gd name="T8" fmla="*/ 210 w 2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2">
                    <a:moveTo>
                      <a:pt x="210" y="0"/>
                    </a:moveTo>
                    <a:lnTo>
                      <a:pt x="0" y="10"/>
                    </a:lnTo>
                    <a:lnTo>
                      <a:pt x="0" y="12"/>
                    </a:lnTo>
                    <a:lnTo>
                      <a:pt x="210" y="2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78"/>
              <p:cNvSpPr>
                <a:spLocks/>
              </p:cNvSpPr>
              <p:nvPr/>
            </p:nvSpPr>
            <p:spPr bwMode="auto">
              <a:xfrm>
                <a:off x="2387600" y="1050925"/>
                <a:ext cx="284162" cy="100013"/>
              </a:xfrm>
              <a:custGeom>
                <a:avLst/>
                <a:gdLst>
                  <a:gd name="T0" fmla="*/ 0 w 105"/>
                  <a:gd name="T1" fmla="*/ 19 h 37"/>
                  <a:gd name="T2" fmla="*/ 105 w 105"/>
                  <a:gd name="T3" fmla="*/ 0 h 37"/>
                  <a:gd name="T4" fmla="*/ 105 w 105"/>
                  <a:gd name="T5" fmla="*/ 34 h 37"/>
                  <a:gd name="T6" fmla="*/ 0 w 105"/>
                  <a:gd name="T7" fmla="*/ 37 h 37"/>
                  <a:gd name="T8" fmla="*/ 0 w 105"/>
                  <a:gd name="T9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7">
                    <a:moveTo>
                      <a:pt x="0" y="19"/>
                    </a:moveTo>
                    <a:cubicBezTo>
                      <a:pt x="0" y="19"/>
                      <a:pt x="65" y="19"/>
                      <a:pt x="105" y="0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Oval 379"/>
              <p:cNvSpPr>
                <a:spLocks noChangeArrowheads="1"/>
              </p:cNvSpPr>
              <p:nvPr/>
            </p:nvSpPr>
            <p:spPr bwMode="auto">
              <a:xfrm>
                <a:off x="2273300" y="942975"/>
                <a:ext cx="90487" cy="88900"/>
              </a:xfrm>
              <a:prstGeom prst="ellipse">
                <a:avLst/>
              </a:prstGeom>
              <a:solidFill>
                <a:srgbClr val="E8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Oval 380"/>
              <p:cNvSpPr>
                <a:spLocks noChangeArrowheads="1"/>
              </p:cNvSpPr>
              <p:nvPr/>
            </p:nvSpPr>
            <p:spPr bwMode="auto">
              <a:xfrm>
                <a:off x="2689225" y="942975"/>
                <a:ext cx="85725" cy="88900"/>
              </a:xfrm>
              <a:prstGeom prst="ellipse">
                <a:avLst/>
              </a:prstGeom>
              <a:solidFill>
                <a:srgbClr val="E8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81"/>
              <p:cNvSpPr>
                <a:spLocks/>
              </p:cNvSpPr>
              <p:nvPr/>
            </p:nvSpPr>
            <p:spPr bwMode="auto">
              <a:xfrm>
                <a:off x="2287588" y="795338"/>
                <a:ext cx="65087" cy="68263"/>
              </a:xfrm>
              <a:custGeom>
                <a:avLst/>
                <a:gdLst>
                  <a:gd name="T0" fmla="*/ 2 w 24"/>
                  <a:gd name="T1" fmla="*/ 25 h 25"/>
                  <a:gd name="T2" fmla="*/ 0 w 24"/>
                  <a:gd name="T3" fmla="*/ 24 h 25"/>
                  <a:gd name="T4" fmla="*/ 0 w 24"/>
                  <a:gd name="T5" fmla="*/ 21 h 25"/>
                  <a:gd name="T6" fmla="*/ 20 w 24"/>
                  <a:gd name="T7" fmla="*/ 1 h 25"/>
                  <a:gd name="T8" fmla="*/ 23 w 24"/>
                  <a:gd name="T9" fmla="*/ 1 h 25"/>
                  <a:gd name="T10" fmla="*/ 23 w 24"/>
                  <a:gd name="T11" fmla="*/ 4 h 25"/>
                  <a:gd name="T12" fmla="*/ 3 w 24"/>
                  <a:gd name="T13" fmla="*/ 24 h 25"/>
                  <a:gd name="T14" fmla="*/ 2 w 24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5">
                    <a:moveTo>
                      <a:pt x="2" y="25"/>
                    </a:moveTo>
                    <a:cubicBezTo>
                      <a:pt x="1" y="25"/>
                      <a:pt x="1" y="25"/>
                      <a:pt x="0" y="24"/>
                    </a:cubicBezTo>
                    <a:cubicBezTo>
                      <a:pt x="0" y="24"/>
                      <a:pt x="0" y="22"/>
                      <a:pt x="0" y="2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3" y="0"/>
                      <a:pt x="23" y="1"/>
                    </a:cubicBezTo>
                    <a:cubicBezTo>
                      <a:pt x="24" y="2"/>
                      <a:pt x="24" y="3"/>
                      <a:pt x="23" y="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2" y="25"/>
                      <a:pt x="2" y="25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82"/>
              <p:cNvSpPr>
                <a:spLocks/>
              </p:cNvSpPr>
              <p:nvPr/>
            </p:nvSpPr>
            <p:spPr bwMode="auto">
              <a:xfrm>
                <a:off x="2693988" y="795338"/>
                <a:ext cx="65087" cy="68263"/>
              </a:xfrm>
              <a:custGeom>
                <a:avLst/>
                <a:gdLst>
                  <a:gd name="T0" fmla="*/ 22 w 24"/>
                  <a:gd name="T1" fmla="*/ 25 h 25"/>
                  <a:gd name="T2" fmla="*/ 24 w 24"/>
                  <a:gd name="T3" fmla="*/ 24 h 25"/>
                  <a:gd name="T4" fmla="*/ 24 w 24"/>
                  <a:gd name="T5" fmla="*/ 21 h 25"/>
                  <a:gd name="T6" fmla="*/ 4 w 24"/>
                  <a:gd name="T7" fmla="*/ 1 h 25"/>
                  <a:gd name="T8" fmla="*/ 1 w 24"/>
                  <a:gd name="T9" fmla="*/ 1 h 25"/>
                  <a:gd name="T10" fmla="*/ 1 w 24"/>
                  <a:gd name="T11" fmla="*/ 4 h 25"/>
                  <a:gd name="T12" fmla="*/ 21 w 24"/>
                  <a:gd name="T13" fmla="*/ 24 h 25"/>
                  <a:gd name="T14" fmla="*/ 22 w 24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5">
                    <a:moveTo>
                      <a:pt x="22" y="25"/>
                    </a:moveTo>
                    <a:cubicBezTo>
                      <a:pt x="23" y="25"/>
                      <a:pt x="23" y="25"/>
                      <a:pt x="24" y="24"/>
                    </a:cubicBezTo>
                    <a:cubicBezTo>
                      <a:pt x="24" y="24"/>
                      <a:pt x="24" y="22"/>
                      <a:pt x="24" y="2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5"/>
                      <a:pt x="22" y="25"/>
                      <a:pt x="22" y="25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383"/>
              <p:cNvSpPr>
                <a:spLocks noChangeArrowheads="1"/>
              </p:cNvSpPr>
              <p:nvPr/>
            </p:nvSpPr>
            <p:spPr bwMode="auto">
              <a:xfrm>
                <a:off x="2438400" y="1500188"/>
                <a:ext cx="212725" cy="211138"/>
              </a:xfrm>
              <a:prstGeom prst="ellipse">
                <a:avLst/>
              </a:prstGeom>
              <a:solidFill>
                <a:srgbClr val="E8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1" name="组合 220"/>
          <p:cNvGrpSpPr/>
          <p:nvPr/>
        </p:nvGrpSpPr>
        <p:grpSpPr>
          <a:xfrm rot="21443586">
            <a:off x="2805510" y="4520564"/>
            <a:ext cx="1105406" cy="2247241"/>
            <a:chOff x="2805510" y="4520564"/>
            <a:chExt cx="1105406" cy="2247241"/>
          </a:xfrm>
          <a:effectLst/>
        </p:grpSpPr>
        <p:sp>
          <p:nvSpPr>
            <p:cNvPr id="220" name="椭圆 219"/>
            <p:cNvSpPr/>
            <p:nvPr/>
          </p:nvSpPr>
          <p:spPr>
            <a:xfrm>
              <a:off x="2805510" y="6452056"/>
              <a:ext cx="1105406" cy="315749"/>
            </a:xfrm>
            <a:prstGeom prst="ellipse">
              <a:avLst/>
            </a:prstGeom>
            <a:solidFill>
              <a:srgbClr val="0C3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0" name="组合 189"/>
            <p:cNvGrpSpPr>
              <a:grpSpLocks noChangeAspect="1"/>
            </p:cNvGrpSpPr>
            <p:nvPr/>
          </p:nvGrpSpPr>
          <p:grpSpPr>
            <a:xfrm>
              <a:off x="2964919" y="4520564"/>
              <a:ext cx="838737" cy="2126150"/>
              <a:chOff x="647915" y="7519169"/>
              <a:chExt cx="1249363" cy="3167062"/>
            </a:xfrm>
          </p:grpSpPr>
          <p:sp>
            <p:nvSpPr>
              <p:cNvPr id="191" name="Freeform 168"/>
              <p:cNvSpPr>
                <a:spLocks/>
              </p:cNvSpPr>
              <p:nvPr/>
            </p:nvSpPr>
            <p:spPr bwMode="auto">
              <a:xfrm>
                <a:off x="803490" y="9525769"/>
                <a:ext cx="179388" cy="203200"/>
              </a:xfrm>
              <a:custGeom>
                <a:avLst/>
                <a:gdLst>
                  <a:gd name="T0" fmla="*/ 5 w 48"/>
                  <a:gd name="T1" fmla="*/ 1 h 54"/>
                  <a:gd name="T2" fmla="*/ 0 w 48"/>
                  <a:gd name="T3" fmla="*/ 6 h 54"/>
                  <a:gd name="T4" fmla="*/ 1 w 48"/>
                  <a:gd name="T5" fmla="*/ 34 h 54"/>
                  <a:gd name="T6" fmla="*/ 23 w 48"/>
                  <a:gd name="T7" fmla="*/ 53 h 54"/>
                  <a:gd name="T8" fmla="*/ 48 w 48"/>
                  <a:gd name="T9" fmla="*/ 32 h 54"/>
                  <a:gd name="T10" fmla="*/ 48 w 48"/>
                  <a:gd name="T11" fmla="*/ 0 h 54"/>
                  <a:gd name="T12" fmla="*/ 5 w 48"/>
                  <a:gd name="T13" fmla="*/ 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4">
                    <a:moveTo>
                      <a:pt x="5" y="1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5" y="53"/>
                      <a:pt x="23" y="53"/>
                    </a:cubicBezTo>
                    <a:cubicBezTo>
                      <a:pt x="47" y="54"/>
                      <a:pt x="48" y="32"/>
                      <a:pt x="48" y="32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69"/>
              <p:cNvSpPr>
                <a:spLocks/>
              </p:cNvSpPr>
              <p:nvPr/>
            </p:nvSpPr>
            <p:spPr bwMode="auto">
              <a:xfrm>
                <a:off x="1317840" y="10483031"/>
                <a:ext cx="565150" cy="203200"/>
              </a:xfrm>
              <a:custGeom>
                <a:avLst/>
                <a:gdLst>
                  <a:gd name="T0" fmla="*/ 82 w 150"/>
                  <a:gd name="T1" fmla="*/ 0 h 54"/>
                  <a:gd name="T2" fmla="*/ 126 w 150"/>
                  <a:gd name="T3" fmla="*/ 16 h 54"/>
                  <a:gd name="T4" fmla="*/ 129 w 150"/>
                  <a:gd name="T5" fmla="*/ 50 h 54"/>
                  <a:gd name="T6" fmla="*/ 4 w 150"/>
                  <a:gd name="T7" fmla="*/ 44 h 54"/>
                  <a:gd name="T8" fmla="*/ 10 w 150"/>
                  <a:gd name="T9" fmla="*/ 11 h 54"/>
                  <a:gd name="T10" fmla="*/ 82 w 150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54">
                    <a:moveTo>
                      <a:pt x="82" y="0"/>
                    </a:moveTo>
                    <a:cubicBezTo>
                      <a:pt x="82" y="0"/>
                      <a:pt x="101" y="12"/>
                      <a:pt x="126" y="16"/>
                    </a:cubicBezTo>
                    <a:cubicBezTo>
                      <a:pt x="150" y="20"/>
                      <a:pt x="144" y="47"/>
                      <a:pt x="129" y="50"/>
                    </a:cubicBezTo>
                    <a:cubicBezTo>
                      <a:pt x="114" y="53"/>
                      <a:pt x="8" y="54"/>
                      <a:pt x="4" y="44"/>
                    </a:cubicBezTo>
                    <a:cubicBezTo>
                      <a:pt x="0" y="35"/>
                      <a:pt x="10" y="11"/>
                      <a:pt x="10" y="11"/>
                    </a:cubicBez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70"/>
              <p:cNvSpPr>
                <a:spLocks/>
              </p:cNvSpPr>
              <p:nvPr/>
            </p:nvSpPr>
            <p:spPr bwMode="auto">
              <a:xfrm>
                <a:off x="647915" y="10471919"/>
                <a:ext cx="565150" cy="203200"/>
              </a:xfrm>
              <a:custGeom>
                <a:avLst/>
                <a:gdLst>
                  <a:gd name="T0" fmla="*/ 67 w 150"/>
                  <a:gd name="T1" fmla="*/ 0 h 54"/>
                  <a:gd name="T2" fmla="*/ 24 w 150"/>
                  <a:gd name="T3" fmla="*/ 16 h 54"/>
                  <a:gd name="T4" fmla="*/ 20 w 150"/>
                  <a:gd name="T5" fmla="*/ 51 h 54"/>
                  <a:gd name="T6" fmla="*/ 146 w 150"/>
                  <a:gd name="T7" fmla="*/ 45 h 54"/>
                  <a:gd name="T8" fmla="*/ 140 w 150"/>
                  <a:gd name="T9" fmla="*/ 12 h 54"/>
                  <a:gd name="T10" fmla="*/ 67 w 150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54">
                    <a:moveTo>
                      <a:pt x="67" y="0"/>
                    </a:moveTo>
                    <a:cubicBezTo>
                      <a:pt x="67" y="0"/>
                      <a:pt x="48" y="13"/>
                      <a:pt x="24" y="16"/>
                    </a:cubicBezTo>
                    <a:cubicBezTo>
                      <a:pt x="0" y="20"/>
                      <a:pt x="5" y="47"/>
                      <a:pt x="20" y="51"/>
                    </a:cubicBezTo>
                    <a:cubicBezTo>
                      <a:pt x="35" y="54"/>
                      <a:pt x="142" y="54"/>
                      <a:pt x="146" y="45"/>
                    </a:cubicBezTo>
                    <a:cubicBezTo>
                      <a:pt x="150" y="36"/>
                      <a:pt x="140" y="12"/>
                      <a:pt x="140" y="12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14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71"/>
              <p:cNvSpPr>
                <a:spLocks/>
              </p:cNvSpPr>
              <p:nvPr/>
            </p:nvSpPr>
            <p:spPr bwMode="auto">
              <a:xfrm>
                <a:off x="795552" y="8692331"/>
                <a:ext cx="217488" cy="871538"/>
              </a:xfrm>
              <a:custGeom>
                <a:avLst/>
                <a:gdLst>
                  <a:gd name="T0" fmla="*/ 58 w 58"/>
                  <a:gd name="T1" fmla="*/ 17 h 232"/>
                  <a:gd name="T2" fmla="*/ 42 w 58"/>
                  <a:gd name="T3" fmla="*/ 1 h 232"/>
                  <a:gd name="T4" fmla="*/ 11 w 58"/>
                  <a:gd name="T5" fmla="*/ 13 h 232"/>
                  <a:gd name="T6" fmla="*/ 0 w 58"/>
                  <a:gd name="T7" fmla="*/ 232 h 232"/>
                  <a:gd name="T8" fmla="*/ 43 w 58"/>
                  <a:gd name="T9" fmla="*/ 232 h 232"/>
                  <a:gd name="T10" fmla="*/ 58 w 58"/>
                  <a:gd name="T11" fmla="*/ 17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32">
                    <a:moveTo>
                      <a:pt x="58" y="17"/>
                    </a:move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16" y="0"/>
                      <a:pt x="11" y="13"/>
                    </a:cubicBezTo>
                    <a:cubicBezTo>
                      <a:pt x="6" y="24"/>
                      <a:pt x="0" y="232"/>
                      <a:pt x="0" y="232"/>
                    </a:cubicBezTo>
                    <a:cubicBezTo>
                      <a:pt x="43" y="232"/>
                      <a:pt x="43" y="232"/>
                      <a:pt x="43" y="232"/>
                    </a:cubicBezTo>
                    <a:lnTo>
                      <a:pt x="58" y="17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72"/>
              <p:cNvSpPr>
                <a:spLocks/>
              </p:cNvSpPr>
              <p:nvPr/>
            </p:nvSpPr>
            <p:spPr bwMode="auto">
              <a:xfrm>
                <a:off x="795552" y="9514656"/>
                <a:ext cx="165100" cy="49213"/>
              </a:xfrm>
              <a:custGeom>
                <a:avLst/>
                <a:gdLst>
                  <a:gd name="T0" fmla="*/ 1 w 44"/>
                  <a:gd name="T1" fmla="*/ 0 h 13"/>
                  <a:gd name="T2" fmla="*/ 0 w 44"/>
                  <a:gd name="T3" fmla="*/ 13 h 13"/>
                  <a:gd name="T4" fmla="*/ 43 w 44"/>
                  <a:gd name="T5" fmla="*/ 13 h 13"/>
                  <a:gd name="T6" fmla="*/ 44 w 44"/>
                  <a:gd name="T7" fmla="*/ 0 h 13"/>
                  <a:gd name="T8" fmla="*/ 1 w 4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3">
                    <a:moveTo>
                      <a:pt x="1" y="0"/>
                    </a:moveTo>
                    <a:cubicBezTo>
                      <a:pt x="0" y="8"/>
                      <a:pt x="0" y="13"/>
                      <a:pt x="0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4" y="0"/>
                      <a:pt x="44" y="0"/>
                      <a:pt x="44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79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73"/>
              <p:cNvSpPr>
                <a:spLocks/>
              </p:cNvSpPr>
              <p:nvPr/>
            </p:nvSpPr>
            <p:spPr bwMode="auto">
              <a:xfrm>
                <a:off x="892390" y="9525769"/>
                <a:ext cx="738188" cy="1044575"/>
              </a:xfrm>
              <a:custGeom>
                <a:avLst/>
                <a:gdLst>
                  <a:gd name="T0" fmla="*/ 57 w 465"/>
                  <a:gd name="T1" fmla="*/ 0 h 658"/>
                  <a:gd name="T2" fmla="*/ 36 w 465"/>
                  <a:gd name="T3" fmla="*/ 17 h 658"/>
                  <a:gd name="T4" fmla="*/ 0 w 465"/>
                  <a:gd name="T5" fmla="*/ 601 h 658"/>
                  <a:gd name="T6" fmla="*/ 188 w 465"/>
                  <a:gd name="T7" fmla="*/ 658 h 658"/>
                  <a:gd name="T8" fmla="*/ 216 w 465"/>
                  <a:gd name="T9" fmla="*/ 119 h 658"/>
                  <a:gd name="T10" fmla="*/ 247 w 465"/>
                  <a:gd name="T11" fmla="*/ 116 h 658"/>
                  <a:gd name="T12" fmla="*/ 285 w 465"/>
                  <a:gd name="T13" fmla="*/ 648 h 658"/>
                  <a:gd name="T14" fmla="*/ 465 w 465"/>
                  <a:gd name="T15" fmla="*/ 603 h 658"/>
                  <a:gd name="T16" fmla="*/ 408 w 465"/>
                  <a:gd name="T17" fmla="*/ 15 h 658"/>
                  <a:gd name="T18" fmla="*/ 382 w 465"/>
                  <a:gd name="T19" fmla="*/ 0 h 658"/>
                  <a:gd name="T20" fmla="*/ 57 w 465"/>
                  <a:gd name="T21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5" h="658">
                    <a:moveTo>
                      <a:pt x="57" y="0"/>
                    </a:moveTo>
                    <a:lnTo>
                      <a:pt x="36" y="17"/>
                    </a:lnTo>
                    <a:lnTo>
                      <a:pt x="0" y="601"/>
                    </a:lnTo>
                    <a:lnTo>
                      <a:pt x="188" y="658"/>
                    </a:lnTo>
                    <a:lnTo>
                      <a:pt x="216" y="119"/>
                    </a:lnTo>
                    <a:lnTo>
                      <a:pt x="247" y="116"/>
                    </a:lnTo>
                    <a:lnTo>
                      <a:pt x="285" y="648"/>
                    </a:lnTo>
                    <a:lnTo>
                      <a:pt x="465" y="603"/>
                    </a:lnTo>
                    <a:lnTo>
                      <a:pt x="408" y="15"/>
                    </a:lnTo>
                    <a:lnTo>
                      <a:pt x="382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74"/>
              <p:cNvSpPr>
                <a:spLocks/>
              </p:cNvSpPr>
              <p:nvPr/>
            </p:nvSpPr>
            <p:spPr bwMode="auto">
              <a:xfrm>
                <a:off x="949540" y="9484494"/>
                <a:ext cx="590550" cy="68263"/>
              </a:xfrm>
              <a:custGeom>
                <a:avLst/>
                <a:gdLst>
                  <a:gd name="T0" fmla="*/ 372 w 372"/>
                  <a:gd name="T1" fmla="*/ 43 h 43"/>
                  <a:gd name="T2" fmla="*/ 0 w 372"/>
                  <a:gd name="T3" fmla="*/ 43 h 43"/>
                  <a:gd name="T4" fmla="*/ 0 w 372"/>
                  <a:gd name="T5" fmla="*/ 12 h 43"/>
                  <a:gd name="T6" fmla="*/ 5 w 372"/>
                  <a:gd name="T7" fmla="*/ 0 h 43"/>
                  <a:gd name="T8" fmla="*/ 372 w 372"/>
                  <a:gd name="T9" fmla="*/ 0 h 43"/>
                  <a:gd name="T10" fmla="*/ 372 w 372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2" h="43">
                    <a:moveTo>
                      <a:pt x="372" y="43"/>
                    </a:moveTo>
                    <a:lnTo>
                      <a:pt x="0" y="43"/>
                    </a:lnTo>
                    <a:lnTo>
                      <a:pt x="0" y="12"/>
                    </a:lnTo>
                    <a:lnTo>
                      <a:pt x="5" y="0"/>
                    </a:lnTo>
                    <a:lnTo>
                      <a:pt x="372" y="0"/>
                    </a:lnTo>
                    <a:lnTo>
                      <a:pt x="372" y="43"/>
                    </a:lnTo>
                    <a:close/>
                  </a:path>
                </a:pathLst>
              </a:custGeom>
              <a:solidFill>
                <a:srgbClr val="B79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75"/>
              <p:cNvSpPr>
                <a:spLocks/>
              </p:cNvSpPr>
              <p:nvPr/>
            </p:nvSpPr>
            <p:spPr bwMode="auto">
              <a:xfrm>
                <a:off x="949540" y="8689156"/>
                <a:ext cx="947738" cy="901700"/>
              </a:xfrm>
              <a:custGeom>
                <a:avLst/>
                <a:gdLst>
                  <a:gd name="T0" fmla="*/ 1 w 252"/>
                  <a:gd name="T1" fmla="*/ 2 h 240"/>
                  <a:gd name="T2" fmla="*/ 153 w 252"/>
                  <a:gd name="T3" fmla="*/ 1 h 240"/>
                  <a:gd name="T4" fmla="*/ 194 w 252"/>
                  <a:gd name="T5" fmla="*/ 22 h 240"/>
                  <a:gd name="T6" fmla="*/ 252 w 252"/>
                  <a:gd name="T7" fmla="*/ 137 h 240"/>
                  <a:gd name="T8" fmla="*/ 194 w 252"/>
                  <a:gd name="T9" fmla="*/ 240 h 240"/>
                  <a:gd name="T10" fmla="*/ 154 w 252"/>
                  <a:gd name="T11" fmla="*/ 209 h 240"/>
                  <a:gd name="T12" fmla="*/ 203 w 252"/>
                  <a:gd name="T13" fmla="*/ 137 h 240"/>
                  <a:gd name="T14" fmla="*/ 157 w 252"/>
                  <a:gd name="T15" fmla="*/ 60 h 240"/>
                  <a:gd name="T16" fmla="*/ 157 w 252"/>
                  <a:gd name="T17" fmla="*/ 217 h 240"/>
                  <a:gd name="T18" fmla="*/ 0 w 252"/>
                  <a:gd name="T19" fmla="*/ 217 h 240"/>
                  <a:gd name="T20" fmla="*/ 1 w 252"/>
                  <a:gd name="T21" fmla="*/ 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" h="240">
                    <a:moveTo>
                      <a:pt x="1" y="2"/>
                    </a:moveTo>
                    <a:cubicBezTo>
                      <a:pt x="153" y="1"/>
                      <a:pt x="153" y="1"/>
                      <a:pt x="153" y="1"/>
                    </a:cubicBezTo>
                    <a:cubicBezTo>
                      <a:pt x="153" y="1"/>
                      <a:pt x="179" y="0"/>
                      <a:pt x="194" y="22"/>
                    </a:cubicBezTo>
                    <a:cubicBezTo>
                      <a:pt x="208" y="44"/>
                      <a:pt x="252" y="124"/>
                      <a:pt x="252" y="137"/>
                    </a:cubicBezTo>
                    <a:cubicBezTo>
                      <a:pt x="252" y="156"/>
                      <a:pt x="194" y="240"/>
                      <a:pt x="194" y="240"/>
                    </a:cubicBezTo>
                    <a:cubicBezTo>
                      <a:pt x="154" y="209"/>
                      <a:pt x="154" y="209"/>
                      <a:pt x="154" y="209"/>
                    </a:cubicBezTo>
                    <a:cubicBezTo>
                      <a:pt x="154" y="209"/>
                      <a:pt x="203" y="144"/>
                      <a:pt x="203" y="137"/>
                    </a:cubicBezTo>
                    <a:cubicBezTo>
                      <a:pt x="203" y="129"/>
                      <a:pt x="157" y="60"/>
                      <a:pt x="157" y="60"/>
                    </a:cubicBezTo>
                    <a:cubicBezTo>
                      <a:pt x="157" y="217"/>
                      <a:pt x="157" y="217"/>
                      <a:pt x="157" y="217"/>
                    </a:cubicBezTo>
                    <a:cubicBezTo>
                      <a:pt x="0" y="217"/>
                      <a:pt x="0" y="217"/>
                      <a:pt x="0" y="217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76"/>
              <p:cNvSpPr>
                <a:spLocks/>
              </p:cNvSpPr>
              <p:nvPr/>
            </p:nvSpPr>
            <p:spPr bwMode="auto">
              <a:xfrm>
                <a:off x="1419440" y="9473381"/>
                <a:ext cx="252413" cy="252413"/>
              </a:xfrm>
              <a:custGeom>
                <a:avLst/>
                <a:gdLst>
                  <a:gd name="T0" fmla="*/ 37 w 67"/>
                  <a:gd name="T1" fmla="*/ 0 h 67"/>
                  <a:gd name="T2" fmla="*/ 29 w 67"/>
                  <a:gd name="T3" fmla="*/ 0 h 67"/>
                  <a:gd name="T4" fmla="*/ 11 w 67"/>
                  <a:gd name="T5" fmla="*/ 21 h 67"/>
                  <a:gd name="T6" fmla="*/ 13 w 67"/>
                  <a:gd name="T7" fmla="*/ 50 h 67"/>
                  <a:gd name="T8" fmla="*/ 45 w 67"/>
                  <a:gd name="T9" fmla="*/ 52 h 67"/>
                  <a:gd name="T10" fmla="*/ 67 w 67"/>
                  <a:gd name="T11" fmla="*/ 30 h 67"/>
                  <a:gd name="T12" fmla="*/ 37 w 67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67">
                    <a:moveTo>
                      <a:pt x="3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0" y="37"/>
                      <a:pt x="13" y="50"/>
                    </a:cubicBezTo>
                    <a:cubicBezTo>
                      <a:pt x="29" y="67"/>
                      <a:pt x="45" y="52"/>
                      <a:pt x="45" y="52"/>
                    </a:cubicBezTo>
                    <a:cubicBezTo>
                      <a:pt x="67" y="30"/>
                      <a:pt x="67" y="30"/>
                      <a:pt x="67" y="30"/>
                    </a:cubicBez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77"/>
              <p:cNvSpPr>
                <a:spLocks/>
              </p:cNvSpPr>
              <p:nvPr/>
            </p:nvSpPr>
            <p:spPr bwMode="auto">
              <a:xfrm>
                <a:off x="1528977" y="9436869"/>
                <a:ext cx="173038" cy="153988"/>
              </a:xfrm>
              <a:custGeom>
                <a:avLst/>
                <a:gdLst>
                  <a:gd name="T0" fmla="*/ 17 w 109"/>
                  <a:gd name="T1" fmla="*/ 0 h 97"/>
                  <a:gd name="T2" fmla="*/ 0 w 109"/>
                  <a:gd name="T3" fmla="*/ 23 h 97"/>
                  <a:gd name="T4" fmla="*/ 95 w 109"/>
                  <a:gd name="T5" fmla="*/ 97 h 97"/>
                  <a:gd name="T6" fmla="*/ 109 w 109"/>
                  <a:gd name="T7" fmla="*/ 73 h 97"/>
                  <a:gd name="T8" fmla="*/ 17 w 109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97">
                    <a:moveTo>
                      <a:pt x="17" y="0"/>
                    </a:moveTo>
                    <a:lnTo>
                      <a:pt x="0" y="23"/>
                    </a:lnTo>
                    <a:lnTo>
                      <a:pt x="95" y="97"/>
                    </a:lnTo>
                    <a:lnTo>
                      <a:pt x="109" y="7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79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Rectangle 178"/>
              <p:cNvSpPr>
                <a:spLocks noChangeArrowheads="1"/>
              </p:cNvSpPr>
              <p:nvPr/>
            </p:nvSpPr>
            <p:spPr bwMode="auto">
              <a:xfrm>
                <a:off x="1213065" y="8768531"/>
                <a:ext cx="11113" cy="731838"/>
              </a:xfrm>
              <a:prstGeom prst="rect">
                <a:avLst/>
              </a:prstGeom>
              <a:solidFill>
                <a:srgbClr val="B79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9"/>
              <p:cNvSpPr>
                <a:spLocks/>
              </p:cNvSpPr>
              <p:nvPr/>
            </p:nvSpPr>
            <p:spPr bwMode="auto">
              <a:xfrm>
                <a:off x="1130515" y="8568506"/>
                <a:ext cx="180975" cy="214313"/>
              </a:xfrm>
              <a:custGeom>
                <a:avLst/>
                <a:gdLst>
                  <a:gd name="T0" fmla="*/ 3 w 48"/>
                  <a:gd name="T1" fmla="*/ 4 h 57"/>
                  <a:gd name="T2" fmla="*/ 3 w 48"/>
                  <a:gd name="T3" fmla="*/ 43 h 57"/>
                  <a:gd name="T4" fmla="*/ 23 w 48"/>
                  <a:gd name="T5" fmla="*/ 57 h 57"/>
                  <a:gd name="T6" fmla="*/ 44 w 48"/>
                  <a:gd name="T7" fmla="*/ 41 h 57"/>
                  <a:gd name="T8" fmla="*/ 44 w 48"/>
                  <a:gd name="T9" fmla="*/ 0 h 57"/>
                  <a:gd name="T10" fmla="*/ 3 w 48"/>
                  <a:gd name="T11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7">
                    <a:moveTo>
                      <a:pt x="3" y="4"/>
                    </a:move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0" y="57"/>
                      <a:pt x="23" y="57"/>
                    </a:cubicBezTo>
                    <a:cubicBezTo>
                      <a:pt x="48" y="57"/>
                      <a:pt x="44" y="41"/>
                      <a:pt x="44" y="41"/>
                    </a:cubicBezTo>
                    <a:cubicBezTo>
                      <a:pt x="44" y="0"/>
                      <a:pt x="44" y="0"/>
                      <a:pt x="44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80"/>
              <p:cNvSpPr>
                <a:spLocks/>
              </p:cNvSpPr>
              <p:nvPr/>
            </p:nvSpPr>
            <p:spPr bwMode="auto">
              <a:xfrm>
                <a:off x="1141627" y="8568506"/>
                <a:ext cx="153988" cy="71438"/>
              </a:xfrm>
              <a:custGeom>
                <a:avLst/>
                <a:gdLst>
                  <a:gd name="T0" fmla="*/ 33 w 41"/>
                  <a:gd name="T1" fmla="*/ 15 h 19"/>
                  <a:gd name="T2" fmla="*/ 41 w 41"/>
                  <a:gd name="T3" fmla="*/ 12 h 19"/>
                  <a:gd name="T4" fmla="*/ 41 w 41"/>
                  <a:gd name="T5" fmla="*/ 0 h 19"/>
                  <a:gd name="T6" fmla="*/ 0 w 41"/>
                  <a:gd name="T7" fmla="*/ 4 h 19"/>
                  <a:gd name="T8" fmla="*/ 0 w 41"/>
                  <a:gd name="T9" fmla="*/ 15 h 19"/>
                  <a:gd name="T10" fmla="*/ 33 w 41"/>
                  <a:gd name="T1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9">
                    <a:moveTo>
                      <a:pt x="33" y="15"/>
                    </a:moveTo>
                    <a:cubicBezTo>
                      <a:pt x="36" y="14"/>
                      <a:pt x="38" y="13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0" y="18"/>
                      <a:pt x="22" y="19"/>
                      <a:pt x="33" y="15"/>
                    </a:cubicBezTo>
                    <a:close/>
                  </a:path>
                </a:pathLst>
              </a:custGeom>
              <a:solidFill>
                <a:srgbClr val="EFB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Oval 181"/>
              <p:cNvSpPr>
                <a:spLocks noChangeArrowheads="1"/>
              </p:cNvSpPr>
              <p:nvPr/>
            </p:nvSpPr>
            <p:spPr bwMode="auto">
              <a:xfrm>
                <a:off x="784440" y="7863656"/>
                <a:ext cx="793750" cy="758825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82"/>
              <p:cNvSpPr>
                <a:spLocks/>
              </p:cNvSpPr>
              <p:nvPr/>
            </p:nvSpPr>
            <p:spPr bwMode="auto">
              <a:xfrm>
                <a:off x="716177" y="7519169"/>
                <a:ext cx="930275" cy="749300"/>
              </a:xfrm>
              <a:custGeom>
                <a:avLst/>
                <a:gdLst>
                  <a:gd name="T0" fmla="*/ 97 w 247"/>
                  <a:gd name="T1" fmla="*/ 112 h 200"/>
                  <a:gd name="T2" fmla="*/ 226 w 247"/>
                  <a:gd name="T3" fmla="*/ 182 h 200"/>
                  <a:gd name="T4" fmla="*/ 246 w 247"/>
                  <a:gd name="T5" fmla="*/ 180 h 200"/>
                  <a:gd name="T6" fmla="*/ 237 w 247"/>
                  <a:gd name="T7" fmla="*/ 92 h 200"/>
                  <a:gd name="T8" fmla="*/ 70 w 247"/>
                  <a:gd name="T9" fmla="*/ 5 h 200"/>
                  <a:gd name="T10" fmla="*/ 28 w 247"/>
                  <a:gd name="T11" fmla="*/ 116 h 200"/>
                  <a:gd name="T12" fmla="*/ 2 w 247"/>
                  <a:gd name="T13" fmla="*/ 121 h 200"/>
                  <a:gd name="T14" fmla="*/ 7 w 247"/>
                  <a:gd name="T15" fmla="*/ 196 h 200"/>
                  <a:gd name="T16" fmla="*/ 20 w 247"/>
                  <a:gd name="T17" fmla="*/ 200 h 200"/>
                  <a:gd name="T18" fmla="*/ 97 w 247"/>
                  <a:gd name="T19" fmla="*/ 11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7" h="200">
                    <a:moveTo>
                      <a:pt x="97" y="112"/>
                    </a:moveTo>
                    <a:cubicBezTo>
                      <a:pt x="107" y="108"/>
                      <a:pt x="226" y="182"/>
                      <a:pt x="226" y="182"/>
                    </a:cubicBezTo>
                    <a:cubicBezTo>
                      <a:pt x="246" y="180"/>
                      <a:pt x="246" y="180"/>
                      <a:pt x="246" y="180"/>
                    </a:cubicBezTo>
                    <a:cubicBezTo>
                      <a:pt x="246" y="180"/>
                      <a:pt x="247" y="107"/>
                      <a:pt x="237" y="92"/>
                    </a:cubicBezTo>
                    <a:cubicBezTo>
                      <a:pt x="228" y="77"/>
                      <a:pt x="115" y="0"/>
                      <a:pt x="70" y="5"/>
                    </a:cubicBezTo>
                    <a:cubicBezTo>
                      <a:pt x="25" y="10"/>
                      <a:pt x="28" y="116"/>
                      <a:pt x="28" y="116"/>
                    </a:cubicBezTo>
                    <a:cubicBezTo>
                      <a:pt x="28" y="116"/>
                      <a:pt x="4" y="108"/>
                      <a:pt x="2" y="121"/>
                    </a:cubicBezTo>
                    <a:cubicBezTo>
                      <a:pt x="0" y="129"/>
                      <a:pt x="7" y="196"/>
                      <a:pt x="7" y="196"/>
                    </a:cubicBezTo>
                    <a:cubicBezTo>
                      <a:pt x="20" y="200"/>
                      <a:pt x="20" y="200"/>
                      <a:pt x="20" y="200"/>
                    </a:cubicBezTo>
                    <a:cubicBezTo>
                      <a:pt x="20" y="200"/>
                      <a:pt x="87" y="116"/>
                      <a:pt x="97" y="112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Oval 183"/>
              <p:cNvSpPr>
                <a:spLocks noChangeArrowheads="1"/>
              </p:cNvSpPr>
              <p:nvPr/>
            </p:nvSpPr>
            <p:spPr bwMode="auto">
              <a:xfrm>
                <a:off x="693952" y="8243069"/>
                <a:ext cx="139700" cy="138113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Oval 184"/>
              <p:cNvSpPr>
                <a:spLocks noChangeArrowheads="1"/>
              </p:cNvSpPr>
              <p:nvPr/>
            </p:nvSpPr>
            <p:spPr bwMode="auto">
              <a:xfrm>
                <a:off x="1540090" y="8185919"/>
                <a:ext cx="139700" cy="139700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Oval 185"/>
              <p:cNvSpPr>
                <a:spLocks noChangeArrowheads="1"/>
              </p:cNvSpPr>
              <p:nvPr/>
            </p:nvSpPr>
            <p:spPr bwMode="auto">
              <a:xfrm>
                <a:off x="908265" y="8197031"/>
                <a:ext cx="115888" cy="112713"/>
              </a:xfrm>
              <a:prstGeom prst="ellipse">
                <a:avLst/>
              </a:pr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Oval 186"/>
              <p:cNvSpPr>
                <a:spLocks noChangeArrowheads="1"/>
              </p:cNvSpPr>
              <p:nvPr/>
            </p:nvSpPr>
            <p:spPr bwMode="auto">
              <a:xfrm>
                <a:off x="1295615" y="8141469"/>
                <a:ext cx="112713" cy="112713"/>
              </a:xfrm>
              <a:prstGeom prst="ellipse">
                <a:avLst/>
              </a:prstGeom>
              <a:solidFill>
                <a:srgbClr val="2D2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7"/>
              <p:cNvSpPr>
                <a:spLocks/>
              </p:cNvSpPr>
              <p:nvPr/>
            </p:nvSpPr>
            <p:spPr bwMode="auto">
              <a:xfrm>
                <a:off x="1133690" y="8268469"/>
                <a:ext cx="128588" cy="112713"/>
              </a:xfrm>
              <a:custGeom>
                <a:avLst/>
                <a:gdLst>
                  <a:gd name="T0" fmla="*/ 14 w 81"/>
                  <a:gd name="T1" fmla="*/ 0 h 71"/>
                  <a:gd name="T2" fmla="*/ 0 w 81"/>
                  <a:gd name="T3" fmla="*/ 71 h 71"/>
                  <a:gd name="T4" fmla="*/ 81 w 81"/>
                  <a:gd name="T5" fmla="*/ 64 h 71"/>
                  <a:gd name="T6" fmla="*/ 33 w 81"/>
                  <a:gd name="T7" fmla="*/ 0 h 71"/>
                  <a:gd name="T8" fmla="*/ 14 w 81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1">
                    <a:moveTo>
                      <a:pt x="14" y="0"/>
                    </a:moveTo>
                    <a:lnTo>
                      <a:pt x="0" y="71"/>
                    </a:lnTo>
                    <a:lnTo>
                      <a:pt x="81" y="64"/>
                    </a:lnTo>
                    <a:lnTo>
                      <a:pt x="33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FB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88"/>
              <p:cNvSpPr>
                <a:spLocks/>
              </p:cNvSpPr>
              <p:nvPr/>
            </p:nvSpPr>
            <p:spPr bwMode="auto">
              <a:xfrm>
                <a:off x="1306727" y="8333556"/>
                <a:ext cx="165100" cy="160338"/>
              </a:xfrm>
              <a:custGeom>
                <a:avLst/>
                <a:gdLst>
                  <a:gd name="T0" fmla="*/ 0 w 44"/>
                  <a:gd name="T1" fmla="*/ 39 h 43"/>
                  <a:gd name="T2" fmla="*/ 24 w 44"/>
                  <a:gd name="T3" fmla="*/ 0 h 43"/>
                  <a:gd name="T4" fmla="*/ 40 w 44"/>
                  <a:gd name="T5" fmla="*/ 27 h 43"/>
                  <a:gd name="T6" fmla="*/ 0 w 44"/>
                  <a:gd name="T7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3">
                    <a:moveTo>
                      <a:pt x="0" y="39"/>
                    </a:moveTo>
                    <a:cubicBezTo>
                      <a:pt x="0" y="39"/>
                      <a:pt x="7" y="0"/>
                      <a:pt x="24" y="0"/>
                    </a:cubicBezTo>
                    <a:cubicBezTo>
                      <a:pt x="41" y="0"/>
                      <a:pt x="44" y="21"/>
                      <a:pt x="40" y="27"/>
                    </a:cubicBezTo>
                    <a:cubicBezTo>
                      <a:pt x="36" y="33"/>
                      <a:pt x="10" y="43"/>
                      <a:pt x="0" y="39"/>
                    </a:cubicBezTo>
                    <a:close/>
                  </a:path>
                </a:pathLst>
              </a:custGeom>
              <a:solidFill>
                <a:srgbClr val="70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89"/>
              <p:cNvSpPr>
                <a:spLocks/>
              </p:cNvSpPr>
              <p:nvPr/>
            </p:nvSpPr>
            <p:spPr bwMode="auto">
              <a:xfrm>
                <a:off x="1352765" y="8344669"/>
                <a:ext cx="115888" cy="134938"/>
              </a:xfrm>
              <a:custGeom>
                <a:avLst/>
                <a:gdLst>
                  <a:gd name="T0" fmla="*/ 22 w 31"/>
                  <a:gd name="T1" fmla="*/ 0 h 36"/>
                  <a:gd name="T2" fmla="*/ 0 w 31"/>
                  <a:gd name="T3" fmla="*/ 36 h 36"/>
                  <a:gd name="T4" fmla="*/ 28 w 31"/>
                  <a:gd name="T5" fmla="*/ 24 h 36"/>
                  <a:gd name="T6" fmla="*/ 22 w 31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6">
                    <a:moveTo>
                      <a:pt x="22" y="0"/>
                    </a:moveTo>
                    <a:cubicBezTo>
                      <a:pt x="8" y="6"/>
                      <a:pt x="1" y="21"/>
                      <a:pt x="0" y="36"/>
                    </a:cubicBezTo>
                    <a:cubicBezTo>
                      <a:pt x="11" y="34"/>
                      <a:pt x="25" y="28"/>
                      <a:pt x="28" y="24"/>
                    </a:cubicBezTo>
                    <a:cubicBezTo>
                      <a:pt x="31" y="19"/>
                      <a:pt x="30" y="6"/>
                      <a:pt x="22" y="0"/>
                    </a:cubicBezTo>
                    <a:close/>
                  </a:path>
                </a:pathLst>
              </a:custGeom>
              <a:solidFill>
                <a:srgbClr val="8436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90"/>
              <p:cNvSpPr>
                <a:spLocks/>
              </p:cNvSpPr>
              <p:nvPr/>
            </p:nvSpPr>
            <p:spPr bwMode="auto">
              <a:xfrm>
                <a:off x="784440" y="8231956"/>
                <a:ext cx="431800" cy="303213"/>
              </a:xfrm>
              <a:custGeom>
                <a:avLst/>
                <a:gdLst>
                  <a:gd name="T0" fmla="*/ 92 w 115"/>
                  <a:gd name="T1" fmla="*/ 79 h 81"/>
                  <a:gd name="T2" fmla="*/ 38 w 115"/>
                  <a:gd name="T3" fmla="*/ 66 h 81"/>
                  <a:gd name="T4" fmla="*/ 0 w 115"/>
                  <a:gd name="T5" fmla="*/ 3 h 81"/>
                  <a:gd name="T6" fmla="*/ 2 w 115"/>
                  <a:gd name="T7" fmla="*/ 0 h 81"/>
                  <a:gd name="T8" fmla="*/ 5 w 115"/>
                  <a:gd name="T9" fmla="*/ 2 h 81"/>
                  <a:gd name="T10" fmla="*/ 39 w 115"/>
                  <a:gd name="T11" fmla="*/ 62 h 81"/>
                  <a:gd name="T12" fmla="*/ 112 w 115"/>
                  <a:gd name="T13" fmla="*/ 72 h 81"/>
                  <a:gd name="T14" fmla="*/ 115 w 115"/>
                  <a:gd name="T15" fmla="*/ 74 h 81"/>
                  <a:gd name="T16" fmla="*/ 113 w 115"/>
                  <a:gd name="T17" fmla="*/ 77 h 81"/>
                  <a:gd name="T18" fmla="*/ 92 w 115"/>
                  <a:gd name="T19" fmla="*/ 7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81">
                    <a:moveTo>
                      <a:pt x="92" y="79"/>
                    </a:moveTo>
                    <a:cubicBezTo>
                      <a:pt x="78" y="79"/>
                      <a:pt x="59" y="76"/>
                      <a:pt x="38" y="66"/>
                    </a:cubicBezTo>
                    <a:cubicBezTo>
                      <a:pt x="5" y="51"/>
                      <a:pt x="0" y="5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5" y="1"/>
                      <a:pt x="5" y="2"/>
                    </a:cubicBezTo>
                    <a:cubicBezTo>
                      <a:pt x="5" y="3"/>
                      <a:pt x="9" y="48"/>
                      <a:pt x="39" y="62"/>
                    </a:cubicBezTo>
                    <a:cubicBezTo>
                      <a:pt x="78" y="81"/>
                      <a:pt x="112" y="72"/>
                      <a:pt x="112" y="72"/>
                    </a:cubicBezTo>
                    <a:cubicBezTo>
                      <a:pt x="114" y="72"/>
                      <a:pt x="115" y="73"/>
                      <a:pt x="115" y="74"/>
                    </a:cubicBezTo>
                    <a:cubicBezTo>
                      <a:pt x="115" y="75"/>
                      <a:pt x="115" y="76"/>
                      <a:pt x="113" y="77"/>
                    </a:cubicBezTo>
                    <a:cubicBezTo>
                      <a:pt x="113" y="77"/>
                      <a:pt x="105" y="79"/>
                      <a:pt x="92" y="79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91"/>
              <p:cNvSpPr>
                <a:spLocks/>
              </p:cNvSpPr>
              <p:nvPr/>
            </p:nvSpPr>
            <p:spPr bwMode="auto">
              <a:xfrm>
                <a:off x="1174965" y="8463731"/>
                <a:ext cx="101600" cy="90488"/>
              </a:xfrm>
              <a:custGeom>
                <a:avLst/>
                <a:gdLst>
                  <a:gd name="T0" fmla="*/ 26 w 27"/>
                  <a:gd name="T1" fmla="*/ 9 h 24"/>
                  <a:gd name="T2" fmla="*/ 16 w 27"/>
                  <a:gd name="T3" fmla="*/ 22 h 24"/>
                  <a:gd name="T4" fmla="*/ 2 w 27"/>
                  <a:gd name="T5" fmla="*/ 15 h 24"/>
                  <a:gd name="T6" fmla="*/ 11 w 27"/>
                  <a:gd name="T7" fmla="*/ 2 h 24"/>
                  <a:gd name="T8" fmla="*/ 26 w 27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4">
                    <a:moveTo>
                      <a:pt x="26" y="9"/>
                    </a:moveTo>
                    <a:cubicBezTo>
                      <a:pt x="27" y="15"/>
                      <a:pt x="23" y="20"/>
                      <a:pt x="16" y="22"/>
                    </a:cubicBezTo>
                    <a:cubicBezTo>
                      <a:pt x="10" y="24"/>
                      <a:pt x="3" y="20"/>
                      <a:pt x="2" y="15"/>
                    </a:cubicBezTo>
                    <a:cubicBezTo>
                      <a:pt x="0" y="9"/>
                      <a:pt x="5" y="3"/>
                      <a:pt x="11" y="2"/>
                    </a:cubicBezTo>
                    <a:cubicBezTo>
                      <a:pt x="18" y="0"/>
                      <a:pt x="25" y="3"/>
                      <a:pt x="26" y="9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Rectangle 192"/>
              <p:cNvSpPr>
                <a:spLocks noChangeArrowheads="1"/>
              </p:cNvSpPr>
              <p:nvPr/>
            </p:nvSpPr>
            <p:spPr bwMode="auto">
              <a:xfrm>
                <a:off x="1001927" y="8917756"/>
                <a:ext cx="177800" cy="41275"/>
              </a:xfrm>
              <a:prstGeom prst="rect">
                <a:avLst/>
              </a:prstGeom>
              <a:solidFill>
                <a:srgbClr val="B79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Oval 193"/>
              <p:cNvSpPr>
                <a:spLocks noChangeArrowheads="1"/>
              </p:cNvSpPr>
              <p:nvPr/>
            </p:nvSpPr>
            <p:spPr bwMode="auto">
              <a:xfrm>
                <a:off x="1251165" y="8881244"/>
                <a:ext cx="55563" cy="60325"/>
              </a:xfrm>
              <a:prstGeom prst="ellipse">
                <a:avLst/>
              </a:prstGeom>
              <a:solidFill>
                <a:srgbClr val="B79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Oval 194"/>
              <p:cNvSpPr>
                <a:spLocks noChangeArrowheads="1"/>
              </p:cNvSpPr>
              <p:nvPr/>
            </p:nvSpPr>
            <p:spPr bwMode="auto">
              <a:xfrm>
                <a:off x="1251165" y="9041581"/>
                <a:ext cx="55563" cy="60325"/>
              </a:xfrm>
              <a:prstGeom prst="ellipse">
                <a:avLst/>
              </a:prstGeom>
              <a:solidFill>
                <a:srgbClr val="B79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Oval 195"/>
              <p:cNvSpPr>
                <a:spLocks noChangeArrowheads="1"/>
              </p:cNvSpPr>
              <p:nvPr/>
            </p:nvSpPr>
            <p:spPr bwMode="auto">
              <a:xfrm>
                <a:off x="1251165" y="9203506"/>
                <a:ext cx="55563" cy="60325"/>
              </a:xfrm>
              <a:prstGeom prst="ellipse">
                <a:avLst/>
              </a:prstGeom>
              <a:solidFill>
                <a:srgbClr val="B79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Oval 196"/>
              <p:cNvSpPr>
                <a:spLocks noChangeArrowheads="1"/>
              </p:cNvSpPr>
              <p:nvPr/>
            </p:nvSpPr>
            <p:spPr bwMode="auto">
              <a:xfrm>
                <a:off x="1251165" y="9368606"/>
                <a:ext cx="55563" cy="57150"/>
              </a:xfrm>
              <a:prstGeom prst="ellipse">
                <a:avLst/>
              </a:prstGeom>
              <a:solidFill>
                <a:srgbClr val="B792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53" name="组合 252"/>
          <p:cNvGrpSpPr/>
          <p:nvPr/>
        </p:nvGrpSpPr>
        <p:grpSpPr>
          <a:xfrm rot="470907">
            <a:off x="9507809" y="4434341"/>
            <a:ext cx="1148985" cy="2332585"/>
            <a:chOff x="9507809" y="4434341"/>
            <a:chExt cx="1148985" cy="2332585"/>
          </a:xfrm>
          <a:effectLst/>
        </p:grpSpPr>
        <p:sp>
          <p:nvSpPr>
            <p:cNvPr id="252" name="椭圆 251"/>
            <p:cNvSpPr/>
            <p:nvPr/>
          </p:nvSpPr>
          <p:spPr>
            <a:xfrm>
              <a:off x="9507809" y="6460510"/>
              <a:ext cx="1046163" cy="306416"/>
            </a:xfrm>
            <a:prstGeom prst="ellipse">
              <a:avLst/>
            </a:prstGeom>
            <a:solidFill>
              <a:srgbClr val="0C3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2" name="组合 221"/>
            <p:cNvGrpSpPr>
              <a:grpSpLocks noChangeAspect="1"/>
            </p:cNvGrpSpPr>
            <p:nvPr/>
          </p:nvGrpSpPr>
          <p:grpSpPr>
            <a:xfrm>
              <a:off x="9588684" y="4434341"/>
              <a:ext cx="1068110" cy="2200927"/>
              <a:chOff x="12265026" y="10258426"/>
              <a:chExt cx="1912938" cy="3941762"/>
            </a:xfrm>
          </p:grpSpPr>
          <p:sp>
            <p:nvSpPr>
              <p:cNvPr id="223" name="Freeform 324"/>
              <p:cNvSpPr>
                <a:spLocks/>
              </p:cNvSpPr>
              <p:nvPr/>
            </p:nvSpPr>
            <p:spPr bwMode="auto">
              <a:xfrm>
                <a:off x="12322176" y="10258426"/>
                <a:ext cx="1363663" cy="2143125"/>
              </a:xfrm>
              <a:custGeom>
                <a:avLst/>
                <a:gdLst>
                  <a:gd name="T0" fmla="*/ 181 w 363"/>
                  <a:gd name="T1" fmla="*/ 0 h 571"/>
                  <a:gd name="T2" fmla="*/ 10 w 363"/>
                  <a:gd name="T3" fmla="*/ 217 h 571"/>
                  <a:gd name="T4" fmla="*/ 10 w 363"/>
                  <a:gd name="T5" fmla="*/ 405 h 571"/>
                  <a:gd name="T6" fmla="*/ 38 w 363"/>
                  <a:gd name="T7" fmla="*/ 405 h 571"/>
                  <a:gd name="T8" fmla="*/ 15 w 363"/>
                  <a:gd name="T9" fmla="*/ 430 h 571"/>
                  <a:gd name="T10" fmla="*/ 181 w 363"/>
                  <a:gd name="T11" fmla="*/ 559 h 571"/>
                  <a:gd name="T12" fmla="*/ 348 w 363"/>
                  <a:gd name="T13" fmla="*/ 430 h 571"/>
                  <a:gd name="T14" fmla="*/ 325 w 363"/>
                  <a:gd name="T15" fmla="*/ 405 h 571"/>
                  <a:gd name="T16" fmla="*/ 352 w 363"/>
                  <a:gd name="T17" fmla="*/ 405 h 571"/>
                  <a:gd name="T18" fmla="*/ 352 w 363"/>
                  <a:gd name="T19" fmla="*/ 217 h 571"/>
                  <a:gd name="T20" fmla="*/ 181 w 363"/>
                  <a:gd name="T21" fmla="*/ 0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3" h="571">
                    <a:moveTo>
                      <a:pt x="181" y="0"/>
                    </a:moveTo>
                    <a:cubicBezTo>
                      <a:pt x="10" y="0"/>
                      <a:pt x="0" y="109"/>
                      <a:pt x="10" y="217"/>
                    </a:cubicBezTo>
                    <a:cubicBezTo>
                      <a:pt x="20" y="325"/>
                      <a:pt x="10" y="405"/>
                      <a:pt x="10" y="405"/>
                    </a:cubicBezTo>
                    <a:cubicBezTo>
                      <a:pt x="20" y="418"/>
                      <a:pt x="38" y="405"/>
                      <a:pt x="38" y="405"/>
                    </a:cubicBezTo>
                    <a:cubicBezTo>
                      <a:pt x="30" y="423"/>
                      <a:pt x="15" y="430"/>
                      <a:pt x="15" y="430"/>
                    </a:cubicBezTo>
                    <a:cubicBezTo>
                      <a:pt x="51" y="571"/>
                      <a:pt x="181" y="559"/>
                      <a:pt x="181" y="559"/>
                    </a:cubicBezTo>
                    <a:cubicBezTo>
                      <a:pt x="181" y="559"/>
                      <a:pt x="312" y="571"/>
                      <a:pt x="348" y="430"/>
                    </a:cubicBezTo>
                    <a:cubicBezTo>
                      <a:pt x="348" y="430"/>
                      <a:pt x="333" y="423"/>
                      <a:pt x="325" y="405"/>
                    </a:cubicBezTo>
                    <a:cubicBezTo>
                      <a:pt x="325" y="405"/>
                      <a:pt x="342" y="418"/>
                      <a:pt x="352" y="405"/>
                    </a:cubicBezTo>
                    <a:cubicBezTo>
                      <a:pt x="352" y="405"/>
                      <a:pt x="342" y="325"/>
                      <a:pt x="352" y="217"/>
                    </a:cubicBezTo>
                    <a:cubicBezTo>
                      <a:pt x="363" y="109"/>
                      <a:pt x="353" y="0"/>
                      <a:pt x="181" y="0"/>
                    </a:cubicBezTo>
                    <a:close/>
                  </a:path>
                </a:pathLst>
              </a:custGeom>
              <a:solidFill>
                <a:srgbClr val="D198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25"/>
              <p:cNvSpPr>
                <a:spLocks/>
              </p:cNvSpPr>
              <p:nvPr/>
            </p:nvSpPr>
            <p:spPr bwMode="auto">
              <a:xfrm>
                <a:off x="12679363" y="12514263"/>
                <a:ext cx="649288" cy="1590675"/>
              </a:xfrm>
              <a:custGeom>
                <a:avLst/>
                <a:gdLst>
                  <a:gd name="T0" fmla="*/ 40 w 409"/>
                  <a:gd name="T1" fmla="*/ 1002 h 1002"/>
                  <a:gd name="T2" fmla="*/ 172 w 409"/>
                  <a:gd name="T3" fmla="*/ 1002 h 1002"/>
                  <a:gd name="T4" fmla="*/ 205 w 409"/>
                  <a:gd name="T5" fmla="*/ 343 h 1002"/>
                  <a:gd name="T6" fmla="*/ 236 w 409"/>
                  <a:gd name="T7" fmla="*/ 1002 h 1002"/>
                  <a:gd name="T8" fmla="*/ 371 w 409"/>
                  <a:gd name="T9" fmla="*/ 1002 h 1002"/>
                  <a:gd name="T10" fmla="*/ 409 w 409"/>
                  <a:gd name="T11" fmla="*/ 0 h 1002"/>
                  <a:gd name="T12" fmla="*/ 0 w 409"/>
                  <a:gd name="T13" fmla="*/ 0 h 1002"/>
                  <a:gd name="T14" fmla="*/ 40 w 409"/>
                  <a:gd name="T15" fmla="*/ 1002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9" h="1002">
                    <a:moveTo>
                      <a:pt x="40" y="1002"/>
                    </a:moveTo>
                    <a:lnTo>
                      <a:pt x="172" y="1002"/>
                    </a:lnTo>
                    <a:lnTo>
                      <a:pt x="205" y="343"/>
                    </a:lnTo>
                    <a:lnTo>
                      <a:pt x="236" y="1002"/>
                    </a:lnTo>
                    <a:lnTo>
                      <a:pt x="371" y="1002"/>
                    </a:lnTo>
                    <a:lnTo>
                      <a:pt x="409" y="0"/>
                    </a:lnTo>
                    <a:lnTo>
                      <a:pt x="0" y="0"/>
                    </a:lnTo>
                    <a:lnTo>
                      <a:pt x="40" y="1002"/>
                    </a:ln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26"/>
              <p:cNvSpPr>
                <a:spLocks/>
              </p:cNvSpPr>
              <p:nvPr/>
            </p:nvSpPr>
            <p:spPr bwMode="auto">
              <a:xfrm>
                <a:off x="13023851" y="13981113"/>
                <a:ext cx="387350" cy="219075"/>
              </a:xfrm>
              <a:custGeom>
                <a:avLst/>
                <a:gdLst>
                  <a:gd name="T0" fmla="*/ 21 w 103"/>
                  <a:gd name="T1" fmla="*/ 12 h 58"/>
                  <a:gd name="T2" fmla="*/ 23 w 103"/>
                  <a:gd name="T3" fmla="*/ 45 h 58"/>
                  <a:gd name="T4" fmla="*/ 89 w 103"/>
                  <a:gd name="T5" fmla="*/ 29 h 58"/>
                  <a:gd name="T6" fmla="*/ 49 w 103"/>
                  <a:gd name="T7" fmla="*/ 0 h 58"/>
                  <a:gd name="T8" fmla="*/ 21 w 103"/>
                  <a:gd name="T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8">
                    <a:moveTo>
                      <a:pt x="21" y="12"/>
                    </a:moveTo>
                    <a:cubicBezTo>
                      <a:pt x="7" y="26"/>
                      <a:pt x="0" y="42"/>
                      <a:pt x="23" y="45"/>
                    </a:cubicBezTo>
                    <a:cubicBezTo>
                      <a:pt x="44" y="47"/>
                      <a:pt x="103" y="58"/>
                      <a:pt x="89" y="29"/>
                    </a:cubicBezTo>
                    <a:cubicBezTo>
                      <a:pt x="75" y="2"/>
                      <a:pt x="58" y="0"/>
                      <a:pt x="49" y="0"/>
                    </a:cubicBezTo>
                    <a:cubicBezTo>
                      <a:pt x="40" y="0"/>
                      <a:pt x="28" y="4"/>
                      <a:pt x="21" y="12"/>
                    </a:cubicBezTo>
                    <a:close/>
                  </a:path>
                </a:pathLst>
              </a:custGeom>
              <a:solidFill>
                <a:srgbClr val="4C3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27"/>
              <p:cNvSpPr>
                <a:spLocks/>
              </p:cNvSpPr>
              <p:nvPr/>
            </p:nvSpPr>
            <p:spPr bwMode="auto">
              <a:xfrm>
                <a:off x="12596813" y="13981113"/>
                <a:ext cx="385763" cy="219075"/>
              </a:xfrm>
              <a:custGeom>
                <a:avLst/>
                <a:gdLst>
                  <a:gd name="T0" fmla="*/ 82 w 103"/>
                  <a:gd name="T1" fmla="*/ 12 h 58"/>
                  <a:gd name="T2" fmla="*/ 80 w 103"/>
                  <a:gd name="T3" fmla="*/ 45 h 58"/>
                  <a:gd name="T4" fmla="*/ 15 w 103"/>
                  <a:gd name="T5" fmla="*/ 29 h 58"/>
                  <a:gd name="T6" fmla="*/ 54 w 103"/>
                  <a:gd name="T7" fmla="*/ 0 h 58"/>
                  <a:gd name="T8" fmla="*/ 82 w 103"/>
                  <a:gd name="T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8">
                    <a:moveTo>
                      <a:pt x="82" y="12"/>
                    </a:moveTo>
                    <a:cubicBezTo>
                      <a:pt x="96" y="26"/>
                      <a:pt x="103" y="42"/>
                      <a:pt x="80" y="45"/>
                    </a:cubicBezTo>
                    <a:cubicBezTo>
                      <a:pt x="59" y="47"/>
                      <a:pt x="0" y="58"/>
                      <a:pt x="15" y="29"/>
                    </a:cubicBezTo>
                    <a:cubicBezTo>
                      <a:pt x="29" y="2"/>
                      <a:pt x="45" y="0"/>
                      <a:pt x="54" y="0"/>
                    </a:cubicBezTo>
                    <a:cubicBezTo>
                      <a:pt x="63" y="0"/>
                      <a:pt x="75" y="4"/>
                      <a:pt x="82" y="12"/>
                    </a:cubicBezTo>
                    <a:close/>
                  </a:path>
                </a:pathLst>
              </a:custGeom>
              <a:solidFill>
                <a:srgbClr val="4C3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Rectangle 328"/>
              <p:cNvSpPr>
                <a:spLocks noChangeArrowheads="1"/>
              </p:cNvSpPr>
              <p:nvPr/>
            </p:nvSpPr>
            <p:spPr bwMode="auto">
              <a:xfrm>
                <a:off x="12822238" y="11553826"/>
                <a:ext cx="360363" cy="987425"/>
              </a:xfrm>
              <a:prstGeom prst="rect">
                <a:avLst/>
              </a:prstGeom>
              <a:solidFill>
                <a:srgbClr val="F9F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Oval 329"/>
              <p:cNvSpPr>
                <a:spLocks noChangeArrowheads="1"/>
              </p:cNvSpPr>
              <p:nvPr/>
            </p:nvSpPr>
            <p:spPr bwMode="auto">
              <a:xfrm>
                <a:off x="12963526" y="11703051"/>
                <a:ext cx="68263" cy="68263"/>
              </a:xfrm>
              <a:prstGeom prst="ellipse">
                <a:avLst/>
              </a:pr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Oval 330"/>
              <p:cNvSpPr>
                <a:spLocks noChangeArrowheads="1"/>
              </p:cNvSpPr>
              <p:nvPr/>
            </p:nvSpPr>
            <p:spPr bwMode="auto">
              <a:xfrm>
                <a:off x="12963526" y="11857038"/>
                <a:ext cx="68263" cy="71438"/>
              </a:xfrm>
              <a:prstGeom prst="ellipse">
                <a:avLst/>
              </a:pr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Oval 331"/>
              <p:cNvSpPr>
                <a:spLocks noChangeArrowheads="1"/>
              </p:cNvSpPr>
              <p:nvPr/>
            </p:nvSpPr>
            <p:spPr bwMode="auto">
              <a:xfrm>
                <a:off x="12963526" y="12015788"/>
                <a:ext cx="68263" cy="69850"/>
              </a:xfrm>
              <a:prstGeom prst="ellipse">
                <a:avLst/>
              </a:pr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Oval 332"/>
              <p:cNvSpPr>
                <a:spLocks noChangeArrowheads="1"/>
              </p:cNvSpPr>
              <p:nvPr/>
            </p:nvSpPr>
            <p:spPr bwMode="auto">
              <a:xfrm>
                <a:off x="12963526" y="12172951"/>
                <a:ext cx="68263" cy="66675"/>
              </a:xfrm>
              <a:prstGeom prst="ellipse">
                <a:avLst/>
              </a:pr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Oval 333"/>
              <p:cNvSpPr>
                <a:spLocks noChangeArrowheads="1"/>
              </p:cNvSpPr>
              <p:nvPr/>
            </p:nvSpPr>
            <p:spPr bwMode="auto">
              <a:xfrm>
                <a:off x="12963526" y="12326938"/>
                <a:ext cx="68263" cy="71438"/>
              </a:xfrm>
              <a:prstGeom prst="ellipse">
                <a:avLst/>
              </a:pr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34"/>
              <p:cNvSpPr>
                <a:spLocks/>
              </p:cNvSpPr>
              <p:nvPr/>
            </p:nvSpPr>
            <p:spPr bwMode="auto">
              <a:xfrm>
                <a:off x="12776201" y="11568113"/>
                <a:ext cx="447675" cy="161925"/>
              </a:xfrm>
              <a:custGeom>
                <a:avLst/>
                <a:gdLst>
                  <a:gd name="T0" fmla="*/ 83 w 282"/>
                  <a:gd name="T1" fmla="*/ 102 h 102"/>
                  <a:gd name="T2" fmla="*/ 140 w 282"/>
                  <a:gd name="T3" fmla="*/ 29 h 102"/>
                  <a:gd name="T4" fmla="*/ 197 w 282"/>
                  <a:gd name="T5" fmla="*/ 102 h 102"/>
                  <a:gd name="T6" fmla="*/ 282 w 282"/>
                  <a:gd name="T7" fmla="*/ 0 h 102"/>
                  <a:gd name="T8" fmla="*/ 0 w 282"/>
                  <a:gd name="T9" fmla="*/ 0 h 102"/>
                  <a:gd name="T10" fmla="*/ 83 w 282"/>
                  <a:gd name="T1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102">
                    <a:moveTo>
                      <a:pt x="83" y="102"/>
                    </a:moveTo>
                    <a:lnTo>
                      <a:pt x="140" y="29"/>
                    </a:lnTo>
                    <a:lnTo>
                      <a:pt x="197" y="102"/>
                    </a:lnTo>
                    <a:lnTo>
                      <a:pt x="282" y="0"/>
                    </a:lnTo>
                    <a:lnTo>
                      <a:pt x="0" y="0"/>
                    </a:lnTo>
                    <a:lnTo>
                      <a:pt x="83" y="102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35"/>
              <p:cNvSpPr>
                <a:spLocks/>
              </p:cNvSpPr>
              <p:nvPr/>
            </p:nvSpPr>
            <p:spPr bwMode="auto">
              <a:xfrm>
                <a:off x="12490451" y="12439651"/>
                <a:ext cx="219075" cy="377825"/>
              </a:xfrm>
              <a:custGeom>
                <a:avLst/>
                <a:gdLst>
                  <a:gd name="T0" fmla="*/ 8 w 58"/>
                  <a:gd name="T1" fmla="*/ 0 h 101"/>
                  <a:gd name="T2" fmla="*/ 11 w 58"/>
                  <a:gd name="T3" fmla="*/ 63 h 101"/>
                  <a:gd name="T4" fmla="*/ 45 w 58"/>
                  <a:gd name="T5" fmla="*/ 96 h 101"/>
                  <a:gd name="T6" fmla="*/ 37 w 58"/>
                  <a:gd name="T7" fmla="*/ 65 h 101"/>
                  <a:gd name="T8" fmla="*/ 45 w 58"/>
                  <a:gd name="T9" fmla="*/ 64 h 101"/>
                  <a:gd name="T10" fmla="*/ 44 w 58"/>
                  <a:gd name="T11" fmla="*/ 8 h 101"/>
                  <a:gd name="T12" fmla="*/ 8 w 58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101">
                    <a:moveTo>
                      <a:pt x="8" y="0"/>
                    </a:moveTo>
                    <a:cubicBezTo>
                      <a:pt x="8" y="0"/>
                      <a:pt x="0" y="40"/>
                      <a:pt x="11" y="63"/>
                    </a:cubicBezTo>
                    <a:cubicBezTo>
                      <a:pt x="22" y="87"/>
                      <a:pt x="33" y="101"/>
                      <a:pt x="45" y="96"/>
                    </a:cubicBezTo>
                    <a:cubicBezTo>
                      <a:pt x="58" y="91"/>
                      <a:pt x="38" y="67"/>
                      <a:pt x="37" y="65"/>
                    </a:cubicBezTo>
                    <a:cubicBezTo>
                      <a:pt x="37" y="65"/>
                      <a:pt x="42" y="68"/>
                      <a:pt x="45" y="64"/>
                    </a:cubicBezTo>
                    <a:cubicBezTo>
                      <a:pt x="47" y="60"/>
                      <a:pt x="48" y="27"/>
                      <a:pt x="44" y="8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36"/>
              <p:cNvSpPr>
                <a:spLocks/>
              </p:cNvSpPr>
              <p:nvPr/>
            </p:nvSpPr>
            <p:spPr bwMode="auto">
              <a:xfrm>
                <a:off x="12580938" y="12630151"/>
                <a:ext cx="63500" cy="76200"/>
              </a:xfrm>
              <a:custGeom>
                <a:avLst/>
                <a:gdLst>
                  <a:gd name="T0" fmla="*/ 17 w 17"/>
                  <a:gd name="T1" fmla="*/ 20 h 20"/>
                  <a:gd name="T2" fmla="*/ 13 w 17"/>
                  <a:gd name="T3" fmla="*/ 14 h 20"/>
                  <a:gd name="T4" fmla="*/ 4 w 17"/>
                  <a:gd name="T5" fmla="*/ 0 h 20"/>
                  <a:gd name="T6" fmla="*/ 17 w 17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0">
                    <a:moveTo>
                      <a:pt x="17" y="20"/>
                    </a:moveTo>
                    <a:cubicBezTo>
                      <a:pt x="15" y="17"/>
                      <a:pt x="13" y="15"/>
                      <a:pt x="13" y="14"/>
                    </a:cubicBezTo>
                    <a:cubicBezTo>
                      <a:pt x="13" y="14"/>
                      <a:pt x="6" y="12"/>
                      <a:pt x="4" y="0"/>
                    </a:cubicBezTo>
                    <a:cubicBezTo>
                      <a:pt x="4" y="0"/>
                      <a:pt x="0" y="18"/>
                      <a:pt x="17" y="2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37"/>
              <p:cNvSpPr>
                <a:spLocks/>
              </p:cNvSpPr>
              <p:nvPr/>
            </p:nvSpPr>
            <p:spPr bwMode="auto">
              <a:xfrm>
                <a:off x="12476163" y="11553826"/>
                <a:ext cx="363538" cy="1477963"/>
              </a:xfrm>
              <a:custGeom>
                <a:avLst/>
                <a:gdLst>
                  <a:gd name="T0" fmla="*/ 95 w 97"/>
                  <a:gd name="T1" fmla="*/ 9 h 394"/>
                  <a:gd name="T2" fmla="*/ 96 w 97"/>
                  <a:gd name="T3" fmla="*/ 285 h 394"/>
                  <a:gd name="T4" fmla="*/ 51 w 97"/>
                  <a:gd name="T5" fmla="*/ 378 h 394"/>
                  <a:gd name="T6" fmla="*/ 52 w 97"/>
                  <a:gd name="T7" fmla="*/ 245 h 394"/>
                  <a:gd name="T8" fmla="*/ 5 w 97"/>
                  <a:gd name="T9" fmla="*/ 245 h 394"/>
                  <a:gd name="T10" fmla="*/ 15 w 97"/>
                  <a:gd name="T11" fmla="*/ 94 h 394"/>
                  <a:gd name="T12" fmla="*/ 95 w 97"/>
                  <a:gd name="T13" fmla="*/ 0 h 394"/>
                  <a:gd name="T14" fmla="*/ 95 w 97"/>
                  <a:gd name="T15" fmla="*/ 9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7" h="394">
                    <a:moveTo>
                      <a:pt x="95" y="9"/>
                    </a:moveTo>
                    <a:cubicBezTo>
                      <a:pt x="95" y="9"/>
                      <a:pt x="95" y="176"/>
                      <a:pt x="96" y="285"/>
                    </a:cubicBezTo>
                    <a:cubicBezTo>
                      <a:pt x="97" y="394"/>
                      <a:pt x="51" y="378"/>
                      <a:pt x="51" y="378"/>
                    </a:cubicBezTo>
                    <a:cubicBezTo>
                      <a:pt x="43" y="352"/>
                      <a:pt x="52" y="245"/>
                      <a:pt x="52" y="245"/>
                    </a:cubicBezTo>
                    <a:cubicBezTo>
                      <a:pt x="5" y="245"/>
                      <a:pt x="5" y="245"/>
                      <a:pt x="5" y="245"/>
                    </a:cubicBezTo>
                    <a:cubicBezTo>
                      <a:pt x="5" y="245"/>
                      <a:pt x="0" y="202"/>
                      <a:pt x="15" y="94"/>
                    </a:cubicBezTo>
                    <a:cubicBezTo>
                      <a:pt x="26" y="22"/>
                      <a:pt x="67" y="4"/>
                      <a:pt x="95" y="0"/>
                    </a:cubicBezTo>
                    <a:lnTo>
                      <a:pt x="95" y="9"/>
                    </a:ln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338"/>
              <p:cNvSpPr>
                <a:spLocks/>
              </p:cNvSpPr>
              <p:nvPr/>
            </p:nvSpPr>
            <p:spPr bwMode="auto">
              <a:xfrm>
                <a:off x="12622213" y="11890376"/>
                <a:ext cx="87313" cy="582613"/>
              </a:xfrm>
              <a:custGeom>
                <a:avLst/>
                <a:gdLst>
                  <a:gd name="T0" fmla="*/ 31 w 55"/>
                  <a:gd name="T1" fmla="*/ 367 h 367"/>
                  <a:gd name="T2" fmla="*/ 55 w 55"/>
                  <a:gd name="T3" fmla="*/ 0 h 367"/>
                  <a:gd name="T4" fmla="*/ 0 w 55"/>
                  <a:gd name="T5" fmla="*/ 367 h 367"/>
                  <a:gd name="T6" fmla="*/ 31 w 55"/>
                  <a:gd name="T7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367">
                    <a:moveTo>
                      <a:pt x="31" y="367"/>
                    </a:moveTo>
                    <a:lnTo>
                      <a:pt x="55" y="0"/>
                    </a:lnTo>
                    <a:lnTo>
                      <a:pt x="0" y="367"/>
                    </a:lnTo>
                    <a:lnTo>
                      <a:pt x="31" y="367"/>
                    </a:lnTo>
                    <a:close/>
                  </a:path>
                </a:pathLst>
              </a:custGeom>
              <a:solidFill>
                <a:srgbClr val="AD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39"/>
              <p:cNvSpPr>
                <a:spLocks/>
              </p:cNvSpPr>
              <p:nvPr/>
            </p:nvSpPr>
            <p:spPr bwMode="auto">
              <a:xfrm>
                <a:off x="13369926" y="11790363"/>
                <a:ext cx="808038" cy="709613"/>
              </a:xfrm>
              <a:custGeom>
                <a:avLst/>
                <a:gdLst>
                  <a:gd name="T0" fmla="*/ 30 w 215"/>
                  <a:gd name="T1" fmla="*/ 0 h 189"/>
                  <a:gd name="T2" fmla="*/ 136 w 215"/>
                  <a:gd name="T3" fmla="*/ 87 h 189"/>
                  <a:gd name="T4" fmla="*/ 193 w 215"/>
                  <a:gd name="T5" fmla="*/ 81 h 189"/>
                  <a:gd name="T6" fmla="*/ 161 w 215"/>
                  <a:gd name="T7" fmla="*/ 112 h 189"/>
                  <a:gd name="T8" fmla="*/ 211 w 215"/>
                  <a:gd name="T9" fmla="*/ 145 h 189"/>
                  <a:gd name="T10" fmla="*/ 174 w 215"/>
                  <a:gd name="T11" fmla="*/ 142 h 189"/>
                  <a:gd name="T12" fmla="*/ 196 w 215"/>
                  <a:gd name="T13" fmla="*/ 165 h 189"/>
                  <a:gd name="T14" fmla="*/ 164 w 215"/>
                  <a:gd name="T15" fmla="*/ 160 h 189"/>
                  <a:gd name="T16" fmla="*/ 178 w 215"/>
                  <a:gd name="T17" fmla="*/ 179 h 189"/>
                  <a:gd name="T18" fmla="*/ 139 w 215"/>
                  <a:gd name="T19" fmla="*/ 171 h 189"/>
                  <a:gd name="T20" fmla="*/ 99 w 215"/>
                  <a:gd name="T21" fmla="*/ 122 h 189"/>
                  <a:gd name="T22" fmla="*/ 0 w 215"/>
                  <a:gd name="T23" fmla="*/ 31 h 189"/>
                  <a:gd name="T24" fmla="*/ 30 w 215"/>
                  <a:gd name="T2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5" h="189">
                    <a:moveTo>
                      <a:pt x="30" y="0"/>
                    </a:moveTo>
                    <a:cubicBezTo>
                      <a:pt x="30" y="0"/>
                      <a:pt x="105" y="89"/>
                      <a:pt x="136" y="87"/>
                    </a:cubicBezTo>
                    <a:cubicBezTo>
                      <a:pt x="168" y="84"/>
                      <a:pt x="182" y="74"/>
                      <a:pt x="193" y="81"/>
                    </a:cubicBezTo>
                    <a:cubicBezTo>
                      <a:pt x="204" y="89"/>
                      <a:pt x="178" y="113"/>
                      <a:pt x="161" y="112"/>
                    </a:cubicBezTo>
                    <a:cubicBezTo>
                      <a:pt x="161" y="112"/>
                      <a:pt x="215" y="130"/>
                      <a:pt x="211" y="145"/>
                    </a:cubicBezTo>
                    <a:cubicBezTo>
                      <a:pt x="207" y="159"/>
                      <a:pt x="174" y="142"/>
                      <a:pt x="174" y="142"/>
                    </a:cubicBezTo>
                    <a:cubicBezTo>
                      <a:pt x="174" y="142"/>
                      <a:pt x="200" y="156"/>
                      <a:pt x="196" y="165"/>
                    </a:cubicBezTo>
                    <a:cubicBezTo>
                      <a:pt x="192" y="174"/>
                      <a:pt x="164" y="160"/>
                      <a:pt x="164" y="160"/>
                    </a:cubicBezTo>
                    <a:cubicBezTo>
                      <a:pt x="164" y="160"/>
                      <a:pt x="183" y="173"/>
                      <a:pt x="178" y="179"/>
                    </a:cubicBezTo>
                    <a:cubicBezTo>
                      <a:pt x="171" y="189"/>
                      <a:pt x="139" y="171"/>
                      <a:pt x="139" y="171"/>
                    </a:cubicBezTo>
                    <a:cubicBezTo>
                      <a:pt x="120" y="160"/>
                      <a:pt x="106" y="145"/>
                      <a:pt x="99" y="122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340"/>
              <p:cNvSpPr>
                <a:spLocks/>
              </p:cNvSpPr>
              <p:nvPr/>
            </p:nvSpPr>
            <p:spPr bwMode="auto">
              <a:xfrm>
                <a:off x="13881101" y="12217401"/>
                <a:ext cx="112713" cy="123825"/>
              </a:xfrm>
              <a:custGeom>
                <a:avLst/>
                <a:gdLst>
                  <a:gd name="T0" fmla="*/ 23 w 30"/>
                  <a:gd name="T1" fmla="*/ 0 h 33"/>
                  <a:gd name="T2" fmla="*/ 0 w 30"/>
                  <a:gd name="T3" fmla="*/ 33 h 33"/>
                  <a:gd name="T4" fmla="*/ 23 w 30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3">
                    <a:moveTo>
                      <a:pt x="23" y="0"/>
                    </a:moveTo>
                    <a:cubicBezTo>
                      <a:pt x="23" y="0"/>
                      <a:pt x="23" y="20"/>
                      <a:pt x="0" y="33"/>
                    </a:cubicBezTo>
                    <a:cubicBezTo>
                      <a:pt x="0" y="33"/>
                      <a:pt x="30" y="27"/>
                      <a:pt x="23" y="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341"/>
              <p:cNvSpPr>
                <a:spLocks/>
              </p:cNvSpPr>
              <p:nvPr/>
            </p:nvSpPr>
            <p:spPr bwMode="auto">
              <a:xfrm>
                <a:off x="13163551" y="11553826"/>
                <a:ext cx="684213" cy="1477963"/>
              </a:xfrm>
              <a:custGeom>
                <a:avLst/>
                <a:gdLst>
                  <a:gd name="T0" fmla="*/ 2 w 182"/>
                  <a:gd name="T1" fmla="*/ 9 h 394"/>
                  <a:gd name="T2" fmla="*/ 1 w 182"/>
                  <a:gd name="T3" fmla="*/ 285 h 394"/>
                  <a:gd name="T4" fmla="*/ 47 w 182"/>
                  <a:gd name="T5" fmla="*/ 378 h 394"/>
                  <a:gd name="T6" fmla="*/ 46 w 182"/>
                  <a:gd name="T7" fmla="*/ 245 h 394"/>
                  <a:gd name="T8" fmla="*/ 35 w 182"/>
                  <a:gd name="T9" fmla="*/ 84 h 394"/>
                  <a:gd name="T10" fmla="*/ 150 w 182"/>
                  <a:gd name="T11" fmla="*/ 190 h 394"/>
                  <a:gd name="T12" fmla="*/ 182 w 182"/>
                  <a:gd name="T13" fmla="*/ 143 h 394"/>
                  <a:gd name="T14" fmla="*/ 43 w 182"/>
                  <a:gd name="T15" fmla="*/ 17 h 394"/>
                  <a:gd name="T16" fmla="*/ 2 w 182"/>
                  <a:gd name="T17" fmla="*/ 0 h 394"/>
                  <a:gd name="T18" fmla="*/ 2 w 182"/>
                  <a:gd name="T19" fmla="*/ 9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2" h="394">
                    <a:moveTo>
                      <a:pt x="2" y="9"/>
                    </a:moveTo>
                    <a:cubicBezTo>
                      <a:pt x="2" y="9"/>
                      <a:pt x="2" y="176"/>
                      <a:pt x="1" y="285"/>
                    </a:cubicBezTo>
                    <a:cubicBezTo>
                      <a:pt x="0" y="394"/>
                      <a:pt x="47" y="378"/>
                      <a:pt x="47" y="378"/>
                    </a:cubicBezTo>
                    <a:cubicBezTo>
                      <a:pt x="54" y="352"/>
                      <a:pt x="46" y="245"/>
                      <a:pt x="46" y="245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4"/>
                      <a:pt x="137" y="177"/>
                      <a:pt x="150" y="190"/>
                    </a:cubicBezTo>
                    <a:cubicBezTo>
                      <a:pt x="182" y="143"/>
                      <a:pt x="182" y="143"/>
                      <a:pt x="182" y="143"/>
                    </a:cubicBezTo>
                    <a:cubicBezTo>
                      <a:pt x="160" y="124"/>
                      <a:pt x="60" y="30"/>
                      <a:pt x="43" y="17"/>
                    </a:cubicBezTo>
                    <a:cubicBezTo>
                      <a:pt x="29" y="6"/>
                      <a:pt x="14" y="2"/>
                      <a:pt x="2" y="0"/>
                    </a:cubicBez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342"/>
              <p:cNvSpPr>
                <a:spLocks/>
              </p:cNvSpPr>
              <p:nvPr/>
            </p:nvSpPr>
            <p:spPr bwMode="auto">
              <a:xfrm>
                <a:off x="12265026" y="11122026"/>
                <a:ext cx="285750" cy="269875"/>
              </a:xfrm>
              <a:custGeom>
                <a:avLst/>
                <a:gdLst>
                  <a:gd name="T0" fmla="*/ 62 w 76"/>
                  <a:gd name="T1" fmla="*/ 12 h 72"/>
                  <a:gd name="T2" fmla="*/ 35 w 76"/>
                  <a:gd name="T3" fmla="*/ 4 h 72"/>
                  <a:gd name="T4" fmla="*/ 76 w 76"/>
                  <a:gd name="T5" fmla="*/ 72 h 72"/>
                  <a:gd name="T6" fmla="*/ 62 w 76"/>
                  <a:gd name="T7" fmla="*/ 1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72">
                    <a:moveTo>
                      <a:pt x="62" y="12"/>
                    </a:moveTo>
                    <a:cubicBezTo>
                      <a:pt x="62" y="12"/>
                      <a:pt x="52" y="0"/>
                      <a:pt x="35" y="4"/>
                    </a:cubicBezTo>
                    <a:cubicBezTo>
                      <a:pt x="20" y="8"/>
                      <a:pt x="0" y="51"/>
                      <a:pt x="76" y="72"/>
                    </a:cubicBezTo>
                    <a:lnTo>
                      <a:pt x="62" y="12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343"/>
              <p:cNvSpPr>
                <a:spLocks/>
              </p:cNvSpPr>
              <p:nvPr/>
            </p:nvSpPr>
            <p:spPr bwMode="auto">
              <a:xfrm>
                <a:off x="13455651" y="11122026"/>
                <a:ext cx="285750" cy="269875"/>
              </a:xfrm>
              <a:custGeom>
                <a:avLst/>
                <a:gdLst>
                  <a:gd name="T0" fmla="*/ 14 w 76"/>
                  <a:gd name="T1" fmla="*/ 12 h 72"/>
                  <a:gd name="T2" fmla="*/ 41 w 76"/>
                  <a:gd name="T3" fmla="*/ 4 h 72"/>
                  <a:gd name="T4" fmla="*/ 0 w 76"/>
                  <a:gd name="T5" fmla="*/ 72 h 72"/>
                  <a:gd name="T6" fmla="*/ 14 w 76"/>
                  <a:gd name="T7" fmla="*/ 1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72">
                    <a:moveTo>
                      <a:pt x="14" y="12"/>
                    </a:moveTo>
                    <a:cubicBezTo>
                      <a:pt x="14" y="12"/>
                      <a:pt x="24" y="0"/>
                      <a:pt x="41" y="4"/>
                    </a:cubicBezTo>
                    <a:cubicBezTo>
                      <a:pt x="56" y="8"/>
                      <a:pt x="76" y="51"/>
                      <a:pt x="0" y="72"/>
                    </a:cubicBez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344"/>
              <p:cNvSpPr>
                <a:spLocks/>
              </p:cNvSpPr>
              <p:nvPr/>
            </p:nvSpPr>
            <p:spPr bwMode="auto">
              <a:xfrm>
                <a:off x="12465051" y="10764838"/>
                <a:ext cx="1077913" cy="855663"/>
              </a:xfrm>
              <a:custGeom>
                <a:avLst/>
                <a:gdLst>
                  <a:gd name="T0" fmla="*/ 232 w 287"/>
                  <a:gd name="T1" fmla="*/ 199 h 228"/>
                  <a:gd name="T2" fmla="*/ 179 w 287"/>
                  <a:gd name="T3" fmla="*/ 219 h 228"/>
                  <a:gd name="T4" fmla="*/ 107 w 287"/>
                  <a:gd name="T5" fmla="*/ 219 h 228"/>
                  <a:gd name="T6" fmla="*/ 55 w 287"/>
                  <a:gd name="T7" fmla="*/ 199 h 228"/>
                  <a:gd name="T8" fmla="*/ 0 w 287"/>
                  <a:gd name="T9" fmla="*/ 118 h 228"/>
                  <a:gd name="T10" fmla="*/ 0 w 287"/>
                  <a:gd name="T11" fmla="*/ 0 h 228"/>
                  <a:gd name="T12" fmla="*/ 287 w 287"/>
                  <a:gd name="T13" fmla="*/ 0 h 228"/>
                  <a:gd name="T14" fmla="*/ 287 w 287"/>
                  <a:gd name="T15" fmla="*/ 118 h 228"/>
                  <a:gd name="T16" fmla="*/ 232 w 287"/>
                  <a:gd name="T17" fmla="*/ 19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7" h="228">
                    <a:moveTo>
                      <a:pt x="232" y="199"/>
                    </a:moveTo>
                    <a:cubicBezTo>
                      <a:pt x="179" y="219"/>
                      <a:pt x="179" y="219"/>
                      <a:pt x="179" y="219"/>
                    </a:cubicBezTo>
                    <a:cubicBezTo>
                      <a:pt x="156" y="228"/>
                      <a:pt x="130" y="228"/>
                      <a:pt x="107" y="219"/>
                    </a:cubicBezTo>
                    <a:cubicBezTo>
                      <a:pt x="55" y="199"/>
                      <a:pt x="55" y="199"/>
                      <a:pt x="55" y="199"/>
                    </a:cubicBezTo>
                    <a:cubicBezTo>
                      <a:pt x="22" y="186"/>
                      <a:pt x="0" y="154"/>
                      <a:pt x="0" y="1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7" y="0"/>
                      <a:pt x="287" y="0"/>
                      <a:pt x="287" y="0"/>
                    </a:cubicBezTo>
                    <a:cubicBezTo>
                      <a:pt x="287" y="118"/>
                      <a:pt x="287" y="118"/>
                      <a:pt x="287" y="118"/>
                    </a:cubicBezTo>
                    <a:cubicBezTo>
                      <a:pt x="287" y="154"/>
                      <a:pt x="265" y="186"/>
                      <a:pt x="232" y="199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345"/>
              <p:cNvSpPr>
                <a:spLocks/>
              </p:cNvSpPr>
              <p:nvPr/>
            </p:nvSpPr>
            <p:spPr bwMode="auto">
              <a:xfrm>
                <a:off x="12896851" y="11395076"/>
                <a:ext cx="236538" cy="106363"/>
              </a:xfrm>
              <a:custGeom>
                <a:avLst/>
                <a:gdLst>
                  <a:gd name="T0" fmla="*/ 0 w 63"/>
                  <a:gd name="T1" fmla="*/ 12 h 28"/>
                  <a:gd name="T2" fmla="*/ 17 w 63"/>
                  <a:gd name="T3" fmla="*/ 0 h 28"/>
                  <a:gd name="T4" fmla="*/ 31 w 63"/>
                  <a:gd name="T5" fmla="*/ 10 h 28"/>
                  <a:gd name="T6" fmla="*/ 49 w 63"/>
                  <a:gd name="T7" fmla="*/ 1 h 28"/>
                  <a:gd name="T8" fmla="*/ 63 w 63"/>
                  <a:gd name="T9" fmla="*/ 13 h 28"/>
                  <a:gd name="T10" fmla="*/ 30 w 63"/>
                  <a:gd name="T11" fmla="*/ 28 h 28"/>
                  <a:gd name="T12" fmla="*/ 0 w 63"/>
                  <a:gd name="T1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28">
                    <a:moveTo>
                      <a:pt x="0" y="12"/>
                    </a:moveTo>
                    <a:cubicBezTo>
                      <a:pt x="0" y="12"/>
                      <a:pt x="8" y="0"/>
                      <a:pt x="17" y="0"/>
                    </a:cubicBezTo>
                    <a:cubicBezTo>
                      <a:pt x="26" y="1"/>
                      <a:pt x="31" y="10"/>
                      <a:pt x="31" y="10"/>
                    </a:cubicBezTo>
                    <a:cubicBezTo>
                      <a:pt x="31" y="10"/>
                      <a:pt x="39" y="0"/>
                      <a:pt x="49" y="1"/>
                    </a:cubicBezTo>
                    <a:cubicBezTo>
                      <a:pt x="59" y="1"/>
                      <a:pt x="63" y="13"/>
                      <a:pt x="63" y="13"/>
                    </a:cubicBezTo>
                    <a:cubicBezTo>
                      <a:pt x="63" y="13"/>
                      <a:pt x="53" y="28"/>
                      <a:pt x="30" y="28"/>
                    </a:cubicBezTo>
                    <a:cubicBezTo>
                      <a:pt x="7" y="28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346"/>
              <p:cNvSpPr>
                <a:spLocks/>
              </p:cNvSpPr>
              <p:nvPr/>
            </p:nvSpPr>
            <p:spPr bwMode="auto">
              <a:xfrm>
                <a:off x="12633326" y="11034713"/>
                <a:ext cx="188913" cy="117475"/>
              </a:xfrm>
              <a:custGeom>
                <a:avLst/>
                <a:gdLst>
                  <a:gd name="T0" fmla="*/ 4 w 50"/>
                  <a:gd name="T1" fmla="*/ 31 h 31"/>
                  <a:gd name="T2" fmla="*/ 0 w 50"/>
                  <a:gd name="T3" fmla="*/ 28 h 31"/>
                  <a:gd name="T4" fmla="*/ 23 w 50"/>
                  <a:gd name="T5" fmla="*/ 0 h 31"/>
                  <a:gd name="T6" fmla="*/ 50 w 50"/>
                  <a:gd name="T7" fmla="*/ 22 h 31"/>
                  <a:gd name="T8" fmla="*/ 47 w 50"/>
                  <a:gd name="T9" fmla="*/ 26 h 31"/>
                  <a:gd name="T10" fmla="*/ 43 w 50"/>
                  <a:gd name="T11" fmla="*/ 23 h 31"/>
                  <a:gd name="T12" fmla="*/ 23 w 50"/>
                  <a:gd name="T13" fmla="*/ 7 h 31"/>
                  <a:gd name="T14" fmla="*/ 7 w 50"/>
                  <a:gd name="T15" fmla="*/ 28 h 31"/>
                  <a:gd name="T16" fmla="*/ 4 w 50"/>
                  <a:gd name="T17" fmla="*/ 31 h 31"/>
                  <a:gd name="T18" fmla="*/ 4 w 50"/>
                  <a:gd name="T1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31">
                    <a:moveTo>
                      <a:pt x="4" y="31"/>
                    </a:moveTo>
                    <a:cubicBezTo>
                      <a:pt x="2" y="31"/>
                      <a:pt x="0" y="30"/>
                      <a:pt x="0" y="28"/>
                    </a:cubicBezTo>
                    <a:cubicBezTo>
                      <a:pt x="0" y="19"/>
                      <a:pt x="5" y="1"/>
                      <a:pt x="23" y="0"/>
                    </a:cubicBezTo>
                    <a:cubicBezTo>
                      <a:pt x="40" y="0"/>
                      <a:pt x="48" y="14"/>
                      <a:pt x="50" y="22"/>
                    </a:cubicBezTo>
                    <a:cubicBezTo>
                      <a:pt x="50" y="24"/>
                      <a:pt x="49" y="26"/>
                      <a:pt x="47" y="26"/>
                    </a:cubicBezTo>
                    <a:cubicBezTo>
                      <a:pt x="45" y="27"/>
                      <a:pt x="44" y="25"/>
                      <a:pt x="43" y="23"/>
                    </a:cubicBezTo>
                    <a:cubicBezTo>
                      <a:pt x="43" y="23"/>
                      <a:pt x="39" y="7"/>
                      <a:pt x="23" y="7"/>
                    </a:cubicBezTo>
                    <a:cubicBezTo>
                      <a:pt x="7" y="8"/>
                      <a:pt x="7" y="27"/>
                      <a:pt x="7" y="28"/>
                    </a:cubicBezTo>
                    <a:cubicBezTo>
                      <a:pt x="7" y="30"/>
                      <a:pt x="6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347"/>
              <p:cNvSpPr>
                <a:spLocks/>
              </p:cNvSpPr>
              <p:nvPr/>
            </p:nvSpPr>
            <p:spPr bwMode="auto">
              <a:xfrm>
                <a:off x="12558713" y="11114088"/>
                <a:ext cx="104775" cy="38100"/>
              </a:xfrm>
              <a:custGeom>
                <a:avLst/>
                <a:gdLst>
                  <a:gd name="T0" fmla="*/ 18 w 28"/>
                  <a:gd name="T1" fmla="*/ 10 h 10"/>
                  <a:gd name="T2" fmla="*/ 3 w 28"/>
                  <a:gd name="T3" fmla="*/ 7 h 10"/>
                  <a:gd name="T4" fmla="*/ 1 w 28"/>
                  <a:gd name="T5" fmla="*/ 3 h 10"/>
                  <a:gd name="T6" fmla="*/ 5 w 28"/>
                  <a:gd name="T7" fmla="*/ 1 h 10"/>
                  <a:gd name="T8" fmla="*/ 23 w 28"/>
                  <a:gd name="T9" fmla="*/ 3 h 10"/>
                  <a:gd name="T10" fmla="*/ 27 w 28"/>
                  <a:gd name="T11" fmla="*/ 5 h 10"/>
                  <a:gd name="T12" fmla="*/ 25 w 28"/>
                  <a:gd name="T13" fmla="*/ 9 h 10"/>
                  <a:gd name="T14" fmla="*/ 18 w 28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0">
                    <a:moveTo>
                      <a:pt x="18" y="10"/>
                    </a:moveTo>
                    <a:cubicBezTo>
                      <a:pt x="14" y="10"/>
                      <a:pt x="9" y="10"/>
                      <a:pt x="3" y="7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5" y="1"/>
                    </a:cubicBezTo>
                    <a:cubicBezTo>
                      <a:pt x="16" y="5"/>
                      <a:pt x="23" y="3"/>
                      <a:pt x="23" y="3"/>
                    </a:cubicBezTo>
                    <a:cubicBezTo>
                      <a:pt x="25" y="2"/>
                      <a:pt x="26" y="3"/>
                      <a:pt x="27" y="5"/>
                    </a:cubicBezTo>
                    <a:cubicBezTo>
                      <a:pt x="28" y="7"/>
                      <a:pt x="26" y="9"/>
                      <a:pt x="25" y="9"/>
                    </a:cubicBezTo>
                    <a:cubicBezTo>
                      <a:pt x="24" y="9"/>
                      <a:pt x="22" y="10"/>
                      <a:pt x="18" y="10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348"/>
              <p:cNvSpPr>
                <a:spLocks/>
              </p:cNvSpPr>
              <p:nvPr/>
            </p:nvSpPr>
            <p:spPr bwMode="auto">
              <a:xfrm>
                <a:off x="12558713" y="11061701"/>
                <a:ext cx="104775" cy="63500"/>
              </a:xfrm>
              <a:custGeom>
                <a:avLst/>
                <a:gdLst>
                  <a:gd name="T0" fmla="*/ 24 w 28"/>
                  <a:gd name="T1" fmla="*/ 17 h 17"/>
                  <a:gd name="T2" fmla="*/ 2 w 28"/>
                  <a:gd name="T3" fmla="*/ 7 h 17"/>
                  <a:gd name="T4" fmla="*/ 1 w 28"/>
                  <a:gd name="T5" fmla="*/ 2 h 17"/>
                  <a:gd name="T6" fmla="*/ 6 w 28"/>
                  <a:gd name="T7" fmla="*/ 2 h 17"/>
                  <a:gd name="T8" fmla="*/ 6 w 28"/>
                  <a:gd name="T9" fmla="*/ 2 h 17"/>
                  <a:gd name="T10" fmla="*/ 24 w 28"/>
                  <a:gd name="T11" fmla="*/ 10 h 17"/>
                  <a:gd name="T12" fmla="*/ 24 w 28"/>
                  <a:gd name="T13" fmla="*/ 10 h 17"/>
                  <a:gd name="T14" fmla="*/ 28 w 28"/>
                  <a:gd name="T15" fmla="*/ 13 h 17"/>
                  <a:gd name="T16" fmla="*/ 24 w 28"/>
                  <a:gd name="T17" fmla="*/ 17 h 17"/>
                  <a:gd name="T18" fmla="*/ 24 w 28"/>
                  <a:gd name="T1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17">
                    <a:moveTo>
                      <a:pt x="24" y="17"/>
                    </a:moveTo>
                    <a:cubicBezTo>
                      <a:pt x="14" y="17"/>
                      <a:pt x="2" y="7"/>
                      <a:pt x="2" y="7"/>
                    </a:cubicBez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5" y="0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9" y="4"/>
                      <a:pt x="18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6" y="10"/>
                      <a:pt x="28" y="11"/>
                      <a:pt x="28" y="13"/>
                    </a:cubicBezTo>
                    <a:cubicBezTo>
                      <a:pt x="28" y="15"/>
                      <a:pt x="26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349"/>
              <p:cNvSpPr>
                <a:spLocks/>
              </p:cNvSpPr>
              <p:nvPr/>
            </p:nvSpPr>
            <p:spPr bwMode="auto">
              <a:xfrm>
                <a:off x="13166726" y="11034713"/>
                <a:ext cx="188913" cy="117475"/>
              </a:xfrm>
              <a:custGeom>
                <a:avLst/>
                <a:gdLst>
                  <a:gd name="T0" fmla="*/ 46 w 50"/>
                  <a:gd name="T1" fmla="*/ 31 h 31"/>
                  <a:gd name="T2" fmla="*/ 46 w 50"/>
                  <a:gd name="T3" fmla="*/ 31 h 31"/>
                  <a:gd name="T4" fmla="*/ 43 w 50"/>
                  <a:gd name="T5" fmla="*/ 28 h 31"/>
                  <a:gd name="T6" fmla="*/ 27 w 50"/>
                  <a:gd name="T7" fmla="*/ 7 h 31"/>
                  <a:gd name="T8" fmla="*/ 7 w 50"/>
                  <a:gd name="T9" fmla="*/ 23 h 31"/>
                  <a:gd name="T10" fmla="*/ 3 w 50"/>
                  <a:gd name="T11" fmla="*/ 26 h 31"/>
                  <a:gd name="T12" fmla="*/ 0 w 50"/>
                  <a:gd name="T13" fmla="*/ 22 h 31"/>
                  <a:gd name="T14" fmla="*/ 27 w 50"/>
                  <a:gd name="T15" fmla="*/ 0 h 31"/>
                  <a:gd name="T16" fmla="*/ 50 w 50"/>
                  <a:gd name="T17" fmla="*/ 28 h 31"/>
                  <a:gd name="T18" fmla="*/ 46 w 50"/>
                  <a:gd name="T1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31">
                    <a:moveTo>
                      <a:pt x="46" y="31"/>
                    </a:moveTo>
                    <a:cubicBezTo>
                      <a:pt x="46" y="31"/>
                      <a:pt x="46" y="31"/>
                      <a:pt x="46" y="31"/>
                    </a:cubicBezTo>
                    <a:cubicBezTo>
                      <a:pt x="45" y="31"/>
                      <a:pt x="43" y="30"/>
                      <a:pt x="43" y="28"/>
                    </a:cubicBezTo>
                    <a:cubicBezTo>
                      <a:pt x="43" y="27"/>
                      <a:pt x="43" y="8"/>
                      <a:pt x="27" y="7"/>
                    </a:cubicBezTo>
                    <a:cubicBezTo>
                      <a:pt x="11" y="7"/>
                      <a:pt x="7" y="23"/>
                      <a:pt x="7" y="23"/>
                    </a:cubicBezTo>
                    <a:cubicBezTo>
                      <a:pt x="7" y="25"/>
                      <a:pt x="5" y="27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2" y="14"/>
                      <a:pt x="10" y="0"/>
                      <a:pt x="27" y="0"/>
                    </a:cubicBezTo>
                    <a:cubicBezTo>
                      <a:pt x="45" y="1"/>
                      <a:pt x="50" y="19"/>
                      <a:pt x="50" y="28"/>
                    </a:cubicBezTo>
                    <a:cubicBezTo>
                      <a:pt x="50" y="30"/>
                      <a:pt x="48" y="31"/>
                      <a:pt x="46" y="31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350"/>
              <p:cNvSpPr>
                <a:spLocks/>
              </p:cNvSpPr>
              <p:nvPr/>
            </p:nvSpPr>
            <p:spPr bwMode="auto">
              <a:xfrm>
                <a:off x="13328651" y="11114088"/>
                <a:ext cx="101600" cy="38100"/>
              </a:xfrm>
              <a:custGeom>
                <a:avLst/>
                <a:gdLst>
                  <a:gd name="T0" fmla="*/ 9 w 27"/>
                  <a:gd name="T1" fmla="*/ 10 h 10"/>
                  <a:gd name="T2" fmla="*/ 3 w 27"/>
                  <a:gd name="T3" fmla="*/ 9 h 10"/>
                  <a:gd name="T4" fmla="*/ 0 w 27"/>
                  <a:gd name="T5" fmla="*/ 5 h 10"/>
                  <a:gd name="T6" fmla="*/ 4 w 27"/>
                  <a:gd name="T7" fmla="*/ 3 h 10"/>
                  <a:gd name="T8" fmla="*/ 22 w 27"/>
                  <a:gd name="T9" fmla="*/ 1 h 10"/>
                  <a:gd name="T10" fmla="*/ 26 w 27"/>
                  <a:gd name="T11" fmla="*/ 3 h 10"/>
                  <a:gd name="T12" fmla="*/ 24 w 27"/>
                  <a:gd name="T13" fmla="*/ 7 h 10"/>
                  <a:gd name="T14" fmla="*/ 9 w 27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0">
                    <a:moveTo>
                      <a:pt x="9" y="10"/>
                    </a:moveTo>
                    <a:cubicBezTo>
                      <a:pt x="5" y="10"/>
                      <a:pt x="3" y="9"/>
                      <a:pt x="3" y="9"/>
                    </a:cubicBezTo>
                    <a:cubicBezTo>
                      <a:pt x="1" y="9"/>
                      <a:pt x="0" y="7"/>
                      <a:pt x="0" y="5"/>
                    </a:cubicBezTo>
                    <a:cubicBezTo>
                      <a:pt x="1" y="3"/>
                      <a:pt x="3" y="2"/>
                      <a:pt x="4" y="3"/>
                    </a:cubicBezTo>
                    <a:cubicBezTo>
                      <a:pt x="5" y="3"/>
                      <a:pt x="12" y="5"/>
                      <a:pt x="22" y="1"/>
                    </a:cubicBezTo>
                    <a:cubicBezTo>
                      <a:pt x="24" y="0"/>
                      <a:pt x="26" y="1"/>
                      <a:pt x="26" y="3"/>
                    </a:cubicBezTo>
                    <a:cubicBezTo>
                      <a:pt x="27" y="5"/>
                      <a:pt x="26" y="7"/>
                      <a:pt x="24" y="7"/>
                    </a:cubicBezTo>
                    <a:cubicBezTo>
                      <a:pt x="18" y="10"/>
                      <a:pt x="13" y="10"/>
                      <a:pt x="9" y="10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351"/>
              <p:cNvSpPr>
                <a:spLocks/>
              </p:cNvSpPr>
              <p:nvPr/>
            </p:nvSpPr>
            <p:spPr bwMode="auto">
              <a:xfrm>
                <a:off x="13325476" y="11061701"/>
                <a:ext cx="104775" cy="63500"/>
              </a:xfrm>
              <a:custGeom>
                <a:avLst/>
                <a:gdLst>
                  <a:gd name="T0" fmla="*/ 4 w 28"/>
                  <a:gd name="T1" fmla="*/ 17 h 17"/>
                  <a:gd name="T2" fmla="*/ 4 w 28"/>
                  <a:gd name="T3" fmla="*/ 17 h 17"/>
                  <a:gd name="T4" fmla="*/ 0 w 28"/>
                  <a:gd name="T5" fmla="*/ 13 h 17"/>
                  <a:gd name="T6" fmla="*/ 4 w 28"/>
                  <a:gd name="T7" fmla="*/ 10 h 17"/>
                  <a:gd name="T8" fmla="*/ 4 w 28"/>
                  <a:gd name="T9" fmla="*/ 10 h 17"/>
                  <a:gd name="T10" fmla="*/ 22 w 28"/>
                  <a:gd name="T11" fmla="*/ 2 h 17"/>
                  <a:gd name="T12" fmla="*/ 27 w 28"/>
                  <a:gd name="T13" fmla="*/ 2 h 17"/>
                  <a:gd name="T14" fmla="*/ 26 w 28"/>
                  <a:gd name="T15" fmla="*/ 7 h 17"/>
                  <a:gd name="T16" fmla="*/ 4 w 28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7">
                    <a:moveTo>
                      <a:pt x="4" y="17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11"/>
                      <a:pt x="2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0" y="10"/>
                      <a:pt x="19" y="4"/>
                      <a:pt x="22" y="2"/>
                    </a:cubicBezTo>
                    <a:cubicBezTo>
                      <a:pt x="23" y="0"/>
                      <a:pt x="26" y="1"/>
                      <a:pt x="27" y="2"/>
                    </a:cubicBezTo>
                    <a:cubicBezTo>
                      <a:pt x="28" y="4"/>
                      <a:pt x="28" y="6"/>
                      <a:pt x="26" y="7"/>
                    </a:cubicBezTo>
                    <a:cubicBezTo>
                      <a:pt x="26" y="7"/>
                      <a:pt x="14" y="17"/>
                      <a:pt x="4" y="17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352"/>
              <p:cNvSpPr>
                <a:spLocks/>
              </p:cNvSpPr>
              <p:nvPr/>
            </p:nvSpPr>
            <p:spPr bwMode="auto">
              <a:xfrm>
                <a:off x="12441238" y="10566401"/>
                <a:ext cx="1109663" cy="574675"/>
              </a:xfrm>
              <a:custGeom>
                <a:avLst/>
                <a:gdLst>
                  <a:gd name="T0" fmla="*/ 6 w 295"/>
                  <a:gd name="T1" fmla="*/ 153 h 153"/>
                  <a:gd name="T2" fmla="*/ 90 w 295"/>
                  <a:gd name="T3" fmla="*/ 66 h 153"/>
                  <a:gd name="T4" fmla="*/ 295 w 295"/>
                  <a:gd name="T5" fmla="*/ 125 h 153"/>
                  <a:gd name="T6" fmla="*/ 295 w 295"/>
                  <a:gd name="T7" fmla="*/ 0 h 153"/>
                  <a:gd name="T8" fmla="*/ 5 w 295"/>
                  <a:gd name="T9" fmla="*/ 0 h 153"/>
                  <a:gd name="T10" fmla="*/ 0 w 295"/>
                  <a:gd name="T11" fmla="*/ 141 h 153"/>
                  <a:gd name="T12" fmla="*/ 6 w 295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153">
                    <a:moveTo>
                      <a:pt x="6" y="153"/>
                    </a:moveTo>
                    <a:cubicBezTo>
                      <a:pt x="6" y="153"/>
                      <a:pt x="68" y="131"/>
                      <a:pt x="90" y="66"/>
                    </a:cubicBezTo>
                    <a:cubicBezTo>
                      <a:pt x="90" y="66"/>
                      <a:pt x="150" y="137"/>
                      <a:pt x="295" y="125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6" y="153"/>
                    </a:lnTo>
                    <a:close/>
                  </a:path>
                </a:pathLst>
              </a:custGeom>
              <a:solidFill>
                <a:srgbClr val="D198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4" name="组合 293"/>
          <p:cNvGrpSpPr/>
          <p:nvPr/>
        </p:nvGrpSpPr>
        <p:grpSpPr>
          <a:xfrm rot="21321326">
            <a:off x="1478049" y="4556012"/>
            <a:ext cx="1105406" cy="2211792"/>
            <a:chOff x="1478049" y="4556012"/>
            <a:chExt cx="1105406" cy="2211792"/>
          </a:xfrm>
          <a:effectLst/>
        </p:grpSpPr>
        <p:sp>
          <p:nvSpPr>
            <p:cNvPr id="293" name="椭圆 292"/>
            <p:cNvSpPr/>
            <p:nvPr/>
          </p:nvSpPr>
          <p:spPr>
            <a:xfrm>
              <a:off x="1478049" y="6452055"/>
              <a:ext cx="1105406" cy="315749"/>
            </a:xfrm>
            <a:prstGeom prst="ellipse">
              <a:avLst/>
            </a:prstGeom>
            <a:solidFill>
              <a:srgbClr val="0C3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4" name="组合 253"/>
            <p:cNvGrpSpPr>
              <a:grpSpLocks noChangeAspect="1"/>
            </p:cNvGrpSpPr>
            <p:nvPr/>
          </p:nvGrpSpPr>
          <p:grpSpPr>
            <a:xfrm>
              <a:off x="1497624" y="4556012"/>
              <a:ext cx="1068808" cy="2091714"/>
              <a:chOff x="-6883060" y="4484914"/>
              <a:chExt cx="1368335" cy="2677885"/>
            </a:xfrm>
          </p:grpSpPr>
          <p:sp>
            <p:nvSpPr>
              <p:cNvPr id="255" name="Freeform 261"/>
              <p:cNvSpPr>
                <a:spLocks/>
              </p:cNvSpPr>
              <p:nvPr/>
            </p:nvSpPr>
            <p:spPr bwMode="auto">
              <a:xfrm>
                <a:off x="-5934914" y="6184174"/>
                <a:ext cx="146957" cy="260168"/>
              </a:xfrm>
              <a:custGeom>
                <a:avLst/>
                <a:gdLst>
                  <a:gd name="T0" fmla="*/ 50 w 57"/>
                  <a:gd name="T1" fmla="*/ 0 h 101"/>
                  <a:gd name="T2" fmla="*/ 47 w 57"/>
                  <a:gd name="T3" fmla="*/ 64 h 101"/>
                  <a:gd name="T4" fmla="*/ 12 w 57"/>
                  <a:gd name="T5" fmla="*/ 96 h 101"/>
                  <a:gd name="T6" fmla="*/ 21 w 57"/>
                  <a:gd name="T7" fmla="*/ 65 h 101"/>
                  <a:gd name="T8" fmla="*/ 13 w 57"/>
                  <a:gd name="T9" fmla="*/ 64 h 101"/>
                  <a:gd name="T10" fmla="*/ 14 w 57"/>
                  <a:gd name="T11" fmla="*/ 9 h 101"/>
                  <a:gd name="T12" fmla="*/ 50 w 57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01">
                    <a:moveTo>
                      <a:pt x="50" y="0"/>
                    </a:moveTo>
                    <a:cubicBezTo>
                      <a:pt x="50" y="0"/>
                      <a:pt x="57" y="40"/>
                      <a:pt x="47" y="64"/>
                    </a:cubicBezTo>
                    <a:cubicBezTo>
                      <a:pt x="36" y="87"/>
                      <a:pt x="25" y="101"/>
                      <a:pt x="12" y="96"/>
                    </a:cubicBezTo>
                    <a:cubicBezTo>
                      <a:pt x="0" y="92"/>
                      <a:pt x="20" y="67"/>
                      <a:pt x="21" y="65"/>
                    </a:cubicBezTo>
                    <a:cubicBezTo>
                      <a:pt x="21" y="65"/>
                      <a:pt x="15" y="68"/>
                      <a:pt x="13" y="64"/>
                    </a:cubicBezTo>
                    <a:cubicBezTo>
                      <a:pt x="11" y="60"/>
                      <a:pt x="9" y="28"/>
                      <a:pt x="14" y="9"/>
                    </a:cubicBez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62"/>
              <p:cNvSpPr>
                <a:spLocks/>
              </p:cNvSpPr>
              <p:nvPr/>
            </p:nvSpPr>
            <p:spPr bwMode="auto">
              <a:xfrm>
                <a:off x="-5893548" y="6318068"/>
                <a:ext cx="43543" cy="51163"/>
              </a:xfrm>
              <a:custGeom>
                <a:avLst/>
                <a:gdLst>
                  <a:gd name="T0" fmla="*/ 0 w 17"/>
                  <a:gd name="T1" fmla="*/ 20 h 20"/>
                  <a:gd name="T2" fmla="*/ 5 w 17"/>
                  <a:gd name="T3" fmla="*/ 13 h 20"/>
                  <a:gd name="T4" fmla="*/ 14 w 17"/>
                  <a:gd name="T5" fmla="*/ 0 h 20"/>
                  <a:gd name="T6" fmla="*/ 0 w 17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0">
                    <a:moveTo>
                      <a:pt x="0" y="20"/>
                    </a:moveTo>
                    <a:cubicBezTo>
                      <a:pt x="3" y="16"/>
                      <a:pt x="5" y="14"/>
                      <a:pt x="5" y="13"/>
                    </a:cubicBezTo>
                    <a:cubicBezTo>
                      <a:pt x="5" y="13"/>
                      <a:pt x="11" y="11"/>
                      <a:pt x="14" y="0"/>
                    </a:cubicBezTo>
                    <a:cubicBezTo>
                      <a:pt x="14" y="0"/>
                      <a:pt x="17" y="17"/>
                      <a:pt x="0" y="2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63"/>
              <p:cNvSpPr>
                <a:spLocks/>
              </p:cNvSpPr>
              <p:nvPr/>
            </p:nvSpPr>
            <p:spPr bwMode="auto">
              <a:xfrm>
                <a:off x="-6159160" y="6676208"/>
                <a:ext cx="195943" cy="486591"/>
              </a:xfrm>
              <a:custGeom>
                <a:avLst/>
                <a:gdLst>
                  <a:gd name="T0" fmla="*/ 0 w 76"/>
                  <a:gd name="T1" fmla="*/ 0 h 189"/>
                  <a:gd name="T2" fmla="*/ 76 w 76"/>
                  <a:gd name="T3" fmla="*/ 0 h 189"/>
                  <a:gd name="T4" fmla="*/ 38 w 76"/>
                  <a:gd name="T5" fmla="*/ 189 h 189"/>
                  <a:gd name="T6" fmla="*/ 0 w 76"/>
                  <a:gd name="T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89">
                    <a:moveTo>
                      <a:pt x="0" y="0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3" y="189"/>
                      <a:pt x="38" y="189"/>
                    </a:cubicBezTo>
                    <a:cubicBezTo>
                      <a:pt x="3" y="18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64"/>
              <p:cNvSpPr>
                <a:spLocks/>
              </p:cNvSpPr>
              <p:nvPr/>
            </p:nvSpPr>
            <p:spPr bwMode="auto">
              <a:xfrm>
                <a:off x="-6115617" y="7072448"/>
                <a:ext cx="108857" cy="90351"/>
              </a:xfrm>
              <a:custGeom>
                <a:avLst/>
                <a:gdLst>
                  <a:gd name="T0" fmla="*/ 21 w 42"/>
                  <a:gd name="T1" fmla="*/ 0 h 35"/>
                  <a:gd name="T2" fmla="*/ 0 w 42"/>
                  <a:gd name="T3" fmla="*/ 4 h 35"/>
                  <a:gd name="T4" fmla="*/ 21 w 42"/>
                  <a:gd name="T5" fmla="*/ 35 h 35"/>
                  <a:gd name="T6" fmla="*/ 21 w 42"/>
                  <a:gd name="T7" fmla="*/ 35 h 35"/>
                  <a:gd name="T8" fmla="*/ 42 w 42"/>
                  <a:gd name="T9" fmla="*/ 4 h 35"/>
                  <a:gd name="T10" fmla="*/ 21 w 42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21" y="0"/>
                    </a:moveTo>
                    <a:cubicBezTo>
                      <a:pt x="10" y="0"/>
                      <a:pt x="4" y="2"/>
                      <a:pt x="0" y="4"/>
                    </a:cubicBezTo>
                    <a:cubicBezTo>
                      <a:pt x="5" y="22"/>
                      <a:pt x="12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30" y="35"/>
                      <a:pt x="37" y="22"/>
                      <a:pt x="42" y="4"/>
                    </a:cubicBezTo>
                    <a:cubicBezTo>
                      <a:pt x="39" y="2"/>
                      <a:pt x="32" y="0"/>
                      <a:pt x="21" y="0"/>
                    </a:cubicBezTo>
                    <a:close/>
                  </a:path>
                </a:pathLst>
              </a:custGeom>
              <a:solidFill>
                <a:srgbClr val="4C3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65"/>
              <p:cNvSpPr>
                <a:spLocks/>
              </p:cNvSpPr>
              <p:nvPr/>
            </p:nvSpPr>
            <p:spPr bwMode="auto">
              <a:xfrm>
                <a:off x="-6426948" y="6676208"/>
                <a:ext cx="195943" cy="486591"/>
              </a:xfrm>
              <a:custGeom>
                <a:avLst/>
                <a:gdLst>
                  <a:gd name="T0" fmla="*/ 0 w 76"/>
                  <a:gd name="T1" fmla="*/ 0 h 189"/>
                  <a:gd name="T2" fmla="*/ 76 w 76"/>
                  <a:gd name="T3" fmla="*/ 0 h 189"/>
                  <a:gd name="T4" fmla="*/ 38 w 76"/>
                  <a:gd name="T5" fmla="*/ 189 h 189"/>
                  <a:gd name="T6" fmla="*/ 0 w 76"/>
                  <a:gd name="T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89">
                    <a:moveTo>
                      <a:pt x="0" y="0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3" y="189"/>
                      <a:pt x="38" y="189"/>
                    </a:cubicBezTo>
                    <a:cubicBezTo>
                      <a:pt x="3" y="18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66"/>
              <p:cNvSpPr>
                <a:spLocks/>
              </p:cNvSpPr>
              <p:nvPr/>
            </p:nvSpPr>
            <p:spPr bwMode="auto">
              <a:xfrm>
                <a:off x="-6383406" y="7072448"/>
                <a:ext cx="108857" cy="90351"/>
              </a:xfrm>
              <a:custGeom>
                <a:avLst/>
                <a:gdLst>
                  <a:gd name="T0" fmla="*/ 21 w 42"/>
                  <a:gd name="T1" fmla="*/ 0 h 35"/>
                  <a:gd name="T2" fmla="*/ 0 w 42"/>
                  <a:gd name="T3" fmla="*/ 4 h 35"/>
                  <a:gd name="T4" fmla="*/ 21 w 42"/>
                  <a:gd name="T5" fmla="*/ 35 h 35"/>
                  <a:gd name="T6" fmla="*/ 21 w 42"/>
                  <a:gd name="T7" fmla="*/ 35 h 35"/>
                  <a:gd name="T8" fmla="*/ 42 w 42"/>
                  <a:gd name="T9" fmla="*/ 4 h 35"/>
                  <a:gd name="T10" fmla="*/ 21 w 42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21" y="0"/>
                    </a:moveTo>
                    <a:cubicBezTo>
                      <a:pt x="10" y="0"/>
                      <a:pt x="4" y="2"/>
                      <a:pt x="0" y="4"/>
                    </a:cubicBezTo>
                    <a:cubicBezTo>
                      <a:pt x="5" y="22"/>
                      <a:pt x="12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30" y="35"/>
                      <a:pt x="37" y="22"/>
                      <a:pt x="42" y="4"/>
                    </a:cubicBezTo>
                    <a:cubicBezTo>
                      <a:pt x="39" y="2"/>
                      <a:pt x="32" y="0"/>
                      <a:pt x="21" y="0"/>
                    </a:cubicBezTo>
                    <a:close/>
                  </a:path>
                </a:pathLst>
              </a:custGeom>
              <a:solidFill>
                <a:srgbClr val="4C3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67"/>
              <p:cNvSpPr>
                <a:spLocks/>
              </p:cNvSpPr>
              <p:nvPr/>
            </p:nvSpPr>
            <p:spPr bwMode="auto">
              <a:xfrm>
                <a:off x="-6579349" y="6103619"/>
                <a:ext cx="757646" cy="770708"/>
              </a:xfrm>
              <a:custGeom>
                <a:avLst/>
                <a:gdLst>
                  <a:gd name="T0" fmla="*/ 39 w 294"/>
                  <a:gd name="T1" fmla="*/ 0 h 299"/>
                  <a:gd name="T2" fmla="*/ 0 w 294"/>
                  <a:gd name="T3" fmla="*/ 285 h 299"/>
                  <a:gd name="T4" fmla="*/ 2 w 294"/>
                  <a:gd name="T5" fmla="*/ 289 h 299"/>
                  <a:gd name="T6" fmla="*/ 18 w 294"/>
                  <a:gd name="T7" fmla="*/ 294 h 299"/>
                  <a:gd name="T8" fmla="*/ 23 w 294"/>
                  <a:gd name="T9" fmla="*/ 292 h 299"/>
                  <a:gd name="T10" fmla="*/ 46 w 294"/>
                  <a:gd name="T11" fmla="*/ 292 h 299"/>
                  <a:gd name="T12" fmla="*/ 50 w 294"/>
                  <a:gd name="T13" fmla="*/ 294 h 299"/>
                  <a:gd name="T14" fmla="*/ 73 w 294"/>
                  <a:gd name="T15" fmla="*/ 294 h 299"/>
                  <a:gd name="T16" fmla="*/ 78 w 294"/>
                  <a:gd name="T17" fmla="*/ 292 h 299"/>
                  <a:gd name="T18" fmla="*/ 101 w 294"/>
                  <a:gd name="T19" fmla="*/ 292 h 299"/>
                  <a:gd name="T20" fmla="*/ 106 w 294"/>
                  <a:gd name="T21" fmla="*/ 294 h 299"/>
                  <a:gd name="T22" fmla="*/ 129 w 294"/>
                  <a:gd name="T23" fmla="*/ 294 h 299"/>
                  <a:gd name="T24" fmla="*/ 133 w 294"/>
                  <a:gd name="T25" fmla="*/ 292 h 299"/>
                  <a:gd name="T26" fmla="*/ 156 w 294"/>
                  <a:gd name="T27" fmla="*/ 292 h 299"/>
                  <a:gd name="T28" fmla="*/ 161 w 294"/>
                  <a:gd name="T29" fmla="*/ 294 h 299"/>
                  <a:gd name="T30" fmla="*/ 184 w 294"/>
                  <a:gd name="T31" fmla="*/ 294 h 299"/>
                  <a:gd name="T32" fmla="*/ 189 w 294"/>
                  <a:gd name="T33" fmla="*/ 292 h 299"/>
                  <a:gd name="T34" fmla="*/ 211 w 294"/>
                  <a:gd name="T35" fmla="*/ 292 h 299"/>
                  <a:gd name="T36" fmla="*/ 216 w 294"/>
                  <a:gd name="T37" fmla="*/ 294 h 299"/>
                  <a:gd name="T38" fmla="*/ 239 w 294"/>
                  <a:gd name="T39" fmla="*/ 294 h 299"/>
                  <a:gd name="T40" fmla="*/ 244 w 294"/>
                  <a:gd name="T41" fmla="*/ 292 h 299"/>
                  <a:gd name="T42" fmla="*/ 267 w 294"/>
                  <a:gd name="T43" fmla="*/ 292 h 299"/>
                  <a:gd name="T44" fmla="*/ 275 w 294"/>
                  <a:gd name="T45" fmla="*/ 297 h 299"/>
                  <a:gd name="T46" fmla="*/ 289 w 294"/>
                  <a:gd name="T47" fmla="*/ 295 h 299"/>
                  <a:gd name="T48" fmla="*/ 294 w 294"/>
                  <a:gd name="T49" fmla="*/ 290 h 299"/>
                  <a:gd name="T50" fmla="*/ 256 w 294"/>
                  <a:gd name="T51" fmla="*/ 0 h 299"/>
                  <a:gd name="T52" fmla="*/ 39 w 294"/>
                  <a:gd name="T53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4" h="299">
                    <a:moveTo>
                      <a:pt x="39" y="0"/>
                    </a:moveTo>
                    <a:cubicBezTo>
                      <a:pt x="39" y="0"/>
                      <a:pt x="31" y="259"/>
                      <a:pt x="0" y="285"/>
                    </a:cubicBezTo>
                    <a:cubicBezTo>
                      <a:pt x="2" y="289"/>
                      <a:pt x="2" y="289"/>
                      <a:pt x="2" y="289"/>
                    </a:cubicBezTo>
                    <a:cubicBezTo>
                      <a:pt x="4" y="295"/>
                      <a:pt x="12" y="298"/>
                      <a:pt x="18" y="294"/>
                    </a:cubicBezTo>
                    <a:cubicBezTo>
                      <a:pt x="23" y="292"/>
                      <a:pt x="23" y="292"/>
                      <a:pt x="23" y="292"/>
                    </a:cubicBezTo>
                    <a:cubicBezTo>
                      <a:pt x="30" y="287"/>
                      <a:pt x="38" y="287"/>
                      <a:pt x="46" y="292"/>
                    </a:cubicBezTo>
                    <a:cubicBezTo>
                      <a:pt x="50" y="294"/>
                      <a:pt x="50" y="294"/>
                      <a:pt x="50" y="294"/>
                    </a:cubicBezTo>
                    <a:cubicBezTo>
                      <a:pt x="57" y="299"/>
                      <a:pt x="66" y="299"/>
                      <a:pt x="73" y="294"/>
                    </a:cubicBezTo>
                    <a:cubicBezTo>
                      <a:pt x="78" y="292"/>
                      <a:pt x="78" y="292"/>
                      <a:pt x="78" y="292"/>
                    </a:cubicBezTo>
                    <a:cubicBezTo>
                      <a:pt x="85" y="287"/>
                      <a:pt x="94" y="287"/>
                      <a:pt x="101" y="292"/>
                    </a:cubicBezTo>
                    <a:cubicBezTo>
                      <a:pt x="106" y="294"/>
                      <a:pt x="106" y="294"/>
                      <a:pt x="106" y="294"/>
                    </a:cubicBezTo>
                    <a:cubicBezTo>
                      <a:pt x="113" y="299"/>
                      <a:pt x="121" y="299"/>
                      <a:pt x="129" y="294"/>
                    </a:cubicBezTo>
                    <a:cubicBezTo>
                      <a:pt x="133" y="292"/>
                      <a:pt x="133" y="292"/>
                      <a:pt x="133" y="292"/>
                    </a:cubicBezTo>
                    <a:cubicBezTo>
                      <a:pt x="140" y="287"/>
                      <a:pt x="149" y="287"/>
                      <a:pt x="156" y="292"/>
                    </a:cubicBezTo>
                    <a:cubicBezTo>
                      <a:pt x="161" y="294"/>
                      <a:pt x="161" y="294"/>
                      <a:pt x="161" y="294"/>
                    </a:cubicBezTo>
                    <a:cubicBezTo>
                      <a:pt x="168" y="299"/>
                      <a:pt x="177" y="299"/>
                      <a:pt x="184" y="294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96" y="287"/>
                      <a:pt x="204" y="287"/>
                      <a:pt x="211" y="292"/>
                    </a:cubicBezTo>
                    <a:cubicBezTo>
                      <a:pt x="216" y="294"/>
                      <a:pt x="216" y="294"/>
                      <a:pt x="216" y="294"/>
                    </a:cubicBezTo>
                    <a:cubicBezTo>
                      <a:pt x="223" y="299"/>
                      <a:pt x="232" y="299"/>
                      <a:pt x="239" y="294"/>
                    </a:cubicBezTo>
                    <a:cubicBezTo>
                      <a:pt x="244" y="292"/>
                      <a:pt x="244" y="292"/>
                      <a:pt x="244" y="292"/>
                    </a:cubicBezTo>
                    <a:cubicBezTo>
                      <a:pt x="251" y="287"/>
                      <a:pt x="260" y="287"/>
                      <a:pt x="267" y="292"/>
                    </a:cubicBezTo>
                    <a:cubicBezTo>
                      <a:pt x="275" y="297"/>
                      <a:pt x="275" y="297"/>
                      <a:pt x="275" y="297"/>
                    </a:cubicBezTo>
                    <a:cubicBezTo>
                      <a:pt x="280" y="299"/>
                      <a:pt x="285" y="299"/>
                      <a:pt x="289" y="295"/>
                    </a:cubicBezTo>
                    <a:cubicBezTo>
                      <a:pt x="294" y="290"/>
                      <a:pt x="294" y="290"/>
                      <a:pt x="294" y="290"/>
                    </a:cubicBezTo>
                    <a:cubicBezTo>
                      <a:pt x="294" y="290"/>
                      <a:pt x="275" y="286"/>
                      <a:pt x="256" y="0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68"/>
              <p:cNvSpPr>
                <a:spLocks/>
              </p:cNvSpPr>
              <p:nvPr/>
            </p:nvSpPr>
            <p:spPr bwMode="auto">
              <a:xfrm>
                <a:off x="-6609829" y="6184174"/>
                <a:ext cx="146957" cy="260168"/>
              </a:xfrm>
              <a:custGeom>
                <a:avLst/>
                <a:gdLst>
                  <a:gd name="T0" fmla="*/ 7 w 57"/>
                  <a:gd name="T1" fmla="*/ 0 h 101"/>
                  <a:gd name="T2" fmla="*/ 11 w 57"/>
                  <a:gd name="T3" fmla="*/ 64 h 101"/>
                  <a:gd name="T4" fmla="*/ 45 w 57"/>
                  <a:gd name="T5" fmla="*/ 96 h 101"/>
                  <a:gd name="T6" fmla="*/ 36 w 57"/>
                  <a:gd name="T7" fmla="*/ 65 h 101"/>
                  <a:gd name="T8" fmla="*/ 44 w 57"/>
                  <a:gd name="T9" fmla="*/ 64 h 101"/>
                  <a:gd name="T10" fmla="*/ 43 w 57"/>
                  <a:gd name="T11" fmla="*/ 9 h 101"/>
                  <a:gd name="T12" fmla="*/ 7 w 57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01">
                    <a:moveTo>
                      <a:pt x="7" y="0"/>
                    </a:moveTo>
                    <a:cubicBezTo>
                      <a:pt x="7" y="0"/>
                      <a:pt x="0" y="40"/>
                      <a:pt x="11" y="64"/>
                    </a:cubicBezTo>
                    <a:cubicBezTo>
                      <a:pt x="21" y="87"/>
                      <a:pt x="32" y="101"/>
                      <a:pt x="45" y="96"/>
                    </a:cubicBezTo>
                    <a:cubicBezTo>
                      <a:pt x="57" y="92"/>
                      <a:pt x="37" y="67"/>
                      <a:pt x="36" y="65"/>
                    </a:cubicBezTo>
                    <a:cubicBezTo>
                      <a:pt x="36" y="65"/>
                      <a:pt x="42" y="68"/>
                      <a:pt x="44" y="64"/>
                    </a:cubicBezTo>
                    <a:cubicBezTo>
                      <a:pt x="46" y="60"/>
                      <a:pt x="48" y="28"/>
                      <a:pt x="43" y="9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69"/>
              <p:cNvSpPr>
                <a:spLocks/>
              </p:cNvSpPr>
              <p:nvPr/>
            </p:nvSpPr>
            <p:spPr bwMode="auto">
              <a:xfrm>
                <a:off x="-6547780" y="6318068"/>
                <a:ext cx="43543" cy="51163"/>
              </a:xfrm>
              <a:custGeom>
                <a:avLst/>
                <a:gdLst>
                  <a:gd name="T0" fmla="*/ 17 w 17"/>
                  <a:gd name="T1" fmla="*/ 20 h 20"/>
                  <a:gd name="T2" fmla="*/ 12 w 17"/>
                  <a:gd name="T3" fmla="*/ 13 h 20"/>
                  <a:gd name="T4" fmla="*/ 4 w 17"/>
                  <a:gd name="T5" fmla="*/ 0 h 20"/>
                  <a:gd name="T6" fmla="*/ 17 w 17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0">
                    <a:moveTo>
                      <a:pt x="17" y="20"/>
                    </a:moveTo>
                    <a:cubicBezTo>
                      <a:pt x="14" y="16"/>
                      <a:pt x="12" y="14"/>
                      <a:pt x="12" y="13"/>
                    </a:cubicBezTo>
                    <a:cubicBezTo>
                      <a:pt x="12" y="13"/>
                      <a:pt x="6" y="11"/>
                      <a:pt x="4" y="0"/>
                    </a:cubicBezTo>
                    <a:cubicBezTo>
                      <a:pt x="4" y="0"/>
                      <a:pt x="0" y="17"/>
                      <a:pt x="17" y="2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70"/>
              <p:cNvSpPr>
                <a:spLocks/>
              </p:cNvSpPr>
              <p:nvPr/>
            </p:nvSpPr>
            <p:spPr bwMode="auto">
              <a:xfrm>
                <a:off x="-6883060" y="4484914"/>
                <a:ext cx="1368335" cy="1608908"/>
              </a:xfrm>
              <a:custGeom>
                <a:avLst/>
                <a:gdLst>
                  <a:gd name="T0" fmla="*/ 480 w 531"/>
                  <a:gd name="T1" fmla="*/ 479 h 625"/>
                  <a:gd name="T2" fmla="*/ 505 w 531"/>
                  <a:gd name="T3" fmla="*/ 449 h 625"/>
                  <a:gd name="T4" fmla="*/ 470 w 531"/>
                  <a:gd name="T5" fmla="*/ 363 h 625"/>
                  <a:gd name="T6" fmla="*/ 266 w 531"/>
                  <a:gd name="T7" fmla="*/ 0 h 625"/>
                  <a:gd name="T8" fmla="*/ 61 w 531"/>
                  <a:gd name="T9" fmla="*/ 363 h 625"/>
                  <a:gd name="T10" fmla="*/ 26 w 531"/>
                  <a:gd name="T11" fmla="*/ 449 h 625"/>
                  <a:gd name="T12" fmla="*/ 51 w 531"/>
                  <a:gd name="T13" fmla="*/ 479 h 625"/>
                  <a:gd name="T14" fmla="*/ 23 w 531"/>
                  <a:gd name="T15" fmla="*/ 479 h 625"/>
                  <a:gd name="T16" fmla="*/ 266 w 531"/>
                  <a:gd name="T17" fmla="*/ 617 h 625"/>
                  <a:gd name="T18" fmla="*/ 508 w 531"/>
                  <a:gd name="T19" fmla="*/ 479 h 625"/>
                  <a:gd name="T20" fmla="*/ 480 w 531"/>
                  <a:gd name="T21" fmla="*/ 479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1" h="625">
                    <a:moveTo>
                      <a:pt x="480" y="479"/>
                    </a:moveTo>
                    <a:cubicBezTo>
                      <a:pt x="480" y="479"/>
                      <a:pt x="498" y="475"/>
                      <a:pt x="505" y="449"/>
                    </a:cubicBezTo>
                    <a:cubicBezTo>
                      <a:pt x="505" y="449"/>
                      <a:pt x="467" y="446"/>
                      <a:pt x="470" y="363"/>
                    </a:cubicBezTo>
                    <a:cubicBezTo>
                      <a:pt x="473" y="280"/>
                      <a:pt x="531" y="0"/>
                      <a:pt x="266" y="0"/>
                    </a:cubicBezTo>
                    <a:cubicBezTo>
                      <a:pt x="0" y="0"/>
                      <a:pt x="58" y="280"/>
                      <a:pt x="61" y="363"/>
                    </a:cubicBezTo>
                    <a:cubicBezTo>
                      <a:pt x="65" y="446"/>
                      <a:pt x="26" y="449"/>
                      <a:pt x="26" y="449"/>
                    </a:cubicBezTo>
                    <a:cubicBezTo>
                      <a:pt x="33" y="475"/>
                      <a:pt x="51" y="479"/>
                      <a:pt x="51" y="479"/>
                    </a:cubicBezTo>
                    <a:cubicBezTo>
                      <a:pt x="41" y="487"/>
                      <a:pt x="23" y="479"/>
                      <a:pt x="23" y="479"/>
                    </a:cubicBezTo>
                    <a:cubicBezTo>
                      <a:pt x="40" y="625"/>
                      <a:pt x="266" y="617"/>
                      <a:pt x="266" y="617"/>
                    </a:cubicBezTo>
                    <a:cubicBezTo>
                      <a:pt x="266" y="617"/>
                      <a:pt x="492" y="625"/>
                      <a:pt x="508" y="479"/>
                    </a:cubicBezTo>
                    <a:cubicBezTo>
                      <a:pt x="508" y="479"/>
                      <a:pt x="491" y="487"/>
                      <a:pt x="480" y="479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Rectangle 271"/>
              <p:cNvSpPr>
                <a:spLocks noChangeArrowheads="1"/>
              </p:cNvSpPr>
              <p:nvPr/>
            </p:nvSpPr>
            <p:spPr bwMode="auto">
              <a:xfrm>
                <a:off x="-6370343" y="5501640"/>
                <a:ext cx="345077" cy="354874"/>
              </a:xfrm>
              <a:prstGeom prst="rect">
                <a:avLst/>
              </a:prstGeom>
              <a:solidFill>
                <a:srgbClr val="F9F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72"/>
              <p:cNvSpPr>
                <a:spLocks/>
              </p:cNvSpPr>
              <p:nvPr/>
            </p:nvSpPr>
            <p:spPr bwMode="auto">
              <a:xfrm>
                <a:off x="-6241891" y="5558245"/>
                <a:ext cx="82731" cy="51163"/>
              </a:xfrm>
              <a:custGeom>
                <a:avLst/>
                <a:gdLst>
                  <a:gd name="T0" fmla="*/ 26 w 32"/>
                  <a:gd name="T1" fmla="*/ 20 h 20"/>
                  <a:gd name="T2" fmla="*/ 6 w 32"/>
                  <a:gd name="T3" fmla="*/ 20 h 20"/>
                  <a:gd name="T4" fmla="*/ 0 w 32"/>
                  <a:gd name="T5" fmla="*/ 15 h 20"/>
                  <a:gd name="T6" fmla="*/ 0 w 32"/>
                  <a:gd name="T7" fmla="*/ 5 h 20"/>
                  <a:gd name="T8" fmla="*/ 6 w 32"/>
                  <a:gd name="T9" fmla="*/ 0 h 20"/>
                  <a:gd name="T10" fmla="*/ 26 w 32"/>
                  <a:gd name="T11" fmla="*/ 0 h 20"/>
                  <a:gd name="T12" fmla="*/ 32 w 32"/>
                  <a:gd name="T13" fmla="*/ 5 h 20"/>
                  <a:gd name="T14" fmla="*/ 32 w 32"/>
                  <a:gd name="T15" fmla="*/ 15 h 20"/>
                  <a:gd name="T16" fmla="*/ 26 w 32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0">
                    <a:moveTo>
                      <a:pt x="26" y="20"/>
                    </a:moveTo>
                    <a:cubicBezTo>
                      <a:pt x="6" y="20"/>
                      <a:pt x="6" y="20"/>
                      <a:pt x="6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2" y="2"/>
                      <a:pt x="32" y="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8"/>
                      <a:pt x="29" y="20"/>
                      <a:pt x="26" y="20"/>
                    </a:cubicBezTo>
                    <a:close/>
                  </a:path>
                </a:pathLst>
              </a:custGeom>
              <a:solidFill>
                <a:srgbClr val="BA8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73"/>
              <p:cNvSpPr>
                <a:spLocks/>
              </p:cNvSpPr>
              <p:nvPr/>
            </p:nvSpPr>
            <p:spPr bwMode="auto">
              <a:xfrm>
                <a:off x="-6241891" y="5584371"/>
                <a:ext cx="82731" cy="470263"/>
              </a:xfrm>
              <a:custGeom>
                <a:avLst/>
                <a:gdLst>
                  <a:gd name="T0" fmla="*/ 22 w 76"/>
                  <a:gd name="T1" fmla="*/ 0 h 432"/>
                  <a:gd name="T2" fmla="*/ 55 w 76"/>
                  <a:gd name="T3" fmla="*/ 0 h 432"/>
                  <a:gd name="T4" fmla="*/ 76 w 76"/>
                  <a:gd name="T5" fmla="*/ 388 h 432"/>
                  <a:gd name="T6" fmla="*/ 38 w 76"/>
                  <a:gd name="T7" fmla="*/ 432 h 432"/>
                  <a:gd name="T8" fmla="*/ 0 w 76"/>
                  <a:gd name="T9" fmla="*/ 385 h 432"/>
                  <a:gd name="T10" fmla="*/ 22 w 76"/>
                  <a:gd name="T11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432">
                    <a:moveTo>
                      <a:pt x="22" y="0"/>
                    </a:moveTo>
                    <a:lnTo>
                      <a:pt x="55" y="0"/>
                    </a:lnTo>
                    <a:lnTo>
                      <a:pt x="76" y="388"/>
                    </a:lnTo>
                    <a:lnTo>
                      <a:pt x="38" y="432"/>
                    </a:lnTo>
                    <a:lnTo>
                      <a:pt x="0" y="385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BA8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74"/>
              <p:cNvSpPr>
                <a:spLocks/>
              </p:cNvSpPr>
              <p:nvPr/>
            </p:nvSpPr>
            <p:spPr bwMode="auto">
              <a:xfrm>
                <a:off x="-6351837" y="5519057"/>
                <a:ext cx="305889" cy="111034"/>
              </a:xfrm>
              <a:custGeom>
                <a:avLst/>
                <a:gdLst>
                  <a:gd name="T0" fmla="*/ 82 w 281"/>
                  <a:gd name="T1" fmla="*/ 102 h 102"/>
                  <a:gd name="T2" fmla="*/ 139 w 281"/>
                  <a:gd name="T3" fmla="*/ 29 h 102"/>
                  <a:gd name="T4" fmla="*/ 198 w 281"/>
                  <a:gd name="T5" fmla="*/ 102 h 102"/>
                  <a:gd name="T6" fmla="*/ 281 w 281"/>
                  <a:gd name="T7" fmla="*/ 0 h 102"/>
                  <a:gd name="T8" fmla="*/ 0 w 281"/>
                  <a:gd name="T9" fmla="*/ 0 h 102"/>
                  <a:gd name="T10" fmla="*/ 82 w 281"/>
                  <a:gd name="T1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102">
                    <a:moveTo>
                      <a:pt x="82" y="102"/>
                    </a:moveTo>
                    <a:lnTo>
                      <a:pt x="139" y="29"/>
                    </a:lnTo>
                    <a:lnTo>
                      <a:pt x="198" y="102"/>
                    </a:lnTo>
                    <a:lnTo>
                      <a:pt x="281" y="0"/>
                    </a:lnTo>
                    <a:lnTo>
                      <a:pt x="0" y="0"/>
                    </a:lnTo>
                    <a:lnTo>
                      <a:pt x="82" y="102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75"/>
              <p:cNvSpPr>
                <a:spLocks/>
              </p:cNvSpPr>
              <p:nvPr/>
            </p:nvSpPr>
            <p:spPr bwMode="auto">
              <a:xfrm>
                <a:off x="-6609829" y="5514702"/>
                <a:ext cx="824049" cy="748937"/>
              </a:xfrm>
              <a:custGeom>
                <a:avLst/>
                <a:gdLst>
                  <a:gd name="T0" fmla="*/ 320 w 320"/>
                  <a:gd name="T1" fmla="*/ 259 h 291"/>
                  <a:gd name="T2" fmla="*/ 273 w 320"/>
                  <a:gd name="T3" fmla="*/ 71 h 291"/>
                  <a:gd name="T4" fmla="*/ 227 w 320"/>
                  <a:gd name="T5" fmla="*/ 0 h 291"/>
                  <a:gd name="T6" fmla="*/ 160 w 320"/>
                  <a:gd name="T7" fmla="*/ 101 h 291"/>
                  <a:gd name="T8" fmla="*/ 93 w 320"/>
                  <a:gd name="T9" fmla="*/ 0 h 291"/>
                  <a:gd name="T10" fmla="*/ 47 w 320"/>
                  <a:gd name="T11" fmla="*/ 71 h 291"/>
                  <a:gd name="T12" fmla="*/ 0 w 320"/>
                  <a:gd name="T13" fmla="*/ 259 h 291"/>
                  <a:gd name="T14" fmla="*/ 47 w 320"/>
                  <a:gd name="T15" fmla="*/ 271 h 291"/>
                  <a:gd name="T16" fmla="*/ 45 w 320"/>
                  <a:gd name="T17" fmla="*/ 285 h 291"/>
                  <a:gd name="T18" fmla="*/ 160 w 320"/>
                  <a:gd name="T19" fmla="*/ 291 h 291"/>
                  <a:gd name="T20" fmla="*/ 275 w 320"/>
                  <a:gd name="T21" fmla="*/ 285 h 291"/>
                  <a:gd name="T22" fmla="*/ 273 w 320"/>
                  <a:gd name="T23" fmla="*/ 271 h 291"/>
                  <a:gd name="T24" fmla="*/ 320 w 320"/>
                  <a:gd name="T25" fmla="*/ 259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0" h="291">
                    <a:moveTo>
                      <a:pt x="320" y="259"/>
                    </a:moveTo>
                    <a:cubicBezTo>
                      <a:pt x="320" y="259"/>
                      <a:pt x="306" y="186"/>
                      <a:pt x="273" y="71"/>
                    </a:cubicBezTo>
                    <a:cubicBezTo>
                      <a:pt x="261" y="32"/>
                      <a:pt x="244" y="11"/>
                      <a:pt x="227" y="0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75" y="11"/>
                      <a:pt x="58" y="32"/>
                      <a:pt x="47" y="71"/>
                    </a:cubicBezTo>
                    <a:cubicBezTo>
                      <a:pt x="14" y="186"/>
                      <a:pt x="0" y="259"/>
                      <a:pt x="0" y="259"/>
                    </a:cubicBezTo>
                    <a:cubicBezTo>
                      <a:pt x="47" y="271"/>
                      <a:pt x="47" y="271"/>
                      <a:pt x="47" y="271"/>
                    </a:cubicBezTo>
                    <a:cubicBezTo>
                      <a:pt x="45" y="285"/>
                      <a:pt x="45" y="285"/>
                      <a:pt x="45" y="285"/>
                    </a:cubicBezTo>
                    <a:cubicBezTo>
                      <a:pt x="45" y="285"/>
                      <a:pt x="93" y="291"/>
                      <a:pt x="160" y="291"/>
                    </a:cubicBezTo>
                    <a:cubicBezTo>
                      <a:pt x="227" y="291"/>
                      <a:pt x="275" y="285"/>
                      <a:pt x="275" y="285"/>
                    </a:cubicBezTo>
                    <a:cubicBezTo>
                      <a:pt x="273" y="271"/>
                      <a:pt x="273" y="271"/>
                      <a:pt x="273" y="271"/>
                    </a:cubicBezTo>
                    <a:lnTo>
                      <a:pt x="320" y="25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76"/>
              <p:cNvSpPr>
                <a:spLocks/>
              </p:cNvSpPr>
              <p:nvPr/>
            </p:nvSpPr>
            <p:spPr bwMode="auto">
              <a:xfrm>
                <a:off x="-5955597" y="5790111"/>
                <a:ext cx="79466" cy="422366"/>
              </a:xfrm>
              <a:custGeom>
                <a:avLst/>
                <a:gdLst>
                  <a:gd name="T0" fmla="*/ 19 w 31"/>
                  <a:gd name="T1" fmla="*/ 164 h 164"/>
                  <a:gd name="T2" fmla="*/ 0 w 31"/>
                  <a:gd name="T3" fmla="*/ 0 h 164"/>
                  <a:gd name="T4" fmla="*/ 31 w 31"/>
                  <a:gd name="T5" fmla="*/ 161 h 164"/>
                  <a:gd name="T6" fmla="*/ 19 w 31"/>
                  <a:gd name="T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64">
                    <a:moveTo>
                      <a:pt x="19" y="164"/>
                    </a:moveTo>
                    <a:cubicBezTo>
                      <a:pt x="19" y="164"/>
                      <a:pt x="10" y="41"/>
                      <a:pt x="0" y="0"/>
                    </a:cubicBezTo>
                    <a:cubicBezTo>
                      <a:pt x="0" y="0"/>
                      <a:pt x="26" y="86"/>
                      <a:pt x="31" y="161"/>
                    </a:cubicBezTo>
                    <a:lnTo>
                      <a:pt x="19" y="164"/>
                    </a:ln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277"/>
              <p:cNvSpPr>
                <a:spLocks/>
              </p:cNvSpPr>
              <p:nvPr/>
            </p:nvSpPr>
            <p:spPr bwMode="auto">
              <a:xfrm>
                <a:off x="-6522743" y="5790111"/>
                <a:ext cx="82731" cy="422366"/>
              </a:xfrm>
              <a:custGeom>
                <a:avLst/>
                <a:gdLst>
                  <a:gd name="T0" fmla="*/ 13 w 32"/>
                  <a:gd name="T1" fmla="*/ 164 h 164"/>
                  <a:gd name="T2" fmla="*/ 32 w 32"/>
                  <a:gd name="T3" fmla="*/ 0 h 164"/>
                  <a:gd name="T4" fmla="*/ 0 w 32"/>
                  <a:gd name="T5" fmla="*/ 161 h 164"/>
                  <a:gd name="T6" fmla="*/ 13 w 32"/>
                  <a:gd name="T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64">
                    <a:moveTo>
                      <a:pt x="13" y="164"/>
                    </a:moveTo>
                    <a:cubicBezTo>
                      <a:pt x="13" y="164"/>
                      <a:pt x="21" y="41"/>
                      <a:pt x="32" y="0"/>
                    </a:cubicBezTo>
                    <a:cubicBezTo>
                      <a:pt x="32" y="0"/>
                      <a:pt x="6" y="86"/>
                      <a:pt x="0" y="161"/>
                    </a:cubicBezTo>
                    <a:lnTo>
                      <a:pt x="13" y="164"/>
                    </a:ln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78"/>
              <p:cNvSpPr>
                <a:spLocks/>
              </p:cNvSpPr>
              <p:nvPr/>
            </p:nvSpPr>
            <p:spPr bwMode="auto">
              <a:xfrm>
                <a:off x="-6404088" y="5545182"/>
                <a:ext cx="206829" cy="229688"/>
              </a:xfrm>
              <a:custGeom>
                <a:avLst/>
                <a:gdLst>
                  <a:gd name="T0" fmla="*/ 48 w 190"/>
                  <a:gd name="T1" fmla="*/ 0 h 211"/>
                  <a:gd name="T2" fmla="*/ 0 w 190"/>
                  <a:gd name="T3" fmla="*/ 114 h 211"/>
                  <a:gd name="T4" fmla="*/ 74 w 190"/>
                  <a:gd name="T5" fmla="*/ 130 h 211"/>
                  <a:gd name="T6" fmla="*/ 50 w 190"/>
                  <a:gd name="T7" fmla="*/ 182 h 211"/>
                  <a:gd name="T8" fmla="*/ 190 w 190"/>
                  <a:gd name="T9" fmla="*/ 211 h 211"/>
                  <a:gd name="T10" fmla="*/ 48 w 190"/>
                  <a:gd name="T11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211">
                    <a:moveTo>
                      <a:pt x="48" y="0"/>
                    </a:moveTo>
                    <a:lnTo>
                      <a:pt x="0" y="114"/>
                    </a:lnTo>
                    <a:lnTo>
                      <a:pt x="74" y="130"/>
                    </a:lnTo>
                    <a:lnTo>
                      <a:pt x="50" y="182"/>
                    </a:lnTo>
                    <a:lnTo>
                      <a:pt x="190" y="21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79"/>
              <p:cNvSpPr>
                <a:spLocks/>
              </p:cNvSpPr>
              <p:nvPr/>
            </p:nvSpPr>
            <p:spPr bwMode="auto">
              <a:xfrm>
                <a:off x="-6197260" y="5545182"/>
                <a:ext cx="205740" cy="229688"/>
              </a:xfrm>
              <a:custGeom>
                <a:avLst/>
                <a:gdLst>
                  <a:gd name="T0" fmla="*/ 139 w 189"/>
                  <a:gd name="T1" fmla="*/ 0 h 211"/>
                  <a:gd name="T2" fmla="*/ 189 w 189"/>
                  <a:gd name="T3" fmla="*/ 114 h 211"/>
                  <a:gd name="T4" fmla="*/ 113 w 189"/>
                  <a:gd name="T5" fmla="*/ 130 h 211"/>
                  <a:gd name="T6" fmla="*/ 137 w 189"/>
                  <a:gd name="T7" fmla="*/ 182 h 211"/>
                  <a:gd name="T8" fmla="*/ 0 w 189"/>
                  <a:gd name="T9" fmla="*/ 211 h 211"/>
                  <a:gd name="T10" fmla="*/ 139 w 189"/>
                  <a:gd name="T11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211">
                    <a:moveTo>
                      <a:pt x="139" y="0"/>
                    </a:moveTo>
                    <a:lnTo>
                      <a:pt x="189" y="114"/>
                    </a:lnTo>
                    <a:lnTo>
                      <a:pt x="113" y="130"/>
                    </a:lnTo>
                    <a:lnTo>
                      <a:pt x="137" y="182"/>
                    </a:lnTo>
                    <a:lnTo>
                      <a:pt x="0" y="211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393C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280"/>
              <p:cNvSpPr>
                <a:spLocks/>
              </p:cNvSpPr>
              <p:nvPr/>
            </p:nvSpPr>
            <p:spPr bwMode="auto">
              <a:xfrm>
                <a:off x="-5925117" y="5965371"/>
                <a:ext cx="263434" cy="426720"/>
              </a:xfrm>
              <a:custGeom>
                <a:avLst/>
                <a:gdLst>
                  <a:gd name="T0" fmla="*/ 9 w 102"/>
                  <a:gd name="T1" fmla="*/ 110 h 166"/>
                  <a:gd name="T2" fmla="*/ 6 w 102"/>
                  <a:gd name="T3" fmla="*/ 110 h 166"/>
                  <a:gd name="T4" fmla="*/ 11 w 102"/>
                  <a:gd name="T5" fmla="*/ 166 h 166"/>
                  <a:gd name="T6" fmla="*/ 102 w 102"/>
                  <a:gd name="T7" fmla="*/ 152 h 166"/>
                  <a:gd name="T8" fmla="*/ 81 w 102"/>
                  <a:gd name="T9" fmla="*/ 0 h 166"/>
                  <a:gd name="T10" fmla="*/ 0 w 102"/>
                  <a:gd name="T11" fmla="*/ 14 h 166"/>
                  <a:gd name="T12" fmla="*/ 7 w 102"/>
                  <a:gd name="T13" fmla="*/ 96 h 166"/>
                  <a:gd name="T14" fmla="*/ 9 w 102"/>
                  <a:gd name="T15" fmla="*/ 11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166">
                    <a:moveTo>
                      <a:pt x="9" y="110"/>
                    </a:moveTo>
                    <a:cubicBezTo>
                      <a:pt x="9" y="110"/>
                      <a:pt x="8" y="110"/>
                      <a:pt x="6" y="110"/>
                    </a:cubicBezTo>
                    <a:cubicBezTo>
                      <a:pt x="8" y="130"/>
                      <a:pt x="9" y="149"/>
                      <a:pt x="11" y="166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56"/>
                      <a:pt x="7" y="96"/>
                      <a:pt x="7" y="96"/>
                    </a:cubicBezTo>
                    <a:lnTo>
                      <a:pt x="9" y="110"/>
                    </a:lnTo>
                    <a:close/>
                  </a:path>
                </a:pathLst>
              </a:custGeom>
              <a:solidFill>
                <a:srgbClr val="F9F5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281"/>
              <p:cNvSpPr>
                <a:spLocks/>
              </p:cNvSpPr>
              <p:nvPr/>
            </p:nvSpPr>
            <p:spPr bwMode="auto">
              <a:xfrm>
                <a:off x="-6785089" y="5056414"/>
                <a:ext cx="188323" cy="269966"/>
              </a:xfrm>
              <a:custGeom>
                <a:avLst/>
                <a:gdLst>
                  <a:gd name="T0" fmla="*/ 71 w 73"/>
                  <a:gd name="T1" fmla="*/ 19 h 105"/>
                  <a:gd name="T2" fmla="*/ 20 w 73"/>
                  <a:gd name="T3" fmla="*/ 14 h 105"/>
                  <a:gd name="T4" fmla="*/ 73 w 73"/>
                  <a:gd name="T5" fmla="*/ 100 h 105"/>
                  <a:gd name="T6" fmla="*/ 71 w 73"/>
                  <a:gd name="T7" fmla="*/ 1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105">
                    <a:moveTo>
                      <a:pt x="71" y="19"/>
                    </a:moveTo>
                    <a:cubicBezTo>
                      <a:pt x="71" y="19"/>
                      <a:pt x="41" y="0"/>
                      <a:pt x="20" y="14"/>
                    </a:cubicBezTo>
                    <a:cubicBezTo>
                      <a:pt x="0" y="29"/>
                      <a:pt x="18" y="105"/>
                      <a:pt x="73" y="100"/>
                    </a:cubicBezTo>
                    <a:lnTo>
                      <a:pt x="71" y="19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282"/>
              <p:cNvSpPr>
                <a:spLocks/>
              </p:cNvSpPr>
              <p:nvPr/>
            </p:nvSpPr>
            <p:spPr bwMode="auto">
              <a:xfrm>
                <a:off x="-5801020" y="5056414"/>
                <a:ext cx="190500" cy="269966"/>
              </a:xfrm>
              <a:custGeom>
                <a:avLst/>
                <a:gdLst>
                  <a:gd name="T0" fmla="*/ 2 w 74"/>
                  <a:gd name="T1" fmla="*/ 19 h 105"/>
                  <a:gd name="T2" fmla="*/ 53 w 74"/>
                  <a:gd name="T3" fmla="*/ 14 h 105"/>
                  <a:gd name="T4" fmla="*/ 0 w 74"/>
                  <a:gd name="T5" fmla="*/ 100 h 105"/>
                  <a:gd name="T6" fmla="*/ 2 w 74"/>
                  <a:gd name="T7" fmla="*/ 1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105">
                    <a:moveTo>
                      <a:pt x="2" y="19"/>
                    </a:moveTo>
                    <a:cubicBezTo>
                      <a:pt x="2" y="19"/>
                      <a:pt x="32" y="0"/>
                      <a:pt x="53" y="14"/>
                    </a:cubicBezTo>
                    <a:cubicBezTo>
                      <a:pt x="74" y="29"/>
                      <a:pt x="56" y="105"/>
                      <a:pt x="0" y="100"/>
                    </a:cubicBezTo>
                    <a:lnTo>
                      <a:pt x="2" y="19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83"/>
              <p:cNvSpPr>
                <a:spLocks/>
              </p:cNvSpPr>
              <p:nvPr/>
            </p:nvSpPr>
            <p:spPr bwMode="auto">
              <a:xfrm>
                <a:off x="-6630511" y="4811486"/>
                <a:ext cx="863237" cy="739140"/>
              </a:xfrm>
              <a:custGeom>
                <a:avLst/>
                <a:gdLst>
                  <a:gd name="T0" fmla="*/ 232 w 335"/>
                  <a:gd name="T1" fmla="*/ 287 h 287"/>
                  <a:gd name="T2" fmla="*/ 104 w 335"/>
                  <a:gd name="T3" fmla="*/ 287 h 287"/>
                  <a:gd name="T4" fmla="*/ 0 w 335"/>
                  <a:gd name="T5" fmla="*/ 183 h 287"/>
                  <a:gd name="T6" fmla="*/ 0 w 335"/>
                  <a:gd name="T7" fmla="*/ 0 h 287"/>
                  <a:gd name="T8" fmla="*/ 335 w 335"/>
                  <a:gd name="T9" fmla="*/ 0 h 287"/>
                  <a:gd name="T10" fmla="*/ 335 w 335"/>
                  <a:gd name="T11" fmla="*/ 183 h 287"/>
                  <a:gd name="T12" fmla="*/ 232 w 335"/>
                  <a:gd name="T13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5" h="287">
                    <a:moveTo>
                      <a:pt x="232" y="287"/>
                    </a:moveTo>
                    <a:cubicBezTo>
                      <a:pt x="104" y="287"/>
                      <a:pt x="104" y="287"/>
                      <a:pt x="104" y="287"/>
                    </a:cubicBezTo>
                    <a:cubicBezTo>
                      <a:pt x="47" y="287"/>
                      <a:pt x="0" y="240"/>
                      <a:pt x="0" y="18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335" y="183"/>
                      <a:pt x="335" y="183"/>
                      <a:pt x="335" y="183"/>
                    </a:cubicBezTo>
                    <a:cubicBezTo>
                      <a:pt x="335" y="240"/>
                      <a:pt x="289" y="287"/>
                      <a:pt x="232" y="28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284"/>
              <p:cNvSpPr>
                <a:spLocks/>
              </p:cNvSpPr>
              <p:nvPr/>
            </p:nvSpPr>
            <p:spPr bwMode="auto">
              <a:xfrm>
                <a:off x="-6674054" y="4796246"/>
                <a:ext cx="924197" cy="244928"/>
              </a:xfrm>
              <a:custGeom>
                <a:avLst/>
                <a:gdLst>
                  <a:gd name="T0" fmla="*/ 0 w 359"/>
                  <a:gd name="T1" fmla="*/ 95 h 95"/>
                  <a:gd name="T2" fmla="*/ 238 w 359"/>
                  <a:gd name="T3" fmla="*/ 22 h 95"/>
                  <a:gd name="T4" fmla="*/ 218 w 359"/>
                  <a:gd name="T5" fmla="*/ 69 h 95"/>
                  <a:gd name="T6" fmla="*/ 286 w 359"/>
                  <a:gd name="T7" fmla="*/ 37 h 95"/>
                  <a:gd name="T8" fmla="*/ 359 w 359"/>
                  <a:gd name="T9" fmla="*/ 92 h 95"/>
                  <a:gd name="T10" fmla="*/ 353 w 359"/>
                  <a:gd name="T11" fmla="*/ 0 h 95"/>
                  <a:gd name="T12" fmla="*/ 11 w 359"/>
                  <a:gd name="T13" fmla="*/ 0 h 95"/>
                  <a:gd name="T14" fmla="*/ 0 w 359"/>
                  <a:gd name="T1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9" h="95">
                    <a:moveTo>
                      <a:pt x="0" y="95"/>
                    </a:moveTo>
                    <a:cubicBezTo>
                      <a:pt x="0" y="95"/>
                      <a:pt x="183" y="81"/>
                      <a:pt x="238" y="22"/>
                    </a:cubicBezTo>
                    <a:cubicBezTo>
                      <a:pt x="238" y="22"/>
                      <a:pt x="242" y="60"/>
                      <a:pt x="218" y="69"/>
                    </a:cubicBezTo>
                    <a:cubicBezTo>
                      <a:pt x="218" y="69"/>
                      <a:pt x="272" y="75"/>
                      <a:pt x="286" y="37"/>
                    </a:cubicBezTo>
                    <a:cubicBezTo>
                      <a:pt x="286" y="37"/>
                      <a:pt x="306" y="90"/>
                      <a:pt x="359" y="92"/>
                    </a:cubicBezTo>
                    <a:cubicBezTo>
                      <a:pt x="353" y="0"/>
                      <a:pt x="353" y="0"/>
                      <a:pt x="353" y="0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285"/>
              <p:cNvSpPr>
                <a:spLocks/>
              </p:cNvSpPr>
              <p:nvPr/>
            </p:nvSpPr>
            <p:spPr bwMode="auto">
              <a:xfrm>
                <a:off x="-6656637" y="4975860"/>
                <a:ext cx="167640" cy="355963"/>
              </a:xfrm>
              <a:custGeom>
                <a:avLst/>
                <a:gdLst>
                  <a:gd name="T0" fmla="*/ 30 w 65"/>
                  <a:gd name="T1" fmla="*/ 6 h 138"/>
                  <a:gd name="T2" fmla="*/ 27 w 65"/>
                  <a:gd name="T3" fmla="*/ 43 h 138"/>
                  <a:gd name="T4" fmla="*/ 65 w 65"/>
                  <a:gd name="T5" fmla="*/ 112 h 138"/>
                  <a:gd name="T6" fmla="*/ 29 w 65"/>
                  <a:gd name="T7" fmla="*/ 128 h 138"/>
                  <a:gd name="T8" fmla="*/ 2 w 65"/>
                  <a:gd name="T9" fmla="*/ 48 h 138"/>
                  <a:gd name="T10" fmla="*/ 5 w 65"/>
                  <a:gd name="T11" fmla="*/ 0 h 138"/>
                  <a:gd name="T12" fmla="*/ 30 w 65"/>
                  <a:gd name="T13" fmla="*/ 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138">
                    <a:moveTo>
                      <a:pt x="30" y="6"/>
                    </a:moveTo>
                    <a:cubicBezTo>
                      <a:pt x="30" y="6"/>
                      <a:pt x="29" y="21"/>
                      <a:pt x="27" y="43"/>
                    </a:cubicBezTo>
                    <a:cubicBezTo>
                      <a:pt x="24" y="78"/>
                      <a:pt x="32" y="124"/>
                      <a:pt x="65" y="112"/>
                    </a:cubicBezTo>
                    <a:cubicBezTo>
                      <a:pt x="65" y="112"/>
                      <a:pt x="61" y="138"/>
                      <a:pt x="29" y="128"/>
                    </a:cubicBezTo>
                    <a:cubicBezTo>
                      <a:pt x="7" y="121"/>
                      <a:pt x="0" y="81"/>
                      <a:pt x="2" y="48"/>
                    </a:cubicBezTo>
                    <a:cubicBezTo>
                      <a:pt x="3" y="23"/>
                      <a:pt x="4" y="3"/>
                      <a:pt x="5" y="0"/>
                    </a:cubicBezTo>
                    <a:lnTo>
                      <a:pt x="30" y="6"/>
                    </a:ln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286"/>
              <p:cNvSpPr>
                <a:spLocks/>
              </p:cNvSpPr>
              <p:nvPr/>
            </p:nvSpPr>
            <p:spPr bwMode="auto">
              <a:xfrm>
                <a:off x="-5908788" y="4975860"/>
                <a:ext cx="166551" cy="355963"/>
              </a:xfrm>
              <a:custGeom>
                <a:avLst/>
                <a:gdLst>
                  <a:gd name="T0" fmla="*/ 35 w 65"/>
                  <a:gd name="T1" fmla="*/ 6 h 138"/>
                  <a:gd name="T2" fmla="*/ 37 w 65"/>
                  <a:gd name="T3" fmla="*/ 43 h 138"/>
                  <a:gd name="T4" fmla="*/ 0 w 65"/>
                  <a:gd name="T5" fmla="*/ 112 h 138"/>
                  <a:gd name="T6" fmla="*/ 36 w 65"/>
                  <a:gd name="T7" fmla="*/ 128 h 138"/>
                  <a:gd name="T8" fmla="*/ 63 w 65"/>
                  <a:gd name="T9" fmla="*/ 48 h 138"/>
                  <a:gd name="T10" fmla="*/ 60 w 65"/>
                  <a:gd name="T11" fmla="*/ 0 h 138"/>
                  <a:gd name="T12" fmla="*/ 35 w 65"/>
                  <a:gd name="T13" fmla="*/ 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138">
                    <a:moveTo>
                      <a:pt x="35" y="6"/>
                    </a:moveTo>
                    <a:cubicBezTo>
                      <a:pt x="35" y="6"/>
                      <a:pt x="35" y="21"/>
                      <a:pt x="37" y="43"/>
                    </a:cubicBezTo>
                    <a:cubicBezTo>
                      <a:pt x="40" y="78"/>
                      <a:pt x="33" y="124"/>
                      <a:pt x="0" y="112"/>
                    </a:cubicBezTo>
                    <a:cubicBezTo>
                      <a:pt x="0" y="112"/>
                      <a:pt x="4" y="138"/>
                      <a:pt x="36" y="128"/>
                    </a:cubicBezTo>
                    <a:cubicBezTo>
                      <a:pt x="58" y="121"/>
                      <a:pt x="65" y="81"/>
                      <a:pt x="63" y="48"/>
                    </a:cubicBezTo>
                    <a:cubicBezTo>
                      <a:pt x="62" y="23"/>
                      <a:pt x="61" y="3"/>
                      <a:pt x="60" y="0"/>
                    </a:cubicBezTo>
                    <a:lnTo>
                      <a:pt x="35" y="6"/>
                    </a:ln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87"/>
              <p:cNvSpPr>
                <a:spLocks/>
              </p:cNvSpPr>
              <p:nvPr/>
            </p:nvSpPr>
            <p:spPr bwMode="auto">
              <a:xfrm>
                <a:off x="-6749166" y="5279571"/>
                <a:ext cx="149134" cy="165463"/>
              </a:xfrm>
              <a:custGeom>
                <a:avLst/>
                <a:gdLst>
                  <a:gd name="T0" fmla="*/ 32 w 58"/>
                  <a:gd name="T1" fmla="*/ 0 h 64"/>
                  <a:gd name="T2" fmla="*/ 32 w 58"/>
                  <a:gd name="T3" fmla="*/ 35 h 64"/>
                  <a:gd name="T4" fmla="*/ 0 w 58"/>
                  <a:gd name="T5" fmla="*/ 49 h 64"/>
                  <a:gd name="T6" fmla="*/ 11 w 58"/>
                  <a:gd name="T7" fmla="*/ 59 h 64"/>
                  <a:gd name="T8" fmla="*/ 50 w 58"/>
                  <a:gd name="T9" fmla="*/ 43 h 64"/>
                  <a:gd name="T10" fmla="*/ 46 w 58"/>
                  <a:gd name="T11" fmla="*/ 5 h 64"/>
                  <a:gd name="T12" fmla="*/ 32 w 58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64">
                    <a:moveTo>
                      <a:pt x="32" y="0"/>
                    </a:moveTo>
                    <a:cubicBezTo>
                      <a:pt x="32" y="0"/>
                      <a:pt x="43" y="18"/>
                      <a:pt x="32" y="35"/>
                    </a:cubicBezTo>
                    <a:cubicBezTo>
                      <a:pt x="21" y="52"/>
                      <a:pt x="0" y="49"/>
                      <a:pt x="0" y="49"/>
                    </a:cubicBezTo>
                    <a:cubicBezTo>
                      <a:pt x="0" y="49"/>
                      <a:pt x="4" y="55"/>
                      <a:pt x="11" y="59"/>
                    </a:cubicBezTo>
                    <a:cubicBezTo>
                      <a:pt x="21" y="64"/>
                      <a:pt x="41" y="60"/>
                      <a:pt x="50" y="43"/>
                    </a:cubicBezTo>
                    <a:cubicBezTo>
                      <a:pt x="58" y="27"/>
                      <a:pt x="55" y="11"/>
                      <a:pt x="46" y="5"/>
                    </a:cubicBezTo>
                    <a:cubicBezTo>
                      <a:pt x="40" y="0"/>
                      <a:pt x="32" y="0"/>
                      <a:pt x="32" y="0"/>
                    </a:cubicBezTo>
                    <a:close/>
                  </a:path>
                </a:pathLst>
              </a:custGeom>
              <a:solidFill>
                <a:srgbClr val="EA9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288"/>
              <p:cNvSpPr>
                <a:spLocks/>
              </p:cNvSpPr>
              <p:nvPr/>
            </p:nvSpPr>
            <p:spPr bwMode="auto">
              <a:xfrm>
                <a:off x="-5795577" y="5279571"/>
                <a:ext cx="146957" cy="165463"/>
              </a:xfrm>
              <a:custGeom>
                <a:avLst/>
                <a:gdLst>
                  <a:gd name="T0" fmla="*/ 25 w 57"/>
                  <a:gd name="T1" fmla="*/ 0 h 64"/>
                  <a:gd name="T2" fmla="*/ 25 w 57"/>
                  <a:gd name="T3" fmla="*/ 35 h 64"/>
                  <a:gd name="T4" fmla="*/ 57 w 57"/>
                  <a:gd name="T5" fmla="*/ 49 h 64"/>
                  <a:gd name="T6" fmla="*/ 46 w 57"/>
                  <a:gd name="T7" fmla="*/ 59 h 64"/>
                  <a:gd name="T8" fmla="*/ 8 w 57"/>
                  <a:gd name="T9" fmla="*/ 43 h 64"/>
                  <a:gd name="T10" fmla="*/ 11 w 57"/>
                  <a:gd name="T11" fmla="*/ 5 h 64"/>
                  <a:gd name="T12" fmla="*/ 25 w 57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64">
                    <a:moveTo>
                      <a:pt x="25" y="0"/>
                    </a:moveTo>
                    <a:cubicBezTo>
                      <a:pt x="25" y="0"/>
                      <a:pt x="14" y="18"/>
                      <a:pt x="25" y="35"/>
                    </a:cubicBezTo>
                    <a:cubicBezTo>
                      <a:pt x="37" y="52"/>
                      <a:pt x="57" y="49"/>
                      <a:pt x="57" y="49"/>
                    </a:cubicBezTo>
                    <a:cubicBezTo>
                      <a:pt x="57" y="49"/>
                      <a:pt x="53" y="55"/>
                      <a:pt x="46" y="59"/>
                    </a:cubicBezTo>
                    <a:cubicBezTo>
                      <a:pt x="36" y="64"/>
                      <a:pt x="16" y="60"/>
                      <a:pt x="8" y="43"/>
                    </a:cubicBezTo>
                    <a:cubicBezTo>
                      <a:pt x="0" y="27"/>
                      <a:pt x="3" y="11"/>
                      <a:pt x="11" y="5"/>
                    </a:cubicBezTo>
                    <a:cubicBezTo>
                      <a:pt x="17" y="0"/>
                      <a:pt x="25" y="0"/>
                      <a:pt x="25" y="0"/>
                    </a:cubicBezTo>
                    <a:close/>
                  </a:path>
                </a:pathLst>
              </a:custGeom>
              <a:solidFill>
                <a:srgbClr val="EA9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289"/>
              <p:cNvSpPr>
                <a:spLocks/>
              </p:cNvSpPr>
              <p:nvPr/>
            </p:nvSpPr>
            <p:spPr bwMode="auto">
              <a:xfrm>
                <a:off x="-6504237" y="5128260"/>
                <a:ext cx="128451" cy="79466"/>
              </a:xfrm>
              <a:custGeom>
                <a:avLst/>
                <a:gdLst>
                  <a:gd name="T0" fmla="*/ 3 w 50"/>
                  <a:gd name="T1" fmla="*/ 31 h 31"/>
                  <a:gd name="T2" fmla="*/ 0 w 50"/>
                  <a:gd name="T3" fmla="*/ 28 h 31"/>
                  <a:gd name="T4" fmla="*/ 22 w 50"/>
                  <a:gd name="T5" fmla="*/ 0 h 31"/>
                  <a:gd name="T6" fmla="*/ 49 w 50"/>
                  <a:gd name="T7" fmla="*/ 22 h 31"/>
                  <a:gd name="T8" fmla="*/ 47 w 50"/>
                  <a:gd name="T9" fmla="*/ 26 h 31"/>
                  <a:gd name="T10" fmla="*/ 43 w 50"/>
                  <a:gd name="T11" fmla="*/ 23 h 31"/>
                  <a:gd name="T12" fmla="*/ 23 w 50"/>
                  <a:gd name="T13" fmla="*/ 7 h 31"/>
                  <a:gd name="T14" fmla="*/ 22 w 50"/>
                  <a:gd name="T15" fmla="*/ 7 h 31"/>
                  <a:gd name="T16" fmla="*/ 7 w 50"/>
                  <a:gd name="T17" fmla="*/ 28 h 31"/>
                  <a:gd name="T18" fmla="*/ 3 w 50"/>
                  <a:gd name="T19" fmla="*/ 31 h 31"/>
                  <a:gd name="T20" fmla="*/ 3 w 50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31">
                    <a:moveTo>
                      <a:pt x="3" y="31"/>
                    </a:moveTo>
                    <a:cubicBezTo>
                      <a:pt x="1" y="31"/>
                      <a:pt x="0" y="30"/>
                      <a:pt x="0" y="28"/>
                    </a:cubicBezTo>
                    <a:cubicBezTo>
                      <a:pt x="0" y="18"/>
                      <a:pt x="4" y="1"/>
                      <a:pt x="22" y="0"/>
                    </a:cubicBezTo>
                    <a:cubicBezTo>
                      <a:pt x="40" y="0"/>
                      <a:pt x="48" y="14"/>
                      <a:pt x="49" y="22"/>
                    </a:cubicBezTo>
                    <a:cubicBezTo>
                      <a:pt x="50" y="24"/>
                      <a:pt x="49" y="26"/>
                      <a:pt x="47" y="26"/>
                    </a:cubicBezTo>
                    <a:cubicBezTo>
                      <a:pt x="45" y="26"/>
                      <a:pt x="43" y="25"/>
                      <a:pt x="43" y="23"/>
                    </a:cubicBezTo>
                    <a:cubicBezTo>
                      <a:pt x="43" y="23"/>
                      <a:pt x="39" y="7"/>
                      <a:pt x="23" y="7"/>
                    </a:cubicBezTo>
                    <a:cubicBezTo>
                      <a:pt x="23" y="7"/>
                      <a:pt x="23" y="7"/>
                      <a:pt x="22" y="7"/>
                    </a:cubicBezTo>
                    <a:cubicBezTo>
                      <a:pt x="7" y="8"/>
                      <a:pt x="7" y="27"/>
                      <a:pt x="7" y="28"/>
                    </a:cubicBezTo>
                    <a:cubicBezTo>
                      <a:pt x="7" y="30"/>
                      <a:pt x="5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290"/>
              <p:cNvSpPr>
                <a:spLocks/>
              </p:cNvSpPr>
              <p:nvPr/>
            </p:nvSpPr>
            <p:spPr bwMode="auto">
              <a:xfrm>
                <a:off x="-6555400" y="5182688"/>
                <a:ext cx="69669" cy="25037"/>
              </a:xfrm>
              <a:custGeom>
                <a:avLst/>
                <a:gdLst>
                  <a:gd name="T0" fmla="*/ 17 w 27"/>
                  <a:gd name="T1" fmla="*/ 10 h 10"/>
                  <a:gd name="T2" fmla="*/ 2 w 27"/>
                  <a:gd name="T3" fmla="*/ 7 h 10"/>
                  <a:gd name="T4" fmla="*/ 0 w 27"/>
                  <a:gd name="T5" fmla="*/ 3 h 10"/>
                  <a:gd name="T6" fmla="*/ 5 w 27"/>
                  <a:gd name="T7" fmla="*/ 1 h 10"/>
                  <a:gd name="T8" fmla="*/ 22 w 27"/>
                  <a:gd name="T9" fmla="*/ 3 h 10"/>
                  <a:gd name="T10" fmla="*/ 27 w 27"/>
                  <a:gd name="T11" fmla="*/ 5 h 10"/>
                  <a:gd name="T12" fmla="*/ 24 w 27"/>
                  <a:gd name="T13" fmla="*/ 9 h 10"/>
                  <a:gd name="T14" fmla="*/ 17 w 27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0">
                    <a:moveTo>
                      <a:pt x="17" y="10"/>
                    </a:moveTo>
                    <a:cubicBezTo>
                      <a:pt x="14" y="10"/>
                      <a:pt x="8" y="9"/>
                      <a:pt x="2" y="7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1" y="1"/>
                      <a:pt x="3" y="0"/>
                      <a:pt x="5" y="1"/>
                    </a:cubicBezTo>
                    <a:cubicBezTo>
                      <a:pt x="15" y="4"/>
                      <a:pt x="22" y="3"/>
                      <a:pt x="22" y="3"/>
                    </a:cubicBezTo>
                    <a:cubicBezTo>
                      <a:pt x="24" y="2"/>
                      <a:pt x="26" y="3"/>
                      <a:pt x="27" y="5"/>
                    </a:cubicBezTo>
                    <a:cubicBezTo>
                      <a:pt x="27" y="7"/>
                      <a:pt x="26" y="9"/>
                      <a:pt x="24" y="9"/>
                    </a:cubicBezTo>
                    <a:cubicBezTo>
                      <a:pt x="24" y="9"/>
                      <a:pt x="21" y="10"/>
                      <a:pt x="17" y="10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291"/>
              <p:cNvSpPr>
                <a:spLocks/>
              </p:cNvSpPr>
              <p:nvPr/>
            </p:nvSpPr>
            <p:spPr bwMode="auto">
              <a:xfrm>
                <a:off x="-6555400" y="5145677"/>
                <a:ext cx="69669" cy="44631"/>
              </a:xfrm>
              <a:custGeom>
                <a:avLst/>
                <a:gdLst>
                  <a:gd name="T0" fmla="*/ 24 w 27"/>
                  <a:gd name="T1" fmla="*/ 17 h 17"/>
                  <a:gd name="T2" fmla="*/ 1 w 27"/>
                  <a:gd name="T3" fmla="*/ 7 h 17"/>
                  <a:gd name="T4" fmla="*/ 1 w 27"/>
                  <a:gd name="T5" fmla="*/ 2 h 17"/>
                  <a:gd name="T6" fmla="*/ 6 w 27"/>
                  <a:gd name="T7" fmla="*/ 1 h 17"/>
                  <a:gd name="T8" fmla="*/ 6 w 27"/>
                  <a:gd name="T9" fmla="*/ 1 h 17"/>
                  <a:gd name="T10" fmla="*/ 24 w 27"/>
                  <a:gd name="T11" fmla="*/ 10 h 17"/>
                  <a:gd name="T12" fmla="*/ 24 w 27"/>
                  <a:gd name="T13" fmla="*/ 10 h 17"/>
                  <a:gd name="T14" fmla="*/ 27 w 27"/>
                  <a:gd name="T15" fmla="*/ 13 h 17"/>
                  <a:gd name="T16" fmla="*/ 24 w 27"/>
                  <a:gd name="T17" fmla="*/ 17 h 17"/>
                  <a:gd name="T18" fmla="*/ 24 w 27"/>
                  <a:gd name="T1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17">
                    <a:moveTo>
                      <a:pt x="24" y="17"/>
                    </a:moveTo>
                    <a:cubicBezTo>
                      <a:pt x="13" y="17"/>
                      <a:pt x="2" y="7"/>
                      <a:pt x="1" y="7"/>
                    </a:cubicBezTo>
                    <a:cubicBezTo>
                      <a:pt x="0" y="6"/>
                      <a:pt x="0" y="3"/>
                      <a:pt x="1" y="2"/>
                    </a:cubicBezTo>
                    <a:cubicBezTo>
                      <a:pt x="2" y="0"/>
                      <a:pt x="4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9" y="4"/>
                      <a:pt x="17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6" y="10"/>
                      <a:pt x="27" y="11"/>
                      <a:pt x="27" y="13"/>
                    </a:cubicBezTo>
                    <a:cubicBezTo>
                      <a:pt x="27" y="15"/>
                      <a:pt x="26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292"/>
              <p:cNvSpPr>
                <a:spLocks/>
              </p:cNvSpPr>
              <p:nvPr/>
            </p:nvSpPr>
            <p:spPr bwMode="auto">
              <a:xfrm>
                <a:off x="-6025266" y="5128260"/>
                <a:ext cx="128451" cy="79466"/>
              </a:xfrm>
              <a:custGeom>
                <a:avLst/>
                <a:gdLst>
                  <a:gd name="T0" fmla="*/ 47 w 50"/>
                  <a:gd name="T1" fmla="*/ 31 h 31"/>
                  <a:gd name="T2" fmla="*/ 47 w 50"/>
                  <a:gd name="T3" fmla="*/ 31 h 31"/>
                  <a:gd name="T4" fmla="*/ 43 w 50"/>
                  <a:gd name="T5" fmla="*/ 28 h 31"/>
                  <a:gd name="T6" fmla="*/ 28 w 50"/>
                  <a:gd name="T7" fmla="*/ 7 h 31"/>
                  <a:gd name="T8" fmla="*/ 7 w 50"/>
                  <a:gd name="T9" fmla="*/ 23 h 31"/>
                  <a:gd name="T10" fmla="*/ 3 w 50"/>
                  <a:gd name="T11" fmla="*/ 26 h 31"/>
                  <a:gd name="T12" fmla="*/ 1 w 50"/>
                  <a:gd name="T13" fmla="*/ 22 h 31"/>
                  <a:gd name="T14" fmla="*/ 28 w 50"/>
                  <a:gd name="T15" fmla="*/ 0 h 31"/>
                  <a:gd name="T16" fmla="*/ 50 w 50"/>
                  <a:gd name="T17" fmla="*/ 28 h 31"/>
                  <a:gd name="T18" fmla="*/ 47 w 50"/>
                  <a:gd name="T1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31">
                    <a:moveTo>
                      <a:pt x="47" y="31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5" y="31"/>
                      <a:pt x="43" y="30"/>
                      <a:pt x="43" y="28"/>
                    </a:cubicBezTo>
                    <a:cubicBezTo>
                      <a:pt x="43" y="27"/>
                      <a:pt x="43" y="8"/>
                      <a:pt x="28" y="7"/>
                    </a:cubicBezTo>
                    <a:cubicBezTo>
                      <a:pt x="11" y="7"/>
                      <a:pt x="8" y="23"/>
                      <a:pt x="7" y="23"/>
                    </a:cubicBezTo>
                    <a:cubicBezTo>
                      <a:pt x="7" y="25"/>
                      <a:pt x="5" y="26"/>
                      <a:pt x="3" y="26"/>
                    </a:cubicBezTo>
                    <a:cubicBezTo>
                      <a:pt x="1" y="26"/>
                      <a:pt x="0" y="24"/>
                      <a:pt x="1" y="22"/>
                    </a:cubicBezTo>
                    <a:cubicBezTo>
                      <a:pt x="2" y="14"/>
                      <a:pt x="10" y="0"/>
                      <a:pt x="28" y="0"/>
                    </a:cubicBezTo>
                    <a:cubicBezTo>
                      <a:pt x="46" y="1"/>
                      <a:pt x="50" y="18"/>
                      <a:pt x="50" y="28"/>
                    </a:cubicBezTo>
                    <a:cubicBezTo>
                      <a:pt x="50" y="30"/>
                      <a:pt x="49" y="31"/>
                      <a:pt x="47" y="31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293"/>
              <p:cNvSpPr>
                <a:spLocks/>
              </p:cNvSpPr>
              <p:nvPr/>
            </p:nvSpPr>
            <p:spPr bwMode="auto">
              <a:xfrm>
                <a:off x="-5914231" y="5182688"/>
                <a:ext cx="69669" cy="25037"/>
              </a:xfrm>
              <a:custGeom>
                <a:avLst/>
                <a:gdLst>
                  <a:gd name="T0" fmla="*/ 10 w 27"/>
                  <a:gd name="T1" fmla="*/ 10 h 10"/>
                  <a:gd name="T2" fmla="*/ 3 w 27"/>
                  <a:gd name="T3" fmla="*/ 9 h 10"/>
                  <a:gd name="T4" fmla="*/ 1 w 27"/>
                  <a:gd name="T5" fmla="*/ 5 h 10"/>
                  <a:gd name="T6" fmla="*/ 5 w 27"/>
                  <a:gd name="T7" fmla="*/ 3 h 10"/>
                  <a:gd name="T8" fmla="*/ 22 w 27"/>
                  <a:gd name="T9" fmla="*/ 1 h 10"/>
                  <a:gd name="T10" fmla="*/ 27 w 27"/>
                  <a:gd name="T11" fmla="*/ 3 h 10"/>
                  <a:gd name="T12" fmla="*/ 25 w 27"/>
                  <a:gd name="T13" fmla="*/ 7 h 10"/>
                  <a:gd name="T14" fmla="*/ 10 w 27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0">
                    <a:moveTo>
                      <a:pt x="10" y="10"/>
                    </a:moveTo>
                    <a:cubicBezTo>
                      <a:pt x="6" y="10"/>
                      <a:pt x="3" y="9"/>
                      <a:pt x="3" y="9"/>
                    </a:cubicBezTo>
                    <a:cubicBezTo>
                      <a:pt x="1" y="9"/>
                      <a:pt x="0" y="7"/>
                      <a:pt x="1" y="5"/>
                    </a:cubicBezTo>
                    <a:cubicBezTo>
                      <a:pt x="1" y="3"/>
                      <a:pt x="3" y="2"/>
                      <a:pt x="5" y="3"/>
                    </a:cubicBezTo>
                    <a:cubicBezTo>
                      <a:pt x="5" y="3"/>
                      <a:pt x="12" y="4"/>
                      <a:pt x="22" y="1"/>
                    </a:cubicBezTo>
                    <a:cubicBezTo>
                      <a:pt x="24" y="0"/>
                      <a:pt x="26" y="1"/>
                      <a:pt x="27" y="3"/>
                    </a:cubicBezTo>
                    <a:cubicBezTo>
                      <a:pt x="27" y="5"/>
                      <a:pt x="27" y="7"/>
                      <a:pt x="25" y="7"/>
                    </a:cubicBezTo>
                    <a:cubicBezTo>
                      <a:pt x="19" y="9"/>
                      <a:pt x="14" y="10"/>
                      <a:pt x="10" y="10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294"/>
              <p:cNvSpPr>
                <a:spLocks/>
              </p:cNvSpPr>
              <p:nvPr/>
            </p:nvSpPr>
            <p:spPr bwMode="auto">
              <a:xfrm>
                <a:off x="-5914231" y="5145677"/>
                <a:ext cx="69669" cy="44631"/>
              </a:xfrm>
              <a:custGeom>
                <a:avLst/>
                <a:gdLst>
                  <a:gd name="T0" fmla="*/ 3 w 27"/>
                  <a:gd name="T1" fmla="*/ 17 h 17"/>
                  <a:gd name="T2" fmla="*/ 3 w 27"/>
                  <a:gd name="T3" fmla="*/ 17 h 17"/>
                  <a:gd name="T4" fmla="*/ 0 w 27"/>
                  <a:gd name="T5" fmla="*/ 13 h 17"/>
                  <a:gd name="T6" fmla="*/ 3 w 27"/>
                  <a:gd name="T7" fmla="*/ 10 h 17"/>
                  <a:gd name="T8" fmla="*/ 3 w 27"/>
                  <a:gd name="T9" fmla="*/ 10 h 17"/>
                  <a:gd name="T10" fmla="*/ 21 w 27"/>
                  <a:gd name="T11" fmla="*/ 1 h 17"/>
                  <a:gd name="T12" fmla="*/ 26 w 27"/>
                  <a:gd name="T13" fmla="*/ 2 h 17"/>
                  <a:gd name="T14" fmla="*/ 26 w 27"/>
                  <a:gd name="T15" fmla="*/ 7 h 17"/>
                  <a:gd name="T16" fmla="*/ 3 w 27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7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5"/>
                      <a:pt x="0" y="13"/>
                    </a:cubicBezTo>
                    <a:cubicBezTo>
                      <a:pt x="0" y="11"/>
                      <a:pt x="1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0" y="10"/>
                      <a:pt x="19" y="4"/>
                      <a:pt x="21" y="1"/>
                    </a:cubicBezTo>
                    <a:cubicBezTo>
                      <a:pt x="23" y="0"/>
                      <a:pt x="25" y="0"/>
                      <a:pt x="26" y="2"/>
                    </a:cubicBezTo>
                    <a:cubicBezTo>
                      <a:pt x="27" y="3"/>
                      <a:pt x="27" y="6"/>
                      <a:pt x="26" y="7"/>
                    </a:cubicBezTo>
                    <a:cubicBezTo>
                      <a:pt x="25" y="7"/>
                      <a:pt x="14" y="17"/>
                      <a:pt x="3" y="17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295"/>
              <p:cNvSpPr>
                <a:spLocks/>
              </p:cNvSpPr>
              <p:nvPr/>
            </p:nvSpPr>
            <p:spPr bwMode="auto">
              <a:xfrm>
                <a:off x="-6293054" y="5362302"/>
                <a:ext cx="162197" cy="90351"/>
              </a:xfrm>
              <a:custGeom>
                <a:avLst/>
                <a:gdLst>
                  <a:gd name="T0" fmla="*/ 0 w 63"/>
                  <a:gd name="T1" fmla="*/ 12 h 35"/>
                  <a:gd name="T2" fmla="*/ 17 w 63"/>
                  <a:gd name="T3" fmla="*/ 0 h 35"/>
                  <a:gd name="T4" fmla="*/ 32 w 63"/>
                  <a:gd name="T5" fmla="*/ 10 h 35"/>
                  <a:gd name="T6" fmla="*/ 49 w 63"/>
                  <a:gd name="T7" fmla="*/ 1 h 35"/>
                  <a:gd name="T8" fmla="*/ 63 w 63"/>
                  <a:gd name="T9" fmla="*/ 12 h 35"/>
                  <a:gd name="T10" fmla="*/ 31 w 63"/>
                  <a:gd name="T11" fmla="*/ 35 h 35"/>
                  <a:gd name="T12" fmla="*/ 0 w 63"/>
                  <a:gd name="T13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35">
                    <a:moveTo>
                      <a:pt x="0" y="12"/>
                    </a:moveTo>
                    <a:cubicBezTo>
                      <a:pt x="0" y="12"/>
                      <a:pt x="8" y="0"/>
                      <a:pt x="17" y="0"/>
                    </a:cubicBezTo>
                    <a:cubicBezTo>
                      <a:pt x="27" y="1"/>
                      <a:pt x="32" y="10"/>
                      <a:pt x="32" y="10"/>
                    </a:cubicBezTo>
                    <a:cubicBezTo>
                      <a:pt x="32" y="10"/>
                      <a:pt x="40" y="0"/>
                      <a:pt x="49" y="1"/>
                    </a:cubicBezTo>
                    <a:cubicBezTo>
                      <a:pt x="59" y="1"/>
                      <a:pt x="63" y="12"/>
                      <a:pt x="63" y="12"/>
                    </a:cubicBezTo>
                    <a:cubicBezTo>
                      <a:pt x="63" y="12"/>
                      <a:pt x="54" y="35"/>
                      <a:pt x="31" y="35"/>
                    </a:cubicBezTo>
                    <a:cubicBezTo>
                      <a:pt x="8" y="35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96"/>
              <p:cNvSpPr>
                <a:spLocks/>
              </p:cNvSpPr>
              <p:nvPr/>
            </p:nvSpPr>
            <p:spPr bwMode="auto">
              <a:xfrm>
                <a:off x="-6251688" y="5256711"/>
                <a:ext cx="82731" cy="35923"/>
              </a:xfrm>
              <a:custGeom>
                <a:avLst/>
                <a:gdLst>
                  <a:gd name="T0" fmla="*/ 0 w 32"/>
                  <a:gd name="T1" fmla="*/ 14 h 14"/>
                  <a:gd name="T2" fmla="*/ 15 w 32"/>
                  <a:gd name="T3" fmla="*/ 0 h 14"/>
                  <a:gd name="T4" fmla="*/ 32 w 32"/>
                  <a:gd name="T5" fmla="*/ 14 h 14"/>
                  <a:gd name="T6" fmla="*/ 15 w 32"/>
                  <a:gd name="T7" fmla="*/ 5 h 14"/>
                  <a:gd name="T8" fmla="*/ 0 w 3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0" y="14"/>
                    </a:moveTo>
                    <a:cubicBezTo>
                      <a:pt x="0" y="14"/>
                      <a:pt x="2" y="0"/>
                      <a:pt x="15" y="0"/>
                    </a:cubicBezTo>
                    <a:cubicBezTo>
                      <a:pt x="29" y="0"/>
                      <a:pt x="32" y="14"/>
                      <a:pt x="32" y="14"/>
                    </a:cubicBezTo>
                    <a:cubicBezTo>
                      <a:pt x="32" y="14"/>
                      <a:pt x="24" y="5"/>
                      <a:pt x="15" y="5"/>
                    </a:cubicBezTo>
                    <a:cubicBezTo>
                      <a:pt x="7" y="5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97"/>
              <p:cNvSpPr>
                <a:spLocks/>
              </p:cNvSpPr>
              <p:nvPr/>
            </p:nvSpPr>
            <p:spPr bwMode="auto">
              <a:xfrm>
                <a:off x="-6040506" y="5022668"/>
                <a:ext cx="209006" cy="62049"/>
              </a:xfrm>
              <a:custGeom>
                <a:avLst/>
                <a:gdLst>
                  <a:gd name="T0" fmla="*/ 0 w 81"/>
                  <a:gd name="T1" fmla="*/ 15 h 24"/>
                  <a:gd name="T2" fmla="*/ 0 w 81"/>
                  <a:gd name="T3" fmla="*/ 7 h 24"/>
                  <a:gd name="T4" fmla="*/ 2 w 81"/>
                  <a:gd name="T5" fmla="*/ 5 h 24"/>
                  <a:gd name="T6" fmla="*/ 80 w 81"/>
                  <a:gd name="T7" fmla="*/ 13 h 24"/>
                  <a:gd name="T8" fmla="*/ 80 w 81"/>
                  <a:gd name="T9" fmla="*/ 16 h 24"/>
                  <a:gd name="T10" fmla="*/ 76 w 81"/>
                  <a:gd name="T11" fmla="*/ 23 h 24"/>
                  <a:gd name="T12" fmla="*/ 74 w 81"/>
                  <a:gd name="T13" fmla="*/ 23 h 24"/>
                  <a:gd name="T14" fmla="*/ 2 w 81"/>
                  <a:gd name="T15" fmla="*/ 17 h 24"/>
                  <a:gd name="T16" fmla="*/ 0 w 81"/>
                  <a:gd name="T1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24">
                    <a:moveTo>
                      <a:pt x="0" y="15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1" y="5"/>
                      <a:pt x="2" y="5"/>
                    </a:cubicBezTo>
                    <a:cubicBezTo>
                      <a:pt x="11" y="4"/>
                      <a:pt x="58" y="0"/>
                      <a:pt x="80" y="13"/>
                    </a:cubicBezTo>
                    <a:cubicBezTo>
                      <a:pt x="81" y="14"/>
                      <a:pt x="81" y="15"/>
                      <a:pt x="80" y="16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5" y="23"/>
                      <a:pt x="74" y="24"/>
                      <a:pt x="74" y="23"/>
                    </a:cubicBezTo>
                    <a:cubicBezTo>
                      <a:pt x="67" y="21"/>
                      <a:pt x="40" y="12"/>
                      <a:pt x="2" y="17"/>
                    </a:cubicBezTo>
                    <a:cubicBezTo>
                      <a:pt x="1" y="17"/>
                      <a:pt x="0" y="16"/>
                      <a:pt x="0" y="15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298"/>
              <p:cNvSpPr>
                <a:spLocks/>
              </p:cNvSpPr>
              <p:nvPr/>
            </p:nvSpPr>
            <p:spPr bwMode="auto">
              <a:xfrm>
                <a:off x="-6570640" y="5022668"/>
                <a:ext cx="207917" cy="58783"/>
              </a:xfrm>
              <a:custGeom>
                <a:avLst/>
                <a:gdLst>
                  <a:gd name="T0" fmla="*/ 81 w 81"/>
                  <a:gd name="T1" fmla="*/ 14 h 23"/>
                  <a:gd name="T2" fmla="*/ 81 w 81"/>
                  <a:gd name="T3" fmla="*/ 6 h 23"/>
                  <a:gd name="T4" fmla="*/ 79 w 81"/>
                  <a:gd name="T5" fmla="*/ 4 h 23"/>
                  <a:gd name="T6" fmla="*/ 1 w 81"/>
                  <a:gd name="T7" fmla="*/ 13 h 23"/>
                  <a:gd name="T8" fmla="*/ 0 w 81"/>
                  <a:gd name="T9" fmla="*/ 16 h 23"/>
                  <a:gd name="T10" fmla="*/ 5 w 81"/>
                  <a:gd name="T11" fmla="*/ 22 h 23"/>
                  <a:gd name="T12" fmla="*/ 7 w 81"/>
                  <a:gd name="T13" fmla="*/ 23 h 23"/>
                  <a:gd name="T14" fmla="*/ 79 w 81"/>
                  <a:gd name="T15" fmla="*/ 16 h 23"/>
                  <a:gd name="T16" fmla="*/ 81 w 81"/>
                  <a:gd name="T17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23">
                    <a:moveTo>
                      <a:pt x="81" y="14"/>
                    </a:moveTo>
                    <a:cubicBezTo>
                      <a:pt x="81" y="6"/>
                      <a:pt x="81" y="6"/>
                      <a:pt x="81" y="6"/>
                    </a:cubicBezTo>
                    <a:cubicBezTo>
                      <a:pt x="81" y="5"/>
                      <a:pt x="80" y="4"/>
                      <a:pt x="79" y="4"/>
                    </a:cubicBezTo>
                    <a:cubicBezTo>
                      <a:pt x="70" y="3"/>
                      <a:pt x="23" y="0"/>
                      <a:pt x="1" y="13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7" y="23"/>
                      <a:pt x="7" y="23"/>
                    </a:cubicBezTo>
                    <a:cubicBezTo>
                      <a:pt x="14" y="21"/>
                      <a:pt x="41" y="12"/>
                      <a:pt x="79" y="16"/>
                    </a:cubicBezTo>
                    <a:cubicBezTo>
                      <a:pt x="80" y="16"/>
                      <a:pt x="81" y="15"/>
                      <a:pt x="81" y="14"/>
                    </a:cubicBezTo>
                    <a:close/>
                  </a:path>
                </a:pathLst>
              </a:cu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99" name="图片 29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16781">
            <a:off x="271458" y="2372678"/>
            <a:ext cx="1483612" cy="4168679"/>
          </a:xfrm>
          <a:prstGeom prst="rect">
            <a:avLst/>
          </a:prstGeom>
          <a:effectLst/>
        </p:spPr>
      </p:pic>
      <p:sp>
        <p:nvSpPr>
          <p:cNvPr id="305" name="Freeform 5"/>
          <p:cNvSpPr>
            <a:spLocks noEditPoints="1"/>
          </p:cNvSpPr>
          <p:nvPr/>
        </p:nvSpPr>
        <p:spPr bwMode="auto">
          <a:xfrm>
            <a:off x="4962525" y="-668833"/>
            <a:ext cx="2266950" cy="2273300"/>
          </a:xfrm>
          <a:custGeom>
            <a:avLst/>
            <a:gdLst>
              <a:gd name="T0" fmla="*/ 157 w 406"/>
              <a:gd name="T1" fmla="*/ 46 h 407"/>
              <a:gd name="T2" fmla="*/ 249 w 406"/>
              <a:gd name="T3" fmla="*/ 46 h 407"/>
              <a:gd name="T4" fmla="*/ 206 w 406"/>
              <a:gd name="T5" fmla="*/ 106 h 407"/>
              <a:gd name="T6" fmla="*/ 203 w 406"/>
              <a:gd name="T7" fmla="*/ 31 h 407"/>
              <a:gd name="T8" fmla="*/ 200 w 406"/>
              <a:gd name="T9" fmla="*/ 106 h 407"/>
              <a:gd name="T10" fmla="*/ 124 w 406"/>
              <a:gd name="T11" fmla="*/ 203 h 407"/>
              <a:gd name="T12" fmla="*/ 282 w 406"/>
              <a:gd name="T13" fmla="*/ 203 h 407"/>
              <a:gd name="T14" fmla="*/ 124 w 406"/>
              <a:gd name="T15" fmla="*/ 203 h 407"/>
              <a:gd name="T16" fmla="*/ 347 w 406"/>
              <a:gd name="T17" fmla="*/ 283 h 407"/>
              <a:gd name="T18" fmla="*/ 282 w 406"/>
              <a:gd name="T19" fmla="*/ 347 h 407"/>
              <a:gd name="T20" fmla="*/ 269 w 406"/>
              <a:gd name="T21" fmla="*/ 274 h 407"/>
              <a:gd name="T22" fmla="*/ 325 w 406"/>
              <a:gd name="T23" fmla="*/ 325 h 407"/>
              <a:gd name="T24" fmla="*/ 274 w 406"/>
              <a:gd name="T25" fmla="*/ 270 h 407"/>
              <a:gd name="T26" fmla="*/ 297 w 406"/>
              <a:gd name="T27" fmla="*/ 178 h 407"/>
              <a:gd name="T28" fmla="*/ 406 w 406"/>
              <a:gd name="T29" fmla="*/ 203 h 407"/>
              <a:gd name="T30" fmla="*/ 297 w 406"/>
              <a:gd name="T31" fmla="*/ 229 h 407"/>
              <a:gd name="T32" fmla="*/ 354 w 406"/>
              <a:gd name="T33" fmla="*/ 224 h 407"/>
              <a:gd name="T34" fmla="*/ 354 w 406"/>
              <a:gd name="T35" fmla="*/ 183 h 407"/>
              <a:gd name="T36" fmla="*/ 297 w 406"/>
              <a:gd name="T37" fmla="*/ 178 h 407"/>
              <a:gd name="T38" fmla="*/ 282 w 406"/>
              <a:gd name="T39" fmla="*/ 60 h 407"/>
              <a:gd name="T40" fmla="*/ 347 w 406"/>
              <a:gd name="T41" fmla="*/ 124 h 407"/>
              <a:gd name="T42" fmla="*/ 274 w 406"/>
              <a:gd name="T43" fmla="*/ 137 h 407"/>
              <a:gd name="T44" fmla="*/ 325 w 406"/>
              <a:gd name="T45" fmla="*/ 82 h 407"/>
              <a:gd name="T46" fmla="*/ 269 w 406"/>
              <a:gd name="T47" fmla="*/ 133 h 407"/>
              <a:gd name="T48" fmla="*/ 154 w 406"/>
              <a:gd name="T49" fmla="*/ 287 h 407"/>
              <a:gd name="T50" fmla="*/ 59 w 406"/>
              <a:gd name="T51" fmla="*/ 347 h 407"/>
              <a:gd name="T52" fmla="*/ 119 w 406"/>
              <a:gd name="T53" fmla="*/ 252 h 407"/>
              <a:gd name="T54" fmla="*/ 81 w 406"/>
              <a:gd name="T55" fmla="*/ 296 h 407"/>
              <a:gd name="T56" fmla="*/ 110 w 406"/>
              <a:gd name="T57" fmla="*/ 325 h 407"/>
              <a:gd name="T58" fmla="*/ 154 w 406"/>
              <a:gd name="T59" fmla="*/ 287 h 407"/>
              <a:gd name="T60" fmla="*/ 249 w 406"/>
              <a:gd name="T61" fmla="*/ 361 h 407"/>
              <a:gd name="T62" fmla="*/ 157 w 406"/>
              <a:gd name="T63" fmla="*/ 361 h 407"/>
              <a:gd name="T64" fmla="*/ 200 w 406"/>
              <a:gd name="T65" fmla="*/ 300 h 407"/>
              <a:gd name="T66" fmla="*/ 203 w 406"/>
              <a:gd name="T67" fmla="*/ 375 h 407"/>
              <a:gd name="T68" fmla="*/ 206 w 406"/>
              <a:gd name="T69" fmla="*/ 300 h 407"/>
              <a:gd name="T70" fmla="*/ 119 w 406"/>
              <a:gd name="T71" fmla="*/ 155 h 407"/>
              <a:gd name="T72" fmla="*/ 59 w 406"/>
              <a:gd name="T73" fmla="*/ 60 h 407"/>
              <a:gd name="T74" fmla="*/ 154 w 406"/>
              <a:gd name="T75" fmla="*/ 119 h 407"/>
              <a:gd name="T76" fmla="*/ 110 w 406"/>
              <a:gd name="T77" fmla="*/ 82 h 407"/>
              <a:gd name="T78" fmla="*/ 81 w 406"/>
              <a:gd name="T79" fmla="*/ 111 h 407"/>
              <a:gd name="T80" fmla="*/ 119 w 406"/>
              <a:gd name="T81" fmla="*/ 155 h 407"/>
              <a:gd name="T82" fmla="*/ 45 w 406"/>
              <a:gd name="T83" fmla="*/ 249 h 407"/>
              <a:gd name="T84" fmla="*/ 45 w 406"/>
              <a:gd name="T85" fmla="*/ 158 h 407"/>
              <a:gd name="T86" fmla="*/ 106 w 406"/>
              <a:gd name="T87" fmla="*/ 200 h 407"/>
              <a:gd name="T88" fmla="*/ 31 w 406"/>
              <a:gd name="T89" fmla="*/ 203 h 407"/>
              <a:gd name="T90" fmla="*/ 106 w 406"/>
              <a:gd name="T91" fmla="*/ 20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6" h="407">
                <a:moveTo>
                  <a:pt x="178" y="110"/>
                </a:moveTo>
                <a:cubicBezTo>
                  <a:pt x="157" y="46"/>
                  <a:pt x="157" y="46"/>
                  <a:pt x="157" y="46"/>
                </a:cubicBezTo>
                <a:cubicBezTo>
                  <a:pt x="203" y="0"/>
                  <a:pt x="203" y="0"/>
                  <a:pt x="203" y="0"/>
                </a:cubicBezTo>
                <a:cubicBezTo>
                  <a:pt x="249" y="46"/>
                  <a:pt x="249" y="46"/>
                  <a:pt x="249" y="46"/>
                </a:cubicBezTo>
                <a:cubicBezTo>
                  <a:pt x="228" y="110"/>
                  <a:pt x="228" y="110"/>
                  <a:pt x="228" y="110"/>
                </a:cubicBezTo>
                <a:cubicBezTo>
                  <a:pt x="221" y="108"/>
                  <a:pt x="214" y="107"/>
                  <a:pt x="206" y="106"/>
                </a:cubicBezTo>
                <a:cubicBezTo>
                  <a:pt x="223" y="52"/>
                  <a:pt x="223" y="52"/>
                  <a:pt x="223" y="52"/>
                </a:cubicBezTo>
                <a:cubicBezTo>
                  <a:pt x="203" y="31"/>
                  <a:pt x="203" y="31"/>
                  <a:pt x="203" y="3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2" y="107"/>
                  <a:pt x="185" y="108"/>
                  <a:pt x="178" y="110"/>
                </a:cubicBezTo>
                <a:close/>
                <a:moveTo>
                  <a:pt x="124" y="203"/>
                </a:moveTo>
                <a:cubicBezTo>
                  <a:pt x="124" y="160"/>
                  <a:pt x="159" y="124"/>
                  <a:pt x="203" y="124"/>
                </a:cubicBezTo>
                <a:cubicBezTo>
                  <a:pt x="247" y="124"/>
                  <a:pt x="282" y="160"/>
                  <a:pt x="282" y="203"/>
                </a:cubicBezTo>
                <a:cubicBezTo>
                  <a:pt x="282" y="247"/>
                  <a:pt x="247" y="282"/>
                  <a:pt x="203" y="282"/>
                </a:cubicBezTo>
                <a:cubicBezTo>
                  <a:pt x="159" y="282"/>
                  <a:pt x="124" y="247"/>
                  <a:pt x="124" y="203"/>
                </a:cubicBezTo>
                <a:close/>
                <a:moveTo>
                  <a:pt x="287" y="252"/>
                </a:moveTo>
                <a:cubicBezTo>
                  <a:pt x="347" y="283"/>
                  <a:pt x="347" y="283"/>
                  <a:pt x="347" y="283"/>
                </a:cubicBezTo>
                <a:cubicBezTo>
                  <a:pt x="347" y="347"/>
                  <a:pt x="347" y="347"/>
                  <a:pt x="347" y="347"/>
                </a:cubicBezTo>
                <a:cubicBezTo>
                  <a:pt x="282" y="347"/>
                  <a:pt x="282" y="347"/>
                  <a:pt x="282" y="347"/>
                </a:cubicBezTo>
                <a:cubicBezTo>
                  <a:pt x="251" y="287"/>
                  <a:pt x="251" y="287"/>
                  <a:pt x="251" y="287"/>
                </a:cubicBezTo>
                <a:cubicBezTo>
                  <a:pt x="258" y="284"/>
                  <a:pt x="264" y="279"/>
                  <a:pt x="269" y="274"/>
                </a:cubicBezTo>
                <a:cubicBezTo>
                  <a:pt x="296" y="325"/>
                  <a:pt x="296" y="325"/>
                  <a:pt x="296" y="325"/>
                </a:cubicBezTo>
                <a:cubicBezTo>
                  <a:pt x="325" y="325"/>
                  <a:pt x="325" y="325"/>
                  <a:pt x="325" y="325"/>
                </a:cubicBezTo>
                <a:cubicBezTo>
                  <a:pt x="325" y="296"/>
                  <a:pt x="325" y="296"/>
                  <a:pt x="325" y="296"/>
                </a:cubicBezTo>
                <a:cubicBezTo>
                  <a:pt x="274" y="270"/>
                  <a:pt x="274" y="270"/>
                  <a:pt x="274" y="270"/>
                </a:cubicBezTo>
                <a:cubicBezTo>
                  <a:pt x="279" y="264"/>
                  <a:pt x="283" y="258"/>
                  <a:pt x="287" y="252"/>
                </a:cubicBezTo>
                <a:close/>
                <a:moveTo>
                  <a:pt x="297" y="178"/>
                </a:moveTo>
                <a:cubicBezTo>
                  <a:pt x="361" y="158"/>
                  <a:pt x="361" y="158"/>
                  <a:pt x="361" y="158"/>
                </a:cubicBezTo>
                <a:cubicBezTo>
                  <a:pt x="406" y="203"/>
                  <a:pt x="406" y="203"/>
                  <a:pt x="406" y="203"/>
                </a:cubicBezTo>
                <a:cubicBezTo>
                  <a:pt x="361" y="249"/>
                  <a:pt x="361" y="249"/>
                  <a:pt x="361" y="249"/>
                </a:cubicBezTo>
                <a:cubicBezTo>
                  <a:pt x="297" y="229"/>
                  <a:pt x="297" y="229"/>
                  <a:pt x="297" y="229"/>
                </a:cubicBezTo>
                <a:cubicBezTo>
                  <a:pt x="298" y="221"/>
                  <a:pt x="300" y="214"/>
                  <a:pt x="300" y="206"/>
                </a:cubicBezTo>
                <a:cubicBezTo>
                  <a:pt x="354" y="224"/>
                  <a:pt x="354" y="224"/>
                  <a:pt x="354" y="224"/>
                </a:cubicBezTo>
                <a:cubicBezTo>
                  <a:pt x="375" y="203"/>
                  <a:pt x="375" y="203"/>
                  <a:pt x="375" y="203"/>
                </a:cubicBezTo>
                <a:cubicBezTo>
                  <a:pt x="354" y="183"/>
                  <a:pt x="354" y="183"/>
                  <a:pt x="354" y="183"/>
                </a:cubicBezTo>
                <a:cubicBezTo>
                  <a:pt x="300" y="200"/>
                  <a:pt x="300" y="200"/>
                  <a:pt x="300" y="200"/>
                </a:cubicBezTo>
                <a:cubicBezTo>
                  <a:pt x="300" y="193"/>
                  <a:pt x="298" y="185"/>
                  <a:pt x="297" y="178"/>
                </a:cubicBezTo>
                <a:close/>
                <a:moveTo>
                  <a:pt x="251" y="119"/>
                </a:moveTo>
                <a:cubicBezTo>
                  <a:pt x="282" y="60"/>
                  <a:pt x="282" y="60"/>
                  <a:pt x="282" y="60"/>
                </a:cubicBezTo>
                <a:cubicBezTo>
                  <a:pt x="347" y="60"/>
                  <a:pt x="347" y="60"/>
                  <a:pt x="347" y="60"/>
                </a:cubicBezTo>
                <a:cubicBezTo>
                  <a:pt x="347" y="124"/>
                  <a:pt x="347" y="124"/>
                  <a:pt x="347" y="124"/>
                </a:cubicBezTo>
                <a:cubicBezTo>
                  <a:pt x="287" y="155"/>
                  <a:pt x="287" y="155"/>
                  <a:pt x="287" y="155"/>
                </a:cubicBezTo>
                <a:cubicBezTo>
                  <a:pt x="283" y="148"/>
                  <a:pt x="279" y="142"/>
                  <a:pt x="274" y="137"/>
                </a:cubicBezTo>
                <a:cubicBezTo>
                  <a:pt x="325" y="111"/>
                  <a:pt x="325" y="111"/>
                  <a:pt x="325" y="111"/>
                </a:cubicBezTo>
                <a:cubicBezTo>
                  <a:pt x="325" y="82"/>
                  <a:pt x="325" y="82"/>
                  <a:pt x="325" y="82"/>
                </a:cubicBezTo>
                <a:cubicBezTo>
                  <a:pt x="296" y="82"/>
                  <a:pt x="296" y="82"/>
                  <a:pt x="296" y="82"/>
                </a:cubicBezTo>
                <a:cubicBezTo>
                  <a:pt x="269" y="133"/>
                  <a:pt x="269" y="133"/>
                  <a:pt x="269" y="133"/>
                </a:cubicBezTo>
                <a:cubicBezTo>
                  <a:pt x="264" y="127"/>
                  <a:pt x="258" y="123"/>
                  <a:pt x="251" y="119"/>
                </a:cubicBezTo>
                <a:close/>
                <a:moveTo>
                  <a:pt x="154" y="287"/>
                </a:moveTo>
                <a:cubicBezTo>
                  <a:pt x="124" y="347"/>
                  <a:pt x="124" y="347"/>
                  <a:pt x="124" y="347"/>
                </a:cubicBezTo>
                <a:cubicBezTo>
                  <a:pt x="59" y="347"/>
                  <a:pt x="59" y="347"/>
                  <a:pt x="59" y="347"/>
                </a:cubicBezTo>
                <a:cubicBezTo>
                  <a:pt x="59" y="283"/>
                  <a:pt x="59" y="283"/>
                  <a:pt x="59" y="283"/>
                </a:cubicBezTo>
                <a:cubicBezTo>
                  <a:pt x="119" y="252"/>
                  <a:pt x="119" y="252"/>
                  <a:pt x="119" y="252"/>
                </a:cubicBezTo>
                <a:cubicBezTo>
                  <a:pt x="123" y="258"/>
                  <a:pt x="127" y="264"/>
                  <a:pt x="132" y="270"/>
                </a:cubicBezTo>
                <a:cubicBezTo>
                  <a:pt x="81" y="296"/>
                  <a:pt x="81" y="296"/>
                  <a:pt x="81" y="296"/>
                </a:cubicBezTo>
                <a:cubicBezTo>
                  <a:pt x="81" y="325"/>
                  <a:pt x="81" y="325"/>
                  <a:pt x="81" y="325"/>
                </a:cubicBezTo>
                <a:cubicBezTo>
                  <a:pt x="110" y="325"/>
                  <a:pt x="110" y="325"/>
                  <a:pt x="110" y="325"/>
                </a:cubicBezTo>
                <a:cubicBezTo>
                  <a:pt x="136" y="274"/>
                  <a:pt x="136" y="274"/>
                  <a:pt x="136" y="274"/>
                </a:cubicBezTo>
                <a:cubicBezTo>
                  <a:pt x="142" y="279"/>
                  <a:pt x="148" y="284"/>
                  <a:pt x="154" y="287"/>
                </a:cubicBezTo>
                <a:close/>
                <a:moveTo>
                  <a:pt x="228" y="297"/>
                </a:moveTo>
                <a:cubicBezTo>
                  <a:pt x="249" y="361"/>
                  <a:pt x="249" y="361"/>
                  <a:pt x="249" y="361"/>
                </a:cubicBezTo>
                <a:cubicBezTo>
                  <a:pt x="203" y="407"/>
                  <a:pt x="203" y="407"/>
                  <a:pt x="203" y="407"/>
                </a:cubicBezTo>
                <a:cubicBezTo>
                  <a:pt x="157" y="361"/>
                  <a:pt x="157" y="361"/>
                  <a:pt x="157" y="361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85" y="299"/>
                  <a:pt x="192" y="300"/>
                  <a:pt x="200" y="300"/>
                </a:cubicBezTo>
                <a:cubicBezTo>
                  <a:pt x="182" y="355"/>
                  <a:pt x="182" y="355"/>
                  <a:pt x="182" y="355"/>
                </a:cubicBezTo>
                <a:cubicBezTo>
                  <a:pt x="203" y="375"/>
                  <a:pt x="203" y="375"/>
                  <a:pt x="203" y="375"/>
                </a:cubicBezTo>
                <a:cubicBezTo>
                  <a:pt x="223" y="355"/>
                  <a:pt x="223" y="355"/>
                  <a:pt x="223" y="355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14" y="300"/>
                  <a:pt x="221" y="299"/>
                  <a:pt x="228" y="297"/>
                </a:cubicBezTo>
                <a:close/>
                <a:moveTo>
                  <a:pt x="119" y="155"/>
                </a:moveTo>
                <a:cubicBezTo>
                  <a:pt x="59" y="124"/>
                  <a:pt x="59" y="124"/>
                  <a:pt x="59" y="124"/>
                </a:cubicBezTo>
                <a:cubicBezTo>
                  <a:pt x="59" y="60"/>
                  <a:pt x="59" y="60"/>
                  <a:pt x="59" y="60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54" y="119"/>
                  <a:pt x="154" y="119"/>
                  <a:pt x="154" y="119"/>
                </a:cubicBezTo>
                <a:cubicBezTo>
                  <a:pt x="148" y="123"/>
                  <a:pt x="142" y="127"/>
                  <a:pt x="136" y="133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1" y="111"/>
                  <a:pt x="81" y="111"/>
                  <a:pt x="81" y="111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27" y="142"/>
                  <a:pt x="123" y="148"/>
                  <a:pt x="119" y="155"/>
                </a:cubicBezTo>
                <a:close/>
                <a:moveTo>
                  <a:pt x="109" y="229"/>
                </a:moveTo>
                <a:cubicBezTo>
                  <a:pt x="45" y="249"/>
                  <a:pt x="45" y="249"/>
                  <a:pt x="45" y="249"/>
                </a:cubicBezTo>
                <a:cubicBezTo>
                  <a:pt x="0" y="203"/>
                  <a:pt x="0" y="203"/>
                  <a:pt x="0" y="203"/>
                </a:cubicBezTo>
                <a:cubicBezTo>
                  <a:pt x="45" y="158"/>
                  <a:pt x="45" y="158"/>
                  <a:pt x="45" y="158"/>
                </a:cubicBezTo>
                <a:cubicBezTo>
                  <a:pt x="109" y="178"/>
                  <a:pt x="109" y="178"/>
                  <a:pt x="109" y="178"/>
                </a:cubicBezTo>
                <a:cubicBezTo>
                  <a:pt x="107" y="185"/>
                  <a:pt x="106" y="193"/>
                  <a:pt x="106" y="200"/>
                </a:cubicBezTo>
                <a:cubicBezTo>
                  <a:pt x="51" y="183"/>
                  <a:pt x="51" y="183"/>
                  <a:pt x="51" y="183"/>
                </a:cubicBezTo>
                <a:cubicBezTo>
                  <a:pt x="31" y="203"/>
                  <a:pt x="31" y="203"/>
                  <a:pt x="31" y="203"/>
                </a:cubicBezTo>
                <a:cubicBezTo>
                  <a:pt x="51" y="224"/>
                  <a:pt x="51" y="224"/>
                  <a:pt x="51" y="224"/>
                </a:cubicBezTo>
                <a:cubicBezTo>
                  <a:pt x="106" y="206"/>
                  <a:pt x="106" y="206"/>
                  <a:pt x="106" y="206"/>
                </a:cubicBezTo>
                <a:cubicBezTo>
                  <a:pt x="106" y="214"/>
                  <a:pt x="107" y="221"/>
                  <a:pt x="109" y="229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文本框 305"/>
          <p:cNvSpPr txBox="1"/>
          <p:nvPr/>
        </p:nvSpPr>
        <p:spPr>
          <a:xfrm>
            <a:off x="313928" y="644895"/>
            <a:ext cx="5057795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     有你们的旅途</a:t>
            </a:r>
            <a:endParaRPr lang="en-US" altLang="zh-CN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倍加</a:t>
            </a:r>
            <a:r>
              <a:rPr lang="zh-CN" altLang="en-US" sz="6000" dirty="0" smtClean="0">
                <a:blipFill>
                  <a:blip r:embed="rId7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绚烂多彩！</a:t>
            </a:r>
            <a:endParaRPr lang="zh-CN" altLang="en-US" sz="6000" dirty="0">
              <a:blipFill>
                <a:blip r:embed="rId7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grpSp>
        <p:nvGrpSpPr>
          <p:cNvPr id="307" name="组合 306"/>
          <p:cNvGrpSpPr/>
          <p:nvPr/>
        </p:nvGrpSpPr>
        <p:grpSpPr>
          <a:xfrm>
            <a:off x="9487929" y="1980610"/>
            <a:ext cx="1204319" cy="599177"/>
            <a:chOff x="866979" y="1420856"/>
            <a:chExt cx="1204319" cy="599177"/>
          </a:xfrm>
          <a:effectLst/>
        </p:grpSpPr>
        <p:sp>
          <p:nvSpPr>
            <p:cNvPr id="308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09" name="图片 30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310" name="组合 309"/>
          <p:cNvGrpSpPr/>
          <p:nvPr/>
        </p:nvGrpSpPr>
        <p:grpSpPr>
          <a:xfrm>
            <a:off x="7786692" y="436234"/>
            <a:ext cx="1204319" cy="599177"/>
            <a:chOff x="866979" y="1420856"/>
            <a:chExt cx="1204319" cy="599177"/>
          </a:xfrm>
          <a:effectLst/>
        </p:grpSpPr>
        <p:sp>
          <p:nvSpPr>
            <p:cNvPr id="311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12" name="图片 3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313" name="组合 312"/>
          <p:cNvGrpSpPr/>
          <p:nvPr/>
        </p:nvGrpSpPr>
        <p:grpSpPr>
          <a:xfrm>
            <a:off x="7339434" y="1835274"/>
            <a:ext cx="1204319" cy="599177"/>
            <a:chOff x="866979" y="1420856"/>
            <a:chExt cx="1204319" cy="599177"/>
          </a:xfrm>
          <a:effectLst/>
        </p:grpSpPr>
        <p:sp>
          <p:nvSpPr>
            <p:cNvPr id="314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15" name="图片 3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189" name="组合 188"/>
          <p:cNvGrpSpPr/>
          <p:nvPr/>
        </p:nvGrpSpPr>
        <p:grpSpPr>
          <a:xfrm rot="329216">
            <a:off x="8279446" y="4461371"/>
            <a:ext cx="1046486" cy="2252904"/>
            <a:chOff x="8279446" y="4461371"/>
            <a:chExt cx="1046486" cy="2252904"/>
          </a:xfrm>
          <a:effectLst/>
        </p:grpSpPr>
        <p:sp>
          <p:nvSpPr>
            <p:cNvPr id="188" name="椭圆 187"/>
            <p:cNvSpPr/>
            <p:nvPr/>
          </p:nvSpPr>
          <p:spPr>
            <a:xfrm>
              <a:off x="8279769" y="6407859"/>
              <a:ext cx="1046163" cy="306416"/>
            </a:xfrm>
            <a:prstGeom prst="ellipse">
              <a:avLst/>
            </a:prstGeom>
            <a:solidFill>
              <a:srgbClr val="0C3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2" name="组合 161"/>
            <p:cNvGrpSpPr/>
            <p:nvPr/>
          </p:nvGrpSpPr>
          <p:grpSpPr>
            <a:xfrm>
              <a:off x="8279446" y="4461371"/>
              <a:ext cx="839054" cy="2144245"/>
              <a:chOff x="6178501" y="584200"/>
              <a:chExt cx="942976" cy="2409824"/>
            </a:xfrm>
          </p:grpSpPr>
          <p:sp>
            <p:nvSpPr>
              <p:cNvPr id="163" name="Freeform 365"/>
              <p:cNvSpPr>
                <a:spLocks/>
              </p:cNvSpPr>
              <p:nvPr/>
            </p:nvSpPr>
            <p:spPr bwMode="auto">
              <a:xfrm>
                <a:off x="6951614" y="2003425"/>
                <a:ext cx="163513" cy="176212"/>
              </a:xfrm>
              <a:custGeom>
                <a:avLst/>
                <a:gdLst>
                  <a:gd name="T0" fmla="*/ 50 w 59"/>
                  <a:gd name="T1" fmla="*/ 5 h 64"/>
                  <a:gd name="T2" fmla="*/ 50 w 59"/>
                  <a:gd name="T3" fmla="*/ 50 h 64"/>
                  <a:gd name="T4" fmla="*/ 12 w 59"/>
                  <a:gd name="T5" fmla="*/ 50 h 64"/>
                  <a:gd name="T6" fmla="*/ 14 w 59"/>
                  <a:gd name="T7" fmla="*/ 0 h 64"/>
                  <a:gd name="T8" fmla="*/ 50 w 59"/>
                  <a:gd name="T9" fmla="*/ 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4">
                    <a:moveTo>
                      <a:pt x="50" y="5"/>
                    </a:moveTo>
                    <a:cubicBezTo>
                      <a:pt x="50" y="5"/>
                      <a:pt x="59" y="44"/>
                      <a:pt x="50" y="50"/>
                    </a:cubicBezTo>
                    <a:cubicBezTo>
                      <a:pt x="42" y="56"/>
                      <a:pt x="25" y="64"/>
                      <a:pt x="12" y="50"/>
                    </a:cubicBezTo>
                    <a:cubicBezTo>
                      <a:pt x="0" y="36"/>
                      <a:pt x="14" y="0"/>
                      <a:pt x="14" y="0"/>
                    </a:cubicBezTo>
                    <a:lnTo>
                      <a:pt x="50" y="5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366"/>
              <p:cNvSpPr>
                <a:spLocks/>
              </p:cNvSpPr>
              <p:nvPr/>
            </p:nvSpPr>
            <p:spPr bwMode="auto">
              <a:xfrm>
                <a:off x="6446789" y="1908175"/>
                <a:ext cx="179388" cy="163512"/>
              </a:xfrm>
              <a:custGeom>
                <a:avLst/>
                <a:gdLst>
                  <a:gd name="T0" fmla="*/ 0 w 65"/>
                  <a:gd name="T1" fmla="*/ 29 h 59"/>
                  <a:gd name="T2" fmla="*/ 47 w 65"/>
                  <a:gd name="T3" fmla="*/ 49 h 59"/>
                  <a:gd name="T4" fmla="*/ 53 w 65"/>
                  <a:gd name="T5" fmla="*/ 16 h 59"/>
                  <a:gd name="T6" fmla="*/ 22 w 65"/>
                  <a:gd name="T7" fmla="*/ 0 h 59"/>
                  <a:gd name="T8" fmla="*/ 0 w 65"/>
                  <a:gd name="T9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59">
                    <a:moveTo>
                      <a:pt x="0" y="29"/>
                    </a:moveTo>
                    <a:cubicBezTo>
                      <a:pt x="0" y="29"/>
                      <a:pt x="30" y="59"/>
                      <a:pt x="47" y="49"/>
                    </a:cubicBezTo>
                    <a:cubicBezTo>
                      <a:pt x="65" y="39"/>
                      <a:pt x="53" y="16"/>
                      <a:pt x="53" y="16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367"/>
              <p:cNvSpPr>
                <a:spLocks/>
              </p:cNvSpPr>
              <p:nvPr/>
            </p:nvSpPr>
            <p:spPr bwMode="auto">
              <a:xfrm>
                <a:off x="6457901" y="2941637"/>
                <a:ext cx="231775" cy="52387"/>
              </a:xfrm>
              <a:custGeom>
                <a:avLst/>
                <a:gdLst>
                  <a:gd name="T0" fmla="*/ 8 w 84"/>
                  <a:gd name="T1" fmla="*/ 1 h 19"/>
                  <a:gd name="T2" fmla="*/ 2 w 84"/>
                  <a:gd name="T3" fmla="*/ 8 h 19"/>
                  <a:gd name="T4" fmla="*/ 4 w 84"/>
                  <a:gd name="T5" fmla="*/ 19 h 19"/>
                  <a:gd name="T6" fmla="*/ 82 w 84"/>
                  <a:gd name="T7" fmla="*/ 15 h 19"/>
                  <a:gd name="T8" fmla="*/ 84 w 84"/>
                  <a:gd name="T9" fmla="*/ 4 h 19"/>
                  <a:gd name="T10" fmla="*/ 76 w 84"/>
                  <a:gd name="T11" fmla="*/ 0 h 19"/>
                  <a:gd name="T12" fmla="*/ 8 w 84"/>
                  <a:gd name="T1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9">
                    <a:moveTo>
                      <a:pt x="8" y="1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0" y="18"/>
                      <a:pt x="4" y="19"/>
                    </a:cubicBezTo>
                    <a:cubicBezTo>
                      <a:pt x="5" y="19"/>
                      <a:pt x="78" y="17"/>
                      <a:pt x="82" y="15"/>
                    </a:cubicBezTo>
                    <a:cubicBezTo>
                      <a:pt x="84" y="14"/>
                      <a:pt x="84" y="4"/>
                      <a:pt x="84" y="4"/>
                    </a:cubicBezTo>
                    <a:cubicBezTo>
                      <a:pt x="76" y="0"/>
                      <a:pt x="76" y="0"/>
                      <a:pt x="76" y="0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368"/>
              <p:cNvSpPr>
                <a:spLocks/>
              </p:cNvSpPr>
              <p:nvPr/>
            </p:nvSpPr>
            <p:spPr bwMode="auto">
              <a:xfrm>
                <a:off x="6446789" y="2287587"/>
                <a:ext cx="254000" cy="676275"/>
              </a:xfrm>
              <a:custGeom>
                <a:avLst/>
                <a:gdLst>
                  <a:gd name="T0" fmla="*/ 62 w 92"/>
                  <a:gd name="T1" fmla="*/ 3 h 244"/>
                  <a:gd name="T2" fmla="*/ 65 w 92"/>
                  <a:gd name="T3" fmla="*/ 209 h 244"/>
                  <a:gd name="T4" fmla="*/ 9 w 92"/>
                  <a:gd name="T5" fmla="*/ 218 h 244"/>
                  <a:gd name="T6" fmla="*/ 6 w 92"/>
                  <a:gd name="T7" fmla="*/ 244 h 244"/>
                  <a:gd name="T8" fmla="*/ 88 w 92"/>
                  <a:gd name="T9" fmla="*/ 240 h 244"/>
                  <a:gd name="T10" fmla="*/ 92 w 92"/>
                  <a:gd name="T11" fmla="*/ 0 h 244"/>
                  <a:gd name="T12" fmla="*/ 62 w 92"/>
                  <a:gd name="T13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44">
                    <a:moveTo>
                      <a:pt x="62" y="3"/>
                    </a:moveTo>
                    <a:cubicBezTo>
                      <a:pt x="65" y="209"/>
                      <a:pt x="65" y="209"/>
                      <a:pt x="65" y="209"/>
                    </a:cubicBezTo>
                    <a:cubicBezTo>
                      <a:pt x="65" y="209"/>
                      <a:pt x="17" y="201"/>
                      <a:pt x="9" y="218"/>
                    </a:cubicBezTo>
                    <a:cubicBezTo>
                      <a:pt x="0" y="234"/>
                      <a:pt x="6" y="244"/>
                      <a:pt x="6" y="244"/>
                    </a:cubicBezTo>
                    <a:cubicBezTo>
                      <a:pt x="88" y="240"/>
                      <a:pt x="88" y="240"/>
                      <a:pt x="88" y="240"/>
                    </a:cubicBezTo>
                    <a:cubicBezTo>
                      <a:pt x="92" y="0"/>
                      <a:pt x="92" y="0"/>
                      <a:pt x="92" y="0"/>
                    </a:cubicBezTo>
                    <a:lnTo>
                      <a:pt x="62" y="3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69"/>
              <p:cNvSpPr>
                <a:spLocks/>
              </p:cNvSpPr>
              <p:nvPr/>
            </p:nvSpPr>
            <p:spPr bwMode="auto">
              <a:xfrm>
                <a:off x="6496001" y="2863850"/>
                <a:ext cx="100013" cy="95250"/>
              </a:xfrm>
              <a:custGeom>
                <a:avLst/>
                <a:gdLst>
                  <a:gd name="T0" fmla="*/ 0 w 36"/>
                  <a:gd name="T1" fmla="*/ 3 h 34"/>
                  <a:gd name="T2" fmla="*/ 27 w 36"/>
                  <a:gd name="T3" fmla="*/ 34 h 34"/>
                  <a:gd name="T4" fmla="*/ 36 w 36"/>
                  <a:gd name="T5" fmla="*/ 34 h 34"/>
                  <a:gd name="T6" fmla="*/ 27 w 36"/>
                  <a:gd name="T7" fmla="*/ 15 h 34"/>
                  <a:gd name="T8" fmla="*/ 8 w 36"/>
                  <a:gd name="T9" fmla="*/ 0 h 34"/>
                  <a:gd name="T10" fmla="*/ 0 w 36"/>
                  <a:gd name="T11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4">
                    <a:moveTo>
                      <a:pt x="0" y="3"/>
                    </a:moveTo>
                    <a:cubicBezTo>
                      <a:pt x="0" y="3"/>
                      <a:pt x="19" y="6"/>
                      <a:pt x="27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3" y="24"/>
                      <a:pt x="27" y="15"/>
                    </a:cubicBezTo>
                    <a:cubicBezTo>
                      <a:pt x="20" y="7"/>
                      <a:pt x="10" y="0"/>
                      <a:pt x="8" y="0"/>
                    </a:cubicBezTo>
                    <a:cubicBezTo>
                      <a:pt x="4" y="0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70"/>
              <p:cNvSpPr>
                <a:spLocks/>
              </p:cNvSpPr>
              <p:nvPr/>
            </p:nvSpPr>
            <p:spPr bwMode="auto">
              <a:xfrm>
                <a:off x="6857951" y="2941637"/>
                <a:ext cx="231775" cy="52387"/>
              </a:xfrm>
              <a:custGeom>
                <a:avLst/>
                <a:gdLst>
                  <a:gd name="T0" fmla="*/ 76 w 84"/>
                  <a:gd name="T1" fmla="*/ 1 h 19"/>
                  <a:gd name="T2" fmla="*/ 82 w 84"/>
                  <a:gd name="T3" fmla="*/ 8 h 19"/>
                  <a:gd name="T4" fmla="*/ 80 w 84"/>
                  <a:gd name="T5" fmla="*/ 19 h 19"/>
                  <a:gd name="T6" fmla="*/ 3 w 84"/>
                  <a:gd name="T7" fmla="*/ 15 h 19"/>
                  <a:gd name="T8" fmla="*/ 1 w 84"/>
                  <a:gd name="T9" fmla="*/ 4 h 19"/>
                  <a:gd name="T10" fmla="*/ 8 w 84"/>
                  <a:gd name="T11" fmla="*/ 0 h 19"/>
                  <a:gd name="T12" fmla="*/ 76 w 84"/>
                  <a:gd name="T1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9">
                    <a:moveTo>
                      <a:pt x="76" y="1"/>
                    </a:move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4" y="18"/>
                      <a:pt x="80" y="19"/>
                    </a:cubicBezTo>
                    <a:cubicBezTo>
                      <a:pt x="80" y="19"/>
                      <a:pt x="6" y="17"/>
                      <a:pt x="3" y="15"/>
                    </a:cubicBezTo>
                    <a:cubicBezTo>
                      <a:pt x="0" y="14"/>
                      <a:pt x="1" y="4"/>
                      <a:pt x="1" y="4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76" y="1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71"/>
              <p:cNvSpPr>
                <a:spLocks/>
              </p:cNvSpPr>
              <p:nvPr/>
            </p:nvSpPr>
            <p:spPr bwMode="auto">
              <a:xfrm>
                <a:off x="6850014" y="2287587"/>
                <a:ext cx="250825" cy="676275"/>
              </a:xfrm>
              <a:custGeom>
                <a:avLst/>
                <a:gdLst>
                  <a:gd name="T0" fmla="*/ 29 w 91"/>
                  <a:gd name="T1" fmla="*/ 3 h 244"/>
                  <a:gd name="T2" fmla="*/ 27 w 91"/>
                  <a:gd name="T3" fmla="*/ 209 h 244"/>
                  <a:gd name="T4" fmla="*/ 83 w 91"/>
                  <a:gd name="T5" fmla="*/ 218 h 244"/>
                  <a:gd name="T6" fmla="*/ 85 w 91"/>
                  <a:gd name="T7" fmla="*/ 244 h 244"/>
                  <a:gd name="T8" fmla="*/ 4 w 91"/>
                  <a:gd name="T9" fmla="*/ 240 h 244"/>
                  <a:gd name="T10" fmla="*/ 0 w 91"/>
                  <a:gd name="T11" fmla="*/ 0 h 244"/>
                  <a:gd name="T12" fmla="*/ 29 w 91"/>
                  <a:gd name="T13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244">
                    <a:moveTo>
                      <a:pt x="29" y="3"/>
                    </a:moveTo>
                    <a:cubicBezTo>
                      <a:pt x="27" y="209"/>
                      <a:pt x="27" y="209"/>
                      <a:pt x="27" y="209"/>
                    </a:cubicBezTo>
                    <a:cubicBezTo>
                      <a:pt x="27" y="209"/>
                      <a:pt x="74" y="201"/>
                      <a:pt x="83" y="218"/>
                    </a:cubicBezTo>
                    <a:cubicBezTo>
                      <a:pt x="91" y="234"/>
                      <a:pt x="85" y="244"/>
                      <a:pt x="85" y="244"/>
                    </a:cubicBezTo>
                    <a:cubicBezTo>
                      <a:pt x="4" y="240"/>
                      <a:pt x="4" y="240"/>
                      <a:pt x="4" y="24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9" y="3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72"/>
              <p:cNvSpPr>
                <a:spLocks/>
              </p:cNvSpPr>
              <p:nvPr/>
            </p:nvSpPr>
            <p:spPr bwMode="auto">
              <a:xfrm>
                <a:off x="6954789" y="2863850"/>
                <a:ext cx="100013" cy="95250"/>
              </a:xfrm>
              <a:custGeom>
                <a:avLst/>
                <a:gdLst>
                  <a:gd name="T0" fmla="*/ 36 w 36"/>
                  <a:gd name="T1" fmla="*/ 3 h 34"/>
                  <a:gd name="T2" fmla="*/ 9 w 36"/>
                  <a:gd name="T3" fmla="*/ 34 h 34"/>
                  <a:gd name="T4" fmla="*/ 0 w 36"/>
                  <a:gd name="T5" fmla="*/ 34 h 34"/>
                  <a:gd name="T6" fmla="*/ 9 w 36"/>
                  <a:gd name="T7" fmla="*/ 15 h 34"/>
                  <a:gd name="T8" fmla="*/ 28 w 36"/>
                  <a:gd name="T9" fmla="*/ 0 h 34"/>
                  <a:gd name="T10" fmla="*/ 36 w 36"/>
                  <a:gd name="T11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4">
                    <a:moveTo>
                      <a:pt x="36" y="3"/>
                    </a:moveTo>
                    <a:cubicBezTo>
                      <a:pt x="36" y="3"/>
                      <a:pt x="17" y="6"/>
                      <a:pt x="9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2" y="24"/>
                      <a:pt x="9" y="15"/>
                    </a:cubicBezTo>
                    <a:cubicBezTo>
                      <a:pt x="15" y="7"/>
                      <a:pt x="26" y="0"/>
                      <a:pt x="28" y="0"/>
                    </a:cubicBezTo>
                    <a:cubicBezTo>
                      <a:pt x="32" y="0"/>
                      <a:pt x="36" y="3"/>
                      <a:pt x="36" y="3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73"/>
              <p:cNvSpPr>
                <a:spLocks/>
              </p:cNvSpPr>
              <p:nvPr/>
            </p:nvSpPr>
            <p:spPr bwMode="auto">
              <a:xfrm>
                <a:off x="6954789" y="1331913"/>
                <a:ext cx="166688" cy="738187"/>
              </a:xfrm>
              <a:custGeom>
                <a:avLst/>
                <a:gdLst>
                  <a:gd name="T0" fmla="*/ 0 w 60"/>
                  <a:gd name="T1" fmla="*/ 10 h 266"/>
                  <a:gd name="T2" fmla="*/ 9 w 60"/>
                  <a:gd name="T3" fmla="*/ 0 h 266"/>
                  <a:gd name="T4" fmla="*/ 42 w 60"/>
                  <a:gd name="T5" fmla="*/ 34 h 266"/>
                  <a:gd name="T6" fmla="*/ 60 w 60"/>
                  <a:gd name="T7" fmla="*/ 261 h 266"/>
                  <a:gd name="T8" fmla="*/ 9 w 60"/>
                  <a:gd name="T9" fmla="*/ 266 h 266"/>
                  <a:gd name="T10" fmla="*/ 0 w 60"/>
                  <a:gd name="T11" fmla="*/ 1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66">
                    <a:moveTo>
                      <a:pt x="0" y="1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33" y="3"/>
                      <a:pt x="42" y="34"/>
                    </a:cubicBezTo>
                    <a:cubicBezTo>
                      <a:pt x="49" y="62"/>
                      <a:pt x="60" y="261"/>
                      <a:pt x="60" y="261"/>
                    </a:cubicBezTo>
                    <a:cubicBezTo>
                      <a:pt x="9" y="266"/>
                      <a:pt x="9" y="266"/>
                      <a:pt x="9" y="266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8E5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74"/>
              <p:cNvSpPr>
                <a:spLocks/>
              </p:cNvSpPr>
              <p:nvPr/>
            </p:nvSpPr>
            <p:spPr bwMode="auto">
              <a:xfrm>
                <a:off x="6954789" y="1335088"/>
                <a:ext cx="47625" cy="731837"/>
              </a:xfrm>
              <a:custGeom>
                <a:avLst/>
                <a:gdLst>
                  <a:gd name="T0" fmla="*/ 14 w 17"/>
                  <a:gd name="T1" fmla="*/ 209 h 264"/>
                  <a:gd name="T2" fmla="*/ 17 w 17"/>
                  <a:gd name="T3" fmla="*/ 138 h 264"/>
                  <a:gd name="T4" fmla="*/ 11 w 17"/>
                  <a:gd name="T5" fmla="*/ 63 h 264"/>
                  <a:gd name="T6" fmla="*/ 8 w 17"/>
                  <a:gd name="T7" fmla="*/ 27 h 264"/>
                  <a:gd name="T8" fmla="*/ 8 w 17"/>
                  <a:gd name="T9" fmla="*/ 0 h 264"/>
                  <a:gd name="T10" fmla="*/ 0 w 17"/>
                  <a:gd name="T11" fmla="*/ 9 h 264"/>
                  <a:gd name="T12" fmla="*/ 9 w 17"/>
                  <a:gd name="T13" fmla="*/ 264 h 264"/>
                  <a:gd name="T14" fmla="*/ 14 w 17"/>
                  <a:gd name="T15" fmla="*/ 264 h 264"/>
                  <a:gd name="T16" fmla="*/ 14 w 17"/>
                  <a:gd name="T17" fmla="*/ 209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64">
                    <a:moveTo>
                      <a:pt x="14" y="209"/>
                    </a:moveTo>
                    <a:cubicBezTo>
                      <a:pt x="16" y="186"/>
                      <a:pt x="17" y="162"/>
                      <a:pt x="17" y="138"/>
                    </a:cubicBezTo>
                    <a:cubicBezTo>
                      <a:pt x="16" y="113"/>
                      <a:pt x="13" y="88"/>
                      <a:pt x="11" y="63"/>
                    </a:cubicBezTo>
                    <a:cubicBezTo>
                      <a:pt x="10" y="51"/>
                      <a:pt x="9" y="39"/>
                      <a:pt x="8" y="27"/>
                    </a:cubicBezTo>
                    <a:cubicBezTo>
                      <a:pt x="8" y="18"/>
                      <a:pt x="9" y="9"/>
                      <a:pt x="8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264"/>
                      <a:pt x="9" y="264"/>
                      <a:pt x="9" y="264"/>
                    </a:cubicBezTo>
                    <a:cubicBezTo>
                      <a:pt x="14" y="264"/>
                      <a:pt x="14" y="264"/>
                      <a:pt x="14" y="264"/>
                    </a:cubicBezTo>
                    <a:cubicBezTo>
                      <a:pt x="12" y="246"/>
                      <a:pt x="14" y="227"/>
                      <a:pt x="14" y="209"/>
                    </a:cubicBezTo>
                    <a:close/>
                  </a:path>
                </a:pathLst>
              </a:custGeom>
              <a:solidFill>
                <a:srgbClr val="7C5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75"/>
              <p:cNvSpPr>
                <a:spLocks/>
              </p:cNvSpPr>
              <p:nvPr/>
            </p:nvSpPr>
            <p:spPr bwMode="auto">
              <a:xfrm>
                <a:off x="6554739" y="1955800"/>
                <a:ext cx="425450" cy="542925"/>
              </a:xfrm>
              <a:custGeom>
                <a:avLst/>
                <a:gdLst>
                  <a:gd name="T0" fmla="*/ 17 w 268"/>
                  <a:gd name="T1" fmla="*/ 0 h 342"/>
                  <a:gd name="T2" fmla="*/ 0 w 268"/>
                  <a:gd name="T3" fmla="*/ 21 h 342"/>
                  <a:gd name="T4" fmla="*/ 10 w 268"/>
                  <a:gd name="T5" fmla="*/ 342 h 342"/>
                  <a:gd name="T6" fmla="*/ 127 w 268"/>
                  <a:gd name="T7" fmla="*/ 342 h 342"/>
                  <a:gd name="T8" fmla="*/ 129 w 268"/>
                  <a:gd name="T9" fmla="*/ 143 h 342"/>
                  <a:gd name="T10" fmla="*/ 146 w 268"/>
                  <a:gd name="T11" fmla="*/ 143 h 342"/>
                  <a:gd name="T12" fmla="*/ 153 w 268"/>
                  <a:gd name="T13" fmla="*/ 342 h 342"/>
                  <a:gd name="T14" fmla="*/ 268 w 268"/>
                  <a:gd name="T15" fmla="*/ 342 h 342"/>
                  <a:gd name="T16" fmla="*/ 268 w 268"/>
                  <a:gd name="T17" fmla="*/ 19 h 342"/>
                  <a:gd name="T18" fmla="*/ 252 w 268"/>
                  <a:gd name="T19" fmla="*/ 7 h 342"/>
                  <a:gd name="T20" fmla="*/ 17 w 268"/>
                  <a:gd name="T21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8" h="342">
                    <a:moveTo>
                      <a:pt x="17" y="0"/>
                    </a:moveTo>
                    <a:lnTo>
                      <a:pt x="0" y="21"/>
                    </a:lnTo>
                    <a:lnTo>
                      <a:pt x="10" y="342"/>
                    </a:lnTo>
                    <a:lnTo>
                      <a:pt x="127" y="342"/>
                    </a:lnTo>
                    <a:lnTo>
                      <a:pt x="129" y="143"/>
                    </a:lnTo>
                    <a:lnTo>
                      <a:pt x="146" y="143"/>
                    </a:lnTo>
                    <a:lnTo>
                      <a:pt x="153" y="342"/>
                    </a:lnTo>
                    <a:lnTo>
                      <a:pt x="268" y="342"/>
                    </a:lnTo>
                    <a:lnTo>
                      <a:pt x="268" y="19"/>
                    </a:lnTo>
                    <a:lnTo>
                      <a:pt x="252" y="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4439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76"/>
              <p:cNvSpPr>
                <a:spLocks/>
              </p:cNvSpPr>
              <p:nvPr/>
            </p:nvSpPr>
            <p:spPr bwMode="auto">
              <a:xfrm>
                <a:off x="6178501" y="1331913"/>
                <a:ext cx="801688" cy="682625"/>
              </a:xfrm>
              <a:custGeom>
                <a:avLst/>
                <a:gdLst>
                  <a:gd name="T0" fmla="*/ 153 w 290"/>
                  <a:gd name="T1" fmla="*/ 0 h 246"/>
                  <a:gd name="T2" fmla="*/ 147 w 290"/>
                  <a:gd name="T3" fmla="*/ 0 h 246"/>
                  <a:gd name="T4" fmla="*/ 100 w 290"/>
                  <a:gd name="T5" fmla="*/ 17 h 246"/>
                  <a:gd name="T6" fmla="*/ 26 w 290"/>
                  <a:gd name="T7" fmla="*/ 126 h 246"/>
                  <a:gd name="T8" fmla="*/ 24 w 290"/>
                  <a:gd name="T9" fmla="*/ 178 h 246"/>
                  <a:gd name="T10" fmla="*/ 100 w 290"/>
                  <a:gd name="T11" fmla="*/ 246 h 246"/>
                  <a:gd name="T12" fmla="*/ 130 w 290"/>
                  <a:gd name="T13" fmla="*/ 207 h 246"/>
                  <a:gd name="T14" fmla="*/ 70 w 290"/>
                  <a:gd name="T15" fmla="*/ 156 h 246"/>
                  <a:gd name="T16" fmla="*/ 78 w 290"/>
                  <a:gd name="T17" fmla="*/ 132 h 246"/>
                  <a:gd name="T18" fmla="*/ 127 w 290"/>
                  <a:gd name="T19" fmla="*/ 59 h 246"/>
                  <a:gd name="T20" fmla="*/ 136 w 290"/>
                  <a:gd name="T21" fmla="*/ 237 h 246"/>
                  <a:gd name="T22" fmla="*/ 290 w 290"/>
                  <a:gd name="T23" fmla="*/ 236 h 246"/>
                  <a:gd name="T24" fmla="*/ 290 w 290"/>
                  <a:gd name="T25" fmla="*/ 0 h 246"/>
                  <a:gd name="T26" fmla="*/ 252 w 290"/>
                  <a:gd name="T27" fmla="*/ 0 h 246"/>
                  <a:gd name="T28" fmla="*/ 153 w 290"/>
                  <a:gd name="T2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0" h="246">
                    <a:moveTo>
                      <a:pt x="153" y="0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16" y="4"/>
                      <a:pt x="100" y="17"/>
                    </a:cubicBezTo>
                    <a:cubicBezTo>
                      <a:pt x="84" y="31"/>
                      <a:pt x="26" y="126"/>
                      <a:pt x="26" y="126"/>
                    </a:cubicBezTo>
                    <a:cubicBezTo>
                      <a:pt x="26" y="126"/>
                      <a:pt x="0" y="156"/>
                      <a:pt x="24" y="178"/>
                    </a:cubicBezTo>
                    <a:cubicBezTo>
                      <a:pt x="42" y="194"/>
                      <a:pt x="100" y="246"/>
                      <a:pt x="100" y="246"/>
                    </a:cubicBezTo>
                    <a:cubicBezTo>
                      <a:pt x="130" y="207"/>
                      <a:pt x="130" y="207"/>
                      <a:pt x="130" y="207"/>
                    </a:cubicBezTo>
                    <a:cubicBezTo>
                      <a:pt x="130" y="207"/>
                      <a:pt x="85" y="179"/>
                      <a:pt x="70" y="156"/>
                    </a:cubicBezTo>
                    <a:cubicBezTo>
                      <a:pt x="65" y="148"/>
                      <a:pt x="75" y="137"/>
                      <a:pt x="78" y="132"/>
                    </a:cubicBezTo>
                    <a:cubicBezTo>
                      <a:pt x="93" y="111"/>
                      <a:pt x="127" y="59"/>
                      <a:pt x="127" y="59"/>
                    </a:cubicBezTo>
                    <a:cubicBezTo>
                      <a:pt x="136" y="237"/>
                      <a:pt x="136" y="237"/>
                      <a:pt x="136" y="237"/>
                    </a:cubicBezTo>
                    <a:cubicBezTo>
                      <a:pt x="290" y="236"/>
                      <a:pt x="290" y="236"/>
                      <a:pt x="290" y="236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252" y="0"/>
                      <a:pt x="252" y="0"/>
                      <a:pt x="252" y="0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8E5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77"/>
              <p:cNvSpPr>
                <a:spLocks/>
              </p:cNvSpPr>
              <p:nvPr/>
            </p:nvSpPr>
            <p:spPr bwMode="auto">
              <a:xfrm>
                <a:off x="6618239" y="1331913"/>
                <a:ext cx="311150" cy="133350"/>
              </a:xfrm>
              <a:custGeom>
                <a:avLst/>
                <a:gdLst>
                  <a:gd name="T0" fmla="*/ 4 w 113"/>
                  <a:gd name="T1" fmla="*/ 0 h 48"/>
                  <a:gd name="T2" fmla="*/ 42 w 113"/>
                  <a:gd name="T3" fmla="*/ 44 h 48"/>
                  <a:gd name="T4" fmla="*/ 109 w 113"/>
                  <a:gd name="T5" fmla="*/ 0 h 48"/>
                  <a:gd name="T6" fmla="*/ 4 w 113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48">
                    <a:moveTo>
                      <a:pt x="4" y="0"/>
                    </a:moveTo>
                    <a:cubicBezTo>
                      <a:pt x="4" y="0"/>
                      <a:pt x="0" y="39"/>
                      <a:pt x="42" y="44"/>
                    </a:cubicBezTo>
                    <a:cubicBezTo>
                      <a:pt x="83" y="48"/>
                      <a:pt x="113" y="32"/>
                      <a:pt x="109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A6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78"/>
              <p:cNvSpPr>
                <a:spLocks/>
              </p:cNvSpPr>
              <p:nvPr/>
            </p:nvSpPr>
            <p:spPr bwMode="auto">
              <a:xfrm>
                <a:off x="6678564" y="1235075"/>
                <a:ext cx="190500" cy="180975"/>
              </a:xfrm>
              <a:custGeom>
                <a:avLst/>
                <a:gdLst>
                  <a:gd name="T0" fmla="*/ 0 w 69"/>
                  <a:gd name="T1" fmla="*/ 9 h 65"/>
                  <a:gd name="T2" fmla="*/ 0 w 69"/>
                  <a:gd name="T3" fmla="*/ 54 h 65"/>
                  <a:gd name="T4" fmla="*/ 44 w 69"/>
                  <a:gd name="T5" fmla="*/ 62 h 65"/>
                  <a:gd name="T6" fmla="*/ 69 w 69"/>
                  <a:gd name="T7" fmla="*/ 52 h 65"/>
                  <a:gd name="T8" fmla="*/ 69 w 69"/>
                  <a:gd name="T9" fmla="*/ 0 h 65"/>
                  <a:gd name="T10" fmla="*/ 0 w 69"/>
                  <a:gd name="T11" fmla="*/ 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65">
                    <a:moveTo>
                      <a:pt x="0" y="9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20" y="65"/>
                      <a:pt x="44" y="62"/>
                    </a:cubicBezTo>
                    <a:cubicBezTo>
                      <a:pt x="68" y="58"/>
                      <a:pt x="69" y="52"/>
                      <a:pt x="69" y="52"/>
                    </a:cubicBezTo>
                    <a:cubicBezTo>
                      <a:pt x="69" y="0"/>
                      <a:pt x="69" y="0"/>
                      <a:pt x="69" y="0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79"/>
              <p:cNvSpPr>
                <a:spLocks/>
              </p:cNvSpPr>
              <p:nvPr/>
            </p:nvSpPr>
            <p:spPr bwMode="auto">
              <a:xfrm>
                <a:off x="6678564" y="1235075"/>
                <a:ext cx="190500" cy="66675"/>
              </a:xfrm>
              <a:custGeom>
                <a:avLst/>
                <a:gdLst>
                  <a:gd name="T0" fmla="*/ 69 w 69"/>
                  <a:gd name="T1" fmla="*/ 12 h 24"/>
                  <a:gd name="T2" fmla="*/ 69 w 69"/>
                  <a:gd name="T3" fmla="*/ 0 h 24"/>
                  <a:gd name="T4" fmla="*/ 0 w 69"/>
                  <a:gd name="T5" fmla="*/ 9 h 24"/>
                  <a:gd name="T6" fmla="*/ 0 w 69"/>
                  <a:gd name="T7" fmla="*/ 14 h 24"/>
                  <a:gd name="T8" fmla="*/ 69 w 69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4">
                    <a:moveTo>
                      <a:pt x="69" y="12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9" y="24"/>
                      <a:pt x="49" y="17"/>
                      <a:pt x="69" y="12"/>
                    </a:cubicBezTo>
                    <a:close/>
                  </a:path>
                </a:pathLst>
              </a:custGeom>
              <a:solidFill>
                <a:srgbClr val="CE9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80"/>
              <p:cNvSpPr>
                <a:spLocks/>
              </p:cNvSpPr>
              <p:nvPr/>
            </p:nvSpPr>
            <p:spPr bwMode="auto">
              <a:xfrm>
                <a:off x="6723014" y="1246188"/>
                <a:ext cx="111125" cy="80962"/>
              </a:xfrm>
              <a:custGeom>
                <a:avLst/>
                <a:gdLst>
                  <a:gd name="T0" fmla="*/ 0 w 40"/>
                  <a:gd name="T1" fmla="*/ 5 h 29"/>
                  <a:gd name="T2" fmla="*/ 10 w 40"/>
                  <a:gd name="T3" fmla="*/ 28 h 29"/>
                  <a:gd name="T4" fmla="*/ 38 w 40"/>
                  <a:gd name="T5" fmla="*/ 25 h 29"/>
                  <a:gd name="T6" fmla="*/ 31 w 40"/>
                  <a:gd name="T7" fmla="*/ 0 h 29"/>
                  <a:gd name="T8" fmla="*/ 0 w 40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9">
                    <a:moveTo>
                      <a:pt x="0" y="5"/>
                    </a:moveTo>
                    <a:cubicBezTo>
                      <a:pt x="0" y="5"/>
                      <a:pt x="7" y="28"/>
                      <a:pt x="10" y="28"/>
                    </a:cubicBezTo>
                    <a:cubicBezTo>
                      <a:pt x="14" y="29"/>
                      <a:pt x="36" y="28"/>
                      <a:pt x="38" y="25"/>
                    </a:cubicBezTo>
                    <a:cubicBezTo>
                      <a:pt x="40" y="22"/>
                      <a:pt x="31" y="0"/>
                      <a:pt x="31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81"/>
              <p:cNvSpPr>
                <a:spLocks/>
              </p:cNvSpPr>
              <p:nvPr/>
            </p:nvSpPr>
            <p:spPr bwMode="auto">
              <a:xfrm>
                <a:off x="6413451" y="584200"/>
                <a:ext cx="676275" cy="396875"/>
              </a:xfrm>
              <a:custGeom>
                <a:avLst/>
                <a:gdLst>
                  <a:gd name="T0" fmla="*/ 1 w 245"/>
                  <a:gd name="T1" fmla="*/ 143 h 143"/>
                  <a:gd name="T2" fmla="*/ 1 w 245"/>
                  <a:gd name="T3" fmla="*/ 69 h 143"/>
                  <a:gd name="T4" fmla="*/ 19 w 245"/>
                  <a:gd name="T5" fmla="*/ 57 h 143"/>
                  <a:gd name="T6" fmla="*/ 40 w 245"/>
                  <a:gd name="T7" fmla="*/ 16 h 143"/>
                  <a:gd name="T8" fmla="*/ 155 w 245"/>
                  <a:gd name="T9" fmla="*/ 3 h 143"/>
                  <a:gd name="T10" fmla="*/ 215 w 245"/>
                  <a:gd name="T11" fmla="*/ 56 h 143"/>
                  <a:gd name="T12" fmla="*/ 238 w 245"/>
                  <a:gd name="T13" fmla="*/ 73 h 143"/>
                  <a:gd name="T14" fmla="*/ 242 w 245"/>
                  <a:gd name="T15" fmla="*/ 140 h 143"/>
                  <a:gd name="T16" fmla="*/ 1 w 245"/>
                  <a:gd name="T17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5" h="143">
                    <a:moveTo>
                      <a:pt x="1" y="143"/>
                    </a:moveTo>
                    <a:cubicBezTo>
                      <a:pt x="1" y="143"/>
                      <a:pt x="0" y="78"/>
                      <a:pt x="1" y="69"/>
                    </a:cubicBezTo>
                    <a:cubicBezTo>
                      <a:pt x="2" y="61"/>
                      <a:pt x="8" y="53"/>
                      <a:pt x="19" y="57"/>
                    </a:cubicBezTo>
                    <a:cubicBezTo>
                      <a:pt x="19" y="57"/>
                      <a:pt x="12" y="30"/>
                      <a:pt x="40" y="16"/>
                    </a:cubicBezTo>
                    <a:cubicBezTo>
                      <a:pt x="67" y="2"/>
                      <a:pt x="125" y="0"/>
                      <a:pt x="155" y="3"/>
                    </a:cubicBezTo>
                    <a:cubicBezTo>
                      <a:pt x="210" y="9"/>
                      <a:pt x="212" y="27"/>
                      <a:pt x="215" y="56"/>
                    </a:cubicBezTo>
                    <a:cubicBezTo>
                      <a:pt x="215" y="56"/>
                      <a:pt x="230" y="49"/>
                      <a:pt x="238" y="73"/>
                    </a:cubicBezTo>
                    <a:cubicBezTo>
                      <a:pt x="245" y="98"/>
                      <a:pt x="242" y="140"/>
                      <a:pt x="242" y="140"/>
                    </a:cubicBezTo>
                    <a:lnTo>
                      <a:pt x="1" y="143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82"/>
              <p:cNvSpPr>
                <a:spLocks/>
              </p:cNvSpPr>
              <p:nvPr/>
            </p:nvSpPr>
            <p:spPr bwMode="auto">
              <a:xfrm>
                <a:off x="6443614" y="690563"/>
                <a:ext cx="614363" cy="584200"/>
              </a:xfrm>
              <a:custGeom>
                <a:avLst/>
                <a:gdLst>
                  <a:gd name="T0" fmla="*/ 222 w 222"/>
                  <a:gd name="T1" fmla="*/ 108 h 211"/>
                  <a:gd name="T2" fmla="*/ 114 w 222"/>
                  <a:gd name="T3" fmla="*/ 211 h 211"/>
                  <a:gd name="T4" fmla="*/ 0 w 222"/>
                  <a:gd name="T5" fmla="*/ 108 h 211"/>
                  <a:gd name="T6" fmla="*/ 72 w 222"/>
                  <a:gd name="T7" fmla="*/ 5 h 211"/>
                  <a:gd name="T8" fmla="*/ 111 w 222"/>
                  <a:gd name="T9" fmla="*/ 16 h 211"/>
                  <a:gd name="T10" fmla="*/ 146 w 222"/>
                  <a:gd name="T11" fmla="*/ 3 h 211"/>
                  <a:gd name="T12" fmla="*/ 222 w 222"/>
                  <a:gd name="T13" fmla="*/ 10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211">
                    <a:moveTo>
                      <a:pt x="222" y="108"/>
                    </a:moveTo>
                    <a:cubicBezTo>
                      <a:pt x="222" y="167"/>
                      <a:pt x="183" y="211"/>
                      <a:pt x="114" y="211"/>
                    </a:cubicBezTo>
                    <a:cubicBezTo>
                      <a:pt x="40" y="211"/>
                      <a:pt x="0" y="176"/>
                      <a:pt x="0" y="108"/>
                    </a:cubicBezTo>
                    <a:cubicBezTo>
                      <a:pt x="0" y="57"/>
                      <a:pt x="32" y="20"/>
                      <a:pt x="72" y="5"/>
                    </a:cubicBezTo>
                    <a:cubicBezTo>
                      <a:pt x="86" y="0"/>
                      <a:pt x="111" y="16"/>
                      <a:pt x="111" y="16"/>
                    </a:cubicBezTo>
                    <a:cubicBezTo>
                      <a:pt x="111" y="16"/>
                      <a:pt x="135" y="0"/>
                      <a:pt x="146" y="3"/>
                    </a:cubicBezTo>
                    <a:cubicBezTo>
                      <a:pt x="188" y="19"/>
                      <a:pt x="222" y="62"/>
                      <a:pt x="222" y="108"/>
                    </a:cubicBez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Oval 383"/>
              <p:cNvSpPr>
                <a:spLocks noChangeArrowheads="1"/>
              </p:cNvSpPr>
              <p:nvPr/>
            </p:nvSpPr>
            <p:spPr bwMode="auto">
              <a:xfrm>
                <a:off x="6388051" y="939800"/>
                <a:ext cx="85725" cy="82550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Oval 384"/>
              <p:cNvSpPr>
                <a:spLocks noChangeArrowheads="1"/>
              </p:cNvSpPr>
              <p:nvPr/>
            </p:nvSpPr>
            <p:spPr bwMode="auto">
              <a:xfrm>
                <a:off x="7024639" y="939800"/>
                <a:ext cx="90488" cy="88900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85"/>
              <p:cNvSpPr>
                <a:spLocks/>
              </p:cNvSpPr>
              <p:nvPr/>
            </p:nvSpPr>
            <p:spPr bwMode="auto">
              <a:xfrm>
                <a:off x="6438851" y="1017588"/>
                <a:ext cx="642938" cy="242887"/>
              </a:xfrm>
              <a:custGeom>
                <a:avLst/>
                <a:gdLst>
                  <a:gd name="T0" fmla="*/ 0 w 233"/>
                  <a:gd name="T1" fmla="*/ 3 h 88"/>
                  <a:gd name="T2" fmla="*/ 4 w 233"/>
                  <a:gd name="T3" fmla="*/ 0 h 88"/>
                  <a:gd name="T4" fmla="*/ 45 w 233"/>
                  <a:gd name="T5" fmla="*/ 33 h 88"/>
                  <a:gd name="T6" fmla="*/ 61 w 233"/>
                  <a:gd name="T7" fmla="*/ 16 h 88"/>
                  <a:gd name="T8" fmla="*/ 170 w 233"/>
                  <a:gd name="T9" fmla="*/ 13 h 88"/>
                  <a:gd name="T10" fmla="*/ 187 w 233"/>
                  <a:gd name="T11" fmla="*/ 28 h 88"/>
                  <a:gd name="T12" fmla="*/ 223 w 233"/>
                  <a:gd name="T13" fmla="*/ 0 h 88"/>
                  <a:gd name="T14" fmla="*/ 228 w 233"/>
                  <a:gd name="T15" fmla="*/ 4 h 88"/>
                  <a:gd name="T16" fmla="*/ 216 w 233"/>
                  <a:gd name="T17" fmla="*/ 69 h 88"/>
                  <a:gd name="T18" fmla="*/ 171 w 233"/>
                  <a:gd name="T19" fmla="*/ 83 h 88"/>
                  <a:gd name="T20" fmla="*/ 172 w 233"/>
                  <a:gd name="T21" fmla="*/ 57 h 88"/>
                  <a:gd name="T22" fmla="*/ 158 w 233"/>
                  <a:gd name="T23" fmla="*/ 26 h 88"/>
                  <a:gd name="T24" fmla="*/ 79 w 233"/>
                  <a:gd name="T25" fmla="*/ 37 h 88"/>
                  <a:gd name="T26" fmla="*/ 72 w 233"/>
                  <a:gd name="T27" fmla="*/ 88 h 88"/>
                  <a:gd name="T28" fmla="*/ 15 w 233"/>
                  <a:gd name="T29" fmla="*/ 65 h 88"/>
                  <a:gd name="T30" fmla="*/ 0 w 233"/>
                  <a:gd name="T31" fmla="*/ 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3" h="88">
                    <a:moveTo>
                      <a:pt x="0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2" y="33"/>
                      <a:pt x="45" y="33"/>
                    </a:cubicBezTo>
                    <a:cubicBezTo>
                      <a:pt x="63" y="32"/>
                      <a:pt x="53" y="18"/>
                      <a:pt x="61" y="16"/>
                    </a:cubicBezTo>
                    <a:cubicBezTo>
                      <a:pt x="68" y="15"/>
                      <a:pt x="165" y="6"/>
                      <a:pt x="170" y="13"/>
                    </a:cubicBezTo>
                    <a:cubicBezTo>
                      <a:pt x="175" y="19"/>
                      <a:pt x="177" y="30"/>
                      <a:pt x="187" y="28"/>
                    </a:cubicBezTo>
                    <a:cubicBezTo>
                      <a:pt x="202" y="26"/>
                      <a:pt x="217" y="29"/>
                      <a:pt x="223" y="0"/>
                    </a:cubicBezTo>
                    <a:cubicBezTo>
                      <a:pt x="228" y="4"/>
                      <a:pt x="228" y="4"/>
                      <a:pt x="228" y="4"/>
                    </a:cubicBezTo>
                    <a:cubicBezTo>
                      <a:pt x="228" y="4"/>
                      <a:pt x="233" y="57"/>
                      <a:pt x="216" y="69"/>
                    </a:cubicBezTo>
                    <a:cubicBezTo>
                      <a:pt x="199" y="80"/>
                      <a:pt x="171" y="83"/>
                      <a:pt x="171" y="83"/>
                    </a:cubicBezTo>
                    <a:cubicBezTo>
                      <a:pt x="172" y="57"/>
                      <a:pt x="172" y="57"/>
                      <a:pt x="172" y="57"/>
                    </a:cubicBezTo>
                    <a:cubicBezTo>
                      <a:pt x="172" y="57"/>
                      <a:pt x="172" y="28"/>
                      <a:pt x="158" y="26"/>
                    </a:cubicBezTo>
                    <a:cubicBezTo>
                      <a:pt x="143" y="24"/>
                      <a:pt x="86" y="21"/>
                      <a:pt x="79" y="37"/>
                    </a:cubicBezTo>
                    <a:cubicBezTo>
                      <a:pt x="71" y="53"/>
                      <a:pt x="72" y="88"/>
                      <a:pt x="72" y="88"/>
                    </a:cubicBezTo>
                    <a:cubicBezTo>
                      <a:pt x="72" y="88"/>
                      <a:pt x="29" y="88"/>
                      <a:pt x="15" y="65"/>
                    </a:cubicBezTo>
                    <a:cubicBezTo>
                      <a:pt x="2" y="4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86"/>
              <p:cNvSpPr>
                <a:spLocks/>
              </p:cNvSpPr>
              <p:nvPr/>
            </p:nvSpPr>
            <p:spPr bwMode="auto">
              <a:xfrm>
                <a:off x="6696026" y="962025"/>
                <a:ext cx="134938" cy="46037"/>
              </a:xfrm>
              <a:custGeom>
                <a:avLst/>
                <a:gdLst>
                  <a:gd name="T0" fmla="*/ 49 w 49"/>
                  <a:gd name="T1" fmla="*/ 9 h 17"/>
                  <a:gd name="T2" fmla="*/ 40 w 49"/>
                  <a:gd name="T3" fmla="*/ 17 h 17"/>
                  <a:gd name="T4" fmla="*/ 8 w 49"/>
                  <a:gd name="T5" fmla="*/ 17 h 17"/>
                  <a:gd name="T6" fmla="*/ 0 w 49"/>
                  <a:gd name="T7" fmla="*/ 9 h 17"/>
                  <a:gd name="T8" fmla="*/ 0 w 49"/>
                  <a:gd name="T9" fmla="*/ 9 h 17"/>
                  <a:gd name="T10" fmla="*/ 8 w 49"/>
                  <a:gd name="T11" fmla="*/ 0 h 17"/>
                  <a:gd name="T12" fmla="*/ 40 w 49"/>
                  <a:gd name="T13" fmla="*/ 0 h 17"/>
                  <a:gd name="T14" fmla="*/ 49 w 49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17">
                    <a:moveTo>
                      <a:pt x="49" y="9"/>
                    </a:moveTo>
                    <a:cubicBezTo>
                      <a:pt x="49" y="14"/>
                      <a:pt x="45" y="17"/>
                      <a:pt x="40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0" y="1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5" y="0"/>
                      <a:pt x="49" y="4"/>
                      <a:pt x="49" y="9"/>
                    </a:cubicBezTo>
                    <a:close/>
                  </a:path>
                </a:pathLst>
              </a:custGeom>
              <a:solidFill>
                <a:srgbClr val="CE9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Oval 387"/>
              <p:cNvSpPr>
                <a:spLocks noChangeArrowheads="1"/>
              </p:cNvSpPr>
              <p:nvPr/>
            </p:nvSpPr>
            <p:spPr bwMode="auto">
              <a:xfrm>
                <a:off x="6559501" y="877888"/>
                <a:ext cx="74613" cy="92075"/>
              </a:xfrm>
              <a:prstGeom prst="ellipse">
                <a:avLst/>
              </a:pr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Oval 388"/>
              <p:cNvSpPr>
                <a:spLocks noChangeArrowheads="1"/>
              </p:cNvSpPr>
              <p:nvPr/>
            </p:nvSpPr>
            <p:spPr bwMode="auto">
              <a:xfrm>
                <a:off x="6886526" y="877888"/>
                <a:ext cx="74613" cy="92075"/>
              </a:xfrm>
              <a:prstGeom prst="ellipse">
                <a:avLst/>
              </a:pr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89"/>
              <p:cNvSpPr>
                <a:spLocks/>
              </p:cNvSpPr>
              <p:nvPr/>
            </p:nvSpPr>
            <p:spPr bwMode="auto">
              <a:xfrm>
                <a:off x="6678564" y="1149350"/>
                <a:ext cx="176213" cy="58737"/>
              </a:xfrm>
              <a:custGeom>
                <a:avLst/>
                <a:gdLst>
                  <a:gd name="T0" fmla="*/ 12 w 64"/>
                  <a:gd name="T1" fmla="*/ 21 h 21"/>
                  <a:gd name="T2" fmla="*/ 2 w 64"/>
                  <a:gd name="T3" fmla="*/ 21 h 21"/>
                  <a:gd name="T4" fmla="*/ 0 w 64"/>
                  <a:gd name="T5" fmla="*/ 19 h 21"/>
                  <a:gd name="T6" fmla="*/ 2 w 64"/>
                  <a:gd name="T7" fmla="*/ 17 h 21"/>
                  <a:gd name="T8" fmla="*/ 60 w 64"/>
                  <a:gd name="T9" fmla="*/ 1 h 21"/>
                  <a:gd name="T10" fmla="*/ 63 w 64"/>
                  <a:gd name="T11" fmla="*/ 1 h 21"/>
                  <a:gd name="T12" fmla="*/ 63 w 64"/>
                  <a:gd name="T13" fmla="*/ 3 h 21"/>
                  <a:gd name="T14" fmla="*/ 12 w 64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21">
                    <a:moveTo>
                      <a:pt x="12" y="21"/>
                    </a:moveTo>
                    <a:cubicBezTo>
                      <a:pt x="6" y="21"/>
                      <a:pt x="2" y="21"/>
                      <a:pt x="2" y="21"/>
                    </a:cubicBezTo>
                    <a:cubicBezTo>
                      <a:pt x="1" y="21"/>
                      <a:pt x="0" y="20"/>
                      <a:pt x="0" y="19"/>
                    </a:cubicBezTo>
                    <a:cubicBezTo>
                      <a:pt x="0" y="18"/>
                      <a:pt x="1" y="17"/>
                      <a:pt x="2" y="17"/>
                    </a:cubicBezTo>
                    <a:cubicBezTo>
                      <a:pt x="2" y="17"/>
                      <a:pt x="46" y="21"/>
                      <a:pt x="60" y="1"/>
                    </a:cubicBezTo>
                    <a:cubicBezTo>
                      <a:pt x="61" y="0"/>
                      <a:pt x="62" y="0"/>
                      <a:pt x="63" y="1"/>
                    </a:cubicBezTo>
                    <a:cubicBezTo>
                      <a:pt x="64" y="1"/>
                      <a:pt x="64" y="2"/>
                      <a:pt x="63" y="3"/>
                    </a:cubicBezTo>
                    <a:cubicBezTo>
                      <a:pt x="52" y="19"/>
                      <a:pt x="26" y="21"/>
                      <a:pt x="12" y="2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913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组合 195"/>
          <p:cNvGrpSpPr/>
          <p:nvPr/>
        </p:nvGrpSpPr>
        <p:grpSpPr>
          <a:xfrm>
            <a:off x="-28958" y="-98474"/>
            <a:ext cx="12249917" cy="5359838"/>
            <a:chOff x="196850" y="266700"/>
            <a:chExt cx="12087226" cy="5121275"/>
          </a:xfrm>
        </p:grpSpPr>
        <p:sp>
          <p:nvSpPr>
            <p:cNvPr id="168" name="Freeform 71"/>
            <p:cNvSpPr>
              <a:spLocks/>
            </p:cNvSpPr>
            <p:nvPr/>
          </p:nvSpPr>
          <p:spPr bwMode="auto">
            <a:xfrm>
              <a:off x="6240463" y="5146675"/>
              <a:ext cx="6043613" cy="241300"/>
            </a:xfrm>
            <a:custGeom>
              <a:avLst/>
              <a:gdLst>
                <a:gd name="T0" fmla="*/ 3807 w 3807"/>
                <a:gd name="T1" fmla="*/ 0 h 152"/>
                <a:gd name="T2" fmla="*/ 0 w 3807"/>
                <a:gd name="T3" fmla="*/ 61 h 152"/>
                <a:gd name="T4" fmla="*/ 3807 w 3807"/>
                <a:gd name="T5" fmla="*/ 152 h 152"/>
                <a:gd name="T6" fmla="*/ 3807 w 380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52">
                  <a:moveTo>
                    <a:pt x="3807" y="0"/>
                  </a:moveTo>
                  <a:lnTo>
                    <a:pt x="0" y="61"/>
                  </a:lnTo>
                  <a:lnTo>
                    <a:pt x="3807" y="152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2"/>
            <p:cNvSpPr>
              <a:spLocks/>
            </p:cNvSpPr>
            <p:nvPr/>
          </p:nvSpPr>
          <p:spPr bwMode="auto">
            <a:xfrm>
              <a:off x="6240463" y="5146675"/>
              <a:ext cx="6043613" cy="241300"/>
            </a:xfrm>
            <a:custGeom>
              <a:avLst/>
              <a:gdLst>
                <a:gd name="T0" fmla="*/ 3807 w 3807"/>
                <a:gd name="T1" fmla="*/ 0 h 152"/>
                <a:gd name="T2" fmla="*/ 0 w 3807"/>
                <a:gd name="T3" fmla="*/ 61 h 152"/>
                <a:gd name="T4" fmla="*/ 3807 w 3807"/>
                <a:gd name="T5" fmla="*/ 152 h 152"/>
                <a:gd name="T6" fmla="*/ 3807 w 380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52">
                  <a:moveTo>
                    <a:pt x="3807" y="0"/>
                  </a:moveTo>
                  <a:lnTo>
                    <a:pt x="0" y="61"/>
                  </a:lnTo>
                  <a:lnTo>
                    <a:pt x="3807" y="152"/>
                  </a:lnTo>
                  <a:lnTo>
                    <a:pt x="38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3"/>
            <p:cNvSpPr>
              <a:spLocks/>
            </p:cNvSpPr>
            <p:nvPr/>
          </p:nvSpPr>
          <p:spPr bwMode="auto">
            <a:xfrm>
              <a:off x="6240463" y="4427537"/>
              <a:ext cx="6043613" cy="812800"/>
            </a:xfrm>
            <a:custGeom>
              <a:avLst/>
              <a:gdLst>
                <a:gd name="T0" fmla="*/ 3807 w 3807"/>
                <a:gd name="T1" fmla="*/ 0 h 512"/>
                <a:gd name="T2" fmla="*/ 0 w 3807"/>
                <a:gd name="T3" fmla="*/ 512 h 512"/>
                <a:gd name="T4" fmla="*/ 3807 w 3807"/>
                <a:gd name="T5" fmla="*/ 160 h 512"/>
                <a:gd name="T6" fmla="*/ 3807 w 3807"/>
                <a:gd name="T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512">
                  <a:moveTo>
                    <a:pt x="3807" y="0"/>
                  </a:moveTo>
                  <a:lnTo>
                    <a:pt x="0" y="512"/>
                  </a:lnTo>
                  <a:lnTo>
                    <a:pt x="3807" y="160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4"/>
            <p:cNvSpPr>
              <a:spLocks/>
            </p:cNvSpPr>
            <p:nvPr/>
          </p:nvSpPr>
          <p:spPr bwMode="auto">
            <a:xfrm>
              <a:off x="6240463" y="4427537"/>
              <a:ext cx="6043613" cy="812800"/>
            </a:xfrm>
            <a:custGeom>
              <a:avLst/>
              <a:gdLst>
                <a:gd name="T0" fmla="*/ 3807 w 3807"/>
                <a:gd name="T1" fmla="*/ 0 h 512"/>
                <a:gd name="T2" fmla="*/ 0 w 3807"/>
                <a:gd name="T3" fmla="*/ 512 h 512"/>
                <a:gd name="T4" fmla="*/ 3807 w 3807"/>
                <a:gd name="T5" fmla="*/ 160 h 512"/>
                <a:gd name="T6" fmla="*/ 3807 w 3807"/>
                <a:gd name="T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512">
                  <a:moveTo>
                    <a:pt x="3807" y="0"/>
                  </a:moveTo>
                  <a:lnTo>
                    <a:pt x="0" y="512"/>
                  </a:lnTo>
                  <a:lnTo>
                    <a:pt x="3807" y="160"/>
                  </a:lnTo>
                  <a:lnTo>
                    <a:pt x="38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5"/>
            <p:cNvSpPr>
              <a:spLocks/>
            </p:cNvSpPr>
            <p:nvPr/>
          </p:nvSpPr>
          <p:spPr bwMode="auto">
            <a:xfrm>
              <a:off x="6240463" y="3603625"/>
              <a:ext cx="6043613" cy="1636713"/>
            </a:xfrm>
            <a:custGeom>
              <a:avLst/>
              <a:gdLst>
                <a:gd name="T0" fmla="*/ 3807 w 3807"/>
                <a:gd name="T1" fmla="*/ 0 h 1031"/>
                <a:gd name="T2" fmla="*/ 0 w 3807"/>
                <a:gd name="T3" fmla="*/ 1031 h 1031"/>
                <a:gd name="T4" fmla="*/ 3807 w 3807"/>
                <a:gd name="T5" fmla="*/ 191 h 1031"/>
                <a:gd name="T6" fmla="*/ 3807 w 3807"/>
                <a:gd name="T7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031">
                  <a:moveTo>
                    <a:pt x="3807" y="0"/>
                  </a:moveTo>
                  <a:lnTo>
                    <a:pt x="0" y="1031"/>
                  </a:lnTo>
                  <a:lnTo>
                    <a:pt x="3807" y="191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6"/>
            <p:cNvSpPr>
              <a:spLocks/>
            </p:cNvSpPr>
            <p:nvPr/>
          </p:nvSpPr>
          <p:spPr bwMode="auto">
            <a:xfrm>
              <a:off x="6240463" y="3603625"/>
              <a:ext cx="6043613" cy="1636713"/>
            </a:xfrm>
            <a:custGeom>
              <a:avLst/>
              <a:gdLst>
                <a:gd name="T0" fmla="*/ 3807 w 3807"/>
                <a:gd name="T1" fmla="*/ 0 h 1031"/>
                <a:gd name="T2" fmla="*/ 0 w 3807"/>
                <a:gd name="T3" fmla="*/ 1031 h 1031"/>
                <a:gd name="T4" fmla="*/ 3807 w 3807"/>
                <a:gd name="T5" fmla="*/ 191 h 1031"/>
                <a:gd name="T6" fmla="*/ 3807 w 3807"/>
                <a:gd name="T7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031">
                  <a:moveTo>
                    <a:pt x="3807" y="0"/>
                  </a:moveTo>
                  <a:lnTo>
                    <a:pt x="0" y="1031"/>
                  </a:lnTo>
                  <a:lnTo>
                    <a:pt x="3807" y="191"/>
                  </a:lnTo>
                  <a:lnTo>
                    <a:pt x="38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77"/>
            <p:cNvSpPr>
              <a:spLocks/>
            </p:cNvSpPr>
            <p:nvPr/>
          </p:nvSpPr>
          <p:spPr bwMode="auto">
            <a:xfrm>
              <a:off x="6240463" y="2513012"/>
              <a:ext cx="6043613" cy="2727325"/>
            </a:xfrm>
            <a:custGeom>
              <a:avLst/>
              <a:gdLst>
                <a:gd name="T0" fmla="*/ 3807 w 3807"/>
                <a:gd name="T1" fmla="*/ 0 h 1718"/>
                <a:gd name="T2" fmla="*/ 0 w 3807"/>
                <a:gd name="T3" fmla="*/ 1718 h 1718"/>
                <a:gd name="T4" fmla="*/ 3807 w 3807"/>
                <a:gd name="T5" fmla="*/ 265 h 1718"/>
                <a:gd name="T6" fmla="*/ 3807 w 3807"/>
                <a:gd name="T7" fmla="*/ 0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718">
                  <a:moveTo>
                    <a:pt x="3807" y="0"/>
                  </a:moveTo>
                  <a:lnTo>
                    <a:pt x="0" y="1718"/>
                  </a:lnTo>
                  <a:lnTo>
                    <a:pt x="3807" y="265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8"/>
            <p:cNvSpPr>
              <a:spLocks/>
            </p:cNvSpPr>
            <p:nvPr/>
          </p:nvSpPr>
          <p:spPr bwMode="auto">
            <a:xfrm>
              <a:off x="6240463" y="2513012"/>
              <a:ext cx="6043613" cy="2727325"/>
            </a:xfrm>
            <a:custGeom>
              <a:avLst/>
              <a:gdLst>
                <a:gd name="T0" fmla="*/ 3807 w 3807"/>
                <a:gd name="T1" fmla="*/ 0 h 1718"/>
                <a:gd name="T2" fmla="*/ 0 w 3807"/>
                <a:gd name="T3" fmla="*/ 1718 h 1718"/>
                <a:gd name="T4" fmla="*/ 3807 w 3807"/>
                <a:gd name="T5" fmla="*/ 265 h 1718"/>
                <a:gd name="T6" fmla="*/ 3807 w 3807"/>
                <a:gd name="T7" fmla="*/ 0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718">
                  <a:moveTo>
                    <a:pt x="3807" y="0"/>
                  </a:moveTo>
                  <a:lnTo>
                    <a:pt x="0" y="1718"/>
                  </a:lnTo>
                  <a:lnTo>
                    <a:pt x="3807" y="265"/>
                  </a:lnTo>
                  <a:lnTo>
                    <a:pt x="38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79"/>
            <p:cNvSpPr>
              <a:spLocks/>
            </p:cNvSpPr>
            <p:nvPr/>
          </p:nvSpPr>
          <p:spPr bwMode="auto">
            <a:xfrm>
              <a:off x="6240463" y="760412"/>
              <a:ext cx="6043613" cy="4479925"/>
            </a:xfrm>
            <a:custGeom>
              <a:avLst/>
              <a:gdLst>
                <a:gd name="T0" fmla="*/ 3807 w 3807"/>
                <a:gd name="T1" fmla="*/ 0 h 2822"/>
                <a:gd name="T2" fmla="*/ 0 w 3807"/>
                <a:gd name="T3" fmla="*/ 2822 h 2822"/>
                <a:gd name="T4" fmla="*/ 3807 w 3807"/>
                <a:gd name="T5" fmla="*/ 457 h 2822"/>
                <a:gd name="T6" fmla="*/ 3807 w 3807"/>
                <a:gd name="T7" fmla="*/ 0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2822">
                  <a:moveTo>
                    <a:pt x="3807" y="0"/>
                  </a:moveTo>
                  <a:lnTo>
                    <a:pt x="0" y="2822"/>
                  </a:lnTo>
                  <a:lnTo>
                    <a:pt x="3807" y="457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0"/>
            <p:cNvSpPr>
              <a:spLocks/>
            </p:cNvSpPr>
            <p:nvPr/>
          </p:nvSpPr>
          <p:spPr bwMode="auto">
            <a:xfrm>
              <a:off x="6240463" y="760412"/>
              <a:ext cx="6043613" cy="4479925"/>
            </a:xfrm>
            <a:custGeom>
              <a:avLst/>
              <a:gdLst>
                <a:gd name="T0" fmla="*/ 3807 w 3807"/>
                <a:gd name="T1" fmla="*/ 0 h 2822"/>
                <a:gd name="T2" fmla="*/ 0 w 3807"/>
                <a:gd name="T3" fmla="*/ 2822 h 2822"/>
                <a:gd name="T4" fmla="*/ 3807 w 3807"/>
                <a:gd name="T5" fmla="*/ 457 h 2822"/>
                <a:gd name="T6" fmla="*/ 3807 w 3807"/>
                <a:gd name="T7" fmla="*/ 0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2822">
                  <a:moveTo>
                    <a:pt x="3807" y="0"/>
                  </a:moveTo>
                  <a:lnTo>
                    <a:pt x="0" y="2822"/>
                  </a:lnTo>
                  <a:lnTo>
                    <a:pt x="3807" y="457"/>
                  </a:lnTo>
                  <a:lnTo>
                    <a:pt x="38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1"/>
            <p:cNvSpPr>
              <a:spLocks/>
            </p:cNvSpPr>
            <p:nvPr/>
          </p:nvSpPr>
          <p:spPr bwMode="auto">
            <a:xfrm>
              <a:off x="6240463" y="266700"/>
              <a:ext cx="4578350" cy="4973638"/>
            </a:xfrm>
            <a:custGeom>
              <a:avLst/>
              <a:gdLst>
                <a:gd name="T0" fmla="*/ 2884 w 2884"/>
                <a:gd name="T1" fmla="*/ 0 h 3133"/>
                <a:gd name="T2" fmla="*/ 2256 w 2884"/>
                <a:gd name="T3" fmla="*/ 0 h 3133"/>
                <a:gd name="T4" fmla="*/ 0 w 2884"/>
                <a:gd name="T5" fmla="*/ 3133 h 3133"/>
                <a:gd name="T6" fmla="*/ 2884 w 2884"/>
                <a:gd name="T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4" h="3133">
                  <a:moveTo>
                    <a:pt x="2884" y="0"/>
                  </a:moveTo>
                  <a:lnTo>
                    <a:pt x="2256" y="0"/>
                  </a:lnTo>
                  <a:lnTo>
                    <a:pt x="0" y="3133"/>
                  </a:lnTo>
                  <a:lnTo>
                    <a:pt x="2884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2"/>
            <p:cNvSpPr>
              <a:spLocks/>
            </p:cNvSpPr>
            <p:nvPr/>
          </p:nvSpPr>
          <p:spPr bwMode="auto">
            <a:xfrm>
              <a:off x="6240463" y="266700"/>
              <a:ext cx="4578350" cy="4973638"/>
            </a:xfrm>
            <a:custGeom>
              <a:avLst/>
              <a:gdLst>
                <a:gd name="T0" fmla="*/ 2884 w 2884"/>
                <a:gd name="T1" fmla="*/ 0 h 3133"/>
                <a:gd name="T2" fmla="*/ 2256 w 2884"/>
                <a:gd name="T3" fmla="*/ 0 h 3133"/>
                <a:gd name="T4" fmla="*/ 0 w 2884"/>
                <a:gd name="T5" fmla="*/ 3133 h 3133"/>
                <a:gd name="T6" fmla="*/ 2884 w 2884"/>
                <a:gd name="T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4" h="3133">
                  <a:moveTo>
                    <a:pt x="2884" y="0"/>
                  </a:moveTo>
                  <a:lnTo>
                    <a:pt x="2256" y="0"/>
                  </a:lnTo>
                  <a:lnTo>
                    <a:pt x="0" y="3133"/>
                  </a:lnTo>
                  <a:lnTo>
                    <a:pt x="28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3"/>
            <p:cNvSpPr>
              <a:spLocks/>
            </p:cNvSpPr>
            <p:nvPr/>
          </p:nvSpPr>
          <p:spPr bwMode="auto">
            <a:xfrm>
              <a:off x="6240463" y="266700"/>
              <a:ext cx="1820863" cy="4973638"/>
            </a:xfrm>
            <a:custGeom>
              <a:avLst/>
              <a:gdLst>
                <a:gd name="T0" fmla="*/ 1147 w 1147"/>
                <a:gd name="T1" fmla="*/ 0 h 3133"/>
                <a:gd name="T2" fmla="*/ 593 w 1147"/>
                <a:gd name="T3" fmla="*/ 0 h 3133"/>
                <a:gd name="T4" fmla="*/ 0 w 1147"/>
                <a:gd name="T5" fmla="*/ 3133 h 3133"/>
                <a:gd name="T6" fmla="*/ 1147 w 1147"/>
                <a:gd name="T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7" h="3133">
                  <a:moveTo>
                    <a:pt x="1147" y="0"/>
                  </a:moveTo>
                  <a:lnTo>
                    <a:pt x="593" y="0"/>
                  </a:lnTo>
                  <a:lnTo>
                    <a:pt x="0" y="3133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4"/>
            <p:cNvSpPr>
              <a:spLocks/>
            </p:cNvSpPr>
            <p:nvPr/>
          </p:nvSpPr>
          <p:spPr bwMode="auto">
            <a:xfrm>
              <a:off x="6240463" y="266700"/>
              <a:ext cx="1820863" cy="4973638"/>
            </a:xfrm>
            <a:custGeom>
              <a:avLst/>
              <a:gdLst>
                <a:gd name="T0" fmla="*/ 1147 w 1147"/>
                <a:gd name="T1" fmla="*/ 0 h 3133"/>
                <a:gd name="T2" fmla="*/ 593 w 1147"/>
                <a:gd name="T3" fmla="*/ 0 h 3133"/>
                <a:gd name="T4" fmla="*/ 0 w 1147"/>
                <a:gd name="T5" fmla="*/ 3133 h 3133"/>
                <a:gd name="T6" fmla="*/ 1147 w 1147"/>
                <a:gd name="T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7" h="3133">
                  <a:moveTo>
                    <a:pt x="1147" y="0"/>
                  </a:moveTo>
                  <a:lnTo>
                    <a:pt x="593" y="0"/>
                  </a:lnTo>
                  <a:lnTo>
                    <a:pt x="0" y="3133"/>
                  </a:lnTo>
                  <a:lnTo>
                    <a:pt x="11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5"/>
            <p:cNvSpPr>
              <a:spLocks noEditPoints="1"/>
            </p:cNvSpPr>
            <p:nvPr/>
          </p:nvSpPr>
          <p:spPr bwMode="auto">
            <a:xfrm>
              <a:off x="4654550" y="266700"/>
              <a:ext cx="1585913" cy="4973638"/>
            </a:xfrm>
            <a:custGeom>
              <a:avLst/>
              <a:gdLst>
                <a:gd name="T0" fmla="*/ 999 w 999"/>
                <a:gd name="T1" fmla="*/ 3133 h 3133"/>
                <a:gd name="T2" fmla="*/ 999 w 999"/>
                <a:gd name="T3" fmla="*/ 3133 h 3133"/>
                <a:gd name="T4" fmla="*/ 999 w 999"/>
                <a:gd name="T5" fmla="*/ 3133 h 3133"/>
                <a:gd name="T6" fmla="*/ 999 w 999"/>
                <a:gd name="T7" fmla="*/ 3133 h 3133"/>
                <a:gd name="T8" fmla="*/ 999 w 999"/>
                <a:gd name="T9" fmla="*/ 3133 h 3133"/>
                <a:gd name="T10" fmla="*/ 999 w 999"/>
                <a:gd name="T11" fmla="*/ 3133 h 3133"/>
                <a:gd name="T12" fmla="*/ 999 w 999"/>
                <a:gd name="T13" fmla="*/ 3133 h 3133"/>
                <a:gd name="T14" fmla="*/ 999 w 999"/>
                <a:gd name="T15" fmla="*/ 3133 h 3133"/>
                <a:gd name="T16" fmla="*/ 999 w 999"/>
                <a:gd name="T17" fmla="*/ 3133 h 3133"/>
                <a:gd name="T18" fmla="*/ 999 w 999"/>
                <a:gd name="T19" fmla="*/ 3133 h 3133"/>
                <a:gd name="T20" fmla="*/ 552 w 999"/>
                <a:gd name="T21" fmla="*/ 0 h 3133"/>
                <a:gd name="T22" fmla="*/ 0 w 999"/>
                <a:gd name="T23" fmla="*/ 0 h 3133"/>
                <a:gd name="T24" fmla="*/ 999 w 999"/>
                <a:gd name="T25" fmla="*/ 3133 h 3133"/>
                <a:gd name="T26" fmla="*/ 552 w 999"/>
                <a:gd name="T2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9" h="3133">
                  <a:moveTo>
                    <a:pt x="999" y="3133"/>
                  </a:moveTo>
                  <a:lnTo>
                    <a:pt x="999" y="3133"/>
                  </a:lnTo>
                  <a:close/>
                  <a:moveTo>
                    <a:pt x="999" y="3133"/>
                  </a:moveTo>
                  <a:lnTo>
                    <a:pt x="999" y="3133"/>
                  </a:lnTo>
                  <a:close/>
                  <a:moveTo>
                    <a:pt x="999" y="3133"/>
                  </a:moveTo>
                  <a:lnTo>
                    <a:pt x="999" y="3133"/>
                  </a:lnTo>
                  <a:close/>
                  <a:moveTo>
                    <a:pt x="999" y="3133"/>
                  </a:moveTo>
                  <a:lnTo>
                    <a:pt x="999" y="3133"/>
                  </a:lnTo>
                  <a:close/>
                  <a:moveTo>
                    <a:pt x="999" y="3133"/>
                  </a:moveTo>
                  <a:lnTo>
                    <a:pt x="999" y="3133"/>
                  </a:lnTo>
                  <a:close/>
                  <a:moveTo>
                    <a:pt x="552" y="0"/>
                  </a:moveTo>
                  <a:lnTo>
                    <a:pt x="0" y="0"/>
                  </a:lnTo>
                  <a:lnTo>
                    <a:pt x="999" y="3133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6"/>
            <p:cNvSpPr>
              <a:spLocks noEditPoints="1"/>
            </p:cNvSpPr>
            <p:nvPr/>
          </p:nvSpPr>
          <p:spPr bwMode="auto">
            <a:xfrm>
              <a:off x="4654550" y="266700"/>
              <a:ext cx="1585913" cy="4973638"/>
            </a:xfrm>
            <a:custGeom>
              <a:avLst/>
              <a:gdLst>
                <a:gd name="T0" fmla="*/ 999 w 999"/>
                <a:gd name="T1" fmla="*/ 3133 h 3133"/>
                <a:gd name="T2" fmla="*/ 999 w 999"/>
                <a:gd name="T3" fmla="*/ 3133 h 3133"/>
                <a:gd name="T4" fmla="*/ 999 w 999"/>
                <a:gd name="T5" fmla="*/ 3133 h 3133"/>
                <a:gd name="T6" fmla="*/ 999 w 999"/>
                <a:gd name="T7" fmla="*/ 3133 h 3133"/>
                <a:gd name="T8" fmla="*/ 999 w 999"/>
                <a:gd name="T9" fmla="*/ 3133 h 3133"/>
                <a:gd name="T10" fmla="*/ 999 w 999"/>
                <a:gd name="T11" fmla="*/ 3133 h 3133"/>
                <a:gd name="T12" fmla="*/ 999 w 999"/>
                <a:gd name="T13" fmla="*/ 3133 h 3133"/>
                <a:gd name="T14" fmla="*/ 999 w 999"/>
                <a:gd name="T15" fmla="*/ 3133 h 3133"/>
                <a:gd name="T16" fmla="*/ 999 w 999"/>
                <a:gd name="T17" fmla="*/ 3133 h 3133"/>
                <a:gd name="T18" fmla="*/ 999 w 999"/>
                <a:gd name="T19" fmla="*/ 3133 h 3133"/>
                <a:gd name="T20" fmla="*/ 552 w 999"/>
                <a:gd name="T21" fmla="*/ 0 h 3133"/>
                <a:gd name="T22" fmla="*/ 0 w 999"/>
                <a:gd name="T23" fmla="*/ 0 h 3133"/>
                <a:gd name="T24" fmla="*/ 999 w 999"/>
                <a:gd name="T25" fmla="*/ 3133 h 3133"/>
                <a:gd name="T26" fmla="*/ 552 w 999"/>
                <a:gd name="T2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9" h="3133">
                  <a:moveTo>
                    <a:pt x="999" y="3133"/>
                  </a:moveTo>
                  <a:lnTo>
                    <a:pt x="999" y="3133"/>
                  </a:lnTo>
                  <a:moveTo>
                    <a:pt x="999" y="3133"/>
                  </a:moveTo>
                  <a:lnTo>
                    <a:pt x="999" y="3133"/>
                  </a:lnTo>
                  <a:moveTo>
                    <a:pt x="999" y="3133"/>
                  </a:moveTo>
                  <a:lnTo>
                    <a:pt x="999" y="3133"/>
                  </a:lnTo>
                  <a:moveTo>
                    <a:pt x="999" y="3133"/>
                  </a:moveTo>
                  <a:lnTo>
                    <a:pt x="999" y="3133"/>
                  </a:lnTo>
                  <a:moveTo>
                    <a:pt x="999" y="3133"/>
                  </a:moveTo>
                  <a:lnTo>
                    <a:pt x="999" y="3133"/>
                  </a:lnTo>
                  <a:moveTo>
                    <a:pt x="552" y="0"/>
                  </a:moveTo>
                  <a:lnTo>
                    <a:pt x="0" y="0"/>
                  </a:lnTo>
                  <a:lnTo>
                    <a:pt x="999" y="3133"/>
                  </a:lnTo>
                  <a:lnTo>
                    <a:pt x="5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7"/>
            <p:cNvSpPr>
              <a:spLocks noEditPoints="1"/>
            </p:cNvSpPr>
            <p:nvPr/>
          </p:nvSpPr>
          <p:spPr bwMode="auto">
            <a:xfrm>
              <a:off x="1930400" y="266700"/>
              <a:ext cx="4310063" cy="4973638"/>
            </a:xfrm>
            <a:custGeom>
              <a:avLst/>
              <a:gdLst>
                <a:gd name="T0" fmla="*/ 2715 w 2715"/>
                <a:gd name="T1" fmla="*/ 3133 h 3133"/>
                <a:gd name="T2" fmla="*/ 2715 w 2715"/>
                <a:gd name="T3" fmla="*/ 3133 h 3133"/>
                <a:gd name="T4" fmla="*/ 2715 w 2715"/>
                <a:gd name="T5" fmla="*/ 3133 h 3133"/>
                <a:gd name="T6" fmla="*/ 2715 w 2715"/>
                <a:gd name="T7" fmla="*/ 3133 h 3133"/>
                <a:gd name="T8" fmla="*/ 2715 w 2715"/>
                <a:gd name="T9" fmla="*/ 3133 h 3133"/>
                <a:gd name="T10" fmla="*/ 2715 w 2715"/>
                <a:gd name="T11" fmla="*/ 3133 h 3133"/>
                <a:gd name="T12" fmla="*/ 2715 w 2715"/>
                <a:gd name="T13" fmla="*/ 3133 h 3133"/>
                <a:gd name="T14" fmla="*/ 2715 w 2715"/>
                <a:gd name="T15" fmla="*/ 3133 h 3133"/>
                <a:gd name="T16" fmla="*/ 2715 w 2715"/>
                <a:gd name="T17" fmla="*/ 3133 h 3133"/>
                <a:gd name="T18" fmla="*/ 2715 w 2715"/>
                <a:gd name="T19" fmla="*/ 3133 h 3133"/>
                <a:gd name="T20" fmla="*/ 619 w 2715"/>
                <a:gd name="T21" fmla="*/ 0 h 3133"/>
                <a:gd name="T22" fmla="*/ 0 w 2715"/>
                <a:gd name="T23" fmla="*/ 0 h 3133"/>
                <a:gd name="T24" fmla="*/ 2715 w 2715"/>
                <a:gd name="T25" fmla="*/ 3133 h 3133"/>
                <a:gd name="T26" fmla="*/ 619 w 2715"/>
                <a:gd name="T2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5" h="3133">
                  <a:moveTo>
                    <a:pt x="2715" y="3133"/>
                  </a:moveTo>
                  <a:lnTo>
                    <a:pt x="2715" y="3133"/>
                  </a:lnTo>
                  <a:close/>
                  <a:moveTo>
                    <a:pt x="2715" y="3133"/>
                  </a:moveTo>
                  <a:lnTo>
                    <a:pt x="2715" y="3133"/>
                  </a:lnTo>
                  <a:close/>
                  <a:moveTo>
                    <a:pt x="2715" y="3133"/>
                  </a:moveTo>
                  <a:lnTo>
                    <a:pt x="2715" y="3133"/>
                  </a:lnTo>
                  <a:close/>
                  <a:moveTo>
                    <a:pt x="2715" y="3133"/>
                  </a:moveTo>
                  <a:lnTo>
                    <a:pt x="2715" y="3133"/>
                  </a:lnTo>
                  <a:close/>
                  <a:moveTo>
                    <a:pt x="2715" y="3133"/>
                  </a:moveTo>
                  <a:lnTo>
                    <a:pt x="2715" y="3133"/>
                  </a:lnTo>
                  <a:close/>
                  <a:moveTo>
                    <a:pt x="619" y="0"/>
                  </a:moveTo>
                  <a:lnTo>
                    <a:pt x="0" y="0"/>
                  </a:lnTo>
                  <a:lnTo>
                    <a:pt x="2715" y="3133"/>
                  </a:lnTo>
                  <a:lnTo>
                    <a:pt x="619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88"/>
            <p:cNvSpPr>
              <a:spLocks noEditPoints="1"/>
            </p:cNvSpPr>
            <p:nvPr/>
          </p:nvSpPr>
          <p:spPr bwMode="auto">
            <a:xfrm>
              <a:off x="1930400" y="266700"/>
              <a:ext cx="4310063" cy="4973638"/>
            </a:xfrm>
            <a:custGeom>
              <a:avLst/>
              <a:gdLst>
                <a:gd name="T0" fmla="*/ 2715 w 2715"/>
                <a:gd name="T1" fmla="*/ 3133 h 3133"/>
                <a:gd name="T2" fmla="*/ 2715 w 2715"/>
                <a:gd name="T3" fmla="*/ 3133 h 3133"/>
                <a:gd name="T4" fmla="*/ 2715 w 2715"/>
                <a:gd name="T5" fmla="*/ 3133 h 3133"/>
                <a:gd name="T6" fmla="*/ 2715 w 2715"/>
                <a:gd name="T7" fmla="*/ 3133 h 3133"/>
                <a:gd name="T8" fmla="*/ 2715 w 2715"/>
                <a:gd name="T9" fmla="*/ 3133 h 3133"/>
                <a:gd name="T10" fmla="*/ 2715 w 2715"/>
                <a:gd name="T11" fmla="*/ 3133 h 3133"/>
                <a:gd name="T12" fmla="*/ 2715 w 2715"/>
                <a:gd name="T13" fmla="*/ 3133 h 3133"/>
                <a:gd name="T14" fmla="*/ 2715 w 2715"/>
                <a:gd name="T15" fmla="*/ 3133 h 3133"/>
                <a:gd name="T16" fmla="*/ 2715 w 2715"/>
                <a:gd name="T17" fmla="*/ 3133 h 3133"/>
                <a:gd name="T18" fmla="*/ 2715 w 2715"/>
                <a:gd name="T19" fmla="*/ 3133 h 3133"/>
                <a:gd name="T20" fmla="*/ 619 w 2715"/>
                <a:gd name="T21" fmla="*/ 0 h 3133"/>
                <a:gd name="T22" fmla="*/ 0 w 2715"/>
                <a:gd name="T23" fmla="*/ 0 h 3133"/>
                <a:gd name="T24" fmla="*/ 2715 w 2715"/>
                <a:gd name="T25" fmla="*/ 3133 h 3133"/>
                <a:gd name="T26" fmla="*/ 619 w 2715"/>
                <a:gd name="T27" fmla="*/ 0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5" h="3133">
                  <a:moveTo>
                    <a:pt x="2715" y="3133"/>
                  </a:moveTo>
                  <a:lnTo>
                    <a:pt x="2715" y="3133"/>
                  </a:lnTo>
                  <a:moveTo>
                    <a:pt x="2715" y="3133"/>
                  </a:moveTo>
                  <a:lnTo>
                    <a:pt x="2715" y="3133"/>
                  </a:lnTo>
                  <a:moveTo>
                    <a:pt x="2715" y="3133"/>
                  </a:moveTo>
                  <a:lnTo>
                    <a:pt x="2715" y="3133"/>
                  </a:lnTo>
                  <a:moveTo>
                    <a:pt x="2715" y="3133"/>
                  </a:moveTo>
                  <a:lnTo>
                    <a:pt x="2715" y="3133"/>
                  </a:lnTo>
                  <a:moveTo>
                    <a:pt x="2715" y="3133"/>
                  </a:moveTo>
                  <a:lnTo>
                    <a:pt x="2715" y="3133"/>
                  </a:lnTo>
                  <a:moveTo>
                    <a:pt x="619" y="0"/>
                  </a:moveTo>
                  <a:lnTo>
                    <a:pt x="0" y="0"/>
                  </a:lnTo>
                  <a:lnTo>
                    <a:pt x="2715" y="3133"/>
                  </a:lnTo>
                  <a:lnTo>
                    <a:pt x="6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89"/>
            <p:cNvSpPr>
              <a:spLocks noEditPoints="1"/>
            </p:cNvSpPr>
            <p:nvPr/>
          </p:nvSpPr>
          <p:spPr bwMode="auto">
            <a:xfrm>
              <a:off x="196850" y="538162"/>
              <a:ext cx="6043613" cy="4702175"/>
            </a:xfrm>
            <a:custGeom>
              <a:avLst/>
              <a:gdLst>
                <a:gd name="T0" fmla="*/ 3807 w 3807"/>
                <a:gd name="T1" fmla="*/ 2962 h 2962"/>
                <a:gd name="T2" fmla="*/ 3807 w 3807"/>
                <a:gd name="T3" fmla="*/ 2962 h 2962"/>
                <a:gd name="T4" fmla="*/ 3807 w 3807"/>
                <a:gd name="T5" fmla="*/ 2962 h 2962"/>
                <a:gd name="T6" fmla="*/ 3807 w 3807"/>
                <a:gd name="T7" fmla="*/ 2962 h 2962"/>
                <a:gd name="T8" fmla="*/ 3807 w 3807"/>
                <a:gd name="T9" fmla="*/ 2962 h 2962"/>
                <a:gd name="T10" fmla="*/ 3807 w 3807"/>
                <a:gd name="T11" fmla="*/ 2962 h 2962"/>
                <a:gd name="T12" fmla="*/ 3807 w 3807"/>
                <a:gd name="T13" fmla="*/ 2962 h 2962"/>
                <a:gd name="T14" fmla="*/ 3807 w 3807"/>
                <a:gd name="T15" fmla="*/ 2962 h 2962"/>
                <a:gd name="T16" fmla="*/ 0 w 3807"/>
                <a:gd name="T17" fmla="*/ 0 h 2962"/>
                <a:gd name="T18" fmla="*/ 0 w 3807"/>
                <a:gd name="T19" fmla="*/ 487 h 2962"/>
                <a:gd name="T20" fmla="*/ 3807 w 3807"/>
                <a:gd name="T21" fmla="*/ 2962 h 2962"/>
                <a:gd name="T22" fmla="*/ 0 w 3807"/>
                <a:gd name="T23" fmla="*/ 0 h 2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7" h="2962">
                  <a:moveTo>
                    <a:pt x="3807" y="2962"/>
                  </a:moveTo>
                  <a:lnTo>
                    <a:pt x="3807" y="2962"/>
                  </a:lnTo>
                  <a:close/>
                  <a:moveTo>
                    <a:pt x="3807" y="2962"/>
                  </a:moveTo>
                  <a:lnTo>
                    <a:pt x="3807" y="2962"/>
                  </a:lnTo>
                  <a:close/>
                  <a:moveTo>
                    <a:pt x="3807" y="2962"/>
                  </a:moveTo>
                  <a:lnTo>
                    <a:pt x="3807" y="2962"/>
                  </a:lnTo>
                  <a:close/>
                  <a:moveTo>
                    <a:pt x="3807" y="2962"/>
                  </a:moveTo>
                  <a:lnTo>
                    <a:pt x="3807" y="2962"/>
                  </a:lnTo>
                  <a:close/>
                  <a:moveTo>
                    <a:pt x="0" y="0"/>
                  </a:moveTo>
                  <a:lnTo>
                    <a:pt x="0" y="487"/>
                  </a:lnTo>
                  <a:lnTo>
                    <a:pt x="3807" y="29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90"/>
            <p:cNvSpPr>
              <a:spLocks noEditPoints="1"/>
            </p:cNvSpPr>
            <p:nvPr/>
          </p:nvSpPr>
          <p:spPr bwMode="auto">
            <a:xfrm>
              <a:off x="196850" y="538162"/>
              <a:ext cx="6043613" cy="4702175"/>
            </a:xfrm>
            <a:custGeom>
              <a:avLst/>
              <a:gdLst>
                <a:gd name="T0" fmla="*/ 3807 w 3807"/>
                <a:gd name="T1" fmla="*/ 2962 h 2962"/>
                <a:gd name="T2" fmla="*/ 3807 w 3807"/>
                <a:gd name="T3" fmla="*/ 2962 h 2962"/>
                <a:gd name="T4" fmla="*/ 3807 w 3807"/>
                <a:gd name="T5" fmla="*/ 2962 h 2962"/>
                <a:gd name="T6" fmla="*/ 3807 w 3807"/>
                <a:gd name="T7" fmla="*/ 2962 h 2962"/>
                <a:gd name="T8" fmla="*/ 3807 w 3807"/>
                <a:gd name="T9" fmla="*/ 2962 h 2962"/>
                <a:gd name="T10" fmla="*/ 3807 w 3807"/>
                <a:gd name="T11" fmla="*/ 2962 h 2962"/>
                <a:gd name="T12" fmla="*/ 3807 w 3807"/>
                <a:gd name="T13" fmla="*/ 2962 h 2962"/>
                <a:gd name="T14" fmla="*/ 3807 w 3807"/>
                <a:gd name="T15" fmla="*/ 2962 h 2962"/>
                <a:gd name="T16" fmla="*/ 0 w 3807"/>
                <a:gd name="T17" fmla="*/ 0 h 2962"/>
                <a:gd name="T18" fmla="*/ 0 w 3807"/>
                <a:gd name="T19" fmla="*/ 487 h 2962"/>
                <a:gd name="T20" fmla="*/ 3807 w 3807"/>
                <a:gd name="T21" fmla="*/ 2962 h 2962"/>
                <a:gd name="T22" fmla="*/ 0 w 3807"/>
                <a:gd name="T23" fmla="*/ 0 h 2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07" h="2962">
                  <a:moveTo>
                    <a:pt x="3807" y="2962"/>
                  </a:moveTo>
                  <a:lnTo>
                    <a:pt x="3807" y="2962"/>
                  </a:lnTo>
                  <a:moveTo>
                    <a:pt x="3807" y="2962"/>
                  </a:moveTo>
                  <a:lnTo>
                    <a:pt x="3807" y="2962"/>
                  </a:lnTo>
                  <a:moveTo>
                    <a:pt x="3807" y="2962"/>
                  </a:moveTo>
                  <a:lnTo>
                    <a:pt x="3807" y="2962"/>
                  </a:lnTo>
                  <a:moveTo>
                    <a:pt x="3807" y="2962"/>
                  </a:moveTo>
                  <a:lnTo>
                    <a:pt x="3807" y="2962"/>
                  </a:lnTo>
                  <a:moveTo>
                    <a:pt x="0" y="0"/>
                  </a:moveTo>
                  <a:lnTo>
                    <a:pt x="0" y="487"/>
                  </a:lnTo>
                  <a:lnTo>
                    <a:pt x="3807" y="296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91"/>
            <p:cNvSpPr>
              <a:spLocks noEditPoints="1"/>
            </p:cNvSpPr>
            <p:nvPr/>
          </p:nvSpPr>
          <p:spPr bwMode="auto">
            <a:xfrm>
              <a:off x="196850" y="2390775"/>
              <a:ext cx="6043613" cy="2849563"/>
            </a:xfrm>
            <a:custGeom>
              <a:avLst/>
              <a:gdLst>
                <a:gd name="T0" fmla="*/ 3807 w 3807"/>
                <a:gd name="T1" fmla="*/ 1795 h 1795"/>
                <a:gd name="T2" fmla="*/ 3807 w 3807"/>
                <a:gd name="T3" fmla="*/ 1795 h 1795"/>
                <a:gd name="T4" fmla="*/ 3807 w 3807"/>
                <a:gd name="T5" fmla="*/ 1795 h 1795"/>
                <a:gd name="T6" fmla="*/ 3807 w 3807"/>
                <a:gd name="T7" fmla="*/ 1795 h 1795"/>
                <a:gd name="T8" fmla="*/ 3807 w 3807"/>
                <a:gd name="T9" fmla="*/ 1795 h 1795"/>
                <a:gd name="T10" fmla="*/ 3807 w 3807"/>
                <a:gd name="T11" fmla="*/ 1795 h 1795"/>
                <a:gd name="T12" fmla="*/ 0 w 3807"/>
                <a:gd name="T13" fmla="*/ 0 h 1795"/>
                <a:gd name="T14" fmla="*/ 0 w 3807"/>
                <a:gd name="T15" fmla="*/ 276 h 1795"/>
                <a:gd name="T16" fmla="*/ 3807 w 3807"/>
                <a:gd name="T17" fmla="*/ 1795 h 1795"/>
                <a:gd name="T18" fmla="*/ 0 w 3807"/>
                <a:gd name="T19" fmla="*/ 0 h 1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07" h="1795">
                  <a:moveTo>
                    <a:pt x="3807" y="1795"/>
                  </a:moveTo>
                  <a:lnTo>
                    <a:pt x="3807" y="1795"/>
                  </a:lnTo>
                  <a:close/>
                  <a:moveTo>
                    <a:pt x="3807" y="1795"/>
                  </a:moveTo>
                  <a:lnTo>
                    <a:pt x="3807" y="1795"/>
                  </a:lnTo>
                  <a:close/>
                  <a:moveTo>
                    <a:pt x="3807" y="1795"/>
                  </a:moveTo>
                  <a:lnTo>
                    <a:pt x="3807" y="1795"/>
                  </a:lnTo>
                  <a:close/>
                  <a:moveTo>
                    <a:pt x="0" y="0"/>
                  </a:moveTo>
                  <a:lnTo>
                    <a:pt x="0" y="276"/>
                  </a:lnTo>
                  <a:lnTo>
                    <a:pt x="3807" y="17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92"/>
            <p:cNvSpPr>
              <a:spLocks noEditPoints="1"/>
            </p:cNvSpPr>
            <p:nvPr/>
          </p:nvSpPr>
          <p:spPr bwMode="auto">
            <a:xfrm>
              <a:off x="196850" y="2390775"/>
              <a:ext cx="6043613" cy="2849563"/>
            </a:xfrm>
            <a:custGeom>
              <a:avLst/>
              <a:gdLst>
                <a:gd name="T0" fmla="*/ 3807 w 3807"/>
                <a:gd name="T1" fmla="*/ 1795 h 1795"/>
                <a:gd name="T2" fmla="*/ 3807 w 3807"/>
                <a:gd name="T3" fmla="*/ 1795 h 1795"/>
                <a:gd name="T4" fmla="*/ 3807 w 3807"/>
                <a:gd name="T5" fmla="*/ 1795 h 1795"/>
                <a:gd name="T6" fmla="*/ 3807 w 3807"/>
                <a:gd name="T7" fmla="*/ 1795 h 1795"/>
                <a:gd name="T8" fmla="*/ 3807 w 3807"/>
                <a:gd name="T9" fmla="*/ 1795 h 1795"/>
                <a:gd name="T10" fmla="*/ 3807 w 3807"/>
                <a:gd name="T11" fmla="*/ 1795 h 1795"/>
                <a:gd name="T12" fmla="*/ 0 w 3807"/>
                <a:gd name="T13" fmla="*/ 0 h 1795"/>
                <a:gd name="T14" fmla="*/ 0 w 3807"/>
                <a:gd name="T15" fmla="*/ 276 h 1795"/>
                <a:gd name="T16" fmla="*/ 3807 w 3807"/>
                <a:gd name="T17" fmla="*/ 1795 h 1795"/>
                <a:gd name="T18" fmla="*/ 0 w 3807"/>
                <a:gd name="T19" fmla="*/ 0 h 1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07" h="1795">
                  <a:moveTo>
                    <a:pt x="3807" y="1795"/>
                  </a:moveTo>
                  <a:lnTo>
                    <a:pt x="3807" y="1795"/>
                  </a:lnTo>
                  <a:moveTo>
                    <a:pt x="3807" y="1795"/>
                  </a:moveTo>
                  <a:lnTo>
                    <a:pt x="3807" y="1795"/>
                  </a:lnTo>
                  <a:moveTo>
                    <a:pt x="3807" y="1795"/>
                  </a:moveTo>
                  <a:lnTo>
                    <a:pt x="3807" y="1795"/>
                  </a:lnTo>
                  <a:moveTo>
                    <a:pt x="0" y="0"/>
                  </a:moveTo>
                  <a:lnTo>
                    <a:pt x="0" y="276"/>
                  </a:lnTo>
                  <a:lnTo>
                    <a:pt x="3807" y="179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93"/>
            <p:cNvSpPr>
              <a:spLocks noEditPoints="1"/>
            </p:cNvSpPr>
            <p:nvPr/>
          </p:nvSpPr>
          <p:spPr bwMode="auto">
            <a:xfrm>
              <a:off x="196850" y="3517900"/>
              <a:ext cx="6043613" cy="1722438"/>
            </a:xfrm>
            <a:custGeom>
              <a:avLst/>
              <a:gdLst>
                <a:gd name="T0" fmla="*/ 3807 w 3807"/>
                <a:gd name="T1" fmla="*/ 1085 h 1085"/>
                <a:gd name="T2" fmla="*/ 3807 w 3807"/>
                <a:gd name="T3" fmla="*/ 1085 h 1085"/>
                <a:gd name="T4" fmla="*/ 3807 w 3807"/>
                <a:gd name="T5" fmla="*/ 1085 h 1085"/>
                <a:gd name="T6" fmla="*/ 3807 w 3807"/>
                <a:gd name="T7" fmla="*/ 1085 h 1085"/>
                <a:gd name="T8" fmla="*/ 0 w 3807"/>
                <a:gd name="T9" fmla="*/ 0 h 1085"/>
                <a:gd name="T10" fmla="*/ 0 w 3807"/>
                <a:gd name="T11" fmla="*/ 196 h 1085"/>
                <a:gd name="T12" fmla="*/ 3807 w 3807"/>
                <a:gd name="T13" fmla="*/ 1085 h 1085"/>
                <a:gd name="T14" fmla="*/ 0 w 3807"/>
                <a:gd name="T15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7" h="1085">
                  <a:moveTo>
                    <a:pt x="3807" y="1085"/>
                  </a:moveTo>
                  <a:lnTo>
                    <a:pt x="3807" y="1085"/>
                  </a:lnTo>
                  <a:close/>
                  <a:moveTo>
                    <a:pt x="3807" y="1085"/>
                  </a:moveTo>
                  <a:lnTo>
                    <a:pt x="3807" y="1085"/>
                  </a:lnTo>
                  <a:close/>
                  <a:moveTo>
                    <a:pt x="0" y="0"/>
                  </a:moveTo>
                  <a:lnTo>
                    <a:pt x="0" y="196"/>
                  </a:lnTo>
                  <a:lnTo>
                    <a:pt x="3807" y="10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4"/>
            <p:cNvSpPr>
              <a:spLocks noEditPoints="1"/>
            </p:cNvSpPr>
            <p:nvPr/>
          </p:nvSpPr>
          <p:spPr bwMode="auto">
            <a:xfrm>
              <a:off x="196850" y="3517900"/>
              <a:ext cx="6043613" cy="1722438"/>
            </a:xfrm>
            <a:custGeom>
              <a:avLst/>
              <a:gdLst>
                <a:gd name="T0" fmla="*/ 3807 w 3807"/>
                <a:gd name="T1" fmla="*/ 1085 h 1085"/>
                <a:gd name="T2" fmla="*/ 3807 w 3807"/>
                <a:gd name="T3" fmla="*/ 1085 h 1085"/>
                <a:gd name="T4" fmla="*/ 3807 w 3807"/>
                <a:gd name="T5" fmla="*/ 1085 h 1085"/>
                <a:gd name="T6" fmla="*/ 3807 w 3807"/>
                <a:gd name="T7" fmla="*/ 1085 h 1085"/>
                <a:gd name="T8" fmla="*/ 0 w 3807"/>
                <a:gd name="T9" fmla="*/ 0 h 1085"/>
                <a:gd name="T10" fmla="*/ 0 w 3807"/>
                <a:gd name="T11" fmla="*/ 196 h 1085"/>
                <a:gd name="T12" fmla="*/ 3807 w 3807"/>
                <a:gd name="T13" fmla="*/ 1085 h 1085"/>
                <a:gd name="T14" fmla="*/ 0 w 3807"/>
                <a:gd name="T15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7" h="1085">
                  <a:moveTo>
                    <a:pt x="3807" y="1085"/>
                  </a:moveTo>
                  <a:lnTo>
                    <a:pt x="3807" y="1085"/>
                  </a:lnTo>
                  <a:moveTo>
                    <a:pt x="3807" y="1085"/>
                  </a:moveTo>
                  <a:lnTo>
                    <a:pt x="3807" y="1085"/>
                  </a:lnTo>
                  <a:moveTo>
                    <a:pt x="0" y="0"/>
                  </a:moveTo>
                  <a:lnTo>
                    <a:pt x="0" y="196"/>
                  </a:lnTo>
                  <a:lnTo>
                    <a:pt x="3807" y="108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95"/>
            <p:cNvSpPr>
              <a:spLocks noEditPoints="1"/>
            </p:cNvSpPr>
            <p:nvPr/>
          </p:nvSpPr>
          <p:spPr bwMode="auto">
            <a:xfrm>
              <a:off x="196850" y="4359275"/>
              <a:ext cx="6043613" cy="881063"/>
            </a:xfrm>
            <a:custGeom>
              <a:avLst/>
              <a:gdLst>
                <a:gd name="T0" fmla="*/ 3807 w 3807"/>
                <a:gd name="T1" fmla="*/ 555 h 555"/>
                <a:gd name="T2" fmla="*/ 3807 w 3807"/>
                <a:gd name="T3" fmla="*/ 555 h 555"/>
                <a:gd name="T4" fmla="*/ 0 w 3807"/>
                <a:gd name="T5" fmla="*/ 0 h 555"/>
                <a:gd name="T6" fmla="*/ 0 w 3807"/>
                <a:gd name="T7" fmla="*/ 162 h 555"/>
                <a:gd name="T8" fmla="*/ 3807 w 3807"/>
                <a:gd name="T9" fmla="*/ 555 h 555"/>
                <a:gd name="T10" fmla="*/ 0 w 3807"/>
                <a:gd name="T11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7" h="555">
                  <a:moveTo>
                    <a:pt x="3807" y="555"/>
                  </a:moveTo>
                  <a:lnTo>
                    <a:pt x="3807" y="555"/>
                  </a:lnTo>
                  <a:close/>
                  <a:moveTo>
                    <a:pt x="0" y="0"/>
                  </a:moveTo>
                  <a:lnTo>
                    <a:pt x="0" y="162"/>
                  </a:lnTo>
                  <a:lnTo>
                    <a:pt x="3807" y="5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96"/>
            <p:cNvSpPr>
              <a:spLocks noEditPoints="1"/>
            </p:cNvSpPr>
            <p:nvPr/>
          </p:nvSpPr>
          <p:spPr bwMode="auto">
            <a:xfrm>
              <a:off x="196850" y="4359275"/>
              <a:ext cx="6043613" cy="881063"/>
            </a:xfrm>
            <a:custGeom>
              <a:avLst/>
              <a:gdLst>
                <a:gd name="T0" fmla="*/ 3807 w 3807"/>
                <a:gd name="T1" fmla="*/ 555 h 555"/>
                <a:gd name="T2" fmla="*/ 3807 w 3807"/>
                <a:gd name="T3" fmla="*/ 555 h 555"/>
                <a:gd name="T4" fmla="*/ 0 w 3807"/>
                <a:gd name="T5" fmla="*/ 0 h 555"/>
                <a:gd name="T6" fmla="*/ 0 w 3807"/>
                <a:gd name="T7" fmla="*/ 162 h 555"/>
                <a:gd name="T8" fmla="*/ 3807 w 3807"/>
                <a:gd name="T9" fmla="*/ 555 h 555"/>
                <a:gd name="T10" fmla="*/ 0 w 3807"/>
                <a:gd name="T11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7" h="555">
                  <a:moveTo>
                    <a:pt x="3807" y="555"/>
                  </a:moveTo>
                  <a:lnTo>
                    <a:pt x="3807" y="555"/>
                  </a:lnTo>
                  <a:moveTo>
                    <a:pt x="0" y="0"/>
                  </a:moveTo>
                  <a:lnTo>
                    <a:pt x="0" y="162"/>
                  </a:lnTo>
                  <a:lnTo>
                    <a:pt x="3807" y="55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97"/>
            <p:cNvSpPr>
              <a:spLocks/>
            </p:cNvSpPr>
            <p:nvPr/>
          </p:nvSpPr>
          <p:spPr bwMode="auto">
            <a:xfrm>
              <a:off x="196850" y="5081587"/>
              <a:ext cx="6043613" cy="239713"/>
            </a:xfrm>
            <a:custGeom>
              <a:avLst/>
              <a:gdLst>
                <a:gd name="T0" fmla="*/ 0 w 3807"/>
                <a:gd name="T1" fmla="*/ 0 h 151"/>
                <a:gd name="T2" fmla="*/ 0 w 3807"/>
                <a:gd name="T3" fmla="*/ 151 h 151"/>
                <a:gd name="T4" fmla="*/ 3807 w 3807"/>
                <a:gd name="T5" fmla="*/ 100 h 151"/>
                <a:gd name="T6" fmla="*/ 0 w 3807"/>
                <a:gd name="T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51">
                  <a:moveTo>
                    <a:pt x="0" y="0"/>
                  </a:moveTo>
                  <a:lnTo>
                    <a:pt x="0" y="151"/>
                  </a:lnTo>
                  <a:lnTo>
                    <a:pt x="3807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98"/>
            <p:cNvSpPr>
              <a:spLocks/>
            </p:cNvSpPr>
            <p:nvPr/>
          </p:nvSpPr>
          <p:spPr bwMode="auto">
            <a:xfrm>
              <a:off x="196850" y="5081587"/>
              <a:ext cx="6043613" cy="239713"/>
            </a:xfrm>
            <a:custGeom>
              <a:avLst/>
              <a:gdLst>
                <a:gd name="T0" fmla="*/ 0 w 3807"/>
                <a:gd name="T1" fmla="*/ 0 h 151"/>
                <a:gd name="T2" fmla="*/ 0 w 3807"/>
                <a:gd name="T3" fmla="*/ 151 h 151"/>
                <a:gd name="T4" fmla="*/ 3807 w 3807"/>
                <a:gd name="T5" fmla="*/ 100 h 151"/>
                <a:gd name="T6" fmla="*/ 0 w 3807"/>
                <a:gd name="T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07" h="151">
                  <a:moveTo>
                    <a:pt x="0" y="0"/>
                  </a:moveTo>
                  <a:lnTo>
                    <a:pt x="0" y="151"/>
                  </a:lnTo>
                  <a:lnTo>
                    <a:pt x="3807" y="1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540" y="3196779"/>
            <a:ext cx="496481" cy="2038186"/>
          </a:xfrm>
          <a:prstGeom prst="rect">
            <a:avLst/>
          </a:prstGeom>
          <a:effectLst/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699302"/>
            <a:ext cx="1140981" cy="655217"/>
          </a:xfrm>
          <a:prstGeom prst="rect">
            <a:avLst/>
          </a:prstGeom>
          <a:effectLst/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1241" y="2279021"/>
            <a:ext cx="1183078" cy="2922898"/>
          </a:xfrm>
          <a:prstGeom prst="rect">
            <a:avLst/>
          </a:prstGeom>
          <a:effectLst/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3250" y="2424619"/>
            <a:ext cx="1292428" cy="2780626"/>
          </a:xfrm>
          <a:prstGeom prst="rect">
            <a:avLst/>
          </a:prstGeom>
          <a:effectLst/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3846" y="1815268"/>
            <a:ext cx="826954" cy="3394864"/>
          </a:xfrm>
          <a:prstGeom prst="rect">
            <a:avLst/>
          </a:prstGeom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372" y="2440834"/>
            <a:ext cx="677332" cy="2780626"/>
          </a:xfrm>
          <a:prstGeom prst="rect">
            <a:avLst/>
          </a:prstGeom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5806" y="2454048"/>
            <a:ext cx="675876" cy="2774649"/>
          </a:xfrm>
          <a:prstGeom prst="rect">
            <a:avLst/>
          </a:prstGeom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3220" y="1774337"/>
            <a:ext cx="735170" cy="3435794"/>
          </a:xfrm>
          <a:prstGeom prst="rect">
            <a:avLst/>
          </a:prstGeom>
          <a:effectLst/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56626" y="2297193"/>
            <a:ext cx="851485" cy="2912975"/>
          </a:xfrm>
          <a:prstGeom prst="rect">
            <a:avLst/>
          </a:prstGeom>
          <a:effectLst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08111" y="2919594"/>
            <a:ext cx="1048978" cy="2276506"/>
          </a:xfrm>
          <a:prstGeom prst="rect">
            <a:avLst/>
          </a:prstGeom>
          <a:effectLst/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038" y="4699742"/>
            <a:ext cx="1136250" cy="652500"/>
          </a:xfrm>
          <a:prstGeom prst="rect">
            <a:avLst/>
          </a:prstGeom>
          <a:effectLst/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45228" y="3788160"/>
            <a:ext cx="1410509" cy="1482230"/>
          </a:xfrm>
          <a:prstGeom prst="rect">
            <a:avLst/>
          </a:prstGeom>
          <a:effectLst/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5184256"/>
            <a:ext cx="12206068" cy="1655363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5673880"/>
            <a:ext cx="12173392" cy="79875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536751" y="3072172"/>
            <a:ext cx="1118498" cy="2632456"/>
            <a:chOff x="7808913" y="485776"/>
            <a:chExt cx="1046163" cy="2462213"/>
          </a:xfrm>
          <a:effectLst/>
        </p:grpSpPr>
        <p:sp>
          <p:nvSpPr>
            <p:cNvPr id="14" name="Freeform 56"/>
            <p:cNvSpPr>
              <a:spLocks/>
            </p:cNvSpPr>
            <p:nvPr/>
          </p:nvSpPr>
          <p:spPr bwMode="auto">
            <a:xfrm>
              <a:off x="8129588" y="2219326"/>
              <a:ext cx="439738" cy="650875"/>
            </a:xfrm>
            <a:custGeom>
              <a:avLst/>
              <a:gdLst>
                <a:gd name="T0" fmla="*/ 277 w 277"/>
                <a:gd name="T1" fmla="*/ 410 h 410"/>
                <a:gd name="T2" fmla="*/ 167 w 277"/>
                <a:gd name="T3" fmla="*/ 410 h 410"/>
                <a:gd name="T4" fmla="*/ 139 w 277"/>
                <a:gd name="T5" fmla="*/ 105 h 410"/>
                <a:gd name="T6" fmla="*/ 110 w 277"/>
                <a:gd name="T7" fmla="*/ 410 h 410"/>
                <a:gd name="T8" fmla="*/ 0 w 277"/>
                <a:gd name="T9" fmla="*/ 410 h 410"/>
                <a:gd name="T10" fmla="*/ 0 w 277"/>
                <a:gd name="T11" fmla="*/ 0 h 410"/>
                <a:gd name="T12" fmla="*/ 277 w 277"/>
                <a:gd name="T13" fmla="*/ 0 h 410"/>
                <a:gd name="T14" fmla="*/ 277 w 277"/>
                <a:gd name="T15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7" h="410">
                  <a:moveTo>
                    <a:pt x="277" y="410"/>
                  </a:moveTo>
                  <a:lnTo>
                    <a:pt x="167" y="410"/>
                  </a:lnTo>
                  <a:lnTo>
                    <a:pt x="139" y="105"/>
                  </a:lnTo>
                  <a:lnTo>
                    <a:pt x="110" y="410"/>
                  </a:lnTo>
                  <a:lnTo>
                    <a:pt x="0" y="410"/>
                  </a:lnTo>
                  <a:lnTo>
                    <a:pt x="0" y="0"/>
                  </a:lnTo>
                  <a:lnTo>
                    <a:pt x="277" y="0"/>
                  </a:lnTo>
                  <a:lnTo>
                    <a:pt x="277" y="41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7"/>
            <p:cNvSpPr>
              <a:spLocks/>
            </p:cNvSpPr>
            <p:nvPr/>
          </p:nvSpPr>
          <p:spPr bwMode="auto">
            <a:xfrm>
              <a:off x="8007351" y="2765426"/>
              <a:ext cx="323850" cy="182563"/>
            </a:xfrm>
            <a:custGeom>
              <a:avLst/>
              <a:gdLst>
                <a:gd name="T0" fmla="*/ 112 w 141"/>
                <a:gd name="T1" fmla="*/ 17 h 79"/>
                <a:gd name="T2" fmla="*/ 109 w 141"/>
                <a:gd name="T3" fmla="*/ 61 h 79"/>
                <a:gd name="T4" fmla="*/ 20 w 141"/>
                <a:gd name="T5" fmla="*/ 40 h 79"/>
                <a:gd name="T6" fmla="*/ 74 w 141"/>
                <a:gd name="T7" fmla="*/ 0 h 79"/>
                <a:gd name="T8" fmla="*/ 112 w 141"/>
                <a:gd name="T9" fmla="*/ 1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79">
                  <a:moveTo>
                    <a:pt x="112" y="17"/>
                  </a:moveTo>
                  <a:cubicBezTo>
                    <a:pt x="130" y="36"/>
                    <a:pt x="141" y="57"/>
                    <a:pt x="109" y="61"/>
                  </a:cubicBezTo>
                  <a:cubicBezTo>
                    <a:pt x="80" y="65"/>
                    <a:pt x="0" y="79"/>
                    <a:pt x="20" y="40"/>
                  </a:cubicBezTo>
                  <a:cubicBezTo>
                    <a:pt x="39" y="3"/>
                    <a:pt x="61" y="0"/>
                    <a:pt x="74" y="0"/>
                  </a:cubicBezTo>
                  <a:cubicBezTo>
                    <a:pt x="86" y="0"/>
                    <a:pt x="102" y="7"/>
                    <a:pt x="112" y="17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8369301" y="2765426"/>
              <a:ext cx="322263" cy="182563"/>
            </a:xfrm>
            <a:custGeom>
              <a:avLst/>
              <a:gdLst>
                <a:gd name="T0" fmla="*/ 29 w 140"/>
                <a:gd name="T1" fmla="*/ 17 h 79"/>
                <a:gd name="T2" fmla="*/ 31 w 140"/>
                <a:gd name="T3" fmla="*/ 61 h 79"/>
                <a:gd name="T4" fmla="*/ 120 w 140"/>
                <a:gd name="T5" fmla="*/ 40 h 79"/>
                <a:gd name="T6" fmla="*/ 67 w 140"/>
                <a:gd name="T7" fmla="*/ 0 h 79"/>
                <a:gd name="T8" fmla="*/ 29 w 140"/>
                <a:gd name="T9" fmla="*/ 1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9">
                  <a:moveTo>
                    <a:pt x="29" y="17"/>
                  </a:moveTo>
                  <a:cubicBezTo>
                    <a:pt x="10" y="36"/>
                    <a:pt x="0" y="57"/>
                    <a:pt x="31" y="61"/>
                  </a:cubicBezTo>
                  <a:cubicBezTo>
                    <a:pt x="60" y="65"/>
                    <a:pt x="140" y="79"/>
                    <a:pt x="120" y="40"/>
                  </a:cubicBezTo>
                  <a:cubicBezTo>
                    <a:pt x="101" y="3"/>
                    <a:pt x="79" y="0"/>
                    <a:pt x="67" y="0"/>
                  </a:cubicBezTo>
                  <a:cubicBezTo>
                    <a:pt x="54" y="0"/>
                    <a:pt x="38" y="7"/>
                    <a:pt x="29" y="17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59"/>
            <p:cNvSpPr>
              <a:spLocks noChangeArrowheads="1"/>
            </p:cNvSpPr>
            <p:nvPr/>
          </p:nvSpPr>
          <p:spPr bwMode="auto">
            <a:xfrm>
              <a:off x="8218488" y="1641476"/>
              <a:ext cx="263525" cy="593725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60"/>
            <p:cNvSpPr>
              <a:spLocks noChangeArrowheads="1"/>
            </p:cNvSpPr>
            <p:nvPr/>
          </p:nvSpPr>
          <p:spPr bwMode="auto">
            <a:xfrm>
              <a:off x="8320088" y="1654176"/>
              <a:ext cx="50800" cy="58738"/>
            </a:xfrm>
            <a:prstGeom prst="rect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1"/>
            <p:cNvSpPr>
              <a:spLocks/>
            </p:cNvSpPr>
            <p:nvPr/>
          </p:nvSpPr>
          <p:spPr bwMode="auto">
            <a:xfrm>
              <a:off x="8277226" y="1706563"/>
              <a:ext cx="149225" cy="512763"/>
            </a:xfrm>
            <a:custGeom>
              <a:avLst/>
              <a:gdLst>
                <a:gd name="T0" fmla="*/ 34 w 94"/>
                <a:gd name="T1" fmla="*/ 0 h 323"/>
                <a:gd name="T2" fmla="*/ 0 w 94"/>
                <a:gd name="T3" fmla="*/ 268 h 323"/>
                <a:gd name="T4" fmla="*/ 48 w 94"/>
                <a:gd name="T5" fmla="*/ 323 h 323"/>
                <a:gd name="T6" fmla="*/ 94 w 94"/>
                <a:gd name="T7" fmla="*/ 267 h 323"/>
                <a:gd name="T8" fmla="*/ 52 w 94"/>
                <a:gd name="T9" fmla="*/ 0 h 323"/>
                <a:gd name="T10" fmla="*/ 34 w 94"/>
                <a:gd name="T11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323">
                  <a:moveTo>
                    <a:pt x="34" y="0"/>
                  </a:moveTo>
                  <a:lnTo>
                    <a:pt x="0" y="268"/>
                  </a:lnTo>
                  <a:lnTo>
                    <a:pt x="48" y="323"/>
                  </a:lnTo>
                  <a:lnTo>
                    <a:pt x="94" y="267"/>
                  </a:lnTo>
                  <a:lnTo>
                    <a:pt x="52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2"/>
            <p:cNvSpPr>
              <a:spLocks/>
            </p:cNvSpPr>
            <p:nvPr/>
          </p:nvSpPr>
          <p:spPr bwMode="auto">
            <a:xfrm>
              <a:off x="7856538" y="2120901"/>
              <a:ext cx="295275" cy="284163"/>
            </a:xfrm>
            <a:custGeom>
              <a:avLst/>
              <a:gdLst>
                <a:gd name="T0" fmla="*/ 48 w 128"/>
                <a:gd name="T1" fmla="*/ 0 h 123"/>
                <a:gd name="T2" fmla="*/ 26 w 128"/>
                <a:gd name="T3" fmla="*/ 44 h 123"/>
                <a:gd name="T4" fmla="*/ 9 w 128"/>
                <a:gd name="T5" fmla="*/ 94 h 123"/>
                <a:gd name="T6" fmla="*/ 35 w 128"/>
                <a:gd name="T7" fmla="*/ 72 h 123"/>
                <a:gd name="T8" fmla="*/ 39 w 128"/>
                <a:gd name="T9" fmla="*/ 114 h 123"/>
                <a:gd name="T10" fmla="*/ 64 w 128"/>
                <a:gd name="T11" fmla="*/ 81 h 123"/>
                <a:gd name="T12" fmla="*/ 78 w 128"/>
                <a:gd name="T13" fmla="*/ 121 h 123"/>
                <a:gd name="T14" fmla="*/ 88 w 128"/>
                <a:gd name="T15" fmla="*/ 77 h 123"/>
                <a:gd name="T16" fmla="*/ 114 w 128"/>
                <a:gd name="T17" fmla="*/ 90 h 123"/>
                <a:gd name="T18" fmla="*/ 99 w 128"/>
                <a:gd name="T19" fmla="*/ 29 h 123"/>
                <a:gd name="T20" fmla="*/ 48 w 128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23">
                  <a:moveTo>
                    <a:pt x="48" y="0"/>
                  </a:moveTo>
                  <a:cubicBezTo>
                    <a:pt x="48" y="0"/>
                    <a:pt x="39" y="21"/>
                    <a:pt x="26" y="44"/>
                  </a:cubicBezTo>
                  <a:cubicBezTo>
                    <a:pt x="13" y="66"/>
                    <a:pt x="0" y="89"/>
                    <a:pt x="9" y="94"/>
                  </a:cubicBezTo>
                  <a:cubicBezTo>
                    <a:pt x="18" y="100"/>
                    <a:pt x="35" y="72"/>
                    <a:pt x="35" y="72"/>
                  </a:cubicBezTo>
                  <a:cubicBezTo>
                    <a:pt x="35" y="72"/>
                    <a:pt x="22" y="112"/>
                    <a:pt x="39" y="114"/>
                  </a:cubicBezTo>
                  <a:cubicBezTo>
                    <a:pt x="57" y="117"/>
                    <a:pt x="64" y="81"/>
                    <a:pt x="64" y="81"/>
                  </a:cubicBezTo>
                  <a:cubicBezTo>
                    <a:pt x="64" y="81"/>
                    <a:pt x="60" y="120"/>
                    <a:pt x="78" y="121"/>
                  </a:cubicBezTo>
                  <a:cubicBezTo>
                    <a:pt x="96" y="123"/>
                    <a:pt x="88" y="77"/>
                    <a:pt x="88" y="77"/>
                  </a:cubicBezTo>
                  <a:cubicBezTo>
                    <a:pt x="88" y="77"/>
                    <a:pt x="100" y="100"/>
                    <a:pt x="114" y="90"/>
                  </a:cubicBezTo>
                  <a:cubicBezTo>
                    <a:pt x="128" y="80"/>
                    <a:pt x="93" y="55"/>
                    <a:pt x="99" y="29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3"/>
            <p:cNvSpPr>
              <a:spLocks/>
            </p:cNvSpPr>
            <p:nvPr/>
          </p:nvSpPr>
          <p:spPr bwMode="auto">
            <a:xfrm>
              <a:off x="7939088" y="1649413"/>
              <a:ext cx="309563" cy="549275"/>
            </a:xfrm>
            <a:custGeom>
              <a:avLst/>
              <a:gdLst>
                <a:gd name="T0" fmla="*/ 119 w 134"/>
                <a:gd name="T1" fmla="*/ 0 h 238"/>
                <a:gd name="T2" fmla="*/ 0 w 134"/>
                <a:gd name="T3" fmla="*/ 213 h 238"/>
                <a:gd name="T4" fmla="*/ 68 w 134"/>
                <a:gd name="T5" fmla="*/ 238 h 238"/>
                <a:gd name="T6" fmla="*/ 102 w 134"/>
                <a:gd name="T7" fmla="*/ 183 h 238"/>
                <a:gd name="T8" fmla="*/ 134 w 134"/>
                <a:gd name="T9" fmla="*/ 2 h 238"/>
                <a:gd name="T10" fmla="*/ 119 w 134"/>
                <a:gd name="T11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238">
                  <a:moveTo>
                    <a:pt x="119" y="0"/>
                  </a:moveTo>
                  <a:cubicBezTo>
                    <a:pt x="119" y="0"/>
                    <a:pt x="22" y="34"/>
                    <a:pt x="0" y="213"/>
                  </a:cubicBezTo>
                  <a:cubicBezTo>
                    <a:pt x="0" y="213"/>
                    <a:pt x="28" y="236"/>
                    <a:pt x="68" y="238"/>
                  </a:cubicBezTo>
                  <a:cubicBezTo>
                    <a:pt x="68" y="238"/>
                    <a:pt x="84" y="189"/>
                    <a:pt x="102" y="183"/>
                  </a:cubicBezTo>
                  <a:cubicBezTo>
                    <a:pt x="134" y="2"/>
                    <a:pt x="134" y="2"/>
                    <a:pt x="134" y="2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4"/>
            <p:cNvSpPr>
              <a:spLocks/>
            </p:cNvSpPr>
            <p:nvPr/>
          </p:nvSpPr>
          <p:spPr bwMode="auto">
            <a:xfrm>
              <a:off x="8258176" y="1649413"/>
              <a:ext cx="87313" cy="73025"/>
            </a:xfrm>
            <a:custGeom>
              <a:avLst/>
              <a:gdLst>
                <a:gd name="T0" fmla="*/ 55 w 55"/>
                <a:gd name="T1" fmla="*/ 5 h 46"/>
                <a:gd name="T2" fmla="*/ 23 w 55"/>
                <a:gd name="T3" fmla="*/ 46 h 46"/>
                <a:gd name="T4" fmla="*/ 0 w 55"/>
                <a:gd name="T5" fmla="*/ 0 h 46"/>
                <a:gd name="T6" fmla="*/ 55 w 55"/>
                <a:gd name="T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6">
                  <a:moveTo>
                    <a:pt x="55" y="5"/>
                  </a:moveTo>
                  <a:lnTo>
                    <a:pt x="23" y="46"/>
                  </a:lnTo>
                  <a:lnTo>
                    <a:pt x="0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5"/>
            <p:cNvSpPr>
              <a:spLocks/>
            </p:cNvSpPr>
            <p:nvPr/>
          </p:nvSpPr>
          <p:spPr bwMode="auto">
            <a:xfrm>
              <a:off x="8110538" y="1624013"/>
              <a:ext cx="173038" cy="620713"/>
            </a:xfrm>
            <a:custGeom>
              <a:avLst/>
              <a:gdLst>
                <a:gd name="T0" fmla="*/ 52 w 75"/>
                <a:gd name="T1" fmla="*/ 0 h 269"/>
                <a:gd name="T2" fmla="*/ 6 w 75"/>
                <a:gd name="T3" fmla="*/ 259 h 269"/>
                <a:gd name="T4" fmla="*/ 50 w 75"/>
                <a:gd name="T5" fmla="*/ 264 h 269"/>
                <a:gd name="T6" fmla="*/ 75 w 75"/>
                <a:gd name="T7" fmla="*/ 0 h 269"/>
                <a:gd name="T8" fmla="*/ 52 w 75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69">
                  <a:moveTo>
                    <a:pt x="52" y="0"/>
                  </a:moveTo>
                  <a:cubicBezTo>
                    <a:pt x="52" y="0"/>
                    <a:pt x="0" y="62"/>
                    <a:pt x="6" y="259"/>
                  </a:cubicBezTo>
                  <a:cubicBezTo>
                    <a:pt x="6" y="259"/>
                    <a:pt x="24" y="269"/>
                    <a:pt x="50" y="264"/>
                  </a:cubicBezTo>
                  <a:cubicBezTo>
                    <a:pt x="50" y="264"/>
                    <a:pt x="57" y="102"/>
                    <a:pt x="75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6"/>
            <p:cNvSpPr>
              <a:spLocks/>
            </p:cNvSpPr>
            <p:nvPr/>
          </p:nvSpPr>
          <p:spPr bwMode="auto">
            <a:xfrm>
              <a:off x="8543926" y="2120901"/>
              <a:ext cx="298450" cy="284163"/>
            </a:xfrm>
            <a:custGeom>
              <a:avLst/>
              <a:gdLst>
                <a:gd name="T0" fmla="*/ 81 w 129"/>
                <a:gd name="T1" fmla="*/ 0 h 123"/>
                <a:gd name="T2" fmla="*/ 103 w 129"/>
                <a:gd name="T3" fmla="*/ 44 h 123"/>
                <a:gd name="T4" fmla="*/ 120 w 129"/>
                <a:gd name="T5" fmla="*/ 94 h 123"/>
                <a:gd name="T6" fmla="*/ 93 w 129"/>
                <a:gd name="T7" fmla="*/ 72 h 123"/>
                <a:gd name="T8" fmla="*/ 89 w 129"/>
                <a:gd name="T9" fmla="*/ 114 h 123"/>
                <a:gd name="T10" fmla="*/ 65 w 129"/>
                <a:gd name="T11" fmla="*/ 81 h 123"/>
                <a:gd name="T12" fmla="*/ 51 w 129"/>
                <a:gd name="T13" fmla="*/ 121 h 123"/>
                <a:gd name="T14" fmla="*/ 40 w 129"/>
                <a:gd name="T15" fmla="*/ 77 h 123"/>
                <a:gd name="T16" fmla="*/ 15 w 129"/>
                <a:gd name="T17" fmla="*/ 90 h 123"/>
                <a:gd name="T18" fmla="*/ 29 w 129"/>
                <a:gd name="T19" fmla="*/ 29 h 123"/>
                <a:gd name="T20" fmla="*/ 81 w 129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23">
                  <a:moveTo>
                    <a:pt x="81" y="0"/>
                  </a:moveTo>
                  <a:cubicBezTo>
                    <a:pt x="81" y="0"/>
                    <a:pt x="90" y="21"/>
                    <a:pt x="103" y="44"/>
                  </a:cubicBezTo>
                  <a:cubicBezTo>
                    <a:pt x="116" y="66"/>
                    <a:pt x="129" y="89"/>
                    <a:pt x="120" y="94"/>
                  </a:cubicBezTo>
                  <a:cubicBezTo>
                    <a:pt x="111" y="100"/>
                    <a:pt x="93" y="72"/>
                    <a:pt x="93" y="72"/>
                  </a:cubicBezTo>
                  <a:cubicBezTo>
                    <a:pt x="93" y="72"/>
                    <a:pt x="107" y="112"/>
                    <a:pt x="89" y="114"/>
                  </a:cubicBezTo>
                  <a:cubicBezTo>
                    <a:pt x="72" y="117"/>
                    <a:pt x="65" y="81"/>
                    <a:pt x="65" y="81"/>
                  </a:cubicBezTo>
                  <a:cubicBezTo>
                    <a:pt x="65" y="81"/>
                    <a:pt x="69" y="120"/>
                    <a:pt x="51" y="121"/>
                  </a:cubicBezTo>
                  <a:cubicBezTo>
                    <a:pt x="33" y="123"/>
                    <a:pt x="40" y="77"/>
                    <a:pt x="40" y="77"/>
                  </a:cubicBezTo>
                  <a:cubicBezTo>
                    <a:pt x="40" y="77"/>
                    <a:pt x="29" y="100"/>
                    <a:pt x="15" y="90"/>
                  </a:cubicBezTo>
                  <a:cubicBezTo>
                    <a:pt x="0" y="80"/>
                    <a:pt x="35" y="55"/>
                    <a:pt x="29" y="29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7"/>
            <p:cNvSpPr>
              <a:spLocks/>
            </p:cNvSpPr>
            <p:nvPr/>
          </p:nvSpPr>
          <p:spPr bwMode="auto">
            <a:xfrm>
              <a:off x="8447088" y="1649413"/>
              <a:ext cx="311150" cy="549275"/>
            </a:xfrm>
            <a:custGeom>
              <a:avLst/>
              <a:gdLst>
                <a:gd name="T0" fmla="*/ 16 w 135"/>
                <a:gd name="T1" fmla="*/ 0 h 238"/>
                <a:gd name="T2" fmla="*/ 135 w 135"/>
                <a:gd name="T3" fmla="*/ 213 h 238"/>
                <a:gd name="T4" fmla="*/ 67 w 135"/>
                <a:gd name="T5" fmla="*/ 238 h 238"/>
                <a:gd name="T6" fmla="*/ 33 w 135"/>
                <a:gd name="T7" fmla="*/ 183 h 238"/>
                <a:gd name="T8" fmla="*/ 0 w 135"/>
                <a:gd name="T9" fmla="*/ 2 h 238"/>
                <a:gd name="T10" fmla="*/ 16 w 135"/>
                <a:gd name="T11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238">
                  <a:moveTo>
                    <a:pt x="16" y="0"/>
                  </a:moveTo>
                  <a:cubicBezTo>
                    <a:pt x="16" y="0"/>
                    <a:pt x="112" y="34"/>
                    <a:pt x="135" y="213"/>
                  </a:cubicBezTo>
                  <a:cubicBezTo>
                    <a:pt x="135" y="213"/>
                    <a:pt x="106" y="236"/>
                    <a:pt x="67" y="238"/>
                  </a:cubicBezTo>
                  <a:cubicBezTo>
                    <a:pt x="67" y="238"/>
                    <a:pt x="51" y="189"/>
                    <a:pt x="33" y="18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8"/>
            <p:cNvSpPr>
              <a:spLocks/>
            </p:cNvSpPr>
            <p:nvPr/>
          </p:nvSpPr>
          <p:spPr bwMode="auto">
            <a:xfrm>
              <a:off x="8353426" y="1649413"/>
              <a:ext cx="87313" cy="73025"/>
            </a:xfrm>
            <a:custGeom>
              <a:avLst/>
              <a:gdLst>
                <a:gd name="T0" fmla="*/ 0 w 55"/>
                <a:gd name="T1" fmla="*/ 5 h 46"/>
                <a:gd name="T2" fmla="*/ 32 w 55"/>
                <a:gd name="T3" fmla="*/ 46 h 46"/>
                <a:gd name="T4" fmla="*/ 55 w 55"/>
                <a:gd name="T5" fmla="*/ 0 h 46"/>
                <a:gd name="T6" fmla="*/ 0 w 55"/>
                <a:gd name="T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6">
                  <a:moveTo>
                    <a:pt x="0" y="5"/>
                  </a:moveTo>
                  <a:lnTo>
                    <a:pt x="32" y="46"/>
                  </a:lnTo>
                  <a:lnTo>
                    <a:pt x="5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9"/>
            <p:cNvSpPr>
              <a:spLocks/>
            </p:cNvSpPr>
            <p:nvPr/>
          </p:nvSpPr>
          <p:spPr bwMode="auto">
            <a:xfrm>
              <a:off x="8415338" y="1624013"/>
              <a:ext cx="173038" cy="620713"/>
            </a:xfrm>
            <a:custGeom>
              <a:avLst/>
              <a:gdLst>
                <a:gd name="T0" fmla="*/ 23 w 75"/>
                <a:gd name="T1" fmla="*/ 0 h 269"/>
                <a:gd name="T2" fmla="*/ 68 w 75"/>
                <a:gd name="T3" fmla="*/ 259 h 269"/>
                <a:gd name="T4" fmla="*/ 25 w 75"/>
                <a:gd name="T5" fmla="*/ 264 h 269"/>
                <a:gd name="T6" fmla="*/ 0 w 75"/>
                <a:gd name="T7" fmla="*/ 0 h 269"/>
                <a:gd name="T8" fmla="*/ 23 w 75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69">
                  <a:moveTo>
                    <a:pt x="23" y="0"/>
                  </a:moveTo>
                  <a:cubicBezTo>
                    <a:pt x="23" y="0"/>
                    <a:pt x="75" y="62"/>
                    <a:pt x="68" y="259"/>
                  </a:cubicBezTo>
                  <a:cubicBezTo>
                    <a:pt x="68" y="259"/>
                    <a:pt x="51" y="269"/>
                    <a:pt x="25" y="264"/>
                  </a:cubicBezTo>
                  <a:cubicBezTo>
                    <a:pt x="25" y="264"/>
                    <a:pt x="18" y="102"/>
                    <a:pt x="0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0"/>
            <p:cNvSpPr>
              <a:spLocks/>
            </p:cNvSpPr>
            <p:nvPr/>
          </p:nvSpPr>
          <p:spPr bwMode="auto">
            <a:xfrm>
              <a:off x="7845426" y="485776"/>
              <a:ext cx="1009650" cy="687388"/>
            </a:xfrm>
            <a:custGeom>
              <a:avLst/>
              <a:gdLst>
                <a:gd name="T0" fmla="*/ 14 w 438"/>
                <a:gd name="T1" fmla="*/ 295 h 297"/>
                <a:gd name="T2" fmla="*/ 10 w 438"/>
                <a:gd name="T3" fmla="*/ 192 h 297"/>
                <a:gd name="T4" fmla="*/ 22 w 438"/>
                <a:gd name="T5" fmla="*/ 134 h 297"/>
                <a:gd name="T6" fmla="*/ 31 w 438"/>
                <a:gd name="T7" fmla="*/ 145 h 297"/>
                <a:gd name="T8" fmla="*/ 119 w 438"/>
                <a:gd name="T9" fmla="*/ 52 h 297"/>
                <a:gd name="T10" fmla="*/ 116 w 438"/>
                <a:gd name="T11" fmla="*/ 73 h 297"/>
                <a:gd name="T12" fmla="*/ 296 w 438"/>
                <a:gd name="T13" fmla="*/ 15 h 297"/>
                <a:gd name="T14" fmla="*/ 285 w 438"/>
                <a:gd name="T15" fmla="*/ 40 h 297"/>
                <a:gd name="T16" fmla="*/ 363 w 438"/>
                <a:gd name="T17" fmla="*/ 48 h 297"/>
                <a:gd name="T18" fmla="*/ 348 w 438"/>
                <a:gd name="T19" fmla="*/ 69 h 297"/>
                <a:gd name="T20" fmla="*/ 422 w 438"/>
                <a:gd name="T21" fmla="*/ 115 h 297"/>
                <a:gd name="T22" fmla="*/ 407 w 438"/>
                <a:gd name="T23" fmla="*/ 137 h 297"/>
                <a:gd name="T24" fmla="*/ 438 w 438"/>
                <a:gd name="T25" fmla="*/ 171 h 297"/>
                <a:gd name="T26" fmla="*/ 412 w 438"/>
                <a:gd name="T27" fmla="*/ 229 h 297"/>
                <a:gd name="T28" fmla="*/ 399 w 438"/>
                <a:gd name="T29" fmla="*/ 297 h 297"/>
                <a:gd name="T30" fmla="*/ 14 w 438"/>
                <a:gd name="T31" fmla="*/ 29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8" h="297">
                  <a:moveTo>
                    <a:pt x="14" y="295"/>
                  </a:moveTo>
                  <a:cubicBezTo>
                    <a:pt x="14" y="295"/>
                    <a:pt x="0" y="238"/>
                    <a:pt x="10" y="192"/>
                  </a:cubicBezTo>
                  <a:cubicBezTo>
                    <a:pt x="20" y="145"/>
                    <a:pt x="23" y="154"/>
                    <a:pt x="22" y="134"/>
                  </a:cubicBezTo>
                  <a:cubicBezTo>
                    <a:pt x="22" y="134"/>
                    <a:pt x="31" y="139"/>
                    <a:pt x="31" y="145"/>
                  </a:cubicBezTo>
                  <a:cubicBezTo>
                    <a:pt x="31" y="145"/>
                    <a:pt x="56" y="67"/>
                    <a:pt x="119" y="52"/>
                  </a:cubicBezTo>
                  <a:cubicBezTo>
                    <a:pt x="119" y="52"/>
                    <a:pt x="114" y="62"/>
                    <a:pt x="116" y="73"/>
                  </a:cubicBezTo>
                  <a:cubicBezTo>
                    <a:pt x="116" y="73"/>
                    <a:pt x="173" y="0"/>
                    <a:pt x="296" y="15"/>
                  </a:cubicBezTo>
                  <a:cubicBezTo>
                    <a:pt x="296" y="15"/>
                    <a:pt x="281" y="31"/>
                    <a:pt x="285" y="40"/>
                  </a:cubicBezTo>
                  <a:cubicBezTo>
                    <a:pt x="285" y="40"/>
                    <a:pt x="342" y="31"/>
                    <a:pt x="363" y="48"/>
                  </a:cubicBezTo>
                  <a:cubicBezTo>
                    <a:pt x="363" y="48"/>
                    <a:pt x="347" y="61"/>
                    <a:pt x="348" y="69"/>
                  </a:cubicBezTo>
                  <a:cubicBezTo>
                    <a:pt x="348" y="69"/>
                    <a:pt x="393" y="67"/>
                    <a:pt x="422" y="115"/>
                  </a:cubicBezTo>
                  <a:cubicBezTo>
                    <a:pt x="422" y="115"/>
                    <a:pt x="405" y="128"/>
                    <a:pt x="407" y="137"/>
                  </a:cubicBezTo>
                  <a:cubicBezTo>
                    <a:pt x="407" y="137"/>
                    <a:pt x="432" y="147"/>
                    <a:pt x="438" y="171"/>
                  </a:cubicBezTo>
                  <a:cubicBezTo>
                    <a:pt x="438" y="171"/>
                    <a:pt x="413" y="195"/>
                    <a:pt x="412" y="229"/>
                  </a:cubicBezTo>
                  <a:cubicBezTo>
                    <a:pt x="411" y="262"/>
                    <a:pt x="401" y="295"/>
                    <a:pt x="399" y="297"/>
                  </a:cubicBezTo>
                  <a:lnTo>
                    <a:pt x="14" y="295"/>
                  </a:lnTo>
                  <a:close/>
                </a:path>
              </a:pathLst>
            </a:custGeom>
            <a:solidFill>
              <a:srgbClr val="4C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1"/>
            <p:cNvSpPr>
              <a:spLocks/>
            </p:cNvSpPr>
            <p:nvPr/>
          </p:nvSpPr>
          <p:spPr bwMode="auto">
            <a:xfrm>
              <a:off x="8258176" y="779463"/>
              <a:ext cx="398463" cy="363538"/>
            </a:xfrm>
            <a:custGeom>
              <a:avLst/>
              <a:gdLst>
                <a:gd name="T0" fmla="*/ 2 w 173"/>
                <a:gd name="T1" fmla="*/ 103 h 157"/>
                <a:gd name="T2" fmla="*/ 70 w 173"/>
                <a:gd name="T3" fmla="*/ 0 h 157"/>
                <a:gd name="T4" fmla="*/ 56 w 173"/>
                <a:gd name="T5" fmla="*/ 36 h 157"/>
                <a:gd name="T6" fmla="*/ 131 w 173"/>
                <a:gd name="T7" fmla="*/ 19 h 157"/>
                <a:gd name="T8" fmla="*/ 108 w 173"/>
                <a:gd name="T9" fmla="*/ 35 h 157"/>
                <a:gd name="T10" fmla="*/ 173 w 173"/>
                <a:gd name="T11" fmla="*/ 109 h 157"/>
                <a:gd name="T12" fmla="*/ 2 w 173"/>
                <a:gd name="T13" fmla="*/ 10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57">
                  <a:moveTo>
                    <a:pt x="2" y="103"/>
                  </a:moveTo>
                  <a:cubicBezTo>
                    <a:pt x="2" y="103"/>
                    <a:pt x="0" y="14"/>
                    <a:pt x="70" y="0"/>
                  </a:cubicBezTo>
                  <a:cubicBezTo>
                    <a:pt x="70" y="0"/>
                    <a:pt x="53" y="29"/>
                    <a:pt x="56" y="36"/>
                  </a:cubicBezTo>
                  <a:cubicBezTo>
                    <a:pt x="56" y="36"/>
                    <a:pt x="84" y="4"/>
                    <a:pt x="131" y="19"/>
                  </a:cubicBezTo>
                  <a:cubicBezTo>
                    <a:pt x="131" y="19"/>
                    <a:pt x="110" y="24"/>
                    <a:pt x="108" y="35"/>
                  </a:cubicBezTo>
                  <a:cubicBezTo>
                    <a:pt x="108" y="35"/>
                    <a:pt x="169" y="26"/>
                    <a:pt x="173" y="109"/>
                  </a:cubicBezTo>
                  <a:cubicBezTo>
                    <a:pt x="173" y="109"/>
                    <a:pt x="51" y="157"/>
                    <a:pt x="2" y="10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2"/>
            <p:cNvSpPr>
              <a:spLocks/>
            </p:cNvSpPr>
            <p:nvPr/>
          </p:nvSpPr>
          <p:spPr bwMode="auto">
            <a:xfrm>
              <a:off x="7808913" y="1119188"/>
              <a:ext cx="149225" cy="223838"/>
            </a:xfrm>
            <a:custGeom>
              <a:avLst/>
              <a:gdLst>
                <a:gd name="T0" fmla="*/ 65 w 65"/>
                <a:gd name="T1" fmla="*/ 21 h 97"/>
                <a:gd name="T2" fmla="*/ 15 w 65"/>
                <a:gd name="T3" fmla="*/ 21 h 97"/>
                <a:gd name="T4" fmla="*/ 65 w 65"/>
                <a:gd name="T5" fmla="*/ 97 h 97"/>
                <a:gd name="T6" fmla="*/ 65 w 65"/>
                <a:gd name="T7" fmla="*/ 2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7">
                  <a:moveTo>
                    <a:pt x="65" y="21"/>
                  </a:moveTo>
                  <a:cubicBezTo>
                    <a:pt x="65" y="21"/>
                    <a:pt x="30" y="0"/>
                    <a:pt x="15" y="21"/>
                  </a:cubicBezTo>
                  <a:cubicBezTo>
                    <a:pt x="0" y="43"/>
                    <a:pt x="28" y="82"/>
                    <a:pt x="65" y="97"/>
                  </a:cubicBezTo>
                  <a:lnTo>
                    <a:pt x="65" y="21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3"/>
            <p:cNvSpPr>
              <a:spLocks/>
            </p:cNvSpPr>
            <p:nvPr/>
          </p:nvSpPr>
          <p:spPr bwMode="auto">
            <a:xfrm>
              <a:off x="8691563" y="1119188"/>
              <a:ext cx="150813" cy="223838"/>
            </a:xfrm>
            <a:custGeom>
              <a:avLst/>
              <a:gdLst>
                <a:gd name="T0" fmla="*/ 0 w 65"/>
                <a:gd name="T1" fmla="*/ 21 h 97"/>
                <a:gd name="T2" fmla="*/ 51 w 65"/>
                <a:gd name="T3" fmla="*/ 21 h 97"/>
                <a:gd name="T4" fmla="*/ 0 w 65"/>
                <a:gd name="T5" fmla="*/ 97 h 97"/>
                <a:gd name="T6" fmla="*/ 0 w 65"/>
                <a:gd name="T7" fmla="*/ 2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7">
                  <a:moveTo>
                    <a:pt x="0" y="21"/>
                  </a:moveTo>
                  <a:cubicBezTo>
                    <a:pt x="0" y="21"/>
                    <a:pt x="36" y="0"/>
                    <a:pt x="51" y="21"/>
                  </a:cubicBezTo>
                  <a:cubicBezTo>
                    <a:pt x="65" y="43"/>
                    <a:pt x="38" y="82"/>
                    <a:pt x="0" y="97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4"/>
            <p:cNvSpPr>
              <a:spLocks/>
            </p:cNvSpPr>
            <p:nvPr/>
          </p:nvSpPr>
          <p:spPr bwMode="auto">
            <a:xfrm>
              <a:off x="7854951" y="890588"/>
              <a:ext cx="941388" cy="776288"/>
            </a:xfrm>
            <a:custGeom>
              <a:avLst/>
              <a:gdLst>
                <a:gd name="T0" fmla="*/ 389 w 408"/>
                <a:gd name="T1" fmla="*/ 194 h 336"/>
                <a:gd name="T2" fmla="*/ 371 w 408"/>
                <a:gd name="T3" fmla="*/ 118 h 336"/>
                <a:gd name="T4" fmla="*/ 346 w 408"/>
                <a:gd name="T5" fmla="*/ 44 h 336"/>
                <a:gd name="T6" fmla="*/ 204 w 408"/>
                <a:gd name="T7" fmla="*/ 61 h 336"/>
                <a:gd name="T8" fmla="*/ 62 w 408"/>
                <a:gd name="T9" fmla="*/ 44 h 336"/>
                <a:gd name="T10" fmla="*/ 37 w 408"/>
                <a:gd name="T11" fmla="*/ 118 h 336"/>
                <a:gd name="T12" fmla="*/ 19 w 408"/>
                <a:gd name="T13" fmla="*/ 194 h 336"/>
                <a:gd name="T14" fmla="*/ 204 w 408"/>
                <a:gd name="T15" fmla="*/ 336 h 336"/>
                <a:gd name="T16" fmla="*/ 389 w 408"/>
                <a:gd name="T17" fmla="*/ 19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336">
                  <a:moveTo>
                    <a:pt x="389" y="194"/>
                  </a:moveTo>
                  <a:cubicBezTo>
                    <a:pt x="379" y="175"/>
                    <a:pt x="371" y="170"/>
                    <a:pt x="371" y="118"/>
                  </a:cubicBezTo>
                  <a:cubicBezTo>
                    <a:pt x="371" y="66"/>
                    <a:pt x="346" y="44"/>
                    <a:pt x="346" y="44"/>
                  </a:cubicBezTo>
                  <a:cubicBezTo>
                    <a:pt x="287" y="0"/>
                    <a:pt x="204" y="61"/>
                    <a:pt x="204" y="61"/>
                  </a:cubicBezTo>
                  <a:cubicBezTo>
                    <a:pt x="204" y="61"/>
                    <a:pt x="121" y="0"/>
                    <a:pt x="62" y="44"/>
                  </a:cubicBezTo>
                  <a:cubicBezTo>
                    <a:pt x="62" y="44"/>
                    <a:pt x="37" y="66"/>
                    <a:pt x="37" y="118"/>
                  </a:cubicBezTo>
                  <a:cubicBezTo>
                    <a:pt x="37" y="170"/>
                    <a:pt x="29" y="175"/>
                    <a:pt x="19" y="194"/>
                  </a:cubicBezTo>
                  <a:cubicBezTo>
                    <a:pt x="10" y="214"/>
                    <a:pt x="0" y="336"/>
                    <a:pt x="204" y="336"/>
                  </a:cubicBezTo>
                  <a:cubicBezTo>
                    <a:pt x="408" y="336"/>
                    <a:pt x="399" y="214"/>
                    <a:pt x="389" y="19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75"/>
            <p:cNvSpPr>
              <a:spLocks noChangeArrowheads="1"/>
            </p:cNvSpPr>
            <p:nvPr/>
          </p:nvSpPr>
          <p:spPr bwMode="auto">
            <a:xfrm>
              <a:off x="8066088" y="1236663"/>
              <a:ext cx="92075" cy="93663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6"/>
            <p:cNvSpPr>
              <a:spLocks/>
            </p:cNvSpPr>
            <p:nvPr/>
          </p:nvSpPr>
          <p:spPr bwMode="auto">
            <a:xfrm>
              <a:off x="8085138" y="1241426"/>
              <a:ext cx="44450" cy="28575"/>
            </a:xfrm>
            <a:custGeom>
              <a:avLst/>
              <a:gdLst>
                <a:gd name="T0" fmla="*/ 18 w 19"/>
                <a:gd name="T1" fmla="*/ 4 h 12"/>
                <a:gd name="T2" fmla="*/ 10 w 19"/>
                <a:gd name="T3" fmla="*/ 11 h 12"/>
                <a:gd name="T4" fmla="*/ 0 w 19"/>
                <a:gd name="T5" fmla="*/ 8 h 12"/>
                <a:gd name="T6" fmla="*/ 8 w 19"/>
                <a:gd name="T7" fmla="*/ 1 h 12"/>
                <a:gd name="T8" fmla="*/ 18 w 19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8" y="4"/>
                  </a:moveTo>
                  <a:cubicBezTo>
                    <a:pt x="19" y="7"/>
                    <a:pt x="15" y="10"/>
                    <a:pt x="10" y="11"/>
                  </a:cubicBezTo>
                  <a:cubicBezTo>
                    <a:pt x="5" y="12"/>
                    <a:pt x="1" y="11"/>
                    <a:pt x="0" y="8"/>
                  </a:cubicBezTo>
                  <a:cubicBezTo>
                    <a:pt x="0" y="5"/>
                    <a:pt x="3" y="2"/>
                    <a:pt x="8" y="1"/>
                  </a:cubicBezTo>
                  <a:cubicBezTo>
                    <a:pt x="13" y="0"/>
                    <a:pt x="18" y="2"/>
                    <a:pt x="18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7"/>
            <p:cNvSpPr>
              <a:spLocks/>
            </p:cNvSpPr>
            <p:nvPr/>
          </p:nvSpPr>
          <p:spPr bwMode="auto">
            <a:xfrm>
              <a:off x="8023226" y="1123951"/>
              <a:ext cx="177800" cy="60325"/>
            </a:xfrm>
            <a:custGeom>
              <a:avLst/>
              <a:gdLst>
                <a:gd name="T0" fmla="*/ 0 w 112"/>
                <a:gd name="T1" fmla="*/ 9 h 38"/>
                <a:gd name="T2" fmla="*/ 0 w 112"/>
                <a:gd name="T3" fmla="*/ 38 h 38"/>
                <a:gd name="T4" fmla="*/ 112 w 112"/>
                <a:gd name="T5" fmla="*/ 32 h 38"/>
                <a:gd name="T6" fmla="*/ 112 w 112"/>
                <a:gd name="T7" fmla="*/ 0 h 38"/>
                <a:gd name="T8" fmla="*/ 0 w 112"/>
                <a:gd name="T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38">
                  <a:moveTo>
                    <a:pt x="0" y="9"/>
                  </a:moveTo>
                  <a:lnTo>
                    <a:pt x="0" y="38"/>
                  </a:lnTo>
                  <a:lnTo>
                    <a:pt x="112" y="32"/>
                  </a:lnTo>
                  <a:lnTo>
                    <a:pt x="11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78"/>
            <p:cNvSpPr>
              <a:spLocks noChangeArrowheads="1"/>
            </p:cNvSpPr>
            <p:nvPr/>
          </p:nvSpPr>
          <p:spPr bwMode="auto">
            <a:xfrm>
              <a:off x="8475663" y="1236663"/>
              <a:ext cx="93663" cy="93663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9"/>
            <p:cNvSpPr>
              <a:spLocks/>
            </p:cNvSpPr>
            <p:nvPr/>
          </p:nvSpPr>
          <p:spPr bwMode="auto">
            <a:xfrm>
              <a:off x="8493126" y="1241426"/>
              <a:ext cx="44450" cy="28575"/>
            </a:xfrm>
            <a:custGeom>
              <a:avLst/>
              <a:gdLst>
                <a:gd name="T0" fmla="*/ 19 w 19"/>
                <a:gd name="T1" fmla="*/ 4 h 12"/>
                <a:gd name="T2" fmla="*/ 11 w 19"/>
                <a:gd name="T3" fmla="*/ 11 h 12"/>
                <a:gd name="T4" fmla="*/ 1 w 19"/>
                <a:gd name="T5" fmla="*/ 8 h 12"/>
                <a:gd name="T6" fmla="*/ 9 w 19"/>
                <a:gd name="T7" fmla="*/ 1 h 12"/>
                <a:gd name="T8" fmla="*/ 19 w 19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9" y="4"/>
                  </a:moveTo>
                  <a:cubicBezTo>
                    <a:pt x="19" y="7"/>
                    <a:pt x="16" y="10"/>
                    <a:pt x="11" y="11"/>
                  </a:cubicBezTo>
                  <a:cubicBezTo>
                    <a:pt x="6" y="12"/>
                    <a:pt x="1" y="11"/>
                    <a:pt x="1" y="8"/>
                  </a:cubicBezTo>
                  <a:cubicBezTo>
                    <a:pt x="0" y="5"/>
                    <a:pt x="4" y="2"/>
                    <a:pt x="9" y="1"/>
                  </a:cubicBezTo>
                  <a:cubicBezTo>
                    <a:pt x="13" y="0"/>
                    <a:pt x="18" y="2"/>
                    <a:pt x="19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0"/>
            <p:cNvSpPr>
              <a:spLocks/>
            </p:cNvSpPr>
            <p:nvPr/>
          </p:nvSpPr>
          <p:spPr bwMode="auto">
            <a:xfrm>
              <a:off x="8432801" y="1123951"/>
              <a:ext cx="180975" cy="60325"/>
            </a:xfrm>
            <a:custGeom>
              <a:avLst/>
              <a:gdLst>
                <a:gd name="T0" fmla="*/ 114 w 114"/>
                <a:gd name="T1" fmla="*/ 9 h 38"/>
                <a:gd name="T2" fmla="*/ 114 w 114"/>
                <a:gd name="T3" fmla="*/ 38 h 38"/>
                <a:gd name="T4" fmla="*/ 0 w 114"/>
                <a:gd name="T5" fmla="*/ 32 h 38"/>
                <a:gd name="T6" fmla="*/ 0 w 114"/>
                <a:gd name="T7" fmla="*/ 0 h 38"/>
                <a:gd name="T8" fmla="*/ 114 w 114"/>
                <a:gd name="T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8">
                  <a:moveTo>
                    <a:pt x="114" y="9"/>
                  </a:moveTo>
                  <a:lnTo>
                    <a:pt x="114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114" y="9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1"/>
            <p:cNvSpPr>
              <a:spLocks/>
            </p:cNvSpPr>
            <p:nvPr/>
          </p:nvSpPr>
          <p:spPr bwMode="auto">
            <a:xfrm>
              <a:off x="8274051" y="1352551"/>
              <a:ext cx="122238" cy="69850"/>
            </a:xfrm>
            <a:custGeom>
              <a:avLst/>
              <a:gdLst>
                <a:gd name="T0" fmla="*/ 0 w 53"/>
                <a:gd name="T1" fmla="*/ 30 h 30"/>
                <a:gd name="T2" fmla="*/ 22 w 53"/>
                <a:gd name="T3" fmla="*/ 2 h 30"/>
                <a:gd name="T4" fmla="*/ 53 w 53"/>
                <a:gd name="T5" fmla="*/ 27 h 30"/>
                <a:gd name="T6" fmla="*/ 23 w 53"/>
                <a:gd name="T7" fmla="*/ 11 h 30"/>
                <a:gd name="T8" fmla="*/ 0 w 53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0" y="30"/>
                  </a:moveTo>
                  <a:cubicBezTo>
                    <a:pt x="0" y="30"/>
                    <a:pt x="1" y="4"/>
                    <a:pt x="22" y="2"/>
                  </a:cubicBezTo>
                  <a:cubicBezTo>
                    <a:pt x="43" y="0"/>
                    <a:pt x="53" y="27"/>
                    <a:pt x="53" y="27"/>
                  </a:cubicBezTo>
                  <a:cubicBezTo>
                    <a:pt x="53" y="27"/>
                    <a:pt x="39" y="9"/>
                    <a:pt x="23" y="11"/>
                  </a:cubicBezTo>
                  <a:cubicBezTo>
                    <a:pt x="7" y="12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2"/>
            <p:cNvSpPr>
              <a:spLocks/>
            </p:cNvSpPr>
            <p:nvPr/>
          </p:nvSpPr>
          <p:spPr bwMode="auto">
            <a:xfrm>
              <a:off x="8181976" y="1417638"/>
              <a:ext cx="369888" cy="192088"/>
            </a:xfrm>
            <a:custGeom>
              <a:avLst/>
              <a:gdLst>
                <a:gd name="T0" fmla="*/ 0 w 160"/>
                <a:gd name="T1" fmla="*/ 32 h 83"/>
                <a:gd name="T2" fmla="*/ 150 w 160"/>
                <a:gd name="T3" fmla="*/ 0 h 83"/>
                <a:gd name="T4" fmla="*/ 29 w 160"/>
                <a:gd name="T5" fmla="*/ 68 h 83"/>
                <a:gd name="T6" fmla="*/ 0 w 160"/>
                <a:gd name="T7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83">
                  <a:moveTo>
                    <a:pt x="0" y="32"/>
                  </a:moveTo>
                  <a:cubicBezTo>
                    <a:pt x="0" y="32"/>
                    <a:pt x="118" y="44"/>
                    <a:pt x="150" y="0"/>
                  </a:cubicBezTo>
                  <a:cubicBezTo>
                    <a:pt x="150" y="0"/>
                    <a:pt x="160" y="83"/>
                    <a:pt x="29" y="68"/>
                  </a:cubicBezTo>
                  <a:cubicBezTo>
                    <a:pt x="29" y="68"/>
                    <a:pt x="30" y="50"/>
                    <a:pt x="0" y="32"/>
                  </a:cubicBezTo>
                  <a:close/>
                </a:path>
              </a:pathLst>
            </a:custGeom>
            <a:solidFill>
              <a:srgbClr val="49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3"/>
            <p:cNvSpPr>
              <a:spLocks/>
            </p:cNvSpPr>
            <p:nvPr/>
          </p:nvSpPr>
          <p:spPr bwMode="auto">
            <a:xfrm>
              <a:off x="8280401" y="1522413"/>
              <a:ext cx="185738" cy="61913"/>
            </a:xfrm>
            <a:custGeom>
              <a:avLst/>
              <a:gdLst>
                <a:gd name="T0" fmla="*/ 80 w 80"/>
                <a:gd name="T1" fmla="*/ 10 h 27"/>
                <a:gd name="T2" fmla="*/ 27 w 80"/>
                <a:gd name="T3" fmla="*/ 1 h 27"/>
                <a:gd name="T4" fmla="*/ 1 w 80"/>
                <a:gd name="T5" fmla="*/ 24 h 27"/>
                <a:gd name="T6" fmla="*/ 80 w 80"/>
                <a:gd name="T7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27">
                  <a:moveTo>
                    <a:pt x="80" y="10"/>
                  </a:moveTo>
                  <a:cubicBezTo>
                    <a:pt x="63" y="1"/>
                    <a:pt x="47" y="0"/>
                    <a:pt x="27" y="1"/>
                  </a:cubicBezTo>
                  <a:cubicBezTo>
                    <a:pt x="3" y="2"/>
                    <a:pt x="0" y="13"/>
                    <a:pt x="1" y="24"/>
                  </a:cubicBezTo>
                  <a:cubicBezTo>
                    <a:pt x="40" y="27"/>
                    <a:pt x="64" y="20"/>
                    <a:pt x="80" y="10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3233678" y="886643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世界那么</a:t>
            </a:r>
            <a:r>
              <a:rPr lang="zh-CN" alt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大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，我想去看看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70025" y="381726"/>
            <a:ext cx="978084" cy="1569484"/>
          </a:xfrm>
          <a:prstGeom prst="rect">
            <a:avLst/>
          </a:prstGeom>
          <a:effectLst/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18447" y="4056814"/>
            <a:ext cx="885547" cy="1133500"/>
          </a:xfrm>
          <a:prstGeom prst="rect">
            <a:avLst/>
          </a:prstGeom>
          <a:effectLst/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5400000">
            <a:off x="8773385" y="354233"/>
            <a:ext cx="912353" cy="820196"/>
          </a:xfrm>
          <a:prstGeom prst="rect">
            <a:avLst/>
          </a:prstGeom>
        </p:spPr>
      </p:pic>
      <p:sp>
        <p:nvSpPr>
          <p:cNvPr id="48" name="AutoShape 3"/>
          <p:cNvSpPr>
            <a:spLocks noChangeAspect="1" noChangeArrowheads="1" noTextEdit="1"/>
          </p:cNvSpPr>
          <p:nvPr/>
        </p:nvSpPr>
        <p:spPr bwMode="auto">
          <a:xfrm>
            <a:off x="5160963" y="-957263"/>
            <a:ext cx="2006600" cy="2020888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5"/>
          <p:cNvSpPr>
            <a:spLocks noEditPoints="1"/>
          </p:cNvSpPr>
          <p:nvPr/>
        </p:nvSpPr>
        <p:spPr bwMode="auto">
          <a:xfrm>
            <a:off x="5156201" y="-957263"/>
            <a:ext cx="2016125" cy="2016125"/>
          </a:xfrm>
          <a:custGeom>
            <a:avLst/>
            <a:gdLst>
              <a:gd name="T0" fmla="*/ 204 w 407"/>
              <a:gd name="T1" fmla="*/ 280 h 407"/>
              <a:gd name="T2" fmla="*/ 204 w 407"/>
              <a:gd name="T3" fmla="*/ 127 h 407"/>
              <a:gd name="T4" fmla="*/ 377 w 407"/>
              <a:gd name="T5" fmla="*/ 222 h 407"/>
              <a:gd name="T6" fmla="*/ 304 w 407"/>
              <a:gd name="T7" fmla="*/ 221 h 407"/>
              <a:gd name="T8" fmla="*/ 393 w 407"/>
              <a:gd name="T9" fmla="*/ 277 h 407"/>
              <a:gd name="T10" fmla="*/ 296 w 407"/>
              <a:gd name="T11" fmla="*/ 247 h 407"/>
              <a:gd name="T12" fmla="*/ 344 w 407"/>
              <a:gd name="T13" fmla="*/ 308 h 407"/>
              <a:gd name="T14" fmla="*/ 305 w 407"/>
              <a:gd name="T15" fmla="*/ 287 h 407"/>
              <a:gd name="T16" fmla="*/ 339 w 407"/>
              <a:gd name="T17" fmla="*/ 355 h 407"/>
              <a:gd name="T18" fmla="*/ 313 w 407"/>
              <a:gd name="T19" fmla="*/ 338 h 407"/>
              <a:gd name="T20" fmla="*/ 263 w 407"/>
              <a:gd name="T21" fmla="*/ 286 h 407"/>
              <a:gd name="T22" fmla="*/ 285 w 407"/>
              <a:gd name="T23" fmla="*/ 390 h 407"/>
              <a:gd name="T24" fmla="*/ 238 w 407"/>
              <a:gd name="T25" fmla="*/ 300 h 407"/>
              <a:gd name="T26" fmla="*/ 230 w 407"/>
              <a:gd name="T27" fmla="*/ 376 h 407"/>
              <a:gd name="T28" fmla="*/ 216 w 407"/>
              <a:gd name="T29" fmla="*/ 324 h 407"/>
              <a:gd name="T30" fmla="*/ 192 w 407"/>
              <a:gd name="T31" fmla="*/ 407 h 407"/>
              <a:gd name="T32" fmla="*/ 185 w 407"/>
              <a:gd name="T33" fmla="*/ 377 h 407"/>
              <a:gd name="T34" fmla="*/ 187 w 407"/>
              <a:gd name="T35" fmla="*/ 304 h 407"/>
              <a:gd name="T36" fmla="*/ 130 w 407"/>
              <a:gd name="T37" fmla="*/ 392 h 407"/>
              <a:gd name="T38" fmla="*/ 161 w 407"/>
              <a:gd name="T39" fmla="*/ 296 h 407"/>
              <a:gd name="T40" fmla="*/ 100 w 407"/>
              <a:gd name="T41" fmla="*/ 345 h 407"/>
              <a:gd name="T42" fmla="*/ 128 w 407"/>
              <a:gd name="T43" fmla="*/ 295 h 407"/>
              <a:gd name="T44" fmla="*/ 52 w 407"/>
              <a:gd name="T45" fmla="*/ 339 h 407"/>
              <a:gd name="T46" fmla="*/ 68 w 407"/>
              <a:gd name="T47" fmla="*/ 312 h 407"/>
              <a:gd name="T48" fmla="*/ 120 w 407"/>
              <a:gd name="T49" fmla="*/ 262 h 407"/>
              <a:gd name="T50" fmla="*/ 18 w 407"/>
              <a:gd name="T51" fmla="*/ 285 h 407"/>
              <a:gd name="T52" fmla="*/ 108 w 407"/>
              <a:gd name="T53" fmla="*/ 238 h 407"/>
              <a:gd name="T54" fmla="*/ 31 w 407"/>
              <a:gd name="T55" fmla="*/ 230 h 407"/>
              <a:gd name="T56" fmla="*/ 87 w 407"/>
              <a:gd name="T57" fmla="*/ 215 h 407"/>
              <a:gd name="T58" fmla="*/ 0 w 407"/>
              <a:gd name="T59" fmla="*/ 191 h 407"/>
              <a:gd name="T60" fmla="*/ 30 w 407"/>
              <a:gd name="T61" fmla="*/ 184 h 407"/>
              <a:gd name="T62" fmla="*/ 103 w 407"/>
              <a:gd name="T63" fmla="*/ 186 h 407"/>
              <a:gd name="T64" fmla="*/ 14 w 407"/>
              <a:gd name="T65" fmla="*/ 130 h 407"/>
              <a:gd name="T66" fmla="*/ 111 w 407"/>
              <a:gd name="T67" fmla="*/ 160 h 407"/>
              <a:gd name="T68" fmla="*/ 63 w 407"/>
              <a:gd name="T69" fmla="*/ 102 h 407"/>
              <a:gd name="T70" fmla="*/ 118 w 407"/>
              <a:gd name="T71" fmla="*/ 135 h 407"/>
              <a:gd name="T72" fmla="*/ 68 w 407"/>
              <a:gd name="T73" fmla="*/ 51 h 407"/>
              <a:gd name="T74" fmla="*/ 94 w 407"/>
              <a:gd name="T75" fmla="*/ 66 h 407"/>
              <a:gd name="T76" fmla="*/ 145 w 407"/>
              <a:gd name="T77" fmla="*/ 120 h 407"/>
              <a:gd name="T78" fmla="*/ 121 w 407"/>
              <a:gd name="T79" fmla="*/ 18 h 407"/>
              <a:gd name="T80" fmla="*/ 168 w 407"/>
              <a:gd name="T81" fmla="*/ 107 h 407"/>
              <a:gd name="T82" fmla="*/ 177 w 407"/>
              <a:gd name="T83" fmla="*/ 31 h 407"/>
              <a:gd name="T84" fmla="*/ 192 w 407"/>
              <a:gd name="T85" fmla="*/ 85 h 407"/>
              <a:gd name="T86" fmla="*/ 216 w 407"/>
              <a:gd name="T87" fmla="*/ 0 h 407"/>
              <a:gd name="T88" fmla="*/ 223 w 407"/>
              <a:gd name="T89" fmla="*/ 30 h 407"/>
              <a:gd name="T90" fmla="*/ 221 w 407"/>
              <a:gd name="T91" fmla="*/ 103 h 407"/>
              <a:gd name="T92" fmla="*/ 278 w 407"/>
              <a:gd name="T93" fmla="*/ 13 h 407"/>
              <a:gd name="T94" fmla="*/ 247 w 407"/>
              <a:gd name="T95" fmla="*/ 111 h 407"/>
              <a:gd name="T96" fmla="*/ 306 w 407"/>
              <a:gd name="T97" fmla="*/ 64 h 407"/>
              <a:gd name="T98" fmla="*/ 281 w 407"/>
              <a:gd name="T99" fmla="*/ 109 h 407"/>
              <a:gd name="T100" fmla="*/ 356 w 407"/>
              <a:gd name="T101" fmla="*/ 68 h 407"/>
              <a:gd name="T102" fmla="*/ 340 w 407"/>
              <a:gd name="T103" fmla="*/ 93 h 407"/>
              <a:gd name="T104" fmla="*/ 287 w 407"/>
              <a:gd name="T105" fmla="*/ 144 h 407"/>
              <a:gd name="T106" fmla="*/ 390 w 407"/>
              <a:gd name="T107" fmla="*/ 121 h 407"/>
              <a:gd name="T108" fmla="*/ 300 w 407"/>
              <a:gd name="T109" fmla="*/ 168 h 407"/>
              <a:gd name="T110" fmla="*/ 376 w 407"/>
              <a:gd name="T111" fmla="*/ 177 h 407"/>
              <a:gd name="T112" fmla="*/ 327 w 407"/>
              <a:gd name="T113" fmla="*/ 191 h 407"/>
              <a:gd name="T114" fmla="*/ 407 w 407"/>
              <a:gd name="T115" fmla="*/ 215 h 407"/>
              <a:gd name="T116" fmla="*/ 377 w 407"/>
              <a:gd name="T117" fmla="*/ 222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7" h="407">
                <a:moveTo>
                  <a:pt x="127" y="203"/>
                </a:moveTo>
                <a:cubicBezTo>
                  <a:pt x="127" y="246"/>
                  <a:pt x="161" y="280"/>
                  <a:pt x="204" y="280"/>
                </a:cubicBezTo>
                <a:cubicBezTo>
                  <a:pt x="246" y="280"/>
                  <a:pt x="280" y="246"/>
                  <a:pt x="280" y="203"/>
                </a:cubicBezTo>
                <a:cubicBezTo>
                  <a:pt x="280" y="161"/>
                  <a:pt x="246" y="127"/>
                  <a:pt x="204" y="127"/>
                </a:cubicBezTo>
                <a:cubicBezTo>
                  <a:pt x="161" y="127"/>
                  <a:pt x="127" y="161"/>
                  <a:pt x="127" y="203"/>
                </a:cubicBezTo>
                <a:close/>
                <a:moveTo>
                  <a:pt x="377" y="222"/>
                </a:moveTo>
                <a:cubicBezTo>
                  <a:pt x="376" y="230"/>
                  <a:pt x="376" y="230"/>
                  <a:pt x="376" y="230"/>
                </a:cubicBezTo>
                <a:cubicBezTo>
                  <a:pt x="304" y="221"/>
                  <a:pt x="304" y="221"/>
                  <a:pt x="304" y="221"/>
                </a:cubicBezTo>
                <a:cubicBezTo>
                  <a:pt x="303" y="227"/>
                  <a:pt x="302" y="233"/>
                  <a:pt x="300" y="238"/>
                </a:cubicBezTo>
                <a:cubicBezTo>
                  <a:pt x="393" y="277"/>
                  <a:pt x="393" y="277"/>
                  <a:pt x="393" y="277"/>
                </a:cubicBezTo>
                <a:cubicBezTo>
                  <a:pt x="390" y="285"/>
                  <a:pt x="390" y="285"/>
                  <a:pt x="390" y="285"/>
                </a:cubicBezTo>
                <a:cubicBezTo>
                  <a:pt x="296" y="247"/>
                  <a:pt x="296" y="247"/>
                  <a:pt x="296" y="247"/>
                </a:cubicBezTo>
                <a:cubicBezTo>
                  <a:pt x="294" y="253"/>
                  <a:pt x="290" y="258"/>
                  <a:pt x="286" y="264"/>
                </a:cubicBezTo>
                <a:cubicBezTo>
                  <a:pt x="344" y="308"/>
                  <a:pt x="344" y="308"/>
                  <a:pt x="344" y="308"/>
                </a:cubicBezTo>
                <a:cubicBezTo>
                  <a:pt x="339" y="314"/>
                  <a:pt x="339" y="314"/>
                  <a:pt x="339" y="314"/>
                </a:cubicBezTo>
                <a:cubicBezTo>
                  <a:pt x="305" y="287"/>
                  <a:pt x="305" y="287"/>
                  <a:pt x="305" y="287"/>
                </a:cubicBezTo>
                <a:cubicBezTo>
                  <a:pt x="356" y="339"/>
                  <a:pt x="356" y="339"/>
                  <a:pt x="356" y="339"/>
                </a:cubicBezTo>
                <a:cubicBezTo>
                  <a:pt x="339" y="355"/>
                  <a:pt x="339" y="355"/>
                  <a:pt x="339" y="355"/>
                </a:cubicBezTo>
                <a:cubicBezTo>
                  <a:pt x="282" y="299"/>
                  <a:pt x="282" y="299"/>
                  <a:pt x="282" y="299"/>
                </a:cubicBezTo>
                <a:cubicBezTo>
                  <a:pt x="313" y="338"/>
                  <a:pt x="313" y="338"/>
                  <a:pt x="313" y="338"/>
                </a:cubicBezTo>
                <a:cubicBezTo>
                  <a:pt x="307" y="343"/>
                  <a:pt x="307" y="343"/>
                  <a:pt x="307" y="343"/>
                </a:cubicBezTo>
                <a:cubicBezTo>
                  <a:pt x="263" y="286"/>
                  <a:pt x="263" y="286"/>
                  <a:pt x="263" y="286"/>
                </a:cubicBezTo>
                <a:cubicBezTo>
                  <a:pt x="258" y="290"/>
                  <a:pt x="252" y="293"/>
                  <a:pt x="247" y="296"/>
                </a:cubicBezTo>
                <a:cubicBezTo>
                  <a:pt x="285" y="390"/>
                  <a:pt x="285" y="390"/>
                  <a:pt x="285" y="390"/>
                </a:cubicBezTo>
                <a:cubicBezTo>
                  <a:pt x="277" y="393"/>
                  <a:pt x="277" y="393"/>
                  <a:pt x="277" y="393"/>
                </a:cubicBezTo>
                <a:cubicBezTo>
                  <a:pt x="238" y="300"/>
                  <a:pt x="238" y="300"/>
                  <a:pt x="238" y="300"/>
                </a:cubicBezTo>
                <a:cubicBezTo>
                  <a:pt x="233" y="302"/>
                  <a:pt x="227" y="303"/>
                  <a:pt x="221" y="304"/>
                </a:cubicBezTo>
                <a:cubicBezTo>
                  <a:pt x="230" y="376"/>
                  <a:pt x="230" y="376"/>
                  <a:pt x="230" y="376"/>
                </a:cubicBezTo>
                <a:cubicBezTo>
                  <a:pt x="223" y="377"/>
                  <a:pt x="223" y="377"/>
                  <a:pt x="223" y="377"/>
                </a:cubicBezTo>
                <a:cubicBezTo>
                  <a:pt x="216" y="324"/>
                  <a:pt x="216" y="324"/>
                  <a:pt x="216" y="324"/>
                </a:cubicBezTo>
                <a:cubicBezTo>
                  <a:pt x="216" y="407"/>
                  <a:pt x="216" y="407"/>
                  <a:pt x="216" y="407"/>
                </a:cubicBezTo>
                <a:cubicBezTo>
                  <a:pt x="192" y="407"/>
                  <a:pt x="192" y="407"/>
                  <a:pt x="192" y="407"/>
                </a:cubicBezTo>
                <a:cubicBezTo>
                  <a:pt x="192" y="323"/>
                  <a:pt x="192" y="323"/>
                  <a:pt x="192" y="323"/>
                </a:cubicBezTo>
                <a:cubicBezTo>
                  <a:pt x="185" y="377"/>
                  <a:pt x="185" y="377"/>
                  <a:pt x="185" y="377"/>
                </a:cubicBezTo>
                <a:cubicBezTo>
                  <a:pt x="177" y="376"/>
                  <a:pt x="177" y="376"/>
                  <a:pt x="177" y="376"/>
                </a:cubicBezTo>
                <a:cubicBezTo>
                  <a:pt x="187" y="304"/>
                  <a:pt x="187" y="304"/>
                  <a:pt x="187" y="304"/>
                </a:cubicBezTo>
                <a:cubicBezTo>
                  <a:pt x="181" y="303"/>
                  <a:pt x="175" y="301"/>
                  <a:pt x="169" y="299"/>
                </a:cubicBezTo>
                <a:cubicBezTo>
                  <a:pt x="130" y="392"/>
                  <a:pt x="130" y="392"/>
                  <a:pt x="130" y="392"/>
                </a:cubicBezTo>
                <a:cubicBezTo>
                  <a:pt x="122" y="389"/>
                  <a:pt x="122" y="389"/>
                  <a:pt x="122" y="389"/>
                </a:cubicBezTo>
                <a:cubicBezTo>
                  <a:pt x="161" y="296"/>
                  <a:pt x="161" y="296"/>
                  <a:pt x="161" y="296"/>
                </a:cubicBezTo>
                <a:cubicBezTo>
                  <a:pt x="155" y="293"/>
                  <a:pt x="150" y="290"/>
                  <a:pt x="145" y="287"/>
                </a:cubicBezTo>
                <a:cubicBezTo>
                  <a:pt x="100" y="345"/>
                  <a:pt x="100" y="345"/>
                  <a:pt x="100" y="345"/>
                </a:cubicBezTo>
                <a:cubicBezTo>
                  <a:pt x="94" y="340"/>
                  <a:pt x="94" y="340"/>
                  <a:pt x="94" y="340"/>
                </a:cubicBezTo>
                <a:cubicBezTo>
                  <a:pt x="128" y="295"/>
                  <a:pt x="128" y="295"/>
                  <a:pt x="128" y="295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2" y="339"/>
                  <a:pt x="52" y="339"/>
                  <a:pt x="52" y="339"/>
                </a:cubicBezTo>
                <a:cubicBezTo>
                  <a:pt x="115" y="276"/>
                  <a:pt x="115" y="276"/>
                  <a:pt x="115" y="276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63" y="305"/>
                  <a:pt x="63" y="305"/>
                  <a:pt x="63" y="305"/>
                </a:cubicBezTo>
                <a:cubicBezTo>
                  <a:pt x="120" y="262"/>
                  <a:pt x="120" y="262"/>
                  <a:pt x="120" y="262"/>
                </a:cubicBezTo>
                <a:cubicBezTo>
                  <a:pt x="117" y="257"/>
                  <a:pt x="114" y="252"/>
                  <a:pt x="111" y="246"/>
                </a:cubicBezTo>
                <a:cubicBezTo>
                  <a:pt x="18" y="285"/>
                  <a:pt x="18" y="285"/>
                  <a:pt x="18" y="285"/>
                </a:cubicBezTo>
                <a:cubicBezTo>
                  <a:pt x="14" y="277"/>
                  <a:pt x="14" y="277"/>
                  <a:pt x="14" y="277"/>
                </a:cubicBezTo>
                <a:cubicBezTo>
                  <a:pt x="108" y="238"/>
                  <a:pt x="108" y="238"/>
                  <a:pt x="108" y="238"/>
                </a:cubicBezTo>
                <a:cubicBezTo>
                  <a:pt x="106" y="233"/>
                  <a:pt x="104" y="227"/>
                  <a:pt x="103" y="221"/>
                </a:cubicBezTo>
                <a:cubicBezTo>
                  <a:pt x="31" y="230"/>
                  <a:pt x="31" y="230"/>
                  <a:pt x="31" y="230"/>
                </a:cubicBezTo>
                <a:cubicBezTo>
                  <a:pt x="30" y="223"/>
                  <a:pt x="30" y="223"/>
                  <a:pt x="30" y="223"/>
                </a:cubicBezTo>
                <a:cubicBezTo>
                  <a:pt x="87" y="215"/>
                  <a:pt x="87" y="215"/>
                  <a:pt x="87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91"/>
                  <a:pt x="0" y="191"/>
                  <a:pt x="0" y="191"/>
                </a:cubicBezTo>
                <a:cubicBezTo>
                  <a:pt x="84" y="191"/>
                  <a:pt x="84" y="191"/>
                  <a:pt x="84" y="191"/>
                </a:cubicBezTo>
                <a:cubicBezTo>
                  <a:pt x="30" y="184"/>
                  <a:pt x="30" y="184"/>
                  <a:pt x="30" y="18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103" y="186"/>
                  <a:pt x="103" y="186"/>
                  <a:pt x="103" y="186"/>
                </a:cubicBezTo>
                <a:cubicBezTo>
                  <a:pt x="104" y="180"/>
                  <a:pt x="106" y="174"/>
                  <a:pt x="108" y="168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11" y="160"/>
                  <a:pt x="111" y="160"/>
                  <a:pt x="111" y="160"/>
                </a:cubicBezTo>
                <a:cubicBezTo>
                  <a:pt x="114" y="155"/>
                  <a:pt x="116" y="150"/>
                  <a:pt x="120" y="145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67" y="96"/>
                  <a:pt x="67" y="96"/>
                  <a:pt x="67" y="96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52" y="68"/>
                  <a:pt x="52" y="68"/>
                  <a:pt x="52" y="68"/>
                </a:cubicBezTo>
                <a:cubicBezTo>
                  <a:pt x="68" y="51"/>
                  <a:pt x="68" y="51"/>
                  <a:pt x="68" y="51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94" y="66"/>
                  <a:pt x="94" y="66"/>
                  <a:pt x="94" y="66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45" y="120"/>
                  <a:pt x="145" y="120"/>
                  <a:pt x="145" y="120"/>
                </a:cubicBezTo>
                <a:cubicBezTo>
                  <a:pt x="150" y="116"/>
                  <a:pt x="155" y="113"/>
                  <a:pt x="160" y="111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74" y="105"/>
                  <a:pt x="180" y="104"/>
                  <a:pt x="186" y="103"/>
                </a:cubicBezTo>
                <a:cubicBezTo>
                  <a:pt x="177" y="31"/>
                  <a:pt x="177" y="31"/>
                  <a:pt x="177" y="31"/>
                </a:cubicBezTo>
                <a:cubicBezTo>
                  <a:pt x="185" y="30"/>
                  <a:pt x="185" y="30"/>
                  <a:pt x="185" y="30"/>
                </a:cubicBezTo>
                <a:cubicBezTo>
                  <a:pt x="192" y="85"/>
                  <a:pt x="192" y="85"/>
                  <a:pt x="192" y="85"/>
                </a:cubicBezTo>
                <a:cubicBezTo>
                  <a:pt x="192" y="0"/>
                  <a:pt x="192" y="0"/>
                  <a:pt x="192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16" y="83"/>
                  <a:pt x="216" y="83"/>
                  <a:pt x="216" y="83"/>
                </a:cubicBezTo>
                <a:cubicBezTo>
                  <a:pt x="223" y="30"/>
                  <a:pt x="223" y="30"/>
                  <a:pt x="223" y="30"/>
                </a:cubicBezTo>
                <a:cubicBezTo>
                  <a:pt x="230" y="31"/>
                  <a:pt x="230" y="31"/>
                  <a:pt x="230" y="31"/>
                </a:cubicBezTo>
                <a:cubicBezTo>
                  <a:pt x="221" y="103"/>
                  <a:pt x="221" y="103"/>
                  <a:pt x="221" y="103"/>
                </a:cubicBezTo>
                <a:cubicBezTo>
                  <a:pt x="227" y="104"/>
                  <a:pt x="233" y="105"/>
                  <a:pt x="239" y="107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47" y="111"/>
                  <a:pt x="247" y="111"/>
                  <a:pt x="247" y="111"/>
                </a:cubicBezTo>
                <a:cubicBezTo>
                  <a:pt x="253" y="113"/>
                  <a:pt x="258" y="117"/>
                  <a:pt x="263" y="120"/>
                </a:cubicBezTo>
                <a:cubicBezTo>
                  <a:pt x="306" y="64"/>
                  <a:pt x="306" y="64"/>
                  <a:pt x="306" y="64"/>
                </a:cubicBezTo>
                <a:cubicBezTo>
                  <a:pt x="312" y="69"/>
                  <a:pt x="312" y="69"/>
                  <a:pt x="312" y="69"/>
                </a:cubicBezTo>
                <a:cubicBezTo>
                  <a:pt x="281" y="109"/>
                  <a:pt x="281" y="109"/>
                  <a:pt x="281" y="109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56" y="68"/>
                  <a:pt x="356" y="68"/>
                  <a:pt x="356" y="68"/>
                </a:cubicBezTo>
                <a:cubicBezTo>
                  <a:pt x="301" y="123"/>
                  <a:pt x="301" y="123"/>
                  <a:pt x="301" y="123"/>
                </a:cubicBezTo>
                <a:cubicBezTo>
                  <a:pt x="340" y="93"/>
                  <a:pt x="340" y="93"/>
                  <a:pt x="340" y="93"/>
                </a:cubicBezTo>
                <a:cubicBezTo>
                  <a:pt x="344" y="99"/>
                  <a:pt x="344" y="99"/>
                  <a:pt x="344" y="99"/>
                </a:cubicBezTo>
                <a:cubicBezTo>
                  <a:pt x="287" y="144"/>
                  <a:pt x="287" y="144"/>
                  <a:pt x="287" y="144"/>
                </a:cubicBezTo>
                <a:cubicBezTo>
                  <a:pt x="290" y="149"/>
                  <a:pt x="294" y="154"/>
                  <a:pt x="296" y="160"/>
                </a:cubicBezTo>
                <a:cubicBezTo>
                  <a:pt x="390" y="121"/>
                  <a:pt x="390" y="121"/>
                  <a:pt x="390" y="121"/>
                </a:cubicBezTo>
                <a:cubicBezTo>
                  <a:pt x="393" y="130"/>
                  <a:pt x="393" y="130"/>
                  <a:pt x="393" y="13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74"/>
                  <a:pt x="304" y="180"/>
                  <a:pt x="305" y="187"/>
                </a:cubicBezTo>
                <a:cubicBezTo>
                  <a:pt x="376" y="177"/>
                  <a:pt x="376" y="177"/>
                  <a:pt x="376" y="177"/>
                </a:cubicBezTo>
                <a:cubicBezTo>
                  <a:pt x="377" y="185"/>
                  <a:pt x="377" y="185"/>
                  <a:pt x="377" y="185"/>
                </a:cubicBezTo>
                <a:cubicBezTo>
                  <a:pt x="327" y="191"/>
                  <a:pt x="327" y="191"/>
                  <a:pt x="327" y="191"/>
                </a:cubicBezTo>
                <a:cubicBezTo>
                  <a:pt x="407" y="191"/>
                  <a:pt x="407" y="191"/>
                  <a:pt x="407" y="191"/>
                </a:cubicBezTo>
                <a:cubicBezTo>
                  <a:pt x="407" y="215"/>
                  <a:pt x="407" y="215"/>
                  <a:pt x="407" y="215"/>
                </a:cubicBezTo>
                <a:cubicBezTo>
                  <a:pt x="323" y="215"/>
                  <a:pt x="323" y="215"/>
                  <a:pt x="323" y="215"/>
                </a:cubicBezTo>
                <a:cubicBezTo>
                  <a:pt x="377" y="222"/>
                  <a:pt x="377" y="222"/>
                  <a:pt x="377" y="22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72"/>
          <p:cNvSpPr>
            <a:spLocks/>
          </p:cNvSpPr>
          <p:nvPr/>
        </p:nvSpPr>
        <p:spPr bwMode="auto">
          <a:xfrm>
            <a:off x="6088063" y="4994275"/>
            <a:ext cx="6043613" cy="241300"/>
          </a:xfrm>
          <a:custGeom>
            <a:avLst/>
            <a:gdLst>
              <a:gd name="T0" fmla="*/ 3807 w 3807"/>
              <a:gd name="T1" fmla="*/ 0 h 152"/>
              <a:gd name="T2" fmla="*/ 0 w 3807"/>
              <a:gd name="T3" fmla="*/ 61 h 152"/>
              <a:gd name="T4" fmla="*/ 3807 w 3807"/>
              <a:gd name="T5" fmla="*/ 152 h 152"/>
              <a:gd name="T6" fmla="*/ 3807 w 3807"/>
              <a:gd name="T7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07" h="152">
                <a:moveTo>
                  <a:pt x="3807" y="0"/>
                </a:moveTo>
                <a:lnTo>
                  <a:pt x="0" y="61"/>
                </a:lnTo>
                <a:lnTo>
                  <a:pt x="3807" y="152"/>
                </a:lnTo>
                <a:lnTo>
                  <a:pt x="380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74"/>
          <p:cNvSpPr>
            <a:spLocks/>
          </p:cNvSpPr>
          <p:nvPr/>
        </p:nvSpPr>
        <p:spPr bwMode="auto">
          <a:xfrm>
            <a:off x="6088063" y="4275137"/>
            <a:ext cx="6043613" cy="812800"/>
          </a:xfrm>
          <a:custGeom>
            <a:avLst/>
            <a:gdLst>
              <a:gd name="T0" fmla="*/ 3807 w 3807"/>
              <a:gd name="T1" fmla="*/ 0 h 512"/>
              <a:gd name="T2" fmla="*/ 0 w 3807"/>
              <a:gd name="T3" fmla="*/ 512 h 512"/>
              <a:gd name="T4" fmla="*/ 3807 w 3807"/>
              <a:gd name="T5" fmla="*/ 160 h 512"/>
              <a:gd name="T6" fmla="*/ 3807 w 3807"/>
              <a:gd name="T7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07" h="512">
                <a:moveTo>
                  <a:pt x="3807" y="0"/>
                </a:moveTo>
                <a:lnTo>
                  <a:pt x="0" y="512"/>
                </a:lnTo>
                <a:lnTo>
                  <a:pt x="3807" y="160"/>
                </a:lnTo>
                <a:lnTo>
                  <a:pt x="380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76"/>
          <p:cNvSpPr>
            <a:spLocks/>
          </p:cNvSpPr>
          <p:nvPr/>
        </p:nvSpPr>
        <p:spPr bwMode="auto">
          <a:xfrm>
            <a:off x="6088063" y="3451225"/>
            <a:ext cx="6043613" cy="1636713"/>
          </a:xfrm>
          <a:custGeom>
            <a:avLst/>
            <a:gdLst>
              <a:gd name="T0" fmla="*/ 3807 w 3807"/>
              <a:gd name="T1" fmla="*/ 0 h 1031"/>
              <a:gd name="T2" fmla="*/ 0 w 3807"/>
              <a:gd name="T3" fmla="*/ 1031 h 1031"/>
              <a:gd name="T4" fmla="*/ 3807 w 3807"/>
              <a:gd name="T5" fmla="*/ 191 h 1031"/>
              <a:gd name="T6" fmla="*/ 3807 w 3807"/>
              <a:gd name="T7" fmla="*/ 0 h 1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07" h="1031">
                <a:moveTo>
                  <a:pt x="3807" y="0"/>
                </a:moveTo>
                <a:lnTo>
                  <a:pt x="0" y="1031"/>
                </a:lnTo>
                <a:lnTo>
                  <a:pt x="3807" y="191"/>
                </a:lnTo>
                <a:lnTo>
                  <a:pt x="380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78"/>
          <p:cNvSpPr>
            <a:spLocks/>
          </p:cNvSpPr>
          <p:nvPr/>
        </p:nvSpPr>
        <p:spPr bwMode="auto">
          <a:xfrm>
            <a:off x="6088063" y="2360612"/>
            <a:ext cx="6043613" cy="2727325"/>
          </a:xfrm>
          <a:custGeom>
            <a:avLst/>
            <a:gdLst>
              <a:gd name="T0" fmla="*/ 3807 w 3807"/>
              <a:gd name="T1" fmla="*/ 0 h 1718"/>
              <a:gd name="T2" fmla="*/ 0 w 3807"/>
              <a:gd name="T3" fmla="*/ 1718 h 1718"/>
              <a:gd name="T4" fmla="*/ 3807 w 3807"/>
              <a:gd name="T5" fmla="*/ 265 h 1718"/>
              <a:gd name="T6" fmla="*/ 3807 w 3807"/>
              <a:gd name="T7" fmla="*/ 0 h 1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07" h="1718">
                <a:moveTo>
                  <a:pt x="3807" y="0"/>
                </a:moveTo>
                <a:lnTo>
                  <a:pt x="0" y="1718"/>
                </a:lnTo>
                <a:lnTo>
                  <a:pt x="3807" y="265"/>
                </a:lnTo>
                <a:lnTo>
                  <a:pt x="380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80"/>
          <p:cNvSpPr>
            <a:spLocks/>
          </p:cNvSpPr>
          <p:nvPr/>
        </p:nvSpPr>
        <p:spPr bwMode="auto">
          <a:xfrm>
            <a:off x="6088063" y="608012"/>
            <a:ext cx="6043613" cy="4479925"/>
          </a:xfrm>
          <a:custGeom>
            <a:avLst/>
            <a:gdLst>
              <a:gd name="T0" fmla="*/ 3807 w 3807"/>
              <a:gd name="T1" fmla="*/ 0 h 2822"/>
              <a:gd name="T2" fmla="*/ 0 w 3807"/>
              <a:gd name="T3" fmla="*/ 2822 h 2822"/>
              <a:gd name="T4" fmla="*/ 3807 w 3807"/>
              <a:gd name="T5" fmla="*/ 457 h 2822"/>
              <a:gd name="T6" fmla="*/ 3807 w 3807"/>
              <a:gd name="T7" fmla="*/ 0 h 2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07" h="2822">
                <a:moveTo>
                  <a:pt x="3807" y="0"/>
                </a:moveTo>
                <a:lnTo>
                  <a:pt x="0" y="2822"/>
                </a:lnTo>
                <a:lnTo>
                  <a:pt x="3807" y="457"/>
                </a:lnTo>
                <a:lnTo>
                  <a:pt x="380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82"/>
          <p:cNvSpPr>
            <a:spLocks/>
          </p:cNvSpPr>
          <p:nvPr/>
        </p:nvSpPr>
        <p:spPr bwMode="auto">
          <a:xfrm>
            <a:off x="6088063" y="114300"/>
            <a:ext cx="4578350" cy="4973638"/>
          </a:xfrm>
          <a:custGeom>
            <a:avLst/>
            <a:gdLst>
              <a:gd name="T0" fmla="*/ 2884 w 2884"/>
              <a:gd name="T1" fmla="*/ 0 h 3133"/>
              <a:gd name="T2" fmla="*/ 2256 w 2884"/>
              <a:gd name="T3" fmla="*/ 0 h 3133"/>
              <a:gd name="T4" fmla="*/ 0 w 2884"/>
              <a:gd name="T5" fmla="*/ 3133 h 3133"/>
              <a:gd name="T6" fmla="*/ 2884 w 2884"/>
              <a:gd name="T7" fmla="*/ 0 h 3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4" h="3133">
                <a:moveTo>
                  <a:pt x="2884" y="0"/>
                </a:moveTo>
                <a:lnTo>
                  <a:pt x="2256" y="0"/>
                </a:lnTo>
                <a:lnTo>
                  <a:pt x="0" y="3133"/>
                </a:lnTo>
                <a:lnTo>
                  <a:pt x="288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84"/>
          <p:cNvSpPr>
            <a:spLocks/>
          </p:cNvSpPr>
          <p:nvPr/>
        </p:nvSpPr>
        <p:spPr bwMode="auto">
          <a:xfrm>
            <a:off x="6088063" y="114300"/>
            <a:ext cx="1820863" cy="4973638"/>
          </a:xfrm>
          <a:custGeom>
            <a:avLst/>
            <a:gdLst>
              <a:gd name="T0" fmla="*/ 1147 w 1147"/>
              <a:gd name="T1" fmla="*/ 0 h 3133"/>
              <a:gd name="T2" fmla="*/ 593 w 1147"/>
              <a:gd name="T3" fmla="*/ 0 h 3133"/>
              <a:gd name="T4" fmla="*/ 0 w 1147"/>
              <a:gd name="T5" fmla="*/ 3133 h 3133"/>
              <a:gd name="T6" fmla="*/ 1147 w 1147"/>
              <a:gd name="T7" fmla="*/ 0 h 3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47" h="3133">
                <a:moveTo>
                  <a:pt x="1147" y="0"/>
                </a:moveTo>
                <a:lnTo>
                  <a:pt x="593" y="0"/>
                </a:lnTo>
                <a:lnTo>
                  <a:pt x="0" y="3133"/>
                </a:lnTo>
                <a:lnTo>
                  <a:pt x="11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86"/>
          <p:cNvSpPr>
            <a:spLocks noEditPoints="1"/>
          </p:cNvSpPr>
          <p:nvPr/>
        </p:nvSpPr>
        <p:spPr bwMode="auto">
          <a:xfrm>
            <a:off x="4502150" y="114300"/>
            <a:ext cx="1585913" cy="4973638"/>
          </a:xfrm>
          <a:custGeom>
            <a:avLst/>
            <a:gdLst>
              <a:gd name="T0" fmla="*/ 999 w 999"/>
              <a:gd name="T1" fmla="*/ 3133 h 3133"/>
              <a:gd name="T2" fmla="*/ 999 w 999"/>
              <a:gd name="T3" fmla="*/ 3133 h 3133"/>
              <a:gd name="T4" fmla="*/ 999 w 999"/>
              <a:gd name="T5" fmla="*/ 3133 h 3133"/>
              <a:gd name="T6" fmla="*/ 999 w 999"/>
              <a:gd name="T7" fmla="*/ 3133 h 3133"/>
              <a:gd name="T8" fmla="*/ 999 w 999"/>
              <a:gd name="T9" fmla="*/ 3133 h 3133"/>
              <a:gd name="T10" fmla="*/ 999 w 999"/>
              <a:gd name="T11" fmla="*/ 3133 h 3133"/>
              <a:gd name="T12" fmla="*/ 999 w 999"/>
              <a:gd name="T13" fmla="*/ 3133 h 3133"/>
              <a:gd name="T14" fmla="*/ 999 w 999"/>
              <a:gd name="T15" fmla="*/ 3133 h 3133"/>
              <a:gd name="T16" fmla="*/ 999 w 999"/>
              <a:gd name="T17" fmla="*/ 3133 h 3133"/>
              <a:gd name="T18" fmla="*/ 999 w 999"/>
              <a:gd name="T19" fmla="*/ 3133 h 3133"/>
              <a:gd name="T20" fmla="*/ 552 w 999"/>
              <a:gd name="T21" fmla="*/ 0 h 3133"/>
              <a:gd name="T22" fmla="*/ 0 w 999"/>
              <a:gd name="T23" fmla="*/ 0 h 3133"/>
              <a:gd name="T24" fmla="*/ 999 w 999"/>
              <a:gd name="T25" fmla="*/ 3133 h 3133"/>
              <a:gd name="T26" fmla="*/ 552 w 999"/>
              <a:gd name="T27" fmla="*/ 0 h 3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9" h="3133">
                <a:moveTo>
                  <a:pt x="999" y="3133"/>
                </a:moveTo>
                <a:lnTo>
                  <a:pt x="999" y="3133"/>
                </a:lnTo>
                <a:moveTo>
                  <a:pt x="999" y="3133"/>
                </a:moveTo>
                <a:lnTo>
                  <a:pt x="999" y="3133"/>
                </a:lnTo>
                <a:moveTo>
                  <a:pt x="999" y="3133"/>
                </a:moveTo>
                <a:lnTo>
                  <a:pt x="999" y="3133"/>
                </a:lnTo>
                <a:moveTo>
                  <a:pt x="999" y="3133"/>
                </a:moveTo>
                <a:lnTo>
                  <a:pt x="999" y="3133"/>
                </a:lnTo>
                <a:moveTo>
                  <a:pt x="999" y="3133"/>
                </a:moveTo>
                <a:lnTo>
                  <a:pt x="999" y="3133"/>
                </a:lnTo>
                <a:moveTo>
                  <a:pt x="552" y="0"/>
                </a:moveTo>
                <a:lnTo>
                  <a:pt x="0" y="0"/>
                </a:lnTo>
                <a:lnTo>
                  <a:pt x="999" y="3133"/>
                </a:lnTo>
                <a:lnTo>
                  <a:pt x="5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88"/>
          <p:cNvSpPr>
            <a:spLocks noEditPoints="1"/>
          </p:cNvSpPr>
          <p:nvPr/>
        </p:nvSpPr>
        <p:spPr bwMode="auto">
          <a:xfrm>
            <a:off x="1778000" y="114300"/>
            <a:ext cx="4310063" cy="4973638"/>
          </a:xfrm>
          <a:custGeom>
            <a:avLst/>
            <a:gdLst>
              <a:gd name="T0" fmla="*/ 2715 w 2715"/>
              <a:gd name="T1" fmla="*/ 3133 h 3133"/>
              <a:gd name="T2" fmla="*/ 2715 w 2715"/>
              <a:gd name="T3" fmla="*/ 3133 h 3133"/>
              <a:gd name="T4" fmla="*/ 2715 w 2715"/>
              <a:gd name="T5" fmla="*/ 3133 h 3133"/>
              <a:gd name="T6" fmla="*/ 2715 w 2715"/>
              <a:gd name="T7" fmla="*/ 3133 h 3133"/>
              <a:gd name="T8" fmla="*/ 2715 w 2715"/>
              <a:gd name="T9" fmla="*/ 3133 h 3133"/>
              <a:gd name="T10" fmla="*/ 2715 w 2715"/>
              <a:gd name="T11" fmla="*/ 3133 h 3133"/>
              <a:gd name="T12" fmla="*/ 2715 w 2715"/>
              <a:gd name="T13" fmla="*/ 3133 h 3133"/>
              <a:gd name="T14" fmla="*/ 2715 w 2715"/>
              <a:gd name="T15" fmla="*/ 3133 h 3133"/>
              <a:gd name="T16" fmla="*/ 2715 w 2715"/>
              <a:gd name="T17" fmla="*/ 3133 h 3133"/>
              <a:gd name="T18" fmla="*/ 2715 w 2715"/>
              <a:gd name="T19" fmla="*/ 3133 h 3133"/>
              <a:gd name="T20" fmla="*/ 619 w 2715"/>
              <a:gd name="T21" fmla="*/ 0 h 3133"/>
              <a:gd name="T22" fmla="*/ 0 w 2715"/>
              <a:gd name="T23" fmla="*/ 0 h 3133"/>
              <a:gd name="T24" fmla="*/ 2715 w 2715"/>
              <a:gd name="T25" fmla="*/ 3133 h 3133"/>
              <a:gd name="T26" fmla="*/ 619 w 2715"/>
              <a:gd name="T27" fmla="*/ 0 h 3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15" h="3133">
                <a:moveTo>
                  <a:pt x="2715" y="3133"/>
                </a:moveTo>
                <a:lnTo>
                  <a:pt x="2715" y="3133"/>
                </a:lnTo>
                <a:moveTo>
                  <a:pt x="2715" y="3133"/>
                </a:moveTo>
                <a:lnTo>
                  <a:pt x="2715" y="3133"/>
                </a:lnTo>
                <a:moveTo>
                  <a:pt x="2715" y="3133"/>
                </a:moveTo>
                <a:lnTo>
                  <a:pt x="2715" y="3133"/>
                </a:lnTo>
                <a:moveTo>
                  <a:pt x="2715" y="3133"/>
                </a:moveTo>
                <a:lnTo>
                  <a:pt x="2715" y="3133"/>
                </a:lnTo>
                <a:moveTo>
                  <a:pt x="2715" y="3133"/>
                </a:moveTo>
                <a:lnTo>
                  <a:pt x="2715" y="3133"/>
                </a:lnTo>
                <a:moveTo>
                  <a:pt x="619" y="0"/>
                </a:moveTo>
                <a:lnTo>
                  <a:pt x="0" y="0"/>
                </a:lnTo>
                <a:lnTo>
                  <a:pt x="2715" y="3133"/>
                </a:lnTo>
                <a:lnTo>
                  <a:pt x="6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90"/>
          <p:cNvSpPr>
            <a:spLocks noEditPoints="1"/>
          </p:cNvSpPr>
          <p:nvPr/>
        </p:nvSpPr>
        <p:spPr bwMode="auto">
          <a:xfrm>
            <a:off x="44450" y="385762"/>
            <a:ext cx="6043613" cy="4702175"/>
          </a:xfrm>
          <a:custGeom>
            <a:avLst/>
            <a:gdLst>
              <a:gd name="T0" fmla="*/ 3807 w 3807"/>
              <a:gd name="T1" fmla="*/ 2962 h 2962"/>
              <a:gd name="T2" fmla="*/ 3807 w 3807"/>
              <a:gd name="T3" fmla="*/ 2962 h 2962"/>
              <a:gd name="T4" fmla="*/ 3807 w 3807"/>
              <a:gd name="T5" fmla="*/ 2962 h 2962"/>
              <a:gd name="T6" fmla="*/ 3807 w 3807"/>
              <a:gd name="T7" fmla="*/ 2962 h 2962"/>
              <a:gd name="T8" fmla="*/ 3807 w 3807"/>
              <a:gd name="T9" fmla="*/ 2962 h 2962"/>
              <a:gd name="T10" fmla="*/ 3807 w 3807"/>
              <a:gd name="T11" fmla="*/ 2962 h 2962"/>
              <a:gd name="T12" fmla="*/ 3807 w 3807"/>
              <a:gd name="T13" fmla="*/ 2962 h 2962"/>
              <a:gd name="T14" fmla="*/ 3807 w 3807"/>
              <a:gd name="T15" fmla="*/ 2962 h 2962"/>
              <a:gd name="T16" fmla="*/ 0 w 3807"/>
              <a:gd name="T17" fmla="*/ 0 h 2962"/>
              <a:gd name="T18" fmla="*/ 0 w 3807"/>
              <a:gd name="T19" fmla="*/ 487 h 2962"/>
              <a:gd name="T20" fmla="*/ 3807 w 3807"/>
              <a:gd name="T21" fmla="*/ 2962 h 2962"/>
              <a:gd name="T22" fmla="*/ 0 w 3807"/>
              <a:gd name="T23" fmla="*/ 0 h 2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07" h="2962">
                <a:moveTo>
                  <a:pt x="3807" y="2962"/>
                </a:moveTo>
                <a:lnTo>
                  <a:pt x="3807" y="2962"/>
                </a:lnTo>
                <a:moveTo>
                  <a:pt x="3807" y="2962"/>
                </a:moveTo>
                <a:lnTo>
                  <a:pt x="3807" y="2962"/>
                </a:lnTo>
                <a:moveTo>
                  <a:pt x="3807" y="2962"/>
                </a:moveTo>
                <a:lnTo>
                  <a:pt x="3807" y="2962"/>
                </a:lnTo>
                <a:moveTo>
                  <a:pt x="3807" y="2962"/>
                </a:moveTo>
                <a:lnTo>
                  <a:pt x="3807" y="2962"/>
                </a:lnTo>
                <a:moveTo>
                  <a:pt x="0" y="0"/>
                </a:moveTo>
                <a:lnTo>
                  <a:pt x="0" y="487"/>
                </a:lnTo>
                <a:lnTo>
                  <a:pt x="3807" y="296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92"/>
          <p:cNvSpPr>
            <a:spLocks noEditPoints="1"/>
          </p:cNvSpPr>
          <p:nvPr/>
        </p:nvSpPr>
        <p:spPr bwMode="auto">
          <a:xfrm>
            <a:off x="44450" y="2238375"/>
            <a:ext cx="6043613" cy="2849563"/>
          </a:xfrm>
          <a:custGeom>
            <a:avLst/>
            <a:gdLst>
              <a:gd name="T0" fmla="*/ 3807 w 3807"/>
              <a:gd name="T1" fmla="*/ 1795 h 1795"/>
              <a:gd name="T2" fmla="*/ 3807 w 3807"/>
              <a:gd name="T3" fmla="*/ 1795 h 1795"/>
              <a:gd name="T4" fmla="*/ 3807 w 3807"/>
              <a:gd name="T5" fmla="*/ 1795 h 1795"/>
              <a:gd name="T6" fmla="*/ 3807 w 3807"/>
              <a:gd name="T7" fmla="*/ 1795 h 1795"/>
              <a:gd name="T8" fmla="*/ 3807 w 3807"/>
              <a:gd name="T9" fmla="*/ 1795 h 1795"/>
              <a:gd name="T10" fmla="*/ 3807 w 3807"/>
              <a:gd name="T11" fmla="*/ 1795 h 1795"/>
              <a:gd name="T12" fmla="*/ 0 w 3807"/>
              <a:gd name="T13" fmla="*/ 0 h 1795"/>
              <a:gd name="T14" fmla="*/ 0 w 3807"/>
              <a:gd name="T15" fmla="*/ 276 h 1795"/>
              <a:gd name="T16" fmla="*/ 3807 w 3807"/>
              <a:gd name="T17" fmla="*/ 1795 h 1795"/>
              <a:gd name="T18" fmla="*/ 0 w 3807"/>
              <a:gd name="T19" fmla="*/ 0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07" h="1795">
                <a:moveTo>
                  <a:pt x="3807" y="1795"/>
                </a:moveTo>
                <a:lnTo>
                  <a:pt x="3807" y="1795"/>
                </a:lnTo>
                <a:moveTo>
                  <a:pt x="3807" y="1795"/>
                </a:moveTo>
                <a:lnTo>
                  <a:pt x="3807" y="1795"/>
                </a:lnTo>
                <a:moveTo>
                  <a:pt x="3807" y="1795"/>
                </a:moveTo>
                <a:lnTo>
                  <a:pt x="3807" y="1795"/>
                </a:lnTo>
                <a:moveTo>
                  <a:pt x="0" y="0"/>
                </a:moveTo>
                <a:lnTo>
                  <a:pt x="0" y="276"/>
                </a:lnTo>
                <a:lnTo>
                  <a:pt x="3807" y="179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94"/>
          <p:cNvSpPr>
            <a:spLocks noEditPoints="1"/>
          </p:cNvSpPr>
          <p:nvPr/>
        </p:nvSpPr>
        <p:spPr bwMode="auto">
          <a:xfrm>
            <a:off x="44450" y="3365500"/>
            <a:ext cx="6043613" cy="1722438"/>
          </a:xfrm>
          <a:custGeom>
            <a:avLst/>
            <a:gdLst>
              <a:gd name="T0" fmla="*/ 3807 w 3807"/>
              <a:gd name="T1" fmla="*/ 1085 h 1085"/>
              <a:gd name="T2" fmla="*/ 3807 w 3807"/>
              <a:gd name="T3" fmla="*/ 1085 h 1085"/>
              <a:gd name="T4" fmla="*/ 3807 w 3807"/>
              <a:gd name="T5" fmla="*/ 1085 h 1085"/>
              <a:gd name="T6" fmla="*/ 3807 w 3807"/>
              <a:gd name="T7" fmla="*/ 1085 h 1085"/>
              <a:gd name="T8" fmla="*/ 0 w 3807"/>
              <a:gd name="T9" fmla="*/ 0 h 1085"/>
              <a:gd name="T10" fmla="*/ 0 w 3807"/>
              <a:gd name="T11" fmla="*/ 196 h 1085"/>
              <a:gd name="T12" fmla="*/ 3807 w 3807"/>
              <a:gd name="T13" fmla="*/ 1085 h 1085"/>
              <a:gd name="T14" fmla="*/ 0 w 3807"/>
              <a:gd name="T15" fmla="*/ 0 h 10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07" h="1085">
                <a:moveTo>
                  <a:pt x="3807" y="1085"/>
                </a:moveTo>
                <a:lnTo>
                  <a:pt x="3807" y="1085"/>
                </a:lnTo>
                <a:moveTo>
                  <a:pt x="3807" y="1085"/>
                </a:moveTo>
                <a:lnTo>
                  <a:pt x="3807" y="1085"/>
                </a:lnTo>
                <a:moveTo>
                  <a:pt x="0" y="0"/>
                </a:moveTo>
                <a:lnTo>
                  <a:pt x="0" y="196"/>
                </a:lnTo>
                <a:lnTo>
                  <a:pt x="3807" y="108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96"/>
          <p:cNvSpPr>
            <a:spLocks noEditPoints="1"/>
          </p:cNvSpPr>
          <p:nvPr/>
        </p:nvSpPr>
        <p:spPr bwMode="auto">
          <a:xfrm>
            <a:off x="44450" y="4206875"/>
            <a:ext cx="6043613" cy="881063"/>
          </a:xfrm>
          <a:custGeom>
            <a:avLst/>
            <a:gdLst>
              <a:gd name="T0" fmla="*/ 3807 w 3807"/>
              <a:gd name="T1" fmla="*/ 555 h 555"/>
              <a:gd name="T2" fmla="*/ 3807 w 3807"/>
              <a:gd name="T3" fmla="*/ 555 h 555"/>
              <a:gd name="T4" fmla="*/ 0 w 3807"/>
              <a:gd name="T5" fmla="*/ 0 h 555"/>
              <a:gd name="T6" fmla="*/ 0 w 3807"/>
              <a:gd name="T7" fmla="*/ 162 h 555"/>
              <a:gd name="T8" fmla="*/ 3807 w 3807"/>
              <a:gd name="T9" fmla="*/ 555 h 555"/>
              <a:gd name="T10" fmla="*/ 0 w 3807"/>
              <a:gd name="T11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07" h="555">
                <a:moveTo>
                  <a:pt x="3807" y="555"/>
                </a:moveTo>
                <a:lnTo>
                  <a:pt x="3807" y="555"/>
                </a:lnTo>
                <a:moveTo>
                  <a:pt x="0" y="0"/>
                </a:moveTo>
                <a:lnTo>
                  <a:pt x="0" y="162"/>
                </a:lnTo>
                <a:lnTo>
                  <a:pt x="3807" y="55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98"/>
          <p:cNvSpPr>
            <a:spLocks/>
          </p:cNvSpPr>
          <p:nvPr/>
        </p:nvSpPr>
        <p:spPr bwMode="auto">
          <a:xfrm>
            <a:off x="44450" y="4929187"/>
            <a:ext cx="6043613" cy="239713"/>
          </a:xfrm>
          <a:custGeom>
            <a:avLst/>
            <a:gdLst>
              <a:gd name="T0" fmla="*/ 0 w 3807"/>
              <a:gd name="T1" fmla="*/ 0 h 151"/>
              <a:gd name="T2" fmla="*/ 0 w 3807"/>
              <a:gd name="T3" fmla="*/ 151 h 151"/>
              <a:gd name="T4" fmla="*/ 3807 w 3807"/>
              <a:gd name="T5" fmla="*/ 100 h 151"/>
              <a:gd name="T6" fmla="*/ 0 w 3807"/>
              <a:gd name="T7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07" h="151">
                <a:moveTo>
                  <a:pt x="0" y="0"/>
                </a:moveTo>
                <a:lnTo>
                  <a:pt x="0" y="151"/>
                </a:lnTo>
                <a:lnTo>
                  <a:pt x="3807" y="10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3488042" y="304595"/>
            <a:ext cx="1204319" cy="599177"/>
            <a:chOff x="866979" y="1420856"/>
            <a:chExt cx="1204319" cy="599177"/>
          </a:xfrm>
          <a:effectLst/>
        </p:grpSpPr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101" name="组合 100"/>
          <p:cNvGrpSpPr/>
          <p:nvPr/>
        </p:nvGrpSpPr>
        <p:grpSpPr>
          <a:xfrm>
            <a:off x="689774" y="604183"/>
            <a:ext cx="1204319" cy="599177"/>
            <a:chOff x="866979" y="1420856"/>
            <a:chExt cx="1204319" cy="599177"/>
          </a:xfrm>
          <a:effectLst/>
        </p:grpSpPr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104" name="组合 103"/>
          <p:cNvGrpSpPr/>
          <p:nvPr/>
        </p:nvGrpSpPr>
        <p:grpSpPr>
          <a:xfrm>
            <a:off x="10346246" y="460927"/>
            <a:ext cx="1204319" cy="599177"/>
            <a:chOff x="866979" y="1420856"/>
            <a:chExt cx="1204319" cy="599177"/>
          </a:xfrm>
          <a:effectLst/>
        </p:grpSpPr>
        <p:sp>
          <p:nvSpPr>
            <p:cNvPr id="105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79643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522" y="894619"/>
            <a:ext cx="8743731" cy="5029073"/>
          </a:xfrm>
          <a:prstGeom prst="rect">
            <a:avLst/>
          </a:prstGeom>
          <a:effectLst>
            <a:outerShdw blurRad="63500" sx="103000" sy="103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642" name="组合 641"/>
          <p:cNvGrpSpPr/>
          <p:nvPr/>
        </p:nvGrpSpPr>
        <p:grpSpPr>
          <a:xfrm>
            <a:off x="10528722" y="4040902"/>
            <a:ext cx="1322363" cy="1322364"/>
            <a:chOff x="10016118" y="2747972"/>
            <a:chExt cx="1322363" cy="1322364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638" name="空心弧 637"/>
            <p:cNvSpPr/>
            <p:nvPr/>
          </p:nvSpPr>
          <p:spPr>
            <a:xfrm>
              <a:off x="10016118" y="2747973"/>
              <a:ext cx="1322363" cy="1322363"/>
            </a:xfrm>
            <a:prstGeom prst="blockArc">
              <a:avLst>
                <a:gd name="adj1" fmla="val 10800000"/>
                <a:gd name="adj2" fmla="val 5147684"/>
                <a:gd name="adj3" fmla="val 13732"/>
              </a:avLst>
            </a:prstGeom>
            <a:solidFill>
              <a:srgbClr val="8FC3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1" name="空心弧 640"/>
            <p:cNvSpPr/>
            <p:nvPr/>
          </p:nvSpPr>
          <p:spPr>
            <a:xfrm>
              <a:off x="10016118" y="2747972"/>
              <a:ext cx="1322363" cy="1322363"/>
            </a:xfrm>
            <a:prstGeom prst="blockArc">
              <a:avLst>
                <a:gd name="adj1" fmla="val 3944232"/>
                <a:gd name="adj2" fmla="val 19548867"/>
                <a:gd name="adj3" fmla="val 15920"/>
              </a:avLst>
            </a:prstGeom>
            <a:solidFill>
              <a:srgbClr val="009E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644" name="直接连接符 643"/>
          <p:cNvCxnSpPr/>
          <p:nvPr/>
        </p:nvCxnSpPr>
        <p:spPr>
          <a:xfrm>
            <a:off x="9298742" y="2574387"/>
            <a:ext cx="1044000" cy="0"/>
          </a:xfrm>
          <a:prstGeom prst="line">
            <a:avLst/>
          </a:prstGeom>
          <a:ln w="76200">
            <a:solidFill>
              <a:srgbClr val="1625B0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9" name="文本框 648"/>
          <p:cNvSpPr txBox="1"/>
          <p:nvPr/>
        </p:nvSpPr>
        <p:spPr>
          <a:xfrm>
            <a:off x="10649530" y="2374332"/>
            <a:ext cx="10807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260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项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650" name="直接连接符 649"/>
          <p:cNvCxnSpPr/>
          <p:nvPr/>
        </p:nvCxnSpPr>
        <p:spPr>
          <a:xfrm flipH="1">
            <a:off x="5725550" y="1133770"/>
            <a:ext cx="0" cy="540000"/>
          </a:xfrm>
          <a:prstGeom prst="line">
            <a:avLst/>
          </a:prstGeom>
          <a:ln w="76200">
            <a:solidFill>
              <a:srgbClr val="1D2788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2" name="组合 651"/>
          <p:cNvGrpSpPr/>
          <p:nvPr/>
        </p:nvGrpSpPr>
        <p:grpSpPr>
          <a:xfrm>
            <a:off x="5725550" y="81406"/>
            <a:ext cx="1322363" cy="1322364"/>
            <a:chOff x="10016118" y="2747972"/>
            <a:chExt cx="1322363" cy="1322364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653" name="空心弧 652"/>
            <p:cNvSpPr/>
            <p:nvPr/>
          </p:nvSpPr>
          <p:spPr>
            <a:xfrm>
              <a:off x="10016118" y="2747973"/>
              <a:ext cx="1322363" cy="1322363"/>
            </a:xfrm>
            <a:prstGeom prst="blockArc">
              <a:avLst>
                <a:gd name="adj1" fmla="val 10800000"/>
                <a:gd name="adj2" fmla="val 5147684"/>
                <a:gd name="adj3" fmla="val 13732"/>
              </a:avLst>
            </a:prstGeom>
            <a:solidFill>
              <a:srgbClr val="007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4" name="空心弧 653"/>
            <p:cNvSpPr/>
            <p:nvPr/>
          </p:nvSpPr>
          <p:spPr>
            <a:xfrm>
              <a:off x="10016118" y="2747972"/>
              <a:ext cx="1322363" cy="1322363"/>
            </a:xfrm>
            <a:prstGeom prst="blockArc">
              <a:avLst>
                <a:gd name="adj1" fmla="val 3944232"/>
                <a:gd name="adj2" fmla="val 11826125"/>
                <a:gd name="adj3" fmla="val 13826"/>
              </a:avLst>
            </a:prstGeom>
            <a:solidFill>
              <a:srgbClr val="1D27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55" name="文本框 654"/>
          <p:cNvSpPr txBox="1"/>
          <p:nvPr/>
        </p:nvSpPr>
        <p:spPr>
          <a:xfrm>
            <a:off x="5851969" y="542533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422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项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656" name="直接连接符 655"/>
          <p:cNvCxnSpPr/>
          <p:nvPr/>
        </p:nvCxnSpPr>
        <p:spPr>
          <a:xfrm>
            <a:off x="1587306" y="2867464"/>
            <a:ext cx="864000" cy="0"/>
          </a:xfrm>
          <a:prstGeom prst="line">
            <a:avLst/>
          </a:prstGeom>
          <a:ln w="76200">
            <a:solidFill>
              <a:srgbClr val="EA560F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7" name="组合 656"/>
          <p:cNvGrpSpPr/>
          <p:nvPr/>
        </p:nvGrpSpPr>
        <p:grpSpPr>
          <a:xfrm>
            <a:off x="79350" y="2206282"/>
            <a:ext cx="1322363" cy="1322364"/>
            <a:chOff x="10016118" y="2747972"/>
            <a:chExt cx="1322363" cy="1322364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658" name="空心弧 657"/>
            <p:cNvSpPr/>
            <p:nvPr/>
          </p:nvSpPr>
          <p:spPr>
            <a:xfrm>
              <a:off x="10016118" y="2747973"/>
              <a:ext cx="1322363" cy="1322363"/>
            </a:xfrm>
            <a:prstGeom prst="blockArc">
              <a:avLst>
                <a:gd name="adj1" fmla="val 2315770"/>
                <a:gd name="adj2" fmla="val 20573859"/>
                <a:gd name="adj3" fmla="val 13826"/>
              </a:avLst>
            </a:prstGeom>
            <a:solidFill>
              <a:srgbClr val="FDD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9" name="空心弧 658"/>
            <p:cNvSpPr/>
            <p:nvPr/>
          </p:nvSpPr>
          <p:spPr>
            <a:xfrm>
              <a:off x="10016118" y="2747972"/>
              <a:ext cx="1322363" cy="1322363"/>
            </a:xfrm>
            <a:prstGeom prst="blockArc">
              <a:avLst>
                <a:gd name="adj1" fmla="val 19529362"/>
                <a:gd name="adj2" fmla="val 5147646"/>
                <a:gd name="adj3" fmla="val 13732"/>
              </a:avLst>
            </a:prstGeom>
            <a:solidFill>
              <a:srgbClr val="F397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60" name="文本框 659"/>
          <p:cNvSpPr txBox="1"/>
          <p:nvPr/>
        </p:nvSpPr>
        <p:spPr>
          <a:xfrm>
            <a:off x="275500" y="2667409"/>
            <a:ext cx="9300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101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项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661" name="直接连接符 660"/>
          <p:cNvCxnSpPr/>
          <p:nvPr/>
        </p:nvCxnSpPr>
        <p:spPr>
          <a:xfrm>
            <a:off x="2668169" y="4722054"/>
            <a:ext cx="936000" cy="0"/>
          </a:xfrm>
          <a:prstGeom prst="line">
            <a:avLst/>
          </a:prstGeom>
          <a:ln w="76200">
            <a:solidFill>
              <a:srgbClr val="CC0F1C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2" name="组合 661"/>
          <p:cNvGrpSpPr/>
          <p:nvPr/>
        </p:nvGrpSpPr>
        <p:grpSpPr>
          <a:xfrm>
            <a:off x="1166814" y="4064125"/>
            <a:ext cx="1322363" cy="1322364"/>
            <a:chOff x="10016118" y="2747972"/>
            <a:chExt cx="1322363" cy="1322364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663" name="空心弧 662"/>
            <p:cNvSpPr/>
            <p:nvPr/>
          </p:nvSpPr>
          <p:spPr>
            <a:xfrm>
              <a:off x="10016118" y="2747973"/>
              <a:ext cx="1322363" cy="1322363"/>
            </a:xfrm>
            <a:prstGeom prst="blockArc">
              <a:avLst>
                <a:gd name="adj1" fmla="val 2315770"/>
                <a:gd name="adj2" fmla="val 20573859"/>
                <a:gd name="adj3" fmla="val 13826"/>
              </a:avLst>
            </a:prstGeom>
            <a:solidFill>
              <a:srgbClr val="EA58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4" name="空心弧 663"/>
            <p:cNvSpPr/>
            <p:nvPr/>
          </p:nvSpPr>
          <p:spPr>
            <a:xfrm>
              <a:off x="10016118" y="2747972"/>
              <a:ext cx="1322363" cy="1322363"/>
            </a:xfrm>
            <a:prstGeom prst="blockArc">
              <a:avLst>
                <a:gd name="adj1" fmla="val 14856153"/>
                <a:gd name="adj2" fmla="val 5147646"/>
                <a:gd name="adj3" fmla="val 13732"/>
              </a:avLst>
            </a:prstGeom>
            <a:solidFill>
              <a:srgbClr val="CC0F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65" name="文本框 664"/>
          <p:cNvSpPr txBox="1"/>
          <p:nvPr/>
        </p:nvSpPr>
        <p:spPr>
          <a:xfrm>
            <a:off x="1407047" y="4525252"/>
            <a:ext cx="841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67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项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666" name="直接连接符 665"/>
          <p:cNvCxnSpPr/>
          <p:nvPr/>
        </p:nvCxnSpPr>
        <p:spPr>
          <a:xfrm flipH="1">
            <a:off x="5681002" y="4297850"/>
            <a:ext cx="0" cy="1080000"/>
          </a:xfrm>
          <a:prstGeom prst="line">
            <a:avLst/>
          </a:prstGeom>
          <a:ln w="76200">
            <a:solidFill>
              <a:srgbClr val="743590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8" name="组合 667"/>
          <p:cNvGrpSpPr/>
          <p:nvPr/>
        </p:nvGrpSpPr>
        <p:grpSpPr>
          <a:xfrm>
            <a:off x="4403187" y="5288842"/>
            <a:ext cx="1322363" cy="1322364"/>
            <a:chOff x="10016118" y="2747972"/>
            <a:chExt cx="1322363" cy="1322364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670" name="空心弧 669"/>
            <p:cNvSpPr/>
            <p:nvPr/>
          </p:nvSpPr>
          <p:spPr>
            <a:xfrm>
              <a:off x="10016118" y="2747972"/>
              <a:ext cx="1322363" cy="1322363"/>
            </a:xfrm>
            <a:prstGeom prst="blockArc">
              <a:avLst>
                <a:gd name="adj1" fmla="val 3465926"/>
                <a:gd name="adj2" fmla="val 11826125"/>
                <a:gd name="adj3" fmla="val 13826"/>
              </a:avLst>
            </a:prstGeom>
            <a:solidFill>
              <a:srgbClr val="611D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9" name="空心弧 668"/>
            <p:cNvSpPr/>
            <p:nvPr/>
          </p:nvSpPr>
          <p:spPr>
            <a:xfrm>
              <a:off x="10016118" y="2747973"/>
              <a:ext cx="1322363" cy="1322363"/>
            </a:xfrm>
            <a:prstGeom prst="blockArc">
              <a:avLst>
                <a:gd name="adj1" fmla="val 9710164"/>
                <a:gd name="adj2" fmla="val 5147684"/>
                <a:gd name="adj3" fmla="val 13732"/>
              </a:avLst>
            </a:prstGeom>
            <a:solidFill>
              <a:srgbClr val="8C57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71" name="文本框 670"/>
          <p:cNvSpPr txBox="1"/>
          <p:nvPr/>
        </p:nvSpPr>
        <p:spPr>
          <a:xfrm>
            <a:off x="4570483" y="5749969"/>
            <a:ext cx="9877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129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项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672" name="直接连接符 671"/>
          <p:cNvCxnSpPr/>
          <p:nvPr/>
        </p:nvCxnSpPr>
        <p:spPr>
          <a:xfrm>
            <a:off x="9484723" y="4705641"/>
            <a:ext cx="792000" cy="0"/>
          </a:xfrm>
          <a:prstGeom prst="line">
            <a:avLst/>
          </a:prstGeom>
          <a:ln w="76200">
            <a:solidFill>
              <a:srgbClr val="008F3C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3" name="组合 672"/>
          <p:cNvGrpSpPr/>
          <p:nvPr/>
        </p:nvGrpSpPr>
        <p:grpSpPr>
          <a:xfrm>
            <a:off x="10528721" y="1913205"/>
            <a:ext cx="1322363" cy="1322364"/>
            <a:chOff x="10016118" y="2747972"/>
            <a:chExt cx="1322363" cy="1322364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674" name="空心弧 673"/>
            <p:cNvSpPr/>
            <p:nvPr/>
          </p:nvSpPr>
          <p:spPr>
            <a:xfrm>
              <a:off x="10016118" y="2747973"/>
              <a:ext cx="1322363" cy="1322363"/>
            </a:xfrm>
            <a:prstGeom prst="blockArc">
              <a:avLst>
                <a:gd name="adj1" fmla="val 10800000"/>
                <a:gd name="adj2" fmla="val 5147684"/>
                <a:gd name="adj3" fmla="val 13732"/>
              </a:avLst>
            </a:prstGeom>
            <a:solidFill>
              <a:srgbClr val="17C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5" name="空心弧 674"/>
            <p:cNvSpPr/>
            <p:nvPr/>
          </p:nvSpPr>
          <p:spPr>
            <a:xfrm>
              <a:off x="10016118" y="2747972"/>
              <a:ext cx="1322363" cy="1322363"/>
            </a:xfrm>
            <a:prstGeom prst="blockArc">
              <a:avLst>
                <a:gd name="adj1" fmla="val 3944232"/>
                <a:gd name="adj2" fmla="val 19548867"/>
                <a:gd name="adj3" fmla="val 15920"/>
              </a:avLst>
            </a:prstGeom>
            <a:solidFill>
              <a:srgbClr val="1625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76" name="文本框 675"/>
          <p:cNvSpPr txBox="1"/>
          <p:nvPr/>
        </p:nvSpPr>
        <p:spPr>
          <a:xfrm>
            <a:off x="10761741" y="4502029"/>
            <a:ext cx="8563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29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项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677" name="文本框 676"/>
          <p:cNvSpPr txBox="1"/>
          <p:nvPr/>
        </p:nvSpPr>
        <p:spPr>
          <a:xfrm>
            <a:off x="6893314" y="5944282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sx="101000" sy="101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世界名胜数量分布图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sx="101000" sy="101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680" name="AutoShape 627"/>
          <p:cNvSpPr>
            <a:spLocks noChangeAspect="1" noChangeArrowheads="1" noTextEdit="1"/>
          </p:cNvSpPr>
          <p:nvPr/>
        </p:nvSpPr>
        <p:spPr bwMode="auto">
          <a:xfrm>
            <a:off x="8299450" y="2147888"/>
            <a:ext cx="3841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54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组合 207"/>
          <p:cNvGrpSpPr/>
          <p:nvPr/>
        </p:nvGrpSpPr>
        <p:grpSpPr>
          <a:xfrm rot="21197038">
            <a:off x="482600" y="4117974"/>
            <a:ext cx="2486026" cy="2336801"/>
            <a:chOff x="482600" y="4146550"/>
            <a:chExt cx="2486026" cy="2336801"/>
          </a:xfrm>
        </p:grpSpPr>
        <p:sp>
          <p:nvSpPr>
            <p:cNvPr id="209" name="Freeform 5"/>
            <p:cNvSpPr>
              <a:spLocks/>
            </p:cNvSpPr>
            <p:nvPr/>
          </p:nvSpPr>
          <p:spPr bwMode="auto">
            <a:xfrm>
              <a:off x="1211263" y="4818063"/>
              <a:ext cx="1030288" cy="519113"/>
            </a:xfrm>
            <a:custGeom>
              <a:avLst/>
              <a:gdLst>
                <a:gd name="T0" fmla="*/ 3207 w 3207"/>
                <a:gd name="T1" fmla="*/ 205 h 1615"/>
                <a:gd name="T2" fmla="*/ 3002 w 3207"/>
                <a:gd name="T3" fmla="*/ 0 h 1615"/>
                <a:gd name="T4" fmla="*/ 205 w 3207"/>
                <a:gd name="T5" fmla="*/ 0 h 1615"/>
                <a:gd name="T6" fmla="*/ 0 w 3207"/>
                <a:gd name="T7" fmla="*/ 205 h 1615"/>
                <a:gd name="T8" fmla="*/ 0 w 3207"/>
                <a:gd name="T9" fmla="*/ 1615 h 1615"/>
                <a:gd name="T10" fmla="*/ 3207 w 3207"/>
                <a:gd name="T11" fmla="*/ 1615 h 1615"/>
                <a:gd name="T12" fmla="*/ 3207 w 3207"/>
                <a:gd name="T13" fmla="*/ 205 h 1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7" h="1615">
                  <a:moveTo>
                    <a:pt x="3207" y="205"/>
                  </a:moveTo>
                  <a:cubicBezTo>
                    <a:pt x="3207" y="92"/>
                    <a:pt x="3115" y="0"/>
                    <a:pt x="3002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92" y="0"/>
                    <a:pt x="0" y="92"/>
                    <a:pt x="0" y="205"/>
                  </a:cubicBezTo>
                  <a:cubicBezTo>
                    <a:pt x="0" y="1615"/>
                    <a:pt x="0" y="1615"/>
                    <a:pt x="0" y="1615"/>
                  </a:cubicBezTo>
                  <a:cubicBezTo>
                    <a:pt x="3207" y="1615"/>
                    <a:pt x="3207" y="1615"/>
                    <a:pt x="3207" y="1615"/>
                  </a:cubicBezTo>
                  <a:lnTo>
                    <a:pt x="3207" y="205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6"/>
            <p:cNvSpPr>
              <a:spLocks noChangeArrowheads="1"/>
            </p:cNvSpPr>
            <p:nvPr/>
          </p:nvSpPr>
          <p:spPr bwMode="auto">
            <a:xfrm>
              <a:off x="1211263" y="5335588"/>
              <a:ext cx="1030288" cy="585788"/>
            </a:xfrm>
            <a:prstGeom prst="rect">
              <a:avLst/>
            </a:pr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Rectangle 7"/>
            <p:cNvSpPr>
              <a:spLocks noChangeArrowheads="1"/>
            </p:cNvSpPr>
            <p:nvPr/>
          </p:nvSpPr>
          <p:spPr bwMode="auto">
            <a:xfrm>
              <a:off x="2303463" y="5330825"/>
              <a:ext cx="665163" cy="584200"/>
            </a:xfrm>
            <a:prstGeom prst="rect">
              <a:avLst/>
            </a:pr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8"/>
            <p:cNvSpPr>
              <a:spLocks/>
            </p:cNvSpPr>
            <p:nvPr/>
          </p:nvSpPr>
          <p:spPr bwMode="auto">
            <a:xfrm>
              <a:off x="2303463" y="4146550"/>
              <a:ext cx="665163" cy="1184275"/>
            </a:xfrm>
            <a:custGeom>
              <a:avLst/>
              <a:gdLst>
                <a:gd name="T0" fmla="*/ 2070 w 2070"/>
                <a:gd name="T1" fmla="*/ 137 h 3684"/>
                <a:gd name="T2" fmla="*/ 1933 w 2070"/>
                <a:gd name="T3" fmla="*/ 0 h 3684"/>
                <a:gd name="T4" fmla="*/ 1729 w 2070"/>
                <a:gd name="T5" fmla="*/ 0 h 3684"/>
                <a:gd name="T6" fmla="*/ 1592 w 2070"/>
                <a:gd name="T7" fmla="*/ 137 h 3684"/>
                <a:gd name="T8" fmla="*/ 1592 w 2070"/>
                <a:gd name="T9" fmla="*/ 478 h 3684"/>
                <a:gd name="T10" fmla="*/ 1456 w 2070"/>
                <a:gd name="T11" fmla="*/ 614 h 3684"/>
                <a:gd name="T12" fmla="*/ 614 w 2070"/>
                <a:gd name="T13" fmla="*/ 614 h 3684"/>
                <a:gd name="T14" fmla="*/ 478 w 2070"/>
                <a:gd name="T15" fmla="*/ 478 h 3684"/>
                <a:gd name="T16" fmla="*/ 478 w 2070"/>
                <a:gd name="T17" fmla="*/ 137 h 3684"/>
                <a:gd name="T18" fmla="*/ 341 w 2070"/>
                <a:gd name="T19" fmla="*/ 0 h 3684"/>
                <a:gd name="T20" fmla="*/ 137 w 2070"/>
                <a:gd name="T21" fmla="*/ 0 h 3684"/>
                <a:gd name="T22" fmla="*/ 0 w 2070"/>
                <a:gd name="T23" fmla="*/ 137 h 3684"/>
                <a:gd name="T24" fmla="*/ 0 w 2070"/>
                <a:gd name="T25" fmla="*/ 3684 h 3684"/>
                <a:gd name="T26" fmla="*/ 2070 w 2070"/>
                <a:gd name="T27" fmla="*/ 3684 h 3684"/>
                <a:gd name="T28" fmla="*/ 2070 w 2070"/>
                <a:gd name="T29" fmla="*/ 137 h 3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70" h="3684">
                  <a:moveTo>
                    <a:pt x="2070" y="137"/>
                  </a:moveTo>
                  <a:cubicBezTo>
                    <a:pt x="2070" y="61"/>
                    <a:pt x="2009" y="0"/>
                    <a:pt x="1933" y="0"/>
                  </a:cubicBezTo>
                  <a:cubicBezTo>
                    <a:pt x="1729" y="0"/>
                    <a:pt x="1729" y="0"/>
                    <a:pt x="1729" y="0"/>
                  </a:cubicBezTo>
                  <a:cubicBezTo>
                    <a:pt x="1653" y="0"/>
                    <a:pt x="1592" y="61"/>
                    <a:pt x="1592" y="137"/>
                  </a:cubicBezTo>
                  <a:cubicBezTo>
                    <a:pt x="1592" y="478"/>
                    <a:pt x="1592" y="478"/>
                    <a:pt x="1592" y="478"/>
                  </a:cubicBezTo>
                  <a:cubicBezTo>
                    <a:pt x="1592" y="553"/>
                    <a:pt x="1531" y="614"/>
                    <a:pt x="1456" y="614"/>
                  </a:cubicBezTo>
                  <a:cubicBezTo>
                    <a:pt x="614" y="614"/>
                    <a:pt x="614" y="614"/>
                    <a:pt x="614" y="614"/>
                  </a:cubicBezTo>
                  <a:cubicBezTo>
                    <a:pt x="539" y="614"/>
                    <a:pt x="478" y="553"/>
                    <a:pt x="478" y="478"/>
                  </a:cubicBezTo>
                  <a:cubicBezTo>
                    <a:pt x="478" y="137"/>
                    <a:pt x="478" y="137"/>
                    <a:pt x="478" y="137"/>
                  </a:cubicBezTo>
                  <a:cubicBezTo>
                    <a:pt x="478" y="61"/>
                    <a:pt x="417" y="0"/>
                    <a:pt x="341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1" y="0"/>
                    <a:pt x="0" y="61"/>
                    <a:pt x="0" y="137"/>
                  </a:cubicBezTo>
                  <a:cubicBezTo>
                    <a:pt x="0" y="3684"/>
                    <a:pt x="0" y="3684"/>
                    <a:pt x="0" y="3684"/>
                  </a:cubicBezTo>
                  <a:cubicBezTo>
                    <a:pt x="2070" y="3684"/>
                    <a:pt x="2070" y="3684"/>
                    <a:pt x="2070" y="3684"/>
                  </a:cubicBezTo>
                  <a:lnTo>
                    <a:pt x="2070" y="137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Rectangle 9"/>
            <p:cNvSpPr>
              <a:spLocks noChangeArrowheads="1"/>
            </p:cNvSpPr>
            <p:nvPr/>
          </p:nvSpPr>
          <p:spPr bwMode="auto">
            <a:xfrm>
              <a:off x="1489075" y="4364038"/>
              <a:ext cx="468313" cy="454025"/>
            </a:xfrm>
            <a:prstGeom prst="rect">
              <a:avLst/>
            </a:prstGeom>
            <a:solidFill>
              <a:srgbClr val="F2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0"/>
            <p:cNvSpPr>
              <a:spLocks/>
            </p:cNvSpPr>
            <p:nvPr/>
          </p:nvSpPr>
          <p:spPr bwMode="auto">
            <a:xfrm>
              <a:off x="1701800" y="5632450"/>
              <a:ext cx="33338" cy="201613"/>
            </a:xfrm>
            <a:custGeom>
              <a:avLst/>
              <a:gdLst>
                <a:gd name="T0" fmla="*/ 0 w 21"/>
                <a:gd name="T1" fmla="*/ 127 h 127"/>
                <a:gd name="T2" fmla="*/ 10 w 21"/>
                <a:gd name="T3" fmla="*/ 0 h 127"/>
                <a:gd name="T4" fmla="*/ 21 w 21"/>
                <a:gd name="T5" fmla="*/ 127 h 127"/>
                <a:gd name="T6" fmla="*/ 0 w 21"/>
                <a:gd name="T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27">
                  <a:moveTo>
                    <a:pt x="0" y="127"/>
                  </a:moveTo>
                  <a:lnTo>
                    <a:pt x="10" y="0"/>
                  </a:lnTo>
                  <a:lnTo>
                    <a:pt x="21" y="127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11"/>
            <p:cNvSpPr>
              <a:spLocks/>
            </p:cNvSpPr>
            <p:nvPr/>
          </p:nvSpPr>
          <p:spPr bwMode="auto">
            <a:xfrm>
              <a:off x="1717675" y="5632450"/>
              <a:ext cx="115888" cy="182563"/>
            </a:xfrm>
            <a:custGeom>
              <a:avLst/>
              <a:gdLst>
                <a:gd name="T0" fmla="*/ 54 w 73"/>
                <a:gd name="T1" fmla="*/ 115 h 115"/>
                <a:gd name="T2" fmla="*/ 0 w 73"/>
                <a:gd name="T3" fmla="*/ 0 h 115"/>
                <a:gd name="T4" fmla="*/ 73 w 73"/>
                <a:gd name="T5" fmla="*/ 105 h 115"/>
                <a:gd name="T6" fmla="*/ 54 w 73"/>
                <a:gd name="T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15">
                  <a:moveTo>
                    <a:pt x="54" y="115"/>
                  </a:moveTo>
                  <a:lnTo>
                    <a:pt x="0" y="0"/>
                  </a:lnTo>
                  <a:lnTo>
                    <a:pt x="73" y="105"/>
                  </a:lnTo>
                  <a:lnTo>
                    <a:pt x="54" y="115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12"/>
            <p:cNvSpPr>
              <a:spLocks/>
            </p:cNvSpPr>
            <p:nvPr/>
          </p:nvSpPr>
          <p:spPr bwMode="auto">
            <a:xfrm>
              <a:off x="1717675" y="5632450"/>
              <a:ext cx="182563" cy="115888"/>
            </a:xfrm>
            <a:custGeom>
              <a:avLst/>
              <a:gdLst>
                <a:gd name="T0" fmla="*/ 105 w 115"/>
                <a:gd name="T1" fmla="*/ 73 h 73"/>
                <a:gd name="T2" fmla="*/ 0 w 115"/>
                <a:gd name="T3" fmla="*/ 0 h 73"/>
                <a:gd name="T4" fmla="*/ 115 w 115"/>
                <a:gd name="T5" fmla="*/ 55 h 73"/>
                <a:gd name="T6" fmla="*/ 105 w 115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73">
                  <a:moveTo>
                    <a:pt x="105" y="73"/>
                  </a:moveTo>
                  <a:lnTo>
                    <a:pt x="0" y="0"/>
                  </a:lnTo>
                  <a:lnTo>
                    <a:pt x="115" y="55"/>
                  </a:lnTo>
                  <a:lnTo>
                    <a:pt x="105" y="73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3"/>
            <p:cNvSpPr>
              <a:spLocks/>
            </p:cNvSpPr>
            <p:nvPr/>
          </p:nvSpPr>
          <p:spPr bwMode="auto">
            <a:xfrm>
              <a:off x="1717675" y="5616575"/>
              <a:ext cx="201613" cy="33338"/>
            </a:xfrm>
            <a:custGeom>
              <a:avLst/>
              <a:gdLst>
                <a:gd name="T0" fmla="*/ 127 w 127"/>
                <a:gd name="T1" fmla="*/ 21 h 21"/>
                <a:gd name="T2" fmla="*/ 0 w 127"/>
                <a:gd name="T3" fmla="*/ 10 h 21"/>
                <a:gd name="T4" fmla="*/ 127 w 127"/>
                <a:gd name="T5" fmla="*/ 0 h 21"/>
                <a:gd name="T6" fmla="*/ 127 w 12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21">
                  <a:moveTo>
                    <a:pt x="127" y="21"/>
                  </a:moveTo>
                  <a:lnTo>
                    <a:pt x="0" y="10"/>
                  </a:lnTo>
                  <a:lnTo>
                    <a:pt x="127" y="0"/>
                  </a:lnTo>
                  <a:lnTo>
                    <a:pt x="127" y="21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4"/>
            <p:cNvSpPr>
              <a:spLocks/>
            </p:cNvSpPr>
            <p:nvPr/>
          </p:nvSpPr>
          <p:spPr bwMode="auto">
            <a:xfrm>
              <a:off x="1717675" y="5518150"/>
              <a:ext cx="182563" cy="114300"/>
            </a:xfrm>
            <a:custGeom>
              <a:avLst/>
              <a:gdLst>
                <a:gd name="T0" fmla="*/ 115 w 115"/>
                <a:gd name="T1" fmla="*/ 18 h 72"/>
                <a:gd name="T2" fmla="*/ 0 w 115"/>
                <a:gd name="T3" fmla="*/ 72 h 72"/>
                <a:gd name="T4" fmla="*/ 105 w 115"/>
                <a:gd name="T5" fmla="*/ 0 h 72"/>
                <a:gd name="T6" fmla="*/ 115 w 115"/>
                <a:gd name="T7" fmla="*/ 1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72">
                  <a:moveTo>
                    <a:pt x="115" y="18"/>
                  </a:moveTo>
                  <a:lnTo>
                    <a:pt x="0" y="72"/>
                  </a:lnTo>
                  <a:lnTo>
                    <a:pt x="105" y="0"/>
                  </a:lnTo>
                  <a:lnTo>
                    <a:pt x="115" y="18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15"/>
            <p:cNvSpPr>
              <a:spLocks/>
            </p:cNvSpPr>
            <p:nvPr/>
          </p:nvSpPr>
          <p:spPr bwMode="auto">
            <a:xfrm>
              <a:off x="1717675" y="5449888"/>
              <a:ext cx="115888" cy="182563"/>
            </a:xfrm>
            <a:custGeom>
              <a:avLst/>
              <a:gdLst>
                <a:gd name="T0" fmla="*/ 73 w 73"/>
                <a:gd name="T1" fmla="*/ 11 h 115"/>
                <a:gd name="T2" fmla="*/ 0 w 73"/>
                <a:gd name="T3" fmla="*/ 115 h 115"/>
                <a:gd name="T4" fmla="*/ 54 w 73"/>
                <a:gd name="T5" fmla="*/ 0 h 115"/>
                <a:gd name="T6" fmla="*/ 73 w 73"/>
                <a:gd name="T7" fmla="*/ 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15">
                  <a:moveTo>
                    <a:pt x="73" y="11"/>
                  </a:moveTo>
                  <a:lnTo>
                    <a:pt x="0" y="115"/>
                  </a:lnTo>
                  <a:lnTo>
                    <a:pt x="54" y="0"/>
                  </a:lnTo>
                  <a:lnTo>
                    <a:pt x="73" y="11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16"/>
            <p:cNvSpPr>
              <a:spLocks/>
            </p:cNvSpPr>
            <p:nvPr/>
          </p:nvSpPr>
          <p:spPr bwMode="auto">
            <a:xfrm>
              <a:off x="1701800" y="5432425"/>
              <a:ext cx="33338" cy="200025"/>
            </a:xfrm>
            <a:custGeom>
              <a:avLst/>
              <a:gdLst>
                <a:gd name="T0" fmla="*/ 21 w 21"/>
                <a:gd name="T1" fmla="*/ 0 h 126"/>
                <a:gd name="T2" fmla="*/ 10 w 21"/>
                <a:gd name="T3" fmla="*/ 126 h 126"/>
                <a:gd name="T4" fmla="*/ 0 w 21"/>
                <a:gd name="T5" fmla="*/ 0 h 126"/>
                <a:gd name="T6" fmla="*/ 21 w 21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26">
                  <a:moveTo>
                    <a:pt x="21" y="0"/>
                  </a:moveTo>
                  <a:lnTo>
                    <a:pt x="10" y="126"/>
                  </a:lnTo>
                  <a:lnTo>
                    <a:pt x="0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7"/>
            <p:cNvSpPr>
              <a:spLocks/>
            </p:cNvSpPr>
            <p:nvPr/>
          </p:nvSpPr>
          <p:spPr bwMode="auto">
            <a:xfrm>
              <a:off x="1603375" y="5449888"/>
              <a:ext cx="114300" cy="182563"/>
            </a:xfrm>
            <a:custGeom>
              <a:avLst/>
              <a:gdLst>
                <a:gd name="T0" fmla="*/ 18 w 72"/>
                <a:gd name="T1" fmla="*/ 0 h 115"/>
                <a:gd name="T2" fmla="*/ 72 w 72"/>
                <a:gd name="T3" fmla="*/ 115 h 115"/>
                <a:gd name="T4" fmla="*/ 0 w 72"/>
                <a:gd name="T5" fmla="*/ 11 h 115"/>
                <a:gd name="T6" fmla="*/ 18 w 72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15">
                  <a:moveTo>
                    <a:pt x="18" y="0"/>
                  </a:moveTo>
                  <a:lnTo>
                    <a:pt x="72" y="115"/>
                  </a:lnTo>
                  <a:lnTo>
                    <a:pt x="0" y="1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8"/>
            <p:cNvSpPr>
              <a:spLocks/>
            </p:cNvSpPr>
            <p:nvPr/>
          </p:nvSpPr>
          <p:spPr bwMode="auto">
            <a:xfrm>
              <a:off x="1535113" y="5518150"/>
              <a:ext cx="182563" cy="114300"/>
            </a:xfrm>
            <a:custGeom>
              <a:avLst/>
              <a:gdLst>
                <a:gd name="T0" fmla="*/ 11 w 115"/>
                <a:gd name="T1" fmla="*/ 0 h 72"/>
                <a:gd name="T2" fmla="*/ 115 w 115"/>
                <a:gd name="T3" fmla="*/ 72 h 72"/>
                <a:gd name="T4" fmla="*/ 0 w 115"/>
                <a:gd name="T5" fmla="*/ 18 h 72"/>
                <a:gd name="T6" fmla="*/ 11 w 115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72">
                  <a:moveTo>
                    <a:pt x="11" y="0"/>
                  </a:moveTo>
                  <a:lnTo>
                    <a:pt x="115" y="72"/>
                  </a:lnTo>
                  <a:lnTo>
                    <a:pt x="0" y="18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9"/>
            <p:cNvSpPr>
              <a:spLocks/>
            </p:cNvSpPr>
            <p:nvPr/>
          </p:nvSpPr>
          <p:spPr bwMode="auto">
            <a:xfrm>
              <a:off x="1517650" y="5616575"/>
              <a:ext cx="200025" cy="33338"/>
            </a:xfrm>
            <a:custGeom>
              <a:avLst/>
              <a:gdLst>
                <a:gd name="T0" fmla="*/ 0 w 126"/>
                <a:gd name="T1" fmla="*/ 0 h 21"/>
                <a:gd name="T2" fmla="*/ 126 w 126"/>
                <a:gd name="T3" fmla="*/ 10 h 21"/>
                <a:gd name="T4" fmla="*/ 0 w 126"/>
                <a:gd name="T5" fmla="*/ 21 h 21"/>
                <a:gd name="T6" fmla="*/ 0 w 126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21">
                  <a:moveTo>
                    <a:pt x="0" y="0"/>
                  </a:moveTo>
                  <a:lnTo>
                    <a:pt x="126" y="10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20"/>
            <p:cNvSpPr>
              <a:spLocks/>
            </p:cNvSpPr>
            <p:nvPr/>
          </p:nvSpPr>
          <p:spPr bwMode="auto">
            <a:xfrm>
              <a:off x="1535113" y="5632450"/>
              <a:ext cx="182563" cy="115888"/>
            </a:xfrm>
            <a:custGeom>
              <a:avLst/>
              <a:gdLst>
                <a:gd name="T0" fmla="*/ 0 w 115"/>
                <a:gd name="T1" fmla="*/ 55 h 73"/>
                <a:gd name="T2" fmla="*/ 115 w 115"/>
                <a:gd name="T3" fmla="*/ 0 h 73"/>
                <a:gd name="T4" fmla="*/ 11 w 115"/>
                <a:gd name="T5" fmla="*/ 73 h 73"/>
                <a:gd name="T6" fmla="*/ 0 w 115"/>
                <a:gd name="T7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73">
                  <a:moveTo>
                    <a:pt x="0" y="55"/>
                  </a:moveTo>
                  <a:lnTo>
                    <a:pt x="115" y="0"/>
                  </a:lnTo>
                  <a:lnTo>
                    <a:pt x="11" y="73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21"/>
            <p:cNvSpPr>
              <a:spLocks/>
            </p:cNvSpPr>
            <p:nvPr/>
          </p:nvSpPr>
          <p:spPr bwMode="auto">
            <a:xfrm>
              <a:off x="1603375" y="5632450"/>
              <a:ext cx="114300" cy="182563"/>
            </a:xfrm>
            <a:custGeom>
              <a:avLst/>
              <a:gdLst>
                <a:gd name="T0" fmla="*/ 0 w 72"/>
                <a:gd name="T1" fmla="*/ 105 h 115"/>
                <a:gd name="T2" fmla="*/ 72 w 72"/>
                <a:gd name="T3" fmla="*/ 0 h 115"/>
                <a:gd name="T4" fmla="*/ 18 w 72"/>
                <a:gd name="T5" fmla="*/ 115 h 115"/>
                <a:gd name="T6" fmla="*/ 0 w 72"/>
                <a:gd name="T7" fmla="*/ 10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15">
                  <a:moveTo>
                    <a:pt x="0" y="105"/>
                  </a:moveTo>
                  <a:lnTo>
                    <a:pt x="72" y="0"/>
                  </a:lnTo>
                  <a:lnTo>
                    <a:pt x="18" y="11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22"/>
            <p:cNvSpPr>
              <a:spLocks noEditPoints="1"/>
            </p:cNvSpPr>
            <p:nvPr/>
          </p:nvSpPr>
          <p:spPr bwMode="auto">
            <a:xfrm>
              <a:off x="1477963" y="5392738"/>
              <a:ext cx="481013" cy="481013"/>
            </a:xfrm>
            <a:custGeom>
              <a:avLst/>
              <a:gdLst>
                <a:gd name="T0" fmla="*/ 0 w 1494"/>
                <a:gd name="T1" fmla="*/ 747 h 1494"/>
                <a:gd name="T2" fmla="*/ 747 w 1494"/>
                <a:gd name="T3" fmla="*/ 0 h 1494"/>
                <a:gd name="T4" fmla="*/ 747 w 1494"/>
                <a:gd name="T5" fmla="*/ 0 h 1494"/>
                <a:gd name="T6" fmla="*/ 1494 w 1494"/>
                <a:gd name="T7" fmla="*/ 747 h 1494"/>
                <a:gd name="T8" fmla="*/ 1494 w 1494"/>
                <a:gd name="T9" fmla="*/ 747 h 1494"/>
                <a:gd name="T10" fmla="*/ 747 w 1494"/>
                <a:gd name="T11" fmla="*/ 1494 h 1494"/>
                <a:gd name="T12" fmla="*/ 747 w 1494"/>
                <a:gd name="T13" fmla="*/ 1494 h 1494"/>
                <a:gd name="T14" fmla="*/ 0 w 1494"/>
                <a:gd name="T15" fmla="*/ 747 h 1494"/>
                <a:gd name="T16" fmla="*/ 128 w 1494"/>
                <a:gd name="T17" fmla="*/ 747 h 1494"/>
                <a:gd name="T18" fmla="*/ 747 w 1494"/>
                <a:gd name="T19" fmla="*/ 1365 h 1494"/>
                <a:gd name="T20" fmla="*/ 747 w 1494"/>
                <a:gd name="T21" fmla="*/ 1365 h 1494"/>
                <a:gd name="T22" fmla="*/ 1365 w 1494"/>
                <a:gd name="T23" fmla="*/ 747 h 1494"/>
                <a:gd name="T24" fmla="*/ 1365 w 1494"/>
                <a:gd name="T25" fmla="*/ 747 h 1494"/>
                <a:gd name="T26" fmla="*/ 747 w 1494"/>
                <a:gd name="T27" fmla="*/ 128 h 1494"/>
                <a:gd name="T28" fmla="*/ 747 w 1494"/>
                <a:gd name="T29" fmla="*/ 128 h 1494"/>
                <a:gd name="T30" fmla="*/ 128 w 1494"/>
                <a:gd name="T31" fmla="*/ 747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4" h="1494">
                  <a:moveTo>
                    <a:pt x="0" y="747"/>
                  </a:moveTo>
                  <a:cubicBezTo>
                    <a:pt x="0" y="334"/>
                    <a:pt x="334" y="0"/>
                    <a:pt x="747" y="0"/>
                  </a:cubicBezTo>
                  <a:cubicBezTo>
                    <a:pt x="747" y="0"/>
                    <a:pt x="747" y="0"/>
                    <a:pt x="747" y="0"/>
                  </a:cubicBezTo>
                  <a:cubicBezTo>
                    <a:pt x="1159" y="0"/>
                    <a:pt x="1494" y="334"/>
                    <a:pt x="1494" y="747"/>
                  </a:cubicBezTo>
                  <a:cubicBezTo>
                    <a:pt x="1494" y="747"/>
                    <a:pt x="1494" y="747"/>
                    <a:pt x="1494" y="747"/>
                  </a:cubicBezTo>
                  <a:cubicBezTo>
                    <a:pt x="1494" y="1160"/>
                    <a:pt x="1159" y="1494"/>
                    <a:pt x="747" y="1494"/>
                  </a:cubicBezTo>
                  <a:cubicBezTo>
                    <a:pt x="747" y="1494"/>
                    <a:pt x="747" y="1494"/>
                    <a:pt x="747" y="1494"/>
                  </a:cubicBezTo>
                  <a:cubicBezTo>
                    <a:pt x="334" y="1494"/>
                    <a:pt x="0" y="1160"/>
                    <a:pt x="0" y="747"/>
                  </a:cubicBezTo>
                  <a:close/>
                  <a:moveTo>
                    <a:pt x="128" y="747"/>
                  </a:moveTo>
                  <a:cubicBezTo>
                    <a:pt x="129" y="1088"/>
                    <a:pt x="405" y="1365"/>
                    <a:pt x="747" y="1365"/>
                  </a:cubicBezTo>
                  <a:cubicBezTo>
                    <a:pt x="747" y="1365"/>
                    <a:pt x="747" y="1365"/>
                    <a:pt x="747" y="1365"/>
                  </a:cubicBezTo>
                  <a:cubicBezTo>
                    <a:pt x="1088" y="1365"/>
                    <a:pt x="1364" y="1088"/>
                    <a:pt x="1365" y="747"/>
                  </a:cubicBezTo>
                  <a:cubicBezTo>
                    <a:pt x="1365" y="747"/>
                    <a:pt x="1365" y="747"/>
                    <a:pt x="1365" y="747"/>
                  </a:cubicBezTo>
                  <a:cubicBezTo>
                    <a:pt x="1364" y="405"/>
                    <a:pt x="1088" y="129"/>
                    <a:pt x="747" y="128"/>
                  </a:cubicBezTo>
                  <a:cubicBezTo>
                    <a:pt x="747" y="128"/>
                    <a:pt x="747" y="128"/>
                    <a:pt x="747" y="128"/>
                  </a:cubicBezTo>
                  <a:cubicBezTo>
                    <a:pt x="405" y="129"/>
                    <a:pt x="129" y="405"/>
                    <a:pt x="128" y="747"/>
                  </a:cubicBez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23"/>
            <p:cNvSpPr>
              <a:spLocks/>
            </p:cNvSpPr>
            <p:nvPr/>
          </p:nvSpPr>
          <p:spPr bwMode="auto">
            <a:xfrm>
              <a:off x="2444750" y="4575175"/>
              <a:ext cx="142875" cy="512763"/>
            </a:xfrm>
            <a:custGeom>
              <a:avLst/>
              <a:gdLst>
                <a:gd name="T0" fmla="*/ 446 w 446"/>
                <a:gd name="T1" fmla="*/ 223 h 1593"/>
                <a:gd name="T2" fmla="*/ 223 w 446"/>
                <a:gd name="T3" fmla="*/ 0 h 1593"/>
                <a:gd name="T4" fmla="*/ 0 w 446"/>
                <a:gd name="T5" fmla="*/ 223 h 1593"/>
                <a:gd name="T6" fmla="*/ 0 w 446"/>
                <a:gd name="T7" fmla="*/ 1593 h 1593"/>
                <a:gd name="T8" fmla="*/ 446 w 446"/>
                <a:gd name="T9" fmla="*/ 1593 h 1593"/>
                <a:gd name="T10" fmla="*/ 446 w 446"/>
                <a:gd name="T11" fmla="*/ 223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6" h="1593">
                  <a:moveTo>
                    <a:pt x="446" y="223"/>
                  </a:moveTo>
                  <a:cubicBezTo>
                    <a:pt x="446" y="100"/>
                    <a:pt x="347" y="0"/>
                    <a:pt x="223" y="0"/>
                  </a:cubicBezTo>
                  <a:cubicBezTo>
                    <a:pt x="100" y="0"/>
                    <a:pt x="0" y="100"/>
                    <a:pt x="0" y="223"/>
                  </a:cubicBezTo>
                  <a:cubicBezTo>
                    <a:pt x="0" y="1593"/>
                    <a:pt x="0" y="1593"/>
                    <a:pt x="0" y="1593"/>
                  </a:cubicBezTo>
                  <a:cubicBezTo>
                    <a:pt x="446" y="1593"/>
                    <a:pt x="446" y="1593"/>
                    <a:pt x="446" y="1593"/>
                  </a:cubicBezTo>
                  <a:lnTo>
                    <a:pt x="446" y="223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24"/>
            <p:cNvSpPr>
              <a:spLocks/>
            </p:cNvSpPr>
            <p:nvPr/>
          </p:nvSpPr>
          <p:spPr bwMode="auto">
            <a:xfrm>
              <a:off x="2663825" y="4575175"/>
              <a:ext cx="144463" cy="512763"/>
            </a:xfrm>
            <a:custGeom>
              <a:avLst/>
              <a:gdLst>
                <a:gd name="T0" fmla="*/ 447 w 447"/>
                <a:gd name="T1" fmla="*/ 223 h 1593"/>
                <a:gd name="T2" fmla="*/ 224 w 447"/>
                <a:gd name="T3" fmla="*/ 0 h 1593"/>
                <a:gd name="T4" fmla="*/ 0 w 447"/>
                <a:gd name="T5" fmla="*/ 223 h 1593"/>
                <a:gd name="T6" fmla="*/ 0 w 447"/>
                <a:gd name="T7" fmla="*/ 1593 h 1593"/>
                <a:gd name="T8" fmla="*/ 447 w 447"/>
                <a:gd name="T9" fmla="*/ 1593 h 1593"/>
                <a:gd name="T10" fmla="*/ 447 w 447"/>
                <a:gd name="T11" fmla="*/ 223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7" h="1593">
                  <a:moveTo>
                    <a:pt x="447" y="223"/>
                  </a:moveTo>
                  <a:cubicBezTo>
                    <a:pt x="447" y="100"/>
                    <a:pt x="347" y="0"/>
                    <a:pt x="224" y="0"/>
                  </a:cubicBezTo>
                  <a:cubicBezTo>
                    <a:pt x="100" y="0"/>
                    <a:pt x="0" y="100"/>
                    <a:pt x="0" y="223"/>
                  </a:cubicBezTo>
                  <a:cubicBezTo>
                    <a:pt x="0" y="1593"/>
                    <a:pt x="0" y="1593"/>
                    <a:pt x="0" y="1593"/>
                  </a:cubicBezTo>
                  <a:cubicBezTo>
                    <a:pt x="447" y="1593"/>
                    <a:pt x="447" y="1593"/>
                    <a:pt x="447" y="1593"/>
                  </a:cubicBezTo>
                  <a:lnTo>
                    <a:pt x="447" y="223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25"/>
            <p:cNvSpPr>
              <a:spLocks/>
            </p:cNvSpPr>
            <p:nvPr/>
          </p:nvSpPr>
          <p:spPr bwMode="auto">
            <a:xfrm>
              <a:off x="1604963" y="4421188"/>
              <a:ext cx="93663" cy="322263"/>
            </a:xfrm>
            <a:custGeom>
              <a:avLst/>
              <a:gdLst>
                <a:gd name="T0" fmla="*/ 294 w 294"/>
                <a:gd name="T1" fmla="*/ 140 h 1001"/>
                <a:gd name="T2" fmla="*/ 147 w 294"/>
                <a:gd name="T3" fmla="*/ 0 h 1001"/>
                <a:gd name="T4" fmla="*/ 0 w 294"/>
                <a:gd name="T5" fmla="*/ 140 h 1001"/>
                <a:gd name="T6" fmla="*/ 0 w 294"/>
                <a:gd name="T7" fmla="*/ 1001 h 1001"/>
                <a:gd name="T8" fmla="*/ 294 w 294"/>
                <a:gd name="T9" fmla="*/ 1001 h 1001"/>
                <a:gd name="T10" fmla="*/ 294 w 294"/>
                <a:gd name="T11" fmla="*/ 14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1001">
                  <a:moveTo>
                    <a:pt x="294" y="140"/>
                  </a:moveTo>
                  <a:cubicBezTo>
                    <a:pt x="294" y="62"/>
                    <a:pt x="228" y="0"/>
                    <a:pt x="147" y="0"/>
                  </a:cubicBezTo>
                  <a:cubicBezTo>
                    <a:pt x="66" y="0"/>
                    <a:pt x="0" y="62"/>
                    <a:pt x="0" y="140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294" y="1001"/>
                    <a:pt x="294" y="1001"/>
                    <a:pt x="294" y="1001"/>
                  </a:cubicBezTo>
                  <a:lnTo>
                    <a:pt x="294" y="140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6"/>
            <p:cNvSpPr>
              <a:spLocks/>
            </p:cNvSpPr>
            <p:nvPr/>
          </p:nvSpPr>
          <p:spPr bwMode="auto">
            <a:xfrm>
              <a:off x="1749425" y="4421188"/>
              <a:ext cx="93663" cy="322263"/>
            </a:xfrm>
            <a:custGeom>
              <a:avLst/>
              <a:gdLst>
                <a:gd name="T0" fmla="*/ 293 w 293"/>
                <a:gd name="T1" fmla="*/ 140 h 1001"/>
                <a:gd name="T2" fmla="*/ 147 w 293"/>
                <a:gd name="T3" fmla="*/ 0 h 1001"/>
                <a:gd name="T4" fmla="*/ 0 w 293"/>
                <a:gd name="T5" fmla="*/ 140 h 1001"/>
                <a:gd name="T6" fmla="*/ 0 w 293"/>
                <a:gd name="T7" fmla="*/ 1001 h 1001"/>
                <a:gd name="T8" fmla="*/ 293 w 293"/>
                <a:gd name="T9" fmla="*/ 1001 h 1001"/>
                <a:gd name="T10" fmla="*/ 293 w 293"/>
                <a:gd name="T11" fmla="*/ 14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1001">
                  <a:moveTo>
                    <a:pt x="293" y="140"/>
                  </a:moveTo>
                  <a:cubicBezTo>
                    <a:pt x="293" y="62"/>
                    <a:pt x="228" y="0"/>
                    <a:pt x="147" y="0"/>
                  </a:cubicBezTo>
                  <a:cubicBezTo>
                    <a:pt x="66" y="0"/>
                    <a:pt x="0" y="62"/>
                    <a:pt x="0" y="140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293" y="1001"/>
                    <a:pt x="293" y="1001"/>
                    <a:pt x="293" y="1001"/>
                  </a:cubicBezTo>
                  <a:lnTo>
                    <a:pt x="293" y="140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27"/>
            <p:cNvSpPr>
              <a:spLocks/>
            </p:cNvSpPr>
            <p:nvPr/>
          </p:nvSpPr>
          <p:spPr bwMode="auto">
            <a:xfrm>
              <a:off x="1296988" y="4910138"/>
              <a:ext cx="144463" cy="338138"/>
            </a:xfrm>
            <a:custGeom>
              <a:avLst/>
              <a:gdLst>
                <a:gd name="T0" fmla="*/ 447 w 447"/>
                <a:gd name="T1" fmla="*/ 224 h 1047"/>
                <a:gd name="T2" fmla="*/ 223 w 447"/>
                <a:gd name="T3" fmla="*/ 0 h 1047"/>
                <a:gd name="T4" fmla="*/ 0 w 447"/>
                <a:gd name="T5" fmla="*/ 224 h 1047"/>
                <a:gd name="T6" fmla="*/ 0 w 447"/>
                <a:gd name="T7" fmla="*/ 1047 h 1047"/>
                <a:gd name="T8" fmla="*/ 447 w 447"/>
                <a:gd name="T9" fmla="*/ 1047 h 1047"/>
                <a:gd name="T10" fmla="*/ 447 w 447"/>
                <a:gd name="T11" fmla="*/ 224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7" h="1047">
                  <a:moveTo>
                    <a:pt x="447" y="224"/>
                  </a:moveTo>
                  <a:cubicBezTo>
                    <a:pt x="447" y="100"/>
                    <a:pt x="347" y="0"/>
                    <a:pt x="223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1047"/>
                    <a:pt x="0" y="1047"/>
                    <a:pt x="0" y="1047"/>
                  </a:cubicBezTo>
                  <a:cubicBezTo>
                    <a:pt x="447" y="1047"/>
                    <a:pt x="447" y="1047"/>
                    <a:pt x="447" y="1047"/>
                  </a:cubicBezTo>
                  <a:lnTo>
                    <a:pt x="447" y="224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8"/>
            <p:cNvSpPr>
              <a:spLocks/>
            </p:cNvSpPr>
            <p:nvPr/>
          </p:nvSpPr>
          <p:spPr bwMode="auto">
            <a:xfrm>
              <a:off x="1647825" y="4910138"/>
              <a:ext cx="144463" cy="338138"/>
            </a:xfrm>
            <a:custGeom>
              <a:avLst/>
              <a:gdLst>
                <a:gd name="T0" fmla="*/ 446 w 446"/>
                <a:gd name="T1" fmla="*/ 224 h 1047"/>
                <a:gd name="T2" fmla="*/ 223 w 446"/>
                <a:gd name="T3" fmla="*/ 0 h 1047"/>
                <a:gd name="T4" fmla="*/ 0 w 446"/>
                <a:gd name="T5" fmla="*/ 224 h 1047"/>
                <a:gd name="T6" fmla="*/ 0 w 446"/>
                <a:gd name="T7" fmla="*/ 1047 h 1047"/>
                <a:gd name="T8" fmla="*/ 446 w 446"/>
                <a:gd name="T9" fmla="*/ 1047 h 1047"/>
                <a:gd name="T10" fmla="*/ 446 w 446"/>
                <a:gd name="T11" fmla="*/ 224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6" h="1047">
                  <a:moveTo>
                    <a:pt x="446" y="224"/>
                  </a:moveTo>
                  <a:cubicBezTo>
                    <a:pt x="446" y="100"/>
                    <a:pt x="346" y="0"/>
                    <a:pt x="223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1047"/>
                    <a:pt x="0" y="1047"/>
                    <a:pt x="0" y="1047"/>
                  </a:cubicBezTo>
                  <a:cubicBezTo>
                    <a:pt x="446" y="1047"/>
                    <a:pt x="446" y="1047"/>
                    <a:pt x="446" y="1047"/>
                  </a:cubicBezTo>
                  <a:lnTo>
                    <a:pt x="446" y="224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29"/>
            <p:cNvSpPr>
              <a:spLocks/>
            </p:cNvSpPr>
            <p:nvPr/>
          </p:nvSpPr>
          <p:spPr bwMode="auto">
            <a:xfrm>
              <a:off x="1998663" y="4910138"/>
              <a:ext cx="144463" cy="338138"/>
            </a:xfrm>
            <a:custGeom>
              <a:avLst/>
              <a:gdLst>
                <a:gd name="T0" fmla="*/ 447 w 447"/>
                <a:gd name="T1" fmla="*/ 224 h 1047"/>
                <a:gd name="T2" fmla="*/ 224 w 447"/>
                <a:gd name="T3" fmla="*/ 0 h 1047"/>
                <a:gd name="T4" fmla="*/ 0 w 447"/>
                <a:gd name="T5" fmla="*/ 224 h 1047"/>
                <a:gd name="T6" fmla="*/ 0 w 447"/>
                <a:gd name="T7" fmla="*/ 1047 h 1047"/>
                <a:gd name="T8" fmla="*/ 447 w 447"/>
                <a:gd name="T9" fmla="*/ 1047 h 1047"/>
                <a:gd name="T10" fmla="*/ 447 w 447"/>
                <a:gd name="T11" fmla="*/ 224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7" h="1047">
                  <a:moveTo>
                    <a:pt x="447" y="224"/>
                  </a:moveTo>
                  <a:cubicBezTo>
                    <a:pt x="447" y="100"/>
                    <a:pt x="347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1047"/>
                    <a:pt x="0" y="1047"/>
                    <a:pt x="0" y="1047"/>
                  </a:cubicBezTo>
                  <a:cubicBezTo>
                    <a:pt x="447" y="1047"/>
                    <a:pt x="447" y="1047"/>
                    <a:pt x="447" y="1047"/>
                  </a:cubicBezTo>
                  <a:lnTo>
                    <a:pt x="447" y="224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0"/>
            <p:cNvSpPr>
              <a:spLocks/>
            </p:cNvSpPr>
            <p:nvPr/>
          </p:nvSpPr>
          <p:spPr bwMode="auto">
            <a:xfrm>
              <a:off x="1543050" y="6026150"/>
              <a:ext cx="352425" cy="457200"/>
            </a:xfrm>
            <a:custGeom>
              <a:avLst/>
              <a:gdLst>
                <a:gd name="T0" fmla="*/ 1097 w 1097"/>
                <a:gd name="T1" fmla="*/ 573 h 1423"/>
                <a:gd name="T2" fmla="*/ 1097 w 1097"/>
                <a:gd name="T3" fmla="*/ 546 h 1423"/>
                <a:gd name="T4" fmla="*/ 1094 w 1097"/>
                <a:gd name="T5" fmla="*/ 546 h 1423"/>
                <a:gd name="T6" fmla="*/ 1052 w 1097"/>
                <a:gd name="T7" fmla="*/ 423 h 1423"/>
                <a:gd name="T8" fmla="*/ 549 w 1097"/>
                <a:gd name="T9" fmla="*/ 0 h 1423"/>
                <a:gd name="T10" fmla="*/ 45 w 1097"/>
                <a:gd name="T11" fmla="*/ 423 h 1423"/>
                <a:gd name="T12" fmla="*/ 4 w 1097"/>
                <a:gd name="T13" fmla="*/ 546 h 1423"/>
                <a:gd name="T14" fmla="*/ 0 w 1097"/>
                <a:gd name="T15" fmla="*/ 546 h 1423"/>
                <a:gd name="T16" fmla="*/ 0 w 1097"/>
                <a:gd name="T17" fmla="*/ 573 h 1423"/>
                <a:gd name="T18" fmla="*/ 0 w 1097"/>
                <a:gd name="T19" fmla="*/ 829 h 1423"/>
                <a:gd name="T20" fmla="*/ 0 w 1097"/>
                <a:gd name="T21" fmla="*/ 1423 h 1423"/>
                <a:gd name="T22" fmla="*/ 171 w 1097"/>
                <a:gd name="T23" fmla="*/ 1423 h 1423"/>
                <a:gd name="T24" fmla="*/ 171 w 1097"/>
                <a:gd name="T25" fmla="*/ 649 h 1423"/>
                <a:gd name="T26" fmla="*/ 327 w 1097"/>
                <a:gd name="T27" fmla="*/ 433 h 1423"/>
                <a:gd name="T28" fmla="*/ 483 w 1097"/>
                <a:gd name="T29" fmla="*/ 649 h 1423"/>
                <a:gd name="T30" fmla="*/ 483 w 1097"/>
                <a:gd name="T31" fmla="*/ 1423 h 1423"/>
                <a:gd name="T32" fmla="*/ 603 w 1097"/>
                <a:gd name="T33" fmla="*/ 1423 h 1423"/>
                <a:gd name="T34" fmla="*/ 603 w 1097"/>
                <a:gd name="T35" fmla="*/ 649 h 1423"/>
                <a:gd name="T36" fmla="*/ 759 w 1097"/>
                <a:gd name="T37" fmla="*/ 433 h 1423"/>
                <a:gd name="T38" fmla="*/ 915 w 1097"/>
                <a:gd name="T39" fmla="*/ 649 h 1423"/>
                <a:gd name="T40" fmla="*/ 915 w 1097"/>
                <a:gd name="T41" fmla="*/ 1423 h 1423"/>
                <a:gd name="T42" fmla="*/ 1097 w 1097"/>
                <a:gd name="T43" fmla="*/ 1423 h 1423"/>
                <a:gd name="T44" fmla="*/ 1097 w 1097"/>
                <a:gd name="T45" fmla="*/ 814 h 1423"/>
                <a:gd name="T46" fmla="*/ 1097 w 1097"/>
                <a:gd name="T47" fmla="*/ 573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7" h="1423">
                  <a:moveTo>
                    <a:pt x="1097" y="573"/>
                  </a:moveTo>
                  <a:cubicBezTo>
                    <a:pt x="1097" y="546"/>
                    <a:pt x="1097" y="546"/>
                    <a:pt x="1097" y="546"/>
                  </a:cubicBezTo>
                  <a:cubicBezTo>
                    <a:pt x="1094" y="546"/>
                    <a:pt x="1094" y="546"/>
                    <a:pt x="1094" y="546"/>
                  </a:cubicBezTo>
                  <a:cubicBezTo>
                    <a:pt x="1089" y="504"/>
                    <a:pt x="1075" y="463"/>
                    <a:pt x="1052" y="423"/>
                  </a:cubicBezTo>
                  <a:cubicBezTo>
                    <a:pt x="922" y="191"/>
                    <a:pt x="549" y="0"/>
                    <a:pt x="549" y="0"/>
                  </a:cubicBezTo>
                  <a:cubicBezTo>
                    <a:pt x="549" y="0"/>
                    <a:pt x="176" y="191"/>
                    <a:pt x="45" y="423"/>
                  </a:cubicBezTo>
                  <a:cubicBezTo>
                    <a:pt x="23" y="463"/>
                    <a:pt x="8" y="504"/>
                    <a:pt x="4" y="546"/>
                  </a:cubicBezTo>
                  <a:cubicBezTo>
                    <a:pt x="0" y="546"/>
                    <a:pt x="0" y="546"/>
                    <a:pt x="0" y="546"/>
                  </a:cubicBezTo>
                  <a:cubicBezTo>
                    <a:pt x="0" y="573"/>
                    <a:pt x="0" y="573"/>
                    <a:pt x="0" y="573"/>
                  </a:cubicBezTo>
                  <a:cubicBezTo>
                    <a:pt x="0" y="829"/>
                    <a:pt x="0" y="829"/>
                    <a:pt x="0" y="829"/>
                  </a:cubicBezTo>
                  <a:cubicBezTo>
                    <a:pt x="0" y="1423"/>
                    <a:pt x="0" y="1423"/>
                    <a:pt x="0" y="1423"/>
                  </a:cubicBezTo>
                  <a:cubicBezTo>
                    <a:pt x="171" y="1423"/>
                    <a:pt x="171" y="1423"/>
                    <a:pt x="171" y="1423"/>
                  </a:cubicBezTo>
                  <a:cubicBezTo>
                    <a:pt x="171" y="649"/>
                    <a:pt x="171" y="649"/>
                    <a:pt x="171" y="649"/>
                  </a:cubicBezTo>
                  <a:cubicBezTo>
                    <a:pt x="171" y="530"/>
                    <a:pt x="241" y="433"/>
                    <a:pt x="327" y="433"/>
                  </a:cubicBezTo>
                  <a:cubicBezTo>
                    <a:pt x="413" y="433"/>
                    <a:pt x="483" y="530"/>
                    <a:pt x="483" y="649"/>
                  </a:cubicBezTo>
                  <a:cubicBezTo>
                    <a:pt x="483" y="1423"/>
                    <a:pt x="483" y="1423"/>
                    <a:pt x="483" y="1423"/>
                  </a:cubicBezTo>
                  <a:cubicBezTo>
                    <a:pt x="603" y="1423"/>
                    <a:pt x="603" y="1423"/>
                    <a:pt x="603" y="1423"/>
                  </a:cubicBezTo>
                  <a:cubicBezTo>
                    <a:pt x="603" y="649"/>
                    <a:pt x="603" y="649"/>
                    <a:pt x="603" y="649"/>
                  </a:cubicBezTo>
                  <a:cubicBezTo>
                    <a:pt x="603" y="530"/>
                    <a:pt x="672" y="433"/>
                    <a:pt x="759" y="433"/>
                  </a:cubicBezTo>
                  <a:cubicBezTo>
                    <a:pt x="845" y="433"/>
                    <a:pt x="915" y="530"/>
                    <a:pt x="915" y="649"/>
                  </a:cubicBezTo>
                  <a:cubicBezTo>
                    <a:pt x="915" y="1423"/>
                    <a:pt x="915" y="1423"/>
                    <a:pt x="915" y="1423"/>
                  </a:cubicBezTo>
                  <a:cubicBezTo>
                    <a:pt x="1097" y="1423"/>
                    <a:pt x="1097" y="1423"/>
                    <a:pt x="1097" y="1423"/>
                  </a:cubicBezTo>
                  <a:cubicBezTo>
                    <a:pt x="1097" y="814"/>
                    <a:pt x="1097" y="814"/>
                    <a:pt x="1097" y="814"/>
                  </a:cubicBezTo>
                  <a:lnTo>
                    <a:pt x="1097" y="573"/>
                  </a:lnTo>
                  <a:close/>
                </a:path>
              </a:pathLst>
            </a:custGeom>
            <a:solidFill>
              <a:srgbClr val="623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1"/>
            <p:cNvSpPr>
              <a:spLocks/>
            </p:cNvSpPr>
            <p:nvPr/>
          </p:nvSpPr>
          <p:spPr bwMode="auto">
            <a:xfrm>
              <a:off x="1211263" y="5919788"/>
              <a:ext cx="1030288" cy="563563"/>
            </a:xfrm>
            <a:custGeom>
              <a:avLst/>
              <a:gdLst>
                <a:gd name="T0" fmla="*/ 0 w 3207"/>
                <a:gd name="T1" fmla="*/ 1751 h 1751"/>
                <a:gd name="T2" fmla="*/ 889 w 3207"/>
                <a:gd name="T3" fmla="*/ 1751 h 1751"/>
                <a:gd name="T4" fmla="*/ 889 w 3207"/>
                <a:gd name="T5" fmla="*/ 782 h 1751"/>
                <a:gd name="T6" fmla="*/ 889 w 3207"/>
                <a:gd name="T7" fmla="*/ 751 h 1751"/>
                <a:gd name="T8" fmla="*/ 893 w 3207"/>
                <a:gd name="T9" fmla="*/ 751 h 1751"/>
                <a:gd name="T10" fmla="*/ 1574 w 3207"/>
                <a:gd name="T11" fmla="*/ 116 h 1751"/>
                <a:gd name="T12" fmla="*/ 2255 w 3207"/>
                <a:gd name="T13" fmla="*/ 751 h 1751"/>
                <a:gd name="T14" fmla="*/ 2258 w 3207"/>
                <a:gd name="T15" fmla="*/ 751 h 1751"/>
                <a:gd name="T16" fmla="*/ 2258 w 3207"/>
                <a:gd name="T17" fmla="*/ 782 h 1751"/>
                <a:gd name="T18" fmla="*/ 2258 w 3207"/>
                <a:gd name="T19" fmla="*/ 1751 h 1751"/>
                <a:gd name="T20" fmla="*/ 3207 w 3207"/>
                <a:gd name="T21" fmla="*/ 1751 h 1751"/>
                <a:gd name="T22" fmla="*/ 3207 w 3207"/>
                <a:gd name="T23" fmla="*/ 0 h 1751"/>
                <a:gd name="T24" fmla="*/ 0 w 3207"/>
                <a:gd name="T25" fmla="*/ 0 h 1751"/>
                <a:gd name="T26" fmla="*/ 0 w 3207"/>
                <a:gd name="T27" fmla="*/ 1751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7" h="1751">
                  <a:moveTo>
                    <a:pt x="0" y="1751"/>
                  </a:moveTo>
                  <a:cubicBezTo>
                    <a:pt x="889" y="1751"/>
                    <a:pt x="889" y="1751"/>
                    <a:pt x="889" y="1751"/>
                  </a:cubicBezTo>
                  <a:cubicBezTo>
                    <a:pt x="889" y="782"/>
                    <a:pt x="889" y="782"/>
                    <a:pt x="889" y="782"/>
                  </a:cubicBezTo>
                  <a:cubicBezTo>
                    <a:pt x="889" y="751"/>
                    <a:pt x="889" y="751"/>
                    <a:pt x="889" y="751"/>
                  </a:cubicBezTo>
                  <a:cubicBezTo>
                    <a:pt x="893" y="751"/>
                    <a:pt x="893" y="751"/>
                    <a:pt x="893" y="751"/>
                  </a:cubicBezTo>
                  <a:cubicBezTo>
                    <a:pt x="933" y="423"/>
                    <a:pt x="1574" y="116"/>
                    <a:pt x="1574" y="116"/>
                  </a:cubicBezTo>
                  <a:cubicBezTo>
                    <a:pt x="1574" y="116"/>
                    <a:pt x="2214" y="423"/>
                    <a:pt x="2255" y="751"/>
                  </a:cubicBezTo>
                  <a:cubicBezTo>
                    <a:pt x="2258" y="751"/>
                    <a:pt x="2258" y="751"/>
                    <a:pt x="2258" y="751"/>
                  </a:cubicBezTo>
                  <a:cubicBezTo>
                    <a:pt x="2258" y="782"/>
                    <a:pt x="2258" y="782"/>
                    <a:pt x="2258" y="782"/>
                  </a:cubicBezTo>
                  <a:cubicBezTo>
                    <a:pt x="2258" y="1751"/>
                    <a:pt x="2258" y="1751"/>
                    <a:pt x="2258" y="1751"/>
                  </a:cubicBezTo>
                  <a:cubicBezTo>
                    <a:pt x="3207" y="1751"/>
                    <a:pt x="3207" y="1751"/>
                    <a:pt x="3207" y="1751"/>
                  </a:cubicBezTo>
                  <a:cubicBezTo>
                    <a:pt x="3207" y="0"/>
                    <a:pt x="3207" y="0"/>
                    <a:pt x="320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751"/>
                  </a:lnTo>
                  <a:close/>
                </a:path>
              </a:pathLst>
            </a:custGeom>
            <a:solidFill>
              <a:srgbClr val="6237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2"/>
            <p:cNvSpPr>
              <a:spLocks/>
            </p:cNvSpPr>
            <p:nvPr/>
          </p:nvSpPr>
          <p:spPr bwMode="auto">
            <a:xfrm>
              <a:off x="2547938" y="6056313"/>
              <a:ext cx="234950" cy="427038"/>
            </a:xfrm>
            <a:custGeom>
              <a:avLst/>
              <a:gdLst>
                <a:gd name="T0" fmla="*/ 731 w 731"/>
                <a:gd name="T1" fmla="*/ 536 h 1328"/>
                <a:gd name="T2" fmla="*/ 731 w 731"/>
                <a:gd name="T3" fmla="*/ 510 h 1328"/>
                <a:gd name="T4" fmla="*/ 729 w 731"/>
                <a:gd name="T5" fmla="*/ 510 h 1328"/>
                <a:gd name="T6" fmla="*/ 701 w 731"/>
                <a:gd name="T7" fmla="*/ 395 h 1328"/>
                <a:gd name="T8" fmla="*/ 366 w 731"/>
                <a:gd name="T9" fmla="*/ 0 h 1328"/>
                <a:gd name="T10" fmla="*/ 30 w 731"/>
                <a:gd name="T11" fmla="*/ 395 h 1328"/>
                <a:gd name="T12" fmla="*/ 2 w 731"/>
                <a:gd name="T13" fmla="*/ 510 h 1328"/>
                <a:gd name="T14" fmla="*/ 0 w 731"/>
                <a:gd name="T15" fmla="*/ 510 h 1328"/>
                <a:gd name="T16" fmla="*/ 0 w 731"/>
                <a:gd name="T17" fmla="*/ 536 h 1328"/>
                <a:gd name="T18" fmla="*/ 0 w 731"/>
                <a:gd name="T19" fmla="*/ 774 h 1328"/>
                <a:gd name="T20" fmla="*/ 0 w 731"/>
                <a:gd name="T21" fmla="*/ 1328 h 1328"/>
                <a:gd name="T22" fmla="*/ 114 w 731"/>
                <a:gd name="T23" fmla="*/ 1328 h 1328"/>
                <a:gd name="T24" fmla="*/ 114 w 731"/>
                <a:gd name="T25" fmla="*/ 607 h 1328"/>
                <a:gd name="T26" fmla="*/ 218 w 731"/>
                <a:gd name="T27" fmla="*/ 405 h 1328"/>
                <a:gd name="T28" fmla="*/ 322 w 731"/>
                <a:gd name="T29" fmla="*/ 607 h 1328"/>
                <a:gd name="T30" fmla="*/ 322 w 731"/>
                <a:gd name="T31" fmla="*/ 1328 h 1328"/>
                <a:gd name="T32" fmla="*/ 401 w 731"/>
                <a:gd name="T33" fmla="*/ 1328 h 1328"/>
                <a:gd name="T34" fmla="*/ 401 w 731"/>
                <a:gd name="T35" fmla="*/ 607 h 1328"/>
                <a:gd name="T36" fmla="*/ 506 w 731"/>
                <a:gd name="T37" fmla="*/ 405 h 1328"/>
                <a:gd name="T38" fmla="*/ 610 w 731"/>
                <a:gd name="T39" fmla="*/ 607 h 1328"/>
                <a:gd name="T40" fmla="*/ 610 w 731"/>
                <a:gd name="T41" fmla="*/ 1328 h 1328"/>
                <a:gd name="T42" fmla="*/ 731 w 731"/>
                <a:gd name="T43" fmla="*/ 1328 h 1328"/>
                <a:gd name="T44" fmla="*/ 731 w 731"/>
                <a:gd name="T45" fmla="*/ 761 h 1328"/>
                <a:gd name="T46" fmla="*/ 731 w 731"/>
                <a:gd name="T47" fmla="*/ 536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31" h="1328">
                  <a:moveTo>
                    <a:pt x="731" y="536"/>
                  </a:moveTo>
                  <a:cubicBezTo>
                    <a:pt x="731" y="510"/>
                    <a:pt x="731" y="510"/>
                    <a:pt x="731" y="510"/>
                  </a:cubicBezTo>
                  <a:cubicBezTo>
                    <a:pt x="729" y="510"/>
                    <a:pt x="729" y="510"/>
                    <a:pt x="729" y="510"/>
                  </a:cubicBezTo>
                  <a:cubicBezTo>
                    <a:pt x="726" y="471"/>
                    <a:pt x="716" y="433"/>
                    <a:pt x="701" y="395"/>
                  </a:cubicBezTo>
                  <a:cubicBezTo>
                    <a:pt x="614" y="179"/>
                    <a:pt x="366" y="0"/>
                    <a:pt x="366" y="0"/>
                  </a:cubicBezTo>
                  <a:cubicBezTo>
                    <a:pt x="366" y="0"/>
                    <a:pt x="117" y="179"/>
                    <a:pt x="30" y="395"/>
                  </a:cubicBezTo>
                  <a:cubicBezTo>
                    <a:pt x="15" y="433"/>
                    <a:pt x="5" y="471"/>
                    <a:pt x="2" y="510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36"/>
                    <a:pt x="0" y="536"/>
                    <a:pt x="0" y="536"/>
                  </a:cubicBezTo>
                  <a:cubicBezTo>
                    <a:pt x="0" y="774"/>
                    <a:pt x="0" y="774"/>
                    <a:pt x="0" y="774"/>
                  </a:cubicBezTo>
                  <a:cubicBezTo>
                    <a:pt x="0" y="1328"/>
                    <a:pt x="0" y="1328"/>
                    <a:pt x="0" y="1328"/>
                  </a:cubicBezTo>
                  <a:cubicBezTo>
                    <a:pt x="114" y="1328"/>
                    <a:pt x="114" y="1328"/>
                    <a:pt x="114" y="1328"/>
                  </a:cubicBezTo>
                  <a:cubicBezTo>
                    <a:pt x="114" y="607"/>
                    <a:pt x="114" y="607"/>
                    <a:pt x="114" y="607"/>
                  </a:cubicBezTo>
                  <a:cubicBezTo>
                    <a:pt x="114" y="495"/>
                    <a:pt x="160" y="405"/>
                    <a:pt x="218" y="405"/>
                  </a:cubicBezTo>
                  <a:cubicBezTo>
                    <a:pt x="275" y="405"/>
                    <a:pt x="322" y="495"/>
                    <a:pt x="322" y="607"/>
                  </a:cubicBezTo>
                  <a:cubicBezTo>
                    <a:pt x="322" y="1328"/>
                    <a:pt x="322" y="1328"/>
                    <a:pt x="322" y="1328"/>
                  </a:cubicBezTo>
                  <a:cubicBezTo>
                    <a:pt x="401" y="1328"/>
                    <a:pt x="401" y="1328"/>
                    <a:pt x="401" y="1328"/>
                  </a:cubicBezTo>
                  <a:cubicBezTo>
                    <a:pt x="401" y="607"/>
                    <a:pt x="401" y="607"/>
                    <a:pt x="401" y="607"/>
                  </a:cubicBezTo>
                  <a:cubicBezTo>
                    <a:pt x="401" y="495"/>
                    <a:pt x="448" y="405"/>
                    <a:pt x="506" y="405"/>
                  </a:cubicBezTo>
                  <a:cubicBezTo>
                    <a:pt x="563" y="405"/>
                    <a:pt x="610" y="495"/>
                    <a:pt x="610" y="607"/>
                  </a:cubicBezTo>
                  <a:cubicBezTo>
                    <a:pt x="610" y="1328"/>
                    <a:pt x="610" y="1328"/>
                    <a:pt x="610" y="1328"/>
                  </a:cubicBezTo>
                  <a:cubicBezTo>
                    <a:pt x="731" y="1328"/>
                    <a:pt x="731" y="1328"/>
                    <a:pt x="731" y="1328"/>
                  </a:cubicBezTo>
                  <a:cubicBezTo>
                    <a:pt x="731" y="761"/>
                    <a:pt x="731" y="761"/>
                    <a:pt x="731" y="761"/>
                  </a:cubicBezTo>
                  <a:lnTo>
                    <a:pt x="731" y="536"/>
                  </a:lnTo>
                  <a:close/>
                </a:path>
              </a:pathLst>
            </a:custGeom>
            <a:solidFill>
              <a:srgbClr val="623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3"/>
            <p:cNvSpPr>
              <a:spLocks/>
            </p:cNvSpPr>
            <p:nvPr/>
          </p:nvSpPr>
          <p:spPr bwMode="auto">
            <a:xfrm>
              <a:off x="2303463" y="5919788"/>
              <a:ext cx="665163" cy="563563"/>
            </a:xfrm>
            <a:custGeom>
              <a:avLst/>
              <a:gdLst>
                <a:gd name="T0" fmla="*/ 2070 w 2070"/>
                <a:gd name="T1" fmla="*/ 0 h 1751"/>
                <a:gd name="T2" fmla="*/ 0 w 2070"/>
                <a:gd name="T3" fmla="*/ 0 h 1751"/>
                <a:gd name="T4" fmla="*/ 0 w 2070"/>
                <a:gd name="T5" fmla="*/ 1751 h 1751"/>
                <a:gd name="T6" fmla="*/ 668 w 2070"/>
                <a:gd name="T7" fmla="*/ 1751 h 1751"/>
                <a:gd name="T8" fmla="*/ 668 w 2070"/>
                <a:gd name="T9" fmla="*/ 848 h 1751"/>
                <a:gd name="T10" fmla="*/ 668 w 2070"/>
                <a:gd name="T11" fmla="*/ 818 h 1751"/>
                <a:gd name="T12" fmla="*/ 671 w 2070"/>
                <a:gd name="T13" fmla="*/ 818 h 1751"/>
                <a:gd name="T14" fmla="*/ 1125 w 2070"/>
                <a:gd name="T15" fmla="*/ 225 h 1751"/>
                <a:gd name="T16" fmla="*/ 1578 w 2070"/>
                <a:gd name="T17" fmla="*/ 818 h 1751"/>
                <a:gd name="T18" fmla="*/ 1581 w 2070"/>
                <a:gd name="T19" fmla="*/ 818 h 1751"/>
                <a:gd name="T20" fmla="*/ 1581 w 2070"/>
                <a:gd name="T21" fmla="*/ 848 h 1751"/>
                <a:gd name="T22" fmla="*/ 1581 w 2070"/>
                <a:gd name="T23" fmla="*/ 1751 h 1751"/>
                <a:gd name="T24" fmla="*/ 2070 w 2070"/>
                <a:gd name="T25" fmla="*/ 1751 h 1751"/>
                <a:gd name="T26" fmla="*/ 2070 w 2070"/>
                <a:gd name="T27" fmla="*/ 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70" h="1751">
                  <a:moveTo>
                    <a:pt x="20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51"/>
                    <a:pt x="0" y="1751"/>
                    <a:pt x="0" y="1751"/>
                  </a:cubicBezTo>
                  <a:cubicBezTo>
                    <a:pt x="668" y="1751"/>
                    <a:pt x="668" y="1751"/>
                    <a:pt x="668" y="1751"/>
                  </a:cubicBezTo>
                  <a:cubicBezTo>
                    <a:pt x="668" y="848"/>
                    <a:pt x="668" y="848"/>
                    <a:pt x="668" y="848"/>
                  </a:cubicBezTo>
                  <a:cubicBezTo>
                    <a:pt x="668" y="818"/>
                    <a:pt x="668" y="818"/>
                    <a:pt x="668" y="818"/>
                  </a:cubicBezTo>
                  <a:cubicBezTo>
                    <a:pt x="671" y="818"/>
                    <a:pt x="671" y="818"/>
                    <a:pt x="671" y="818"/>
                  </a:cubicBezTo>
                  <a:cubicBezTo>
                    <a:pt x="698" y="512"/>
                    <a:pt x="1125" y="225"/>
                    <a:pt x="1125" y="225"/>
                  </a:cubicBezTo>
                  <a:cubicBezTo>
                    <a:pt x="1125" y="225"/>
                    <a:pt x="1551" y="512"/>
                    <a:pt x="1578" y="818"/>
                  </a:cubicBezTo>
                  <a:cubicBezTo>
                    <a:pt x="1581" y="818"/>
                    <a:pt x="1581" y="818"/>
                    <a:pt x="1581" y="818"/>
                  </a:cubicBezTo>
                  <a:cubicBezTo>
                    <a:pt x="1581" y="848"/>
                    <a:pt x="1581" y="848"/>
                    <a:pt x="1581" y="848"/>
                  </a:cubicBezTo>
                  <a:cubicBezTo>
                    <a:pt x="1581" y="1751"/>
                    <a:pt x="1581" y="1751"/>
                    <a:pt x="1581" y="1751"/>
                  </a:cubicBezTo>
                  <a:cubicBezTo>
                    <a:pt x="2070" y="1751"/>
                    <a:pt x="2070" y="1751"/>
                    <a:pt x="2070" y="1751"/>
                  </a:cubicBezTo>
                  <a:lnTo>
                    <a:pt x="2070" y="0"/>
                  </a:lnTo>
                  <a:close/>
                </a:path>
              </a:pathLst>
            </a:custGeom>
            <a:solidFill>
              <a:srgbClr val="623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4"/>
            <p:cNvSpPr>
              <a:spLocks/>
            </p:cNvSpPr>
            <p:nvPr/>
          </p:nvSpPr>
          <p:spPr bwMode="auto">
            <a:xfrm>
              <a:off x="2476500" y="5537200"/>
              <a:ext cx="142875" cy="336550"/>
            </a:xfrm>
            <a:custGeom>
              <a:avLst/>
              <a:gdLst>
                <a:gd name="T0" fmla="*/ 446 w 446"/>
                <a:gd name="T1" fmla="*/ 223 h 1047"/>
                <a:gd name="T2" fmla="*/ 223 w 446"/>
                <a:gd name="T3" fmla="*/ 0 h 1047"/>
                <a:gd name="T4" fmla="*/ 0 w 446"/>
                <a:gd name="T5" fmla="*/ 223 h 1047"/>
                <a:gd name="T6" fmla="*/ 0 w 446"/>
                <a:gd name="T7" fmla="*/ 1047 h 1047"/>
                <a:gd name="T8" fmla="*/ 446 w 446"/>
                <a:gd name="T9" fmla="*/ 1047 h 1047"/>
                <a:gd name="T10" fmla="*/ 446 w 446"/>
                <a:gd name="T11" fmla="*/ 223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6" h="1047">
                  <a:moveTo>
                    <a:pt x="446" y="223"/>
                  </a:moveTo>
                  <a:cubicBezTo>
                    <a:pt x="446" y="100"/>
                    <a:pt x="346" y="0"/>
                    <a:pt x="223" y="0"/>
                  </a:cubicBezTo>
                  <a:cubicBezTo>
                    <a:pt x="100" y="0"/>
                    <a:pt x="0" y="100"/>
                    <a:pt x="0" y="223"/>
                  </a:cubicBezTo>
                  <a:cubicBezTo>
                    <a:pt x="0" y="1047"/>
                    <a:pt x="0" y="1047"/>
                    <a:pt x="0" y="1047"/>
                  </a:cubicBezTo>
                  <a:cubicBezTo>
                    <a:pt x="446" y="1047"/>
                    <a:pt x="446" y="1047"/>
                    <a:pt x="446" y="1047"/>
                  </a:cubicBezTo>
                  <a:lnTo>
                    <a:pt x="446" y="223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5"/>
            <p:cNvSpPr>
              <a:spLocks/>
            </p:cNvSpPr>
            <p:nvPr/>
          </p:nvSpPr>
          <p:spPr bwMode="auto">
            <a:xfrm>
              <a:off x="2684463" y="5537200"/>
              <a:ext cx="142875" cy="336550"/>
            </a:xfrm>
            <a:custGeom>
              <a:avLst/>
              <a:gdLst>
                <a:gd name="T0" fmla="*/ 446 w 446"/>
                <a:gd name="T1" fmla="*/ 223 h 1047"/>
                <a:gd name="T2" fmla="*/ 223 w 446"/>
                <a:gd name="T3" fmla="*/ 0 h 1047"/>
                <a:gd name="T4" fmla="*/ 0 w 446"/>
                <a:gd name="T5" fmla="*/ 223 h 1047"/>
                <a:gd name="T6" fmla="*/ 0 w 446"/>
                <a:gd name="T7" fmla="*/ 1047 h 1047"/>
                <a:gd name="T8" fmla="*/ 446 w 446"/>
                <a:gd name="T9" fmla="*/ 1047 h 1047"/>
                <a:gd name="T10" fmla="*/ 446 w 446"/>
                <a:gd name="T11" fmla="*/ 223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6" h="1047">
                  <a:moveTo>
                    <a:pt x="446" y="223"/>
                  </a:moveTo>
                  <a:cubicBezTo>
                    <a:pt x="446" y="100"/>
                    <a:pt x="346" y="0"/>
                    <a:pt x="223" y="0"/>
                  </a:cubicBezTo>
                  <a:cubicBezTo>
                    <a:pt x="100" y="0"/>
                    <a:pt x="0" y="100"/>
                    <a:pt x="0" y="223"/>
                  </a:cubicBezTo>
                  <a:cubicBezTo>
                    <a:pt x="0" y="1047"/>
                    <a:pt x="0" y="1047"/>
                    <a:pt x="0" y="1047"/>
                  </a:cubicBezTo>
                  <a:cubicBezTo>
                    <a:pt x="446" y="1047"/>
                    <a:pt x="446" y="1047"/>
                    <a:pt x="446" y="1047"/>
                  </a:cubicBezTo>
                  <a:lnTo>
                    <a:pt x="446" y="223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Oval 36"/>
            <p:cNvSpPr>
              <a:spLocks noChangeArrowheads="1"/>
            </p:cNvSpPr>
            <p:nvPr/>
          </p:nvSpPr>
          <p:spPr bwMode="auto">
            <a:xfrm>
              <a:off x="2589213" y="5405438"/>
              <a:ext cx="111125" cy="109538"/>
            </a:xfrm>
            <a:prstGeom prst="ellipse">
              <a:avLst/>
            </a:prstGeom>
            <a:solidFill>
              <a:srgbClr val="F2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Rectangle 37"/>
            <p:cNvSpPr>
              <a:spLocks noChangeArrowheads="1"/>
            </p:cNvSpPr>
            <p:nvPr/>
          </p:nvSpPr>
          <p:spPr bwMode="auto">
            <a:xfrm>
              <a:off x="482600" y="5330825"/>
              <a:ext cx="665163" cy="584200"/>
            </a:xfrm>
            <a:prstGeom prst="rect">
              <a:avLst/>
            </a:pr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8"/>
            <p:cNvSpPr>
              <a:spLocks/>
            </p:cNvSpPr>
            <p:nvPr/>
          </p:nvSpPr>
          <p:spPr bwMode="auto">
            <a:xfrm>
              <a:off x="482600" y="4146550"/>
              <a:ext cx="665163" cy="1184275"/>
            </a:xfrm>
            <a:custGeom>
              <a:avLst/>
              <a:gdLst>
                <a:gd name="T0" fmla="*/ 2069 w 2069"/>
                <a:gd name="T1" fmla="*/ 137 h 3684"/>
                <a:gd name="T2" fmla="*/ 1933 w 2069"/>
                <a:gd name="T3" fmla="*/ 0 h 3684"/>
                <a:gd name="T4" fmla="*/ 1728 w 2069"/>
                <a:gd name="T5" fmla="*/ 0 h 3684"/>
                <a:gd name="T6" fmla="*/ 1592 w 2069"/>
                <a:gd name="T7" fmla="*/ 137 h 3684"/>
                <a:gd name="T8" fmla="*/ 1592 w 2069"/>
                <a:gd name="T9" fmla="*/ 478 h 3684"/>
                <a:gd name="T10" fmla="*/ 1455 w 2069"/>
                <a:gd name="T11" fmla="*/ 614 h 3684"/>
                <a:gd name="T12" fmla="*/ 614 w 2069"/>
                <a:gd name="T13" fmla="*/ 614 h 3684"/>
                <a:gd name="T14" fmla="*/ 478 w 2069"/>
                <a:gd name="T15" fmla="*/ 478 h 3684"/>
                <a:gd name="T16" fmla="*/ 478 w 2069"/>
                <a:gd name="T17" fmla="*/ 137 h 3684"/>
                <a:gd name="T18" fmla="*/ 341 w 2069"/>
                <a:gd name="T19" fmla="*/ 0 h 3684"/>
                <a:gd name="T20" fmla="*/ 136 w 2069"/>
                <a:gd name="T21" fmla="*/ 0 h 3684"/>
                <a:gd name="T22" fmla="*/ 0 w 2069"/>
                <a:gd name="T23" fmla="*/ 137 h 3684"/>
                <a:gd name="T24" fmla="*/ 0 w 2069"/>
                <a:gd name="T25" fmla="*/ 3684 h 3684"/>
                <a:gd name="T26" fmla="*/ 2069 w 2069"/>
                <a:gd name="T27" fmla="*/ 3684 h 3684"/>
                <a:gd name="T28" fmla="*/ 2069 w 2069"/>
                <a:gd name="T29" fmla="*/ 137 h 3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69" h="3684">
                  <a:moveTo>
                    <a:pt x="2069" y="137"/>
                  </a:moveTo>
                  <a:cubicBezTo>
                    <a:pt x="2069" y="61"/>
                    <a:pt x="2008" y="0"/>
                    <a:pt x="1933" y="0"/>
                  </a:cubicBezTo>
                  <a:cubicBezTo>
                    <a:pt x="1728" y="0"/>
                    <a:pt x="1728" y="0"/>
                    <a:pt x="1728" y="0"/>
                  </a:cubicBezTo>
                  <a:cubicBezTo>
                    <a:pt x="1653" y="0"/>
                    <a:pt x="1592" y="61"/>
                    <a:pt x="1592" y="137"/>
                  </a:cubicBezTo>
                  <a:cubicBezTo>
                    <a:pt x="1592" y="478"/>
                    <a:pt x="1592" y="478"/>
                    <a:pt x="1592" y="478"/>
                  </a:cubicBezTo>
                  <a:cubicBezTo>
                    <a:pt x="1592" y="553"/>
                    <a:pt x="1531" y="614"/>
                    <a:pt x="1455" y="614"/>
                  </a:cubicBezTo>
                  <a:cubicBezTo>
                    <a:pt x="614" y="614"/>
                    <a:pt x="614" y="614"/>
                    <a:pt x="614" y="614"/>
                  </a:cubicBezTo>
                  <a:cubicBezTo>
                    <a:pt x="539" y="614"/>
                    <a:pt x="478" y="553"/>
                    <a:pt x="478" y="478"/>
                  </a:cubicBezTo>
                  <a:cubicBezTo>
                    <a:pt x="478" y="137"/>
                    <a:pt x="478" y="137"/>
                    <a:pt x="478" y="137"/>
                  </a:cubicBezTo>
                  <a:cubicBezTo>
                    <a:pt x="478" y="61"/>
                    <a:pt x="417" y="0"/>
                    <a:pt x="341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61" y="0"/>
                    <a:pt x="0" y="61"/>
                    <a:pt x="0" y="137"/>
                  </a:cubicBezTo>
                  <a:cubicBezTo>
                    <a:pt x="0" y="3684"/>
                    <a:pt x="0" y="3684"/>
                    <a:pt x="0" y="3684"/>
                  </a:cubicBezTo>
                  <a:cubicBezTo>
                    <a:pt x="2069" y="3684"/>
                    <a:pt x="2069" y="3684"/>
                    <a:pt x="2069" y="3684"/>
                  </a:cubicBezTo>
                  <a:lnTo>
                    <a:pt x="2069" y="137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39"/>
            <p:cNvSpPr>
              <a:spLocks/>
            </p:cNvSpPr>
            <p:nvPr/>
          </p:nvSpPr>
          <p:spPr bwMode="auto">
            <a:xfrm>
              <a:off x="623888" y="4575175"/>
              <a:ext cx="144463" cy="512763"/>
            </a:xfrm>
            <a:custGeom>
              <a:avLst/>
              <a:gdLst>
                <a:gd name="T0" fmla="*/ 446 w 446"/>
                <a:gd name="T1" fmla="*/ 223 h 1593"/>
                <a:gd name="T2" fmla="*/ 223 w 446"/>
                <a:gd name="T3" fmla="*/ 0 h 1593"/>
                <a:gd name="T4" fmla="*/ 0 w 446"/>
                <a:gd name="T5" fmla="*/ 223 h 1593"/>
                <a:gd name="T6" fmla="*/ 0 w 446"/>
                <a:gd name="T7" fmla="*/ 1593 h 1593"/>
                <a:gd name="T8" fmla="*/ 446 w 446"/>
                <a:gd name="T9" fmla="*/ 1593 h 1593"/>
                <a:gd name="T10" fmla="*/ 446 w 446"/>
                <a:gd name="T11" fmla="*/ 223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6" h="1593">
                  <a:moveTo>
                    <a:pt x="446" y="223"/>
                  </a:moveTo>
                  <a:cubicBezTo>
                    <a:pt x="446" y="100"/>
                    <a:pt x="346" y="0"/>
                    <a:pt x="223" y="0"/>
                  </a:cubicBezTo>
                  <a:cubicBezTo>
                    <a:pt x="100" y="0"/>
                    <a:pt x="0" y="100"/>
                    <a:pt x="0" y="223"/>
                  </a:cubicBezTo>
                  <a:cubicBezTo>
                    <a:pt x="0" y="1593"/>
                    <a:pt x="0" y="1593"/>
                    <a:pt x="0" y="1593"/>
                  </a:cubicBezTo>
                  <a:cubicBezTo>
                    <a:pt x="446" y="1593"/>
                    <a:pt x="446" y="1593"/>
                    <a:pt x="446" y="1593"/>
                  </a:cubicBezTo>
                  <a:lnTo>
                    <a:pt x="446" y="223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0"/>
            <p:cNvSpPr>
              <a:spLocks/>
            </p:cNvSpPr>
            <p:nvPr/>
          </p:nvSpPr>
          <p:spPr bwMode="auto">
            <a:xfrm>
              <a:off x="844550" y="4575175"/>
              <a:ext cx="142875" cy="512763"/>
            </a:xfrm>
            <a:custGeom>
              <a:avLst/>
              <a:gdLst>
                <a:gd name="T0" fmla="*/ 446 w 446"/>
                <a:gd name="T1" fmla="*/ 223 h 1593"/>
                <a:gd name="T2" fmla="*/ 223 w 446"/>
                <a:gd name="T3" fmla="*/ 0 h 1593"/>
                <a:gd name="T4" fmla="*/ 0 w 446"/>
                <a:gd name="T5" fmla="*/ 223 h 1593"/>
                <a:gd name="T6" fmla="*/ 0 w 446"/>
                <a:gd name="T7" fmla="*/ 1593 h 1593"/>
                <a:gd name="T8" fmla="*/ 446 w 446"/>
                <a:gd name="T9" fmla="*/ 1593 h 1593"/>
                <a:gd name="T10" fmla="*/ 446 w 446"/>
                <a:gd name="T11" fmla="*/ 223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6" h="1593">
                  <a:moveTo>
                    <a:pt x="446" y="223"/>
                  </a:moveTo>
                  <a:cubicBezTo>
                    <a:pt x="446" y="100"/>
                    <a:pt x="346" y="0"/>
                    <a:pt x="223" y="0"/>
                  </a:cubicBezTo>
                  <a:cubicBezTo>
                    <a:pt x="100" y="0"/>
                    <a:pt x="0" y="100"/>
                    <a:pt x="0" y="223"/>
                  </a:cubicBezTo>
                  <a:cubicBezTo>
                    <a:pt x="0" y="1593"/>
                    <a:pt x="0" y="1593"/>
                    <a:pt x="0" y="1593"/>
                  </a:cubicBezTo>
                  <a:cubicBezTo>
                    <a:pt x="446" y="1593"/>
                    <a:pt x="446" y="1593"/>
                    <a:pt x="446" y="1593"/>
                  </a:cubicBezTo>
                  <a:lnTo>
                    <a:pt x="446" y="223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1"/>
            <p:cNvSpPr>
              <a:spLocks/>
            </p:cNvSpPr>
            <p:nvPr/>
          </p:nvSpPr>
          <p:spPr bwMode="auto">
            <a:xfrm>
              <a:off x="728663" y="6056313"/>
              <a:ext cx="234950" cy="427038"/>
            </a:xfrm>
            <a:custGeom>
              <a:avLst/>
              <a:gdLst>
                <a:gd name="T0" fmla="*/ 731 w 731"/>
                <a:gd name="T1" fmla="*/ 536 h 1328"/>
                <a:gd name="T2" fmla="*/ 731 w 731"/>
                <a:gd name="T3" fmla="*/ 510 h 1328"/>
                <a:gd name="T4" fmla="*/ 729 w 731"/>
                <a:gd name="T5" fmla="*/ 510 h 1328"/>
                <a:gd name="T6" fmla="*/ 701 w 731"/>
                <a:gd name="T7" fmla="*/ 395 h 1328"/>
                <a:gd name="T8" fmla="*/ 365 w 731"/>
                <a:gd name="T9" fmla="*/ 0 h 1328"/>
                <a:gd name="T10" fmla="*/ 30 w 731"/>
                <a:gd name="T11" fmla="*/ 395 h 1328"/>
                <a:gd name="T12" fmla="*/ 2 w 731"/>
                <a:gd name="T13" fmla="*/ 510 h 1328"/>
                <a:gd name="T14" fmla="*/ 0 w 731"/>
                <a:gd name="T15" fmla="*/ 510 h 1328"/>
                <a:gd name="T16" fmla="*/ 0 w 731"/>
                <a:gd name="T17" fmla="*/ 536 h 1328"/>
                <a:gd name="T18" fmla="*/ 0 w 731"/>
                <a:gd name="T19" fmla="*/ 774 h 1328"/>
                <a:gd name="T20" fmla="*/ 0 w 731"/>
                <a:gd name="T21" fmla="*/ 1328 h 1328"/>
                <a:gd name="T22" fmla="*/ 113 w 731"/>
                <a:gd name="T23" fmla="*/ 1328 h 1328"/>
                <a:gd name="T24" fmla="*/ 113 w 731"/>
                <a:gd name="T25" fmla="*/ 607 h 1328"/>
                <a:gd name="T26" fmla="*/ 217 w 731"/>
                <a:gd name="T27" fmla="*/ 405 h 1328"/>
                <a:gd name="T28" fmla="*/ 321 w 731"/>
                <a:gd name="T29" fmla="*/ 607 h 1328"/>
                <a:gd name="T30" fmla="*/ 321 w 731"/>
                <a:gd name="T31" fmla="*/ 1328 h 1328"/>
                <a:gd name="T32" fmla="*/ 401 w 731"/>
                <a:gd name="T33" fmla="*/ 1328 h 1328"/>
                <a:gd name="T34" fmla="*/ 401 w 731"/>
                <a:gd name="T35" fmla="*/ 607 h 1328"/>
                <a:gd name="T36" fmla="*/ 505 w 731"/>
                <a:gd name="T37" fmla="*/ 405 h 1328"/>
                <a:gd name="T38" fmla="*/ 609 w 731"/>
                <a:gd name="T39" fmla="*/ 607 h 1328"/>
                <a:gd name="T40" fmla="*/ 609 w 731"/>
                <a:gd name="T41" fmla="*/ 1328 h 1328"/>
                <a:gd name="T42" fmla="*/ 731 w 731"/>
                <a:gd name="T43" fmla="*/ 1328 h 1328"/>
                <a:gd name="T44" fmla="*/ 731 w 731"/>
                <a:gd name="T45" fmla="*/ 761 h 1328"/>
                <a:gd name="T46" fmla="*/ 731 w 731"/>
                <a:gd name="T47" fmla="*/ 536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31" h="1328">
                  <a:moveTo>
                    <a:pt x="731" y="536"/>
                  </a:moveTo>
                  <a:cubicBezTo>
                    <a:pt x="731" y="510"/>
                    <a:pt x="731" y="510"/>
                    <a:pt x="731" y="510"/>
                  </a:cubicBezTo>
                  <a:cubicBezTo>
                    <a:pt x="729" y="510"/>
                    <a:pt x="729" y="510"/>
                    <a:pt x="729" y="510"/>
                  </a:cubicBezTo>
                  <a:cubicBezTo>
                    <a:pt x="726" y="471"/>
                    <a:pt x="716" y="433"/>
                    <a:pt x="701" y="395"/>
                  </a:cubicBezTo>
                  <a:cubicBezTo>
                    <a:pt x="614" y="179"/>
                    <a:pt x="365" y="0"/>
                    <a:pt x="365" y="0"/>
                  </a:cubicBezTo>
                  <a:cubicBezTo>
                    <a:pt x="365" y="0"/>
                    <a:pt x="117" y="179"/>
                    <a:pt x="30" y="395"/>
                  </a:cubicBezTo>
                  <a:cubicBezTo>
                    <a:pt x="15" y="433"/>
                    <a:pt x="5" y="471"/>
                    <a:pt x="2" y="510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36"/>
                    <a:pt x="0" y="536"/>
                    <a:pt x="0" y="536"/>
                  </a:cubicBezTo>
                  <a:cubicBezTo>
                    <a:pt x="0" y="774"/>
                    <a:pt x="0" y="774"/>
                    <a:pt x="0" y="774"/>
                  </a:cubicBezTo>
                  <a:cubicBezTo>
                    <a:pt x="0" y="1328"/>
                    <a:pt x="0" y="1328"/>
                    <a:pt x="0" y="1328"/>
                  </a:cubicBezTo>
                  <a:cubicBezTo>
                    <a:pt x="113" y="1328"/>
                    <a:pt x="113" y="1328"/>
                    <a:pt x="113" y="1328"/>
                  </a:cubicBezTo>
                  <a:cubicBezTo>
                    <a:pt x="113" y="607"/>
                    <a:pt x="113" y="607"/>
                    <a:pt x="113" y="607"/>
                  </a:cubicBezTo>
                  <a:cubicBezTo>
                    <a:pt x="113" y="495"/>
                    <a:pt x="160" y="405"/>
                    <a:pt x="217" y="405"/>
                  </a:cubicBezTo>
                  <a:cubicBezTo>
                    <a:pt x="275" y="405"/>
                    <a:pt x="321" y="495"/>
                    <a:pt x="321" y="607"/>
                  </a:cubicBezTo>
                  <a:cubicBezTo>
                    <a:pt x="321" y="1328"/>
                    <a:pt x="321" y="1328"/>
                    <a:pt x="321" y="1328"/>
                  </a:cubicBezTo>
                  <a:cubicBezTo>
                    <a:pt x="401" y="1328"/>
                    <a:pt x="401" y="1328"/>
                    <a:pt x="401" y="1328"/>
                  </a:cubicBezTo>
                  <a:cubicBezTo>
                    <a:pt x="401" y="607"/>
                    <a:pt x="401" y="607"/>
                    <a:pt x="401" y="607"/>
                  </a:cubicBezTo>
                  <a:cubicBezTo>
                    <a:pt x="401" y="495"/>
                    <a:pt x="448" y="405"/>
                    <a:pt x="505" y="405"/>
                  </a:cubicBezTo>
                  <a:cubicBezTo>
                    <a:pt x="563" y="405"/>
                    <a:pt x="609" y="495"/>
                    <a:pt x="609" y="607"/>
                  </a:cubicBezTo>
                  <a:cubicBezTo>
                    <a:pt x="609" y="1328"/>
                    <a:pt x="609" y="1328"/>
                    <a:pt x="609" y="1328"/>
                  </a:cubicBezTo>
                  <a:cubicBezTo>
                    <a:pt x="731" y="1328"/>
                    <a:pt x="731" y="1328"/>
                    <a:pt x="731" y="1328"/>
                  </a:cubicBezTo>
                  <a:cubicBezTo>
                    <a:pt x="731" y="761"/>
                    <a:pt x="731" y="761"/>
                    <a:pt x="731" y="761"/>
                  </a:cubicBezTo>
                  <a:lnTo>
                    <a:pt x="731" y="536"/>
                  </a:lnTo>
                  <a:close/>
                </a:path>
              </a:pathLst>
            </a:custGeom>
            <a:solidFill>
              <a:srgbClr val="623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42"/>
            <p:cNvSpPr>
              <a:spLocks/>
            </p:cNvSpPr>
            <p:nvPr/>
          </p:nvSpPr>
          <p:spPr bwMode="auto">
            <a:xfrm>
              <a:off x="482600" y="5919788"/>
              <a:ext cx="665163" cy="563563"/>
            </a:xfrm>
            <a:custGeom>
              <a:avLst/>
              <a:gdLst>
                <a:gd name="T0" fmla="*/ 2069 w 2069"/>
                <a:gd name="T1" fmla="*/ 0 h 1751"/>
                <a:gd name="T2" fmla="*/ 0 w 2069"/>
                <a:gd name="T3" fmla="*/ 0 h 1751"/>
                <a:gd name="T4" fmla="*/ 0 w 2069"/>
                <a:gd name="T5" fmla="*/ 1751 h 1751"/>
                <a:gd name="T6" fmla="*/ 668 w 2069"/>
                <a:gd name="T7" fmla="*/ 1751 h 1751"/>
                <a:gd name="T8" fmla="*/ 668 w 2069"/>
                <a:gd name="T9" fmla="*/ 848 h 1751"/>
                <a:gd name="T10" fmla="*/ 668 w 2069"/>
                <a:gd name="T11" fmla="*/ 818 h 1751"/>
                <a:gd name="T12" fmla="*/ 671 w 2069"/>
                <a:gd name="T13" fmla="*/ 818 h 1751"/>
                <a:gd name="T14" fmla="*/ 1124 w 2069"/>
                <a:gd name="T15" fmla="*/ 225 h 1751"/>
                <a:gd name="T16" fmla="*/ 1578 w 2069"/>
                <a:gd name="T17" fmla="*/ 818 h 1751"/>
                <a:gd name="T18" fmla="*/ 1581 w 2069"/>
                <a:gd name="T19" fmla="*/ 818 h 1751"/>
                <a:gd name="T20" fmla="*/ 1581 w 2069"/>
                <a:gd name="T21" fmla="*/ 848 h 1751"/>
                <a:gd name="T22" fmla="*/ 1581 w 2069"/>
                <a:gd name="T23" fmla="*/ 1751 h 1751"/>
                <a:gd name="T24" fmla="*/ 2069 w 2069"/>
                <a:gd name="T25" fmla="*/ 1751 h 1751"/>
                <a:gd name="T26" fmla="*/ 2069 w 2069"/>
                <a:gd name="T27" fmla="*/ 0 h 1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69" h="1751">
                  <a:moveTo>
                    <a:pt x="20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51"/>
                    <a:pt x="0" y="1751"/>
                    <a:pt x="0" y="1751"/>
                  </a:cubicBezTo>
                  <a:cubicBezTo>
                    <a:pt x="668" y="1751"/>
                    <a:pt x="668" y="1751"/>
                    <a:pt x="668" y="1751"/>
                  </a:cubicBezTo>
                  <a:cubicBezTo>
                    <a:pt x="668" y="848"/>
                    <a:pt x="668" y="848"/>
                    <a:pt x="668" y="848"/>
                  </a:cubicBezTo>
                  <a:cubicBezTo>
                    <a:pt x="668" y="818"/>
                    <a:pt x="668" y="818"/>
                    <a:pt x="668" y="818"/>
                  </a:cubicBezTo>
                  <a:cubicBezTo>
                    <a:pt x="671" y="818"/>
                    <a:pt x="671" y="818"/>
                    <a:pt x="671" y="818"/>
                  </a:cubicBezTo>
                  <a:cubicBezTo>
                    <a:pt x="697" y="512"/>
                    <a:pt x="1124" y="225"/>
                    <a:pt x="1124" y="225"/>
                  </a:cubicBezTo>
                  <a:cubicBezTo>
                    <a:pt x="1124" y="225"/>
                    <a:pt x="1551" y="512"/>
                    <a:pt x="1578" y="818"/>
                  </a:cubicBezTo>
                  <a:cubicBezTo>
                    <a:pt x="1581" y="818"/>
                    <a:pt x="1581" y="818"/>
                    <a:pt x="1581" y="818"/>
                  </a:cubicBezTo>
                  <a:cubicBezTo>
                    <a:pt x="1581" y="848"/>
                    <a:pt x="1581" y="848"/>
                    <a:pt x="1581" y="848"/>
                  </a:cubicBezTo>
                  <a:cubicBezTo>
                    <a:pt x="1581" y="1751"/>
                    <a:pt x="1581" y="1751"/>
                    <a:pt x="1581" y="1751"/>
                  </a:cubicBezTo>
                  <a:cubicBezTo>
                    <a:pt x="2069" y="1751"/>
                    <a:pt x="2069" y="1751"/>
                    <a:pt x="2069" y="1751"/>
                  </a:cubicBezTo>
                  <a:lnTo>
                    <a:pt x="2069" y="0"/>
                  </a:lnTo>
                  <a:close/>
                </a:path>
              </a:pathLst>
            </a:custGeom>
            <a:solidFill>
              <a:srgbClr val="623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43"/>
            <p:cNvSpPr>
              <a:spLocks/>
            </p:cNvSpPr>
            <p:nvPr/>
          </p:nvSpPr>
          <p:spPr bwMode="auto">
            <a:xfrm>
              <a:off x="655638" y="5537200"/>
              <a:ext cx="142875" cy="336550"/>
            </a:xfrm>
            <a:custGeom>
              <a:avLst/>
              <a:gdLst>
                <a:gd name="T0" fmla="*/ 447 w 447"/>
                <a:gd name="T1" fmla="*/ 223 h 1047"/>
                <a:gd name="T2" fmla="*/ 224 w 447"/>
                <a:gd name="T3" fmla="*/ 0 h 1047"/>
                <a:gd name="T4" fmla="*/ 0 w 447"/>
                <a:gd name="T5" fmla="*/ 223 h 1047"/>
                <a:gd name="T6" fmla="*/ 0 w 447"/>
                <a:gd name="T7" fmla="*/ 1047 h 1047"/>
                <a:gd name="T8" fmla="*/ 447 w 447"/>
                <a:gd name="T9" fmla="*/ 1047 h 1047"/>
                <a:gd name="T10" fmla="*/ 447 w 447"/>
                <a:gd name="T11" fmla="*/ 223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7" h="1047">
                  <a:moveTo>
                    <a:pt x="447" y="223"/>
                  </a:moveTo>
                  <a:cubicBezTo>
                    <a:pt x="447" y="100"/>
                    <a:pt x="347" y="0"/>
                    <a:pt x="224" y="0"/>
                  </a:cubicBezTo>
                  <a:cubicBezTo>
                    <a:pt x="100" y="0"/>
                    <a:pt x="0" y="100"/>
                    <a:pt x="0" y="223"/>
                  </a:cubicBezTo>
                  <a:cubicBezTo>
                    <a:pt x="0" y="1047"/>
                    <a:pt x="0" y="1047"/>
                    <a:pt x="0" y="1047"/>
                  </a:cubicBezTo>
                  <a:cubicBezTo>
                    <a:pt x="447" y="1047"/>
                    <a:pt x="447" y="1047"/>
                    <a:pt x="447" y="1047"/>
                  </a:cubicBezTo>
                  <a:lnTo>
                    <a:pt x="447" y="223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44"/>
            <p:cNvSpPr>
              <a:spLocks/>
            </p:cNvSpPr>
            <p:nvPr/>
          </p:nvSpPr>
          <p:spPr bwMode="auto">
            <a:xfrm>
              <a:off x="863600" y="5537200"/>
              <a:ext cx="144463" cy="336550"/>
            </a:xfrm>
            <a:custGeom>
              <a:avLst/>
              <a:gdLst>
                <a:gd name="T0" fmla="*/ 447 w 447"/>
                <a:gd name="T1" fmla="*/ 223 h 1047"/>
                <a:gd name="T2" fmla="*/ 224 w 447"/>
                <a:gd name="T3" fmla="*/ 0 h 1047"/>
                <a:gd name="T4" fmla="*/ 0 w 447"/>
                <a:gd name="T5" fmla="*/ 223 h 1047"/>
                <a:gd name="T6" fmla="*/ 0 w 447"/>
                <a:gd name="T7" fmla="*/ 1047 h 1047"/>
                <a:gd name="T8" fmla="*/ 447 w 447"/>
                <a:gd name="T9" fmla="*/ 1047 h 1047"/>
                <a:gd name="T10" fmla="*/ 447 w 447"/>
                <a:gd name="T11" fmla="*/ 223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7" h="1047">
                  <a:moveTo>
                    <a:pt x="447" y="223"/>
                  </a:moveTo>
                  <a:cubicBezTo>
                    <a:pt x="447" y="100"/>
                    <a:pt x="347" y="0"/>
                    <a:pt x="224" y="0"/>
                  </a:cubicBezTo>
                  <a:cubicBezTo>
                    <a:pt x="100" y="0"/>
                    <a:pt x="0" y="100"/>
                    <a:pt x="0" y="223"/>
                  </a:cubicBezTo>
                  <a:cubicBezTo>
                    <a:pt x="0" y="1047"/>
                    <a:pt x="0" y="1047"/>
                    <a:pt x="0" y="1047"/>
                  </a:cubicBezTo>
                  <a:cubicBezTo>
                    <a:pt x="447" y="1047"/>
                    <a:pt x="447" y="1047"/>
                    <a:pt x="447" y="1047"/>
                  </a:cubicBezTo>
                  <a:lnTo>
                    <a:pt x="447" y="223"/>
                  </a:lnTo>
                  <a:close/>
                </a:path>
              </a:pathLst>
            </a:custGeom>
            <a:solidFill>
              <a:srgbClr val="E8D2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Oval 45"/>
            <p:cNvSpPr>
              <a:spLocks noChangeArrowheads="1"/>
            </p:cNvSpPr>
            <p:nvPr/>
          </p:nvSpPr>
          <p:spPr bwMode="auto">
            <a:xfrm>
              <a:off x="769938" y="5405438"/>
              <a:ext cx="109538" cy="109538"/>
            </a:xfrm>
            <a:prstGeom prst="ellipse">
              <a:avLst/>
            </a:prstGeom>
            <a:solidFill>
              <a:srgbClr val="F2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2949605" y="1041562"/>
            <a:ext cx="6292791" cy="4774877"/>
            <a:chOff x="2436813" y="654050"/>
            <a:chExt cx="7318375" cy="5553075"/>
          </a:xfrm>
          <a:effectLst/>
        </p:grpSpPr>
        <p:sp>
          <p:nvSpPr>
            <p:cNvPr id="212" name="Freeform 44"/>
            <p:cNvSpPr>
              <a:spLocks/>
            </p:cNvSpPr>
            <p:nvPr/>
          </p:nvSpPr>
          <p:spPr bwMode="auto">
            <a:xfrm>
              <a:off x="8293101" y="654050"/>
              <a:ext cx="285750" cy="106363"/>
            </a:xfrm>
            <a:custGeom>
              <a:avLst/>
              <a:gdLst>
                <a:gd name="T0" fmla="*/ 0 w 180"/>
                <a:gd name="T1" fmla="*/ 67 h 67"/>
                <a:gd name="T2" fmla="*/ 10 w 180"/>
                <a:gd name="T3" fmla="*/ 60 h 67"/>
                <a:gd name="T4" fmla="*/ 10 w 180"/>
                <a:gd name="T5" fmla="*/ 50 h 67"/>
                <a:gd name="T6" fmla="*/ 17 w 180"/>
                <a:gd name="T7" fmla="*/ 41 h 67"/>
                <a:gd name="T8" fmla="*/ 33 w 180"/>
                <a:gd name="T9" fmla="*/ 50 h 67"/>
                <a:gd name="T10" fmla="*/ 62 w 180"/>
                <a:gd name="T11" fmla="*/ 41 h 67"/>
                <a:gd name="T12" fmla="*/ 76 w 180"/>
                <a:gd name="T13" fmla="*/ 41 h 67"/>
                <a:gd name="T14" fmla="*/ 85 w 180"/>
                <a:gd name="T15" fmla="*/ 41 h 67"/>
                <a:gd name="T16" fmla="*/ 95 w 180"/>
                <a:gd name="T17" fmla="*/ 41 h 67"/>
                <a:gd name="T18" fmla="*/ 111 w 180"/>
                <a:gd name="T19" fmla="*/ 41 h 67"/>
                <a:gd name="T20" fmla="*/ 128 w 180"/>
                <a:gd name="T21" fmla="*/ 34 h 67"/>
                <a:gd name="T22" fmla="*/ 144 w 180"/>
                <a:gd name="T23" fmla="*/ 34 h 67"/>
                <a:gd name="T24" fmla="*/ 154 w 180"/>
                <a:gd name="T25" fmla="*/ 41 h 67"/>
                <a:gd name="T26" fmla="*/ 163 w 180"/>
                <a:gd name="T27" fmla="*/ 50 h 67"/>
                <a:gd name="T28" fmla="*/ 180 w 180"/>
                <a:gd name="T29" fmla="*/ 60 h 67"/>
                <a:gd name="T30" fmla="*/ 180 w 180"/>
                <a:gd name="T31" fmla="*/ 50 h 67"/>
                <a:gd name="T32" fmla="*/ 170 w 180"/>
                <a:gd name="T33" fmla="*/ 34 h 67"/>
                <a:gd name="T34" fmla="*/ 180 w 180"/>
                <a:gd name="T35" fmla="*/ 24 h 67"/>
                <a:gd name="T36" fmla="*/ 170 w 180"/>
                <a:gd name="T37" fmla="*/ 17 h 67"/>
                <a:gd name="T38" fmla="*/ 163 w 180"/>
                <a:gd name="T39" fmla="*/ 17 h 67"/>
                <a:gd name="T40" fmla="*/ 154 w 180"/>
                <a:gd name="T4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0" h="67">
                  <a:moveTo>
                    <a:pt x="0" y="67"/>
                  </a:moveTo>
                  <a:lnTo>
                    <a:pt x="10" y="60"/>
                  </a:lnTo>
                  <a:lnTo>
                    <a:pt x="10" y="50"/>
                  </a:lnTo>
                  <a:lnTo>
                    <a:pt x="17" y="41"/>
                  </a:lnTo>
                  <a:lnTo>
                    <a:pt x="33" y="50"/>
                  </a:lnTo>
                  <a:lnTo>
                    <a:pt x="62" y="41"/>
                  </a:lnTo>
                  <a:lnTo>
                    <a:pt x="76" y="41"/>
                  </a:lnTo>
                  <a:lnTo>
                    <a:pt x="85" y="41"/>
                  </a:lnTo>
                  <a:lnTo>
                    <a:pt x="95" y="41"/>
                  </a:lnTo>
                  <a:lnTo>
                    <a:pt x="111" y="41"/>
                  </a:lnTo>
                  <a:lnTo>
                    <a:pt x="128" y="34"/>
                  </a:lnTo>
                  <a:lnTo>
                    <a:pt x="144" y="34"/>
                  </a:lnTo>
                  <a:lnTo>
                    <a:pt x="154" y="41"/>
                  </a:lnTo>
                  <a:lnTo>
                    <a:pt x="163" y="50"/>
                  </a:lnTo>
                  <a:lnTo>
                    <a:pt x="180" y="60"/>
                  </a:lnTo>
                  <a:lnTo>
                    <a:pt x="180" y="50"/>
                  </a:lnTo>
                  <a:lnTo>
                    <a:pt x="170" y="34"/>
                  </a:lnTo>
                  <a:lnTo>
                    <a:pt x="180" y="24"/>
                  </a:lnTo>
                  <a:lnTo>
                    <a:pt x="170" y="17"/>
                  </a:lnTo>
                  <a:lnTo>
                    <a:pt x="163" y="17"/>
                  </a:lnTo>
                  <a:lnTo>
                    <a:pt x="154" y="0"/>
                  </a:ln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45"/>
            <p:cNvSpPr>
              <a:spLocks/>
            </p:cNvSpPr>
            <p:nvPr/>
          </p:nvSpPr>
          <p:spPr bwMode="auto">
            <a:xfrm>
              <a:off x="8293101" y="654050"/>
              <a:ext cx="285750" cy="106363"/>
            </a:xfrm>
            <a:custGeom>
              <a:avLst/>
              <a:gdLst>
                <a:gd name="T0" fmla="*/ 0 w 180"/>
                <a:gd name="T1" fmla="*/ 67 h 67"/>
                <a:gd name="T2" fmla="*/ 10 w 180"/>
                <a:gd name="T3" fmla="*/ 60 h 67"/>
                <a:gd name="T4" fmla="*/ 10 w 180"/>
                <a:gd name="T5" fmla="*/ 50 h 67"/>
                <a:gd name="T6" fmla="*/ 17 w 180"/>
                <a:gd name="T7" fmla="*/ 41 h 67"/>
                <a:gd name="T8" fmla="*/ 33 w 180"/>
                <a:gd name="T9" fmla="*/ 50 h 67"/>
                <a:gd name="T10" fmla="*/ 62 w 180"/>
                <a:gd name="T11" fmla="*/ 41 h 67"/>
                <a:gd name="T12" fmla="*/ 76 w 180"/>
                <a:gd name="T13" fmla="*/ 41 h 67"/>
                <a:gd name="T14" fmla="*/ 85 w 180"/>
                <a:gd name="T15" fmla="*/ 41 h 67"/>
                <a:gd name="T16" fmla="*/ 95 w 180"/>
                <a:gd name="T17" fmla="*/ 41 h 67"/>
                <a:gd name="T18" fmla="*/ 111 w 180"/>
                <a:gd name="T19" fmla="*/ 41 h 67"/>
                <a:gd name="T20" fmla="*/ 128 w 180"/>
                <a:gd name="T21" fmla="*/ 34 h 67"/>
                <a:gd name="T22" fmla="*/ 144 w 180"/>
                <a:gd name="T23" fmla="*/ 34 h 67"/>
                <a:gd name="T24" fmla="*/ 154 w 180"/>
                <a:gd name="T25" fmla="*/ 41 h 67"/>
                <a:gd name="T26" fmla="*/ 163 w 180"/>
                <a:gd name="T27" fmla="*/ 50 h 67"/>
                <a:gd name="T28" fmla="*/ 180 w 180"/>
                <a:gd name="T29" fmla="*/ 60 h 67"/>
                <a:gd name="T30" fmla="*/ 180 w 180"/>
                <a:gd name="T31" fmla="*/ 50 h 67"/>
                <a:gd name="T32" fmla="*/ 170 w 180"/>
                <a:gd name="T33" fmla="*/ 34 h 67"/>
                <a:gd name="T34" fmla="*/ 180 w 180"/>
                <a:gd name="T35" fmla="*/ 24 h 67"/>
                <a:gd name="T36" fmla="*/ 170 w 180"/>
                <a:gd name="T37" fmla="*/ 17 h 67"/>
                <a:gd name="T38" fmla="*/ 163 w 180"/>
                <a:gd name="T39" fmla="*/ 17 h 67"/>
                <a:gd name="T40" fmla="*/ 154 w 180"/>
                <a:gd name="T4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0" h="67">
                  <a:moveTo>
                    <a:pt x="0" y="67"/>
                  </a:moveTo>
                  <a:lnTo>
                    <a:pt x="10" y="60"/>
                  </a:lnTo>
                  <a:lnTo>
                    <a:pt x="10" y="50"/>
                  </a:lnTo>
                  <a:lnTo>
                    <a:pt x="17" y="41"/>
                  </a:lnTo>
                  <a:lnTo>
                    <a:pt x="33" y="50"/>
                  </a:lnTo>
                  <a:lnTo>
                    <a:pt x="62" y="41"/>
                  </a:lnTo>
                  <a:lnTo>
                    <a:pt x="76" y="41"/>
                  </a:lnTo>
                  <a:lnTo>
                    <a:pt x="85" y="41"/>
                  </a:lnTo>
                  <a:lnTo>
                    <a:pt x="95" y="41"/>
                  </a:lnTo>
                  <a:lnTo>
                    <a:pt x="111" y="41"/>
                  </a:lnTo>
                  <a:lnTo>
                    <a:pt x="128" y="34"/>
                  </a:lnTo>
                  <a:lnTo>
                    <a:pt x="144" y="34"/>
                  </a:lnTo>
                  <a:lnTo>
                    <a:pt x="154" y="41"/>
                  </a:lnTo>
                  <a:lnTo>
                    <a:pt x="163" y="50"/>
                  </a:lnTo>
                  <a:lnTo>
                    <a:pt x="180" y="60"/>
                  </a:lnTo>
                  <a:lnTo>
                    <a:pt x="180" y="50"/>
                  </a:lnTo>
                  <a:lnTo>
                    <a:pt x="170" y="34"/>
                  </a:lnTo>
                  <a:lnTo>
                    <a:pt x="180" y="24"/>
                  </a:lnTo>
                  <a:lnTo>
                    <a:pt x="170" y="17"/>
                  </a:lnTo>
                  <a:lnTo>
                    <a:pt x="163" y="17"/>
                  </a:lnTo>
                  <a:lnTo>
                    <a:pt x="154" y="0"/>
                  </a:ln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46"/>
            <p:cNvSpPr>
              <a:spLocks/>
            </p:cNvSpPr>
            <p:nvPr/>
          </p:nvSpPr>
          <p:spPr bwMode="auto">
            <a:xfrm>
              <a:off x="9540876" y="2765425"/>
              <a:ext cx="82550" cy="241300"/>
            </a:xfrm>
            <a:custGeom>
              <a:avLst/>
              <a:gdLst>
                <a:gd name="T0" fmla="*/ 0 w 52"/>
                <a:gd name="T1" fmla="*/ 152 h 152"/>
                <a:gd name="T2" fmla="*/ 16 w 52"/>
                <a:gd name="T3" fmla="*/ 135 h 152"/>
                <a:gd name="T4" fmla="*/ 26 w 52"/>
                <a:gd name="T5" fmla="*/ 135 h 152"/>
                <a:gd name="T6" fmla="*/ 35 w 52"/>
                <a:gd name="T7" fmla="*/ 119 h 152"/>
                <a:gd name="T8" fmla="*/ 42 w 52"/>
                <a:gd name="T9" fmla="*/ 109 h 152"/>
                <a:gd name="T10" fmla="*/ 42 w 52"/>
                <a:gd name="T11" fmla="*/ 93 h 152"/>
                <a:gd name="T12" fmla="*/ 35 w 52"/>
                <a:gd name="T13" fmla="*/ 86 h 152"/>
                <a:gd name="T14" fmla="*/ 35 w 52"/>
                <a:gd name="T15" fmla="*/ 76 h 152"/>
                <a:gd name="T16" fmla="*/ 26 w 52"/>
                <a:gd name="T17" fmla="*/ 86 h 152"/>
                <a:gd name="T18" fmla="*/ 16 w 52"/>
                <a:gd name="T19" fmla="*/ 76 h 152"/>
                <a:gd name="T20" fmla="*/ 9 w 52"/>
                <a:gd name="T21" fmla="*/ 69 h 152"/>
                <a:gd name="T22" fmla="*/ 0 w 52"/>
                <a:gd name="T23" fmla="*/ 69 h 152"/>
                <a:gd name="T24" fmla="*/ 0 w 52"/>
                <a:gd name="T25" fmla="*/ 43 h 152"/>
                <a:gd name="T26" fmla="*/ 16 w 52"/>
                <a:gd name="T27" fmla="*/ 34 h 152"/>
                <a:gd name="T28" fmla="*/ 35 w 52"/>
                <a:gd name="T29" fmla="*/ 34 h 152"/>
                <a:gd name="T30" fmla="*/ 42 w 52"/>
                <a:gd name="T31" fmla="*/ 17 h 152"/>
                <a:gd name="T32" fmla="*/ 52 w 52"/>
                <a:gd name="T33" fmla="*/ 17 h 152"/>
                <a:gd name="T34" fmla="*/ 52 w 52"/>
                <a:gd name="T3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52">
                  <a:moveTo>
                    <a:pt x="0" y="152"/>
                  </a:moveTo>
                  <a:lnTo>
                    <a:pt x="16" y="135"/>
                  </a:lnTo>
                  <a:lnTo>
                    <a:pt x="26" y="135"/>
                  </a:lnTo>
                  <a:lnTo>
                    <a:pt x="35" y="119"/>
                  </a:lnTo>
                  <a:lnTo>
                    <a:pt x="42" y="109"/>
                  </a:lnTo>
                  <a:lnTo>
                    <a:pt x="42" y="93"/>
                  </a:lnTo>
                  <a:lnTo>
                    <a:pt x="35" y="86"/>
                  </a:lnTo>
                  <a:lnTo>
                    <a:pt x="35" y="76"/>
                  </a:lnTo>
                  <a:lnTo>
                    <a:pt x="26" y="86"/>
                  </a:lnTo>
                  <a:lnTo>
                    <a:pt x="16" y="76"/>
                  </a:lnTo>
                  <a:lnTo>
                    <a:pt x="9" y="69"/>
                  </a:lnTo>
                  <a:lnTo>
                    <a:pt x="0" y="6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35" y="34"/>
                  </a:lnTo>
                  <a:lnTo>
                    <a:pt x="42" y="17"/>
                  </a:lnTo>
                  <a:lnTo>
                    <a:pt x="52" y="17"/>
                  </a:lnTo>
                  <a:lnTo>
                    <a:pt x="52" y="0"/>
                  </a:ln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47"/>
            <p:cNvSpPr>
              <a:spLocks/>
            </p:cNvSpPr>
            <p:nvPr/>
          </p:nvSpPr>
          <p:spPr bwMode="auto">
            <a:xfrm>
              <a:off x="9540876" y="2765425"/>
              <a:ext cx="82550" cy="241300"/>
            </a:xfrm>
            <a:custGeom>
              <a:avLst/>
              <a:gdLst>
                <a:gd name="T0" fmla="*/ 0 w 52"/>
                <a:gd name="T1" fmla="*/ 152 h 152"/>
                <a:gd name="T2" fmla="*/ 16 w 52"/>
                <a:gd name="T3" fmla="*/ 135 h 152"/>
                <a:gd name="T4" fmla="*/ 26 w 52"/>
                <a:gd name="T5" fmla="*/ 135 h 152"/>
                <a:gd name="T6" fmla="*/ 35 w 52"/>
                <a:gd name="T7" fmla="*/ 119 h 152"/>
                <a:gd name="T8" fmla="*/ 42 w 52"/>
                <a:gd name="T9" fmla="*/ 109 h 152"/>
                <a:gd name="T10" fmla="*/ 42 w 52"/>
                <a:gd name="T11" fmla="*/ 93 h 152"/>
                <a:gd name="T12" fmla="*/ 35 w 52"/>
                <a:gd name="T13" fmla="*/ 86 h 152"/>
                <a:gd name="T14" fmla="*/ 35 w 52"/>
                <a:gd name="T15" fmla="*/ 76 h 152"/>
                <a:gd name="T16" fmla="*/ 26 w 52"/>
                <a:gd name="T17" fmla="*/ 86 h 152"/>
                <a:gd name="T18" fmla="*/ 16 w 52"/>
                <a:gd name="T19" fmla="*/ 76 h 152"/>
                <a:gd name="T20" fmla="*/ 9 w 52"/>
                <a:gd name="T21" fmla="*/ 69 h 152"/>
                <a:gd name="T22" fmla="*/ 0 w 52"/>
                <a:gd name="T23" fmla="*/ 69 h 152"/>
                <a:gd name="T24" fmla="*/ 0 w 52"/>
                <a:gd name="T25" fmla="*/ 43 h 152"/>
                <a:gd name="T26" fmla="*/ 16 w 52"/>
                <a:gd name="T27" fmla="*/ 34 h 152"/>
                <a:gd name="T28" fmla="*/ 35 w 52"/>
                <a:gd name="T29" fmla="*/ 34 h 152"/>
                <a:gd name="T30" fmla="*/ 42 w 52"/>
                <a:gd name="T31" fmla="*/ 17 h 152"/>
                <a:gd name="T32" fmla="*/ 52 w 52"/>
                <a:gd name="T33" fmla="*/ 17 h 152"/>
                <a:gd name="T34" fmla="*/ 52 w 52"/>
                <a:gd name="T3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52">
                  <a:moveTo>
                    <a:pt x="0" y="152"/>
                  </a:moveTo>
                  <a:lnTo>
                    <a:pt x="16" y="135"/>
                  </a:lnTo>
                  <a:lnTo>
                    <a:pt x="26" y="135"/>
                  </a:lnTo>
                  <a:lnTo>
                    <a:pt x="35" y="119"/>
                  </a:lnTo>
                  <a:lnTo>
                    <a:pt x="42" y="109"/>
                  </a:lnTo>
                  <a:lnTo>
                    <a:pt x="42" y="93"/>
                  </a:lnTo>
                  <a:lnTo>
                    <a:pt x="35" y="86"/>
                  </a:lnTo>
                  <a:lnTo>
                    <a:pt x="35" y="76"/>
                  </a:lnTo>
                  <a:lnTo>
                    <a:pt x="26" y="86"/>
                  </a:lnTo>
                  <a:lnTo>
                    <a:pt x="16" y="76"/>
                  </a:lnTo>
                  <a:lnTo>
                    <a:pt x="9" y="69"/>
                  </a:lnTo>
                  <a:lnTo>
                    <a:pt x="0" y="6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35" y="34"/>
                  </a:lnTo>
                  <a:lnTo>
                    <a:pt x="42" y="17"/>
                  </a:lnTo>
                  <a:lnTo>
                    <a:pt x="52" y="17"/>
                  </a:lnTo>
                  <a:lnTo>
                    <a:pt x="52" y="0"/>
                  </a:ln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48"/>
            <p:cNvSpPr>
              <a:spLocks/>
            </p:cNvSpPr>
            <p:nvPr/>
          </p:nvSpPr>
          <p:spPr bwMode="auto">
            <a:xfrm>
              <a:off x="7289801" y="4659313"/>
              <a:ext cx="431800" cy="258763"/>
            </a:xfrm>
            <a:custGeom>
              <a:avLst/>
              <a:gdLst>
                <a:gd name="T0" fmla="*/ 0 w 272"/>
                <a:gd name="T1" fmla="*/ 78 h 163"/>
                <a:gd name="T2" fmla="*/ 17 w 272"/>
                <a:gd name="T3" fmla="*/ 59 h 163"/>
                <a:gd name="T4" fmla="*/ 43 w 272"/>
                <a:gd name="T5" fmla="*/ 52 h 163"/>
                <a:gd name="T6" fmla="*/ 60 w 272"/>
                <a:gd name="T7" fmla="*/ 33 h 163"/>
                <a:gd name="T8" fmla="*/ 69 w 272"/>
                <a:gd name="T9" fmla="*/ 19 h 163"/>
                <a:gd name="T10" fmla="*/ 76 w 272"/>
                <a:gd name="T11" fmla="*/ 0 h 163"/>
                <a:gd name="T12" fmla="*/ 86 w 272"/>
                <a:gd name="T13" fmla="*/ 10 h 163"/>
                <a:gd name="T14" fmla="*/ 95 w 272"/>
                <a:gd name="T15" fmla="*/ 26 h 163"/>
                <a:gd name="T16" fmla="*/ 109 w 272"/>
                <a:gd name="T17" fmla="*/ 0 h 163"/>
                <a:gd name="T18" fmla="*/ 128 w 272"/>
                <a:gd name="T19" fmla="*/ 19 h 163"/>
                <a:gd name="T20" fmla="*/ 128 w 272"/>
                <a:gd name="T21" fmla="*/ 33 h 163"/>
                <a:gd name="T22" fmla="*/ 145 w 272"/>
                <a:gd name="T23" fmla="*/ 33 h 163"/>
                <a:gd name="T24" fmla="*/ 152 w 272"/>
                <a:gd name="T25" fmla="*/ 52 h 163"/>
                <a:gd name="T26" fmla="*/ 180 w 272"/>
                <a:gd name="T27" fmla="*/ 52 h 163"/>
                <a:gd name="T28" fmla="*/ 213 w 272"/>
                <a:gd name="T29" fmla="*/ 59 h 163"/>
                <a:gd name="T30" fmla="*/ 230 w 272"/>
                <a:gd name="T31" fmla="*/ 43 h 163"/>
                <a:gd name="T32" fmla="*/ 265 w 272"/>
                <a:gd name="T33" fmla="*/ 33 h 163"/>
                <a:gd name="T34" fmla="*/ 272 w 272"/>
                <a:gd name="T35" fmla="*/ 43 h 163"/>
                <a:gd name="T36" fmla="*/ 265 w 272"/>
                <a:gd name="T37" fmla="*/ 52 h 163"/>
                <a:gd name="T38" fmla="*/ 272 w 272"/>
                <a:gd name="T39" fmla="*/ 69 h 163"/>
                <a:gd name="T40" fmla="*/ 239 w 272"/>
                <a:gd name="T41" fmla="*/ 78 h 163"/>
                <a:gd name="T42" fmla="*/ 223 w 272"/>
                <a:gd name="T43" fmla="*/ 69 h 163"/>
                <a:gd name="T44" fmla="*/ 187 w 272"/>
                <a:gd name="T45" fmla="*/ 85 h 163"/>
                <a:gd name="T46" fmla="*/ 180 w 272"/>
                <a:gd name="T47" fmla="*/ 121 h 163"/>
                <a:gd name="T48" fmla="*/ 171 w 272"/>
                <a:gd name="T49" fmla="*/ 102 h 163"/>
                <a:gd name="T50" fmla="*/ 145 w 272"/>
                <a:gd name="T51" fmla="*/ 121 h 163"/>
                <a:gd name="T52" fmla="*/ 128 w 272"/>
                <a:gd name="T53" fmla="*/ 154 h 163"/>
                <a:gd name="T54" fmla="*/ 95 w 272"/>
                <a:gd name="T55" fmla="*/ 154 h 163"/>
                <a:gd name="T56" fmla="*/ 69 w 272"/>
                <a:gd name="T57" fmla="*/ 147 h 163"/>
                <a:gd name="T58" fmla="*/ 69 w 272"/>
                <a:gd name="T59" fmla="*/ 121 h 163"/>
                <a:gd name="T60" fmla="*/ 69 w 272"/>
                <a:gd name="T61" fmla="*/ 95 h 163"/>
                <a:gd name="T62" fmla="*/ 60 w 272"/>
                <a:gd name="T63" fmla="*/ 95 h 163"/>
                <a:gd name="T64" fmla="*/ 33 w 272"/>
                <a:gd name="T65" fmla="*/ 78 h 163"/>
                <a:gd name="T66" fmla="*/ 17 w 272"/>
                <a:gd name="T67" fmla="*/ 7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2" h="163">
                  <a:moveTo>
                    <a:pt x="0" y="85"/>
                  </a:moveTo>
                  <a:lnTo>
                    <a:pt x="0" y="78"/>
                  </a:lnTo>
                  <a:lnTo>
                    <a:pt x="17" y="69"/>
                  </a:lnTo>
                  <a:lnTo>
                    <a:pt x="17" y="59"/>
                  </a:lnTo>
                  <a:lnTo>
                    <a:pt x="24" y="52"/>
                  </a:lnTo>
                  <a:lnTo>
                    <a:pt x="43" y="52"/>
                  </a:lnTo>
                  <a:lnTo>
                    <a:pt x="43" y="43"/>
                  </a:lnTo>
                  <a:lnTo>
                    <a:pt x="60" y="33"/>
                  </a:lnTo>
                  <a:lnTo>
                    <a:pt x="69" y="26"/>
                  </a:lnTo>
                  <a:lnTo>
                    <a:pt x="69" y="19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76" y="10"/>
                  </a:lnTo>
                  <a:lnTo>
                    <a:pt x="86" y="10"/>
                  </a:lnTo>
                  <a:lnTo>
                    <a:pt x="95" y="19"/>
                  </a:lnTo>
                  <a:lnTo>
                    <a:pt x="95" y="26"/>
                  </a:lnTo>
                  <a:lnTo>
                    <a:pt x="102" y="19"/>
                  </a:lnTo>
                  <a:lnTo>
                    <a:pt x="109" y="0"/>
                  </a:lnTo>
                  <a:lnTo>
                    <a:pt x="119" y="10"/>
                  </a:lnTo>
                  <a:lnTo>
                    <a:pt x="128" y="19"/>
                  </a:lnTo>
                  <a:lnTo>
                    <a:pt x="128" y="26"/>
                  </a:lnTo>
                  <a:lnTo>
                    <a:pt x="128" y="33"/>
                  </a:lnTo>
                  <a:lnTo>
                    <a:pt x="135" y="33"/>
                  </a:lnTo>
                  <a:lnTo>
                    <a:pt x="145" y="33"/>
                  </a:lnTo>
                  <a:lnTo>
                    <a:pt x="145" y="43"/>
                  </a:lnTo>
                  <a:lnTo>
                    <a:pt x="152" y="52"/>
                  </a:lnTo>
                  <a:lnTo>
                    <a:pt x="171" y="43"/>
                  </a:lnTo>
                  <a:lnTo>
                    <a:pt x="180" y="52"/>
                  </a:lnTo>
                  <a:lnTo>
                    <a:pt x="180" y="59"/>
                  </a:lnTo>
                  <a:lnTo>
                    <a:pt x="213" y="59"/>
                  </a:lnTo>
                  <a:lnTo>
                    <a:pt x="223" y="52"/>
                  </a:lnTo>
                  <a:lnTo>
                    <a:pt x="230" y="43"/>
                  </a:lnTo>
                  <a:lnTo>
                    <a:pt x="246" y="33"/>
                  </a:lnTo>
                  <a:lnTo>
                    <a:pt x="265" y="33"/>
                  </a:lnTo>
                  <a:lnTo>
                    <a:pt x="272" y="33"/>
                  </a:lnTo>
                  <a:lnTo>
                    <a:pt x="272" y="43"/>
                  </a:lnTo>
                  <a:lnTo>
                    <a:pt x="265" y="43"/>
                  </a:lnTo>
                  <a:lnTo>
                    <a:pt x="265" y="52"/>
                  </a:lnTo>
                  <a:lnTo>
                    <a:pt x="272" y="59"/>
                  </a:lnTo>
                  <a:lnTo>
                    <a:pt x="272" y="69"/>
                  </a:lnTo>
                  <a:lnTo>
                    <a:pt x="256" y="78"/>
                  </a:lnTo>
                  <a:lnTo>
                    <a:pt x="239" y="78"/>
                  </a:lnTo>
                  <a:lnTo>
                    <a:pt x="223" y="78"/>
                  </a:lnTo>
                  <a:lnTo>
                    <a:pt x="223" y="69"/>
                  </a:lnTo>
                  <a:lnTo>
                    <a:pt x="204" y="69"/>
                  </a:lnTo>
                  <a:lnTo>
                    <a:pt x="187" y="85"/>
                  </a:lnTo>
                  <a:lnTo>
                    <a:pt x="187" y="95"/>
                  </a:lnTo>
                  <a:lnTo>
                    <a:pt x="180" y="121"/>
                  </a:lnTo>
                  <a:lnTo>
                    <a:pt x="171" y="111"/>
                  </a:lnTo>
                  <a:lnTo>
                    <a:pt x="171" y="102"/>
                  </a:lnTo>
                  <a:lnTo>
                    <a:pt x="152" y="111"/>
                  </a:lnTo>
                  <a:lnTo>
                    <a:pt x="145" y="121"/>
                  </a:lnTo>
                  <a:lnTo>
                    <a:pt x="135" y="128"/>
                  </a:lnTo>
                  <a:lnTo>
                    <a:pt x="128" y="154"/>
                  </a:lnTo>
                  <a:lnTo>
                    <a:pt x="102" y="163"/>
                  </a:lnTo>
                  <a:lnTo>
                    <a:pt x="95" y="154"/>
                  </a:lnTo>
                  <a:lnTo>
                    <a:pt x="69" y="154"/>
                  </a:lnTo>
                  <a:lnTo>
                    <a:pt x="69" y="147"/>
                  </a:lnTo>
                  <a:lnTo>
                    <a:pt x="76" y="137"/>
                  </a:lnTo>
                  <a:lnTo>
                    <a:pt x="69" y="121"/>
                  </a:lnTo>
                  <a:lnTo>
                    <a:pt x="76" y="111"/>
                  </a:lnTo>
                  <a:lnTo>
                    <a:pt x="69" y="95"/>
                  </a:lnTo>
                  <a:lnTo>
                    <a:pt x="69" y="85"/>
                  </a:lnTo>
                  <a:lnTo>
                    <a:pt x="60" y="95"/>
                  </a:lnTo>
                  <a:lnTo>
                    <a:pt x="43" y="85"/>
                  </a:lnTo>
                  <a:lnTo>
                    <a:pt x="33" y="78"/>
                  </a:lnTo>
                  <a:lnTo>
                    <a:pt x="24" y="78"/>
                  </a:lnTo>
                  <a:lnTo>
                    <a:pt x="17" y="78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49"/>
            <p:cNvSpPr>
              <a:spLocks/>
            </p:cNvSpPr>
            <p:nvPr/>
          </p:nvSpPr>
          <p:spPr bwMode="auto">
            <a:xfrm>
              <a:off x="7289801" y="4659313"/>
              <a:ext cx="431800" cy="258763"/>
            </a:xfrm>
            <a:custGeom>
              <a:avLst/>
              <a:gdLst>
                <a:gd name="T0" fmla="*/ 0 w 272"/>
                <a:gd name="T1" fmla="*/ 78 h 163"/>
                <a:gd name="T2" fmla="*/ 17 w 272"/>
                <a:gd name="T3" fmla="*/ 59 h 163"/>
                <a:gd name="T4" fmla="*/ 43 w 272"/>
                <a:gd name="T5" fmla="*/ 52 h 163"/>
                <a:gd name="T6" fmla="*/ 60 w 272"/>
                <a:gd name="T7" fmla="*/ 33 h 163"/>
                <a:gd name="T8" fmla="*/ 69 w 272"/>
                <a:gd name="T9" fmla="*/ 19 h 163"/>
                <a:gd name="T10" fmla="*/ 76 w 272"/>
                <a:gd name="T11" fmla="*/ 0 h 163"/>
                <a:gd name="T12" fmla="*/ 86 w 272"/>
                <a:gd name="T13" fmla="*/ 10 h 163"/>
                <a:gd name="T14" fmla="*/ 95 w 272"/>
                <a:gd name="T15" fmla="*/ 26 h 163"/>
                <a:gd name="T16" fmla="*/ 109 w 272"/>
                <a:gd name="T17" fmla="*/ 0 h 163"/>
                <a:gd name="T18" fmla="*/ 128 w 272"/>
                <a:gd name="T19" fmla="*/ 19 h 163"/>
                <a:gd name="T20" fmla="*/ 128 w 272"/>
                <a:gd name="T21" fmla="*/ 33 h 163"/>
                <a:gd name="T22" fmla="*/ 145 w 272"/>
                <a:gd name="T23" fmla="*/ 33 h 163"/>
                <a:gd name="T24" fmla="*/ 152 w 272"/>
                <a:gd name="T25" fmla="*/ 52 h 163"/>
                <a:gd name="T26" fmla="*/ 180 w 272"/>
                <a:gd name="T27" fmla="*/ 52 h 163"/>
                <a:gd name="T28" fmla="*/ 213 w 272"/>
                <a:gd name="T29" fmla="*/ 59 h 163"/>
                <a:gd name="T30" fmla="*/ 230 w 272"/>
                <a:gd name="T31" fmla="*/ 43 h 163"/>
                <a:gd name="T32" fmla="*/ 265 w 272"/>
                <a:gd name="T33" fmla="*/ 33 h 163"/>
                <a:gd name="T34" fmla="*/ 272 w 272"/>
                <a:gd name="T35" fmla="*/ 43 h 163"/>
                <a:gd name="T36" fmla="*/ 265 w 272"/>
                <a:gd name="T37" fmla="*/ 52 h 163"/>
                <a:gd name="T38" fmla="*/ 272 w 272"/>
                <a:gd name="T39" fmla="*/ 69 h 163"/>
                <a:gd name="T40" fmla="*/ 239 w 272"/>
                <a:gd name="T41" fmla="*/ 78 h 163"/>
                <a:gd name="T42" fmla="*/ 223 w 272"/>
                <a:gd name="T43" fmla="*/ 69 h 163"/>
                <a:gd name="T44" fmla="*/ 187 w 272"/>
                <a:gd name="T45" fmla="*/ 85 h 163"/>
                <a:gd name="T46" fmla="*/ 180 w 272"/>
                <a:gd name="T47" fmla="*/ 121 h 163"/>
                <a:gd name="T48" fmla="*/ 171 w 272"/>
                <a:gd name="T49" fmla="*/ 102 h 163"/>
                <a:gd name="T50" fmla="*/ 145 w 272"/>
                <a:gd name="T51" fmla="*/ 121 h 163"/>
                <a:gd name="T52" fmla="*/ 128 w 272"/>
                <a:gd name="T53" fmla="*/ 154 h 163"/>
                <a:gd name="T54" fmla="*/ 95 w 272"/>
                <a:gd name="T55" fmla="*/ 154 h 163"/>
                <a:gd name="T56" fmla="*/ 69 w 272"/>
                <a:gd name="T57" fmla="*/ 147 h 163"/>
                <a:gd name="T58" fmla="*/ 69 w 272"/>
                <a:gd name="T59" fmla="*/ 121 h 163"/>
                <a:gd name="T60" fmla="*/ 69 w 272"/>
                <a:gd name="T61" fmla="*/ 95 h 163"/>
                <a:gd name="T62" fmla="*/ 60 w 272"/>
                <a:gd name="T63" fmla="*/ 95 h 163"/>
                <a:gd name="T64" fmla="*/ 33 w 272"/>
                <a:gd name="T65" fmla="*/ 78 h 163"/>
                <a:gd name="T66" fmla="*/ 17 w 272"/>
                <a:gd name="T67" fmla="*/ 7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2" h="163">
                  <a:moveTo>
                    <a:pt x="0" y="85"/>
                  </a:moveTo>
                  <a:lnTo>
                    <a:pt x="0" y="78"/>
                  </a:lnTo>
                  <a:lnTo>
                    <a:pt x="17" y="69"/>
                  </a:lnTo>
                  <a:lnTo>
                    <a:pt x="17" y="59"/>
                  </a:lnTo>
                  <a:lnTo>
                    <a:pt x="24" y="52"/>
                  </a:lnTo>
                  <a:lnTo>
                    <a:pt x="43" y="52"/>
                  </a:lnTo>
                  <a:lnTo>
                    <a:pt x="43" y="43"/>
                  </a:lnTo>
                  <a:lnTo>
                    <a:pt x="60" y="33"/>
                  </a:lnTo>
                  <a:lnTo>
                    <a:pt x="69" y="26"/>
                  </a:lnTo>
                  <a:lnTo>
                    <a:pt x="69" y="19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76" y="10"/>
                  </a:lnTo>
                  <a:lnTo>
                    <a:pt x="86" y="10"/>
                  </a:lnTo>
                  <a:lnTo>
                    <a:pt x="95" y="19"/>
                  </a:lnTo>
                  <a:lnTo>
                    <a:pt x="95" y="26"/>
                  </a:lnTo>
                  <a:lnTo>
                    <a:pt x="102" y="19"/>
                  </a:lnTo>
                  <a:lnTo>
                    <a:pt x="109" y="0"/>
                  </a:lnTo>
                  <a:lnTo>
                    <a:pt x="119" y="10"/>
                  </a:lnTo>
                  <a:lnTo>
                    <a:pt x="128" y="19"/>
                  </a:lnTo>
                  <a:lnTo>
                    <a:pt x="128" y="26"/>
                  </a:lnTo>
                  <a:lnTo>
                    <a:pt x="128" y="33"/>
                  </a:lnTo>
                  <a:lnTo>
                    <a:pt x="135" y="33"/>
                  </a:lnTo>
                  <a:lnTo>
                    <a:pt x="145" y="33"/>
                  </a:lnTo>
                  <a:lnTo>
                    <a:pt x="145" y="43"/>
                  </a:lnTo>
                  <a:lnTo>
                    <a:pt x="152" y="52"/>
                  </a:lnTo>
                  <a:lnTo>
                    <a:pt x="171" y="43"/>
                  </a:lnTo>
                  <a:lnTo>
                    <a:pt x="180" y="52"/>
                  </a:lnTo>
                  <a:lnTo>
                    <a:pt x="180" y="59"/>
                  </a:lnTo>
                  <a:lnTo>
                    <a:pt x="213" y="59"/>
                  </a:lnTo>
                  <a:lnTo>
                    <a:pt x="223" y="52"/>
                  </a:lnTo>
                  <a:lnTo>
                    <a:pt x="230" y="43"/>
                  </a:lnTo>
                  <a:lnTo>
                    <a:pt x="246" y="33"/>
                  </a:lnTo>
                  <a:lnTo>
                    <a:pt x="265" y="33"/>
                  </a:lnTo>
                  <a:lnTo>
                    <a:pt x="272" y="33"/>
                  </a:lnTo>
                  <a:lnTo>
                    <a:pt x="272" y="43"/>
                  </a:lnTo>
                  <a:lnTo>
                    <a:pt x="265" y="43"/>
                  </a:lnTo>
                  <a:lnTo>
                    <a:pt x="265" y="52"/>
                  </a:lnTo>
                  <a:lnTo>
                    <a:pt x="272" y="59"/>
                  </a:lnTo>
                  <a:lnTo>
                    <a:pt x="272" y="69"/>
                  </a:lnTo>
                  <a:lnTo>
                    <a:pt x="256" y="78"/>
                  </a:lnTo>
                  <a:lnTo>
                    <a:pt x="239" y="78"/>
                  </a:lnTo>
                  <a:lnTo>
                    <a:pt x="223" y="78"/>
                  </a:lnTo>
                  <a:lnTo>
                    <a:pt x="223" y="69"/>
                  </a:lnTo>
                  <a:lnTo>
                    <a:pt x="204" y="69"/>
                  </a:lnTo>
                  <a:lnTo>
                    <a:pt x="187" y="85"/>
                  </a:lnTo>
                  <a:lnTo>
                    <a:pt x="187" y="95"/>
                  </a:lnTo>
                  <a:lnTo>
                    <a:pt x="180" y="121"/>
                  </a:lnTo>
                  <a:lnTo>
                    <a:pt x="171" y="111"/>
                  </a:lnTo>
                  <a:lnTo>
                    <a:pt x="171" y="102"/>
                  </a:lnTo>
                  <a:lnTo>
                    <a:pt x="152" y="111"/>
                  </a:lnTo>
                  <a:lnTo>
                    <a:pt x="145" y="121"/>
                  </a:lnTo>
                  <a:lnTo>
                    <a:pt x="135" y="128"/>
                  </a:lnTo>
                  <a:lnTo>
                    <a:pt x="128" y="154"/>
                  </a:lnTo>
                  <a:lnTo>
                    <a:pt x="102" y="163"/>
                  </a:lnTo>
                  <a:lnTo>
                    <a:pt x="95" y="154"/>
                  </a:lnTo>
                  <a:lnTo>
                    <a:pt x="69" y="154"/>
                  </a:lnTo>
                  <a:lnTo>
                    <a:pt x="69" y="147"/>
                  </a:lnTo>
                  <a:lnTo>
                    <a:pt x="76" y="137"/>
                  </a:lnTo>
                  <a:lnTo>
                    <a:pt x="69" y="121"/>
                  </a:lnTo>
                  <a:lnTo>
                    <a:pt x="76" y="111"/>
                  </a:lnTo>
                  <a:lnTo>
                    <a:pt x="69" y="95"/>
                  </a:lnTo>
                  <a:lnTo>
                    <a:pt x="69" y="85"/>
                  </a:lnTo>
                  <a:lnTo>
                    <a:pt x="60" y="95"/>
                  </a:lnTo>
                  <a:lnTo>
                    <a:pt x="43" y="85"/>
                  </a:lnTo>
                  <a:lnTo>
                    <a:pt x="33" y="78"/>
                  </a:lnTo>
                  <a:lnTo>
                    <a:pt x="24" y="78"/>
                  </a:lnTo>
                  <a:lnTo>
                    <a:pt x="17" y="78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50"/>
            <p:cNvSpPr>
              <a:spLocks/>
            </p:cNvSpPr>
            <p:nvPr/>
          </p:nvSpPr>
          <p:spPr bwMode="auto">
            <a:xfrm>
              <a:off x="6110288" y="2954338"/>
              <a:ext cx="123825" cy="82550"/>
            </a:xfrm>
            <a:custGeom>
              <a:avLst/>
              <a:gdLst>
                <a:gd name="T0" fmla="*/ 24 w 78"/>
                <a:gd name="T1" fmla="*/ 52 h 52"/>
                <a:gd name="T2" fmla="*/ 34 w 78"/>
                <a:gd name="T3" fmla="*/ 42 h 52"/>
                <a:gd name="T4" fmla="*/ 34 w 78"/>
                <a:gd name="T5" fmla="*/ 33 h 52"/>
                <a:gd name="T6" fmla="*/ 52 w 78"/>
                <a:gd name="T7" fmla="*/ 33 h 52"/>
                <a:gd name="T8" fmla="*/ 60 w 78"/>
                <a:gd name="T9" fmla="*/ 33 h 52"/>
                <a:gd name="T10" fmla="*/ 60 w 78"/>
                <a:gd name="T11" fmla="*/ 26 h 52"/>
                <a:gd name="T12" fmla="*/ 67 w 78"/>
                <a:gd name="T13" fmla="*/ 16 h 52"/>
                <a:gd name="T14" fmla="*/ 78 w 78"/>
                <a:gd name="T15" fmla="*/ 9 h 52"/>
                <a:gd name="T16" fmla="*/ 60 w 78"/>
                <a:gd name="T17" fmla="*/ 0 h 52"/>
                <a:gd name="T18" fmla="*/ 34 w 78"/>
                <a:gd name="T19" fmla="*/ 16 h 52"/>
                <a:gd name="T20" fmla="*/ 24 w 78"/>
                <a:gd name="T21" fmla="*/ 0 h 52"/>
                <a:gd name="T22" fmla="*/ 17 w 78"/>
                <a:gd name="T23" fmla="*/ 9 h 52"/>
                <a:gd name="T24" fmla="*/ 17 w 78"/>
                <a:gd name="T25" fmla="*/ 16 h 52"/>
                <a:gd name="T26" fmla="*/ 17 w 78"/>
                <a:gd name="T27" fmla="*/ 26 h 52"/>
                <a:gd name="T28" fmla="*/ 0 w 78"/>
                <a:gd name="T29" fmla="*/ 33 h 52"/>
                <a:gd name="T30" fmla="*/ 8 w 78"/>
                <a:gd name="T31" fmla="*/ 33 h 52"/>
                <a:gd name="T32" fmla="*/ 17 w 78"/>
                <a:gd name="T33" fmla="*/ 33 h 52"/>
                <a:gd name="T34" fmla="*/ 24 w 78"/>
                <a:gd name="T35" fmla="*/ 42 h 52"/>
                <a:gd name="T36" fmla="*/ 24 w 78"/>
                <a:gd name="T3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" h="52">
                  <a:moveTo>
                    <a:pt x="24" y="52"/>
                  </a:moveTo>
                  <a:lnTo>
                    <a:pt x="34" y="42"/>
                  </a:lnTo>
                  <a:lnTo>
                    <a:pt x="34" y="33"/>
                  </a:lnTo>
                  <a:lnTo>
                    <a:pt x="52" y="33"/>
                  </a:lnTo>
                  <a:lnTo>
                    <a:pt x="60" y="33"/>
                  </a:lnTo>
                  <a:lnTo>
                    <a:pt x="60" y="26"/>
                  </a:lnTo>
                  <a:lnTo>
                    <a:pt x="67" y="16"/>
                  </a:lnTo>
                  <a:lnTo>
                    <a:pt x="78" y="9"/>
                  </a:lnTo>
                  <a:lnTo>
                    <a:pt x="60" y="0"/>
                  </a:lnTo>
                  <a:lnTo>
                    <a:pt x="34" y="16"/>
                  </a:lnTo>
                  <a:lnTo>
                    <a:pt x="24" y="0"/>
                  </a:lnTo>
                  <a:lnTo>
                    <a:pt x="17" y="9"/>
                  </a:lnTo>
                  <a:lnTo>
                    <a:pt x="17" y="16"/>
                  </a:lnTo>
                  <a:lnTo>
                    <a:pt x="17" y="26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17" y="33"/>
                  </a:lnTo>
                  <a:lnTo>
                    <a:pt x="24" y="42"/>
                  </a:lnTo>
                  <a:lnTo>
                    <a:pt x="24" y="5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51"/>
            <p:cNvSpPr>
              <a:spLocks/>
            </p:cNvSpPr>
            <p:nvPr/>
          </p:nvSpPr>
          <p:spPr bwMode="auto">
            <a:xfrm>
              <a:off x="6110288" y="2954338"/>
              <a:ext cx="123825" cy="82550"/>
            </a:xfrm>
            <a:custGeom>
              <a:avLst/>
              <a:gdLst>
                <a:gd name="T0" fmla="*/ 24 w 78"/>
                <a:gd name="T1" fmla="*/ 52 h 52"/>
                <a:gd name="T2" fmla="*/ 34 w 78"/>
                <a:gd name="T3" fmla="*/ 42 h 52"/>
                <a:gd name="T4" fmla="*/ 34 w 78"/>
                <a:gd name="T5" fmla="*/ 33 h 52"/>
                <a:gd name="T6" fmla="*/ 52 w 78"/>
                <a:gd name="T7" fmla="*/ 33 h 52"/>
                <a:gd name="T8" fmla="*/ 60 w 78"/>
                <a:gd name="T9" fmla="*/ 33 h 52"/>
                <a:gd name="T10" fmla="*/ 60 w 78"/>
                <a:gd name="T11" fmla="*/ 26 h 52"/>
                <a:gd name="T12" fmla="*/ 67 w 78"/>
                <a:gd name="T13" fmla="*/ 16 h 52"/>
                <a:gd name="T14" fmla="*/ 78 w 78"/>
                <a:gd name="T15" fmla="*/ 9 h 52"/>
                <a:gd name="T16" fmla="*/ 60 w 78"/>
                <a:gd name="T17" fmla="*/ 0 h 52"/>
                <a:gd name="T18" fmla="*/ 34 w 78"/>
                <a:gd name="T19" fmla="*/ 16 h 52"/>
                <a:gd name="T20" fmla="*/ 24 w 78"/>
                <a:gd name="T21" fmla="*/ 0 h 52"/>
                <a:gd name="T22" fmla="*/ 17 w 78"/>
                <a:gd name="T23" fmla="*/ 9 h 52"/>
                <a:gd name="T24" fmla="*/ 17 w 78"/>
                <a:gd name="T25" fmla="*/ 16 h 52"/>
                <a:gd name="T26" fmla="*/ 17 w 78"/>
                <a:gd name="T27" fmla="*/ 26 h 52"/>
                <a:gd name="T28" fmla="*/ 0 w 78"/>
                <a:gd name="T29" fmla="*/ 33 h 52"/>
                <a:gd name="T30" fmla="*/ 8 w 78"/>
                <a:gd name="T31" fmla="*/ 33 h 52"/>
                <a:gd name="T32" fmla="*/ 17 w 78"/>
                <a:gd name="T33" fmla="*/ 33 h 52"/>
                <a:gd name="T34" fmla="*/ 24 w 78"/>
                <a:gd name="T35" fmla="*/ 42 h 52"/>
                <a:gd name="T36" fmla="*/ 24 w 78"/>
                <a:gd name="T3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" h="52">
                  <a:moveTo>
                    <a:pt x="24" y="52"/>
                  </a:moveTo>
                  <a:lnTo>
                    <a:pt x="34" y="42"/>
                  </a:lnTo>
                  <a:lnTo>
                    <a:pt x="34" y="33"/>
                  </a:lnTo>
                  <a:lnTo>
                    <a:pt x="52" y="33"/>
                  </a:lnTo>
                  <a:lnTo>
                    <a:pt x="60" y="33"/>
                  </a:lnTo>
                  <a:lnTo>
                    <a:pt x="60" y="26"/>
                  </a:lnTo>
                  <a:lnTo>
                    <a:pt x="67" y="16"/>
                  </a:lnTo>
                  <a:lnTo>
                    <a:pt x="78" y="9"/>
                  </a:lnTo>
                  <a:lnTo>
                    <a:pt x="60" y="0"/>
                  </a:lnTo>
                  <a:lnTo>
                    <a:pt x="34" y="16"/>
                  </a:lnTo>
                  <a:lnTo>
                    <a:pt x="24" y="0"/>
                  </a:lnTo>
                  <a:lnTo>
                    <a:pt x="17" y="9"/>
                  </a:lnTo>
                  <a:lnTo>
                    <a:pt x="17" y="16"/>
                  </a:lnTo>
                  <a:lnTo>
                    <a:pt x="17" y="26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17" y="33"/>
                  </a:lnTo>
                  <a:lnTo>
                    <a:pt x="24" y="42"/>
                  </a:lnTo>
                  <a:lnTo>
                    <a:pt x="24" y="5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52"/>
            <p:cNvSpPr>
              <a:spLocks/>
            </p:cNvSpPr>
            <p:nvPr/>
          </p:nvSpPr>
          <p:spPr bwMode="auto">
            <a:xfrm>
              <a:off x="6148388" y="2886075"/>
              <a:ext cx="57150" cy="52388"/>
            </a:xfrm>
            <a:custGeom>
              <a:avLst/>
              <a:gdLst>
                <a:gd name="T0" fmla="*/ 19 w 36"/>
                <a:gd name="T1" fmla="*/ 33 h 33"/>
                <a:gd name="T2" fmla="*/ 19 w 36"/>
                <a:gd name="T3" fmla="*/ 17 h 33"/>
                <a:gd name="T4" fmla="*/ 10 w 36"/>
                <a:gd name="T5" fmla="*/ 17 h 33"/>
                <a:gd name="T6" fmla="*/ 0 w 36"/>
                <a:gd name="T7" fmla="*/ 17 h 33"/>
                <a:gd name="T8" fmla="*/ 0 w 36"/>
                <a:gd name="T9" fmla="*/ 10 h 33"/>
                <a:gd name="T10" fmla="*/ 10 w 36"/>
                <a:gd name="T11" fmla="*/ 10 h 33"/>
                <a:gd name="T12" fmla="*/ 19 w 36"/>
                <a:gd name="T13" fmla="*/ 0 h 33"/>
                <a:gd name="T14" fmla="*/ 36 w 36"/>
                <a:gd name="T15" fmla="*/ 10 h 33"/>
                <a:gd name="T16" fmla="*/ 36 w 36"/>
                <a:gd name="T17" fmla="*/ 17 h 33"/>
                <a:gd name="T18" fmla="*/ 28 w 36"/>
                <a:gd name="T19" fmla="*/ 26 h 33"/>
                <a:gd name="T20" fmla="*/ 19 w 36"/>
                <a:gd name="T2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3">
                  <a:moveTo>
                    <a:pt x="19" y="33"/>
                  </a:moveTo>
                  <a:lnTo>
                    <a:pt x="19" y="17"/>
                  </a:lnTo>
                  <a:lnTo>
                    <a:pt x="1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9" y="0"/>
                  </a:lnTo>
                  <a:lnTo>
                    <a:pt x="36" y="10"/>
                  </a:lnTo>
                  <a:lnTo>
                    <a:pt x="36" y="17"/>
                  </a:lnTo>
                  <a:lnTo>
                    <a:pt x="28" y="26"/>
                  </a:lnTo>
                  <a:lnTo>
                    <a:pt x="19" y="3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53"/>
            <p:cNvSpPr>
              <a:spLocks/>
            </p:cNvSpPr>
            <p:nvPr/>
          </p:nvSpPr>
          <p:spPr bwMode="auto">
            <a:xfrm>
              <a:off x="6148388" y="2886075"/>
              <a:ext cx="57150" cy="52388"/>
            </a:xfrm>
            <a:custGeom>
              <a:avLst/>
              <a:gdLst>
                <a:gd name="T0" fmla="*/ 19 w 36"/>
                <a:gd name="T1" fmla="*/ 33 h 33"/>
                <a:gd name="T2" fmla="*/ 19 w 36"/>
                <a:gd name="T3" fmla="*/ 17 h 33"/>
                <a:gd name="T4" fmla="*/ 10 w 36"/>
                <a:gd name="T5" fmla="*/ 17 h 33"/>
                <a:gd name="T6" fmla="*/ 0 w 36"/>
                <a:gd name="T7" fmla="*/ 17 h 33"/>
                <a:gd name="T8" fmla="*/ 0 w 36"/>
                <a:gd name="T9" fmla="*/ 10 h 33"/>
                <a:gd name="T10" fmla="*/ 10 w 36"/>
                <a:gd name="T11" fmla="*/ 10 h 33"/>
                <a:gd name="T12" fmla="*/ 19 w 36"/>
                <a:gd name="T13" fmla="*/ 0 h 33"/>
                <a:gd name="T14" fmla="*/ 36 w 36"/>
                <a:gd name="T15" fmla="*/ 10 h 33"/>
                <a:gd name="T16" fmla="*/ 36 w 36"/>
                <a:gd name="T17" fmla="*/ 17 h 33"/>
                <a:gd name="T18" fmla="*/ 28 w 36"/>
                <a:gd name="T19" fmla="*/ 26 h 33"/>
                <a:gd name="T20" fmla="*/ 19 w 36"/>
                <a:gd name="T2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3">
                  <a:moveTo>
                    <a:pt x="19" y="33"/>
                  </a:moveTo>
                  <a:lnTo>
                    <a:pt x="19" y="17"/>
                  </a:lnTo>
                  <a:lnTo>
                    <a:pt x="1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9" y="0"/>
                  </a:lnTo>
                  <a:lnTo>
                    <a:pt x="36" y="10"/>
                  </a:lnTo>
                  <a:lnTo>
                    <a:pt x="36" y="17"/>
                  </a:lnTo>
                  <a:lnTo>
                    <a:pt x="28" y="26"/>
                  </a:lnTo>
                  <a:lnTo>
                    <a:pt x="19" y="3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54"/>
            <p:cNvSpPr>
              <a:spLocks/>
            </p:cNvSpPr>
            <p:nvPr/>
          </p:nvSpPr>
          <p:spPr bwMode="auto">
            <a:xfrm>
              <a:off x="7519988" y="1087438"/>
              <a:ext cx="93663" cy="119063"/>
            </a:xfrm>
            <a:custGeom>
              <a:avLst/>
              <a:gdLst>
                <a:gd name="T0" fmla="*/ 52 w 59"/>
                <a:gd name="T1" fmla="*/ 75 h 75"/>
                <a:gd name="T2" fmla="*/ 35 w 59"/>
                <a:gd name="T3" fmla="*/ 68 h 75"/>
                <a:gd name="T4" fmla="*/ 16 w 59"/>
                <a:gd name="T5" fmla="*/ 59 h 75"/>
                <a:gd name="T6" fmla="*/ 16 w 59"/>
                <a:gd name="T7" fmla="*/ 49 h 75"/>
                <a:gd name="T8" fmla="*/ 0 w 59"/>
                <a:gd name="T9" fmla="*/ 42 h 75"/>
                <a:gd name="T10" fmla="*/ 0 w 59"/>
                <a:gd name="T11" fmla="*/ 23 h 75"/>
                <a:gd name="T12" fmla="*/ 7 w 59"/>
                <a:gd name="T13" fmla="*/ 9 h 75"/>
                <a:gd name="T14" fmla="*/ 7 w 59"/>
                <a:gd name="T15" fmla="*/ 0 h 75"/>
                <a:gd name="T16" fmla="*/ 16 w 59"/>
                <a:gd name="T17" fmla="*/ 0 h 75"/>
                <a:gd name="T18" fmla="*/ 35 w 59"/>
                <a:gd name="T19" fmla="*/ 9 h 75"/>
                <a:gd name="T20" fmla="*/ 52 w 59"/>
                <a:gd name="T21" fmla="*/ 9 h 75"/>
                <a:gd name="T22" fmla="*/ 59 w 59"/>
                <a:gd name="T23" fmla="*/ 23 h 75"/>
                <a:gd name="T24" fmla="*/ 59 w 59"/>
                <a:gd name="T25" fmla="*/ 33 h 75"/>
                <a:gd name="T26" fmla="*/ 59 w 59"/>
                <a:gd name="T27" fmla="*/ 42 h 75"/>
                <a:gd name="T28" fmla="*/ 52 w 59"/>
                <a:gd name="T29" fmla="*/ 59 h 75"/>
                <a:gd name="T30" fmla="*/ 59 w 59"/>
                <a:gd name="T31" fmla="*/ 68 h 75"/>
                <a:gd name="T32" fmla="*/ 52 w 59"/>
                <a:gd name="T3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75">
                  <a:moveTo>
                    <a:pt x="52" y="75"/>
                  </a:moveTo>
                  <a:lnTo>
                    <a:pt x="35" y="68"/>
                  </a:lnTo>
                  <a:lnTo>
                    <a:pt x="16" y="59"/>
                  </a:lnTo>
                  <a:lnTo>
                    <a:pt x="16" y="49"/>
                  </a:lnTo>
                  <a:lnTo>
                    <a:pt x="0" y="42"/>
                  </a:lnTo>
                  <a:lnTo>
                    <a:pt x="0" y="23"/>
                  </a:lnTo>
                  <a:lnTo>
                    <a:pt x="7" y="9"/>
                  </a:lnTo>
                  <a:lnTo>
                    <a:pt x="7" y="0"/>
                  </a:lnTo>
                  <a:lnTo>
                    <a:pt x="16" y="0"/>
                  </a:lnTo>
                  <a:lnTo>
                    <a:pt x="35" y="9"/>
                  </a:lnTo>
                  <a:lnTo>
                    <a:pt x="52" y="9"/>
                  </a:lnTo>
                  <a:lnTo>
                    <a:pt x="59" y="23"/>
                  </a:lnTo>
                  <a:lnTo>
                    <a:pt x="59" y="33"/>
                  </a:lnTo>
                  <a:lnTo>
                    <a:pt x="59" y="42"/>
                  </a:lnTo>
                  <a:lnTo>
                    <a:pt x="52" y="59"/>
                  </a:lnTo>
                  <a:lnTo>
                    <a:pt x="59" y="68"/>
                  </a:lnTo>
                  <a:lnTo>
                    <a:pt x="52" y="7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55"/>
            <p:cNvSpPr>
              <a:spLocks/>
            </p:cNvSpPr>
            <p:nvPr/>
          </p:nvSpPr>
          <p:spPr bwMode="auto">
            <a:xfrm>
              <a:off x="7519988" y="1087438"/>
              <a:ext cx="93663" cy="119063"/>
            </a:xfrm>
            <a:custGeom>
              <a:avLst/>
              <a:gdLst>
                <a:gd name="T0" fmla="*/ 52 w 59"/>
                <a:gd name="T1" fmla="*/ 75 h 75"/>
                <a:gd name="T2" fmla="*/ 35 w 59"/>
                <a:gd name="T3" fmla="*/ 68 h 75"/>
                <a:gd name="T4" fmla="*/ 16 w 59"/>
                <a:gd name="T5" fmla="*/ 59 h 75"/>
                <a:gd name="T6" fmla="*/ 16 w 59"/>
                <a:gd name="T7" fmla="*/ 49 h 75"/>
                <a:gd name="T8" fmla="*/ 0 w 59"/>
                <a:gd name="T9" fmla="*/ 42 h 75"/>
                <a:gd name="T10" fmla="*/ 0 w 59"/>
                <a:gd name="T11" fmla="*/ 23 h 75"/>
                <a:gd name="T12" fmla="*/ 7 w 59"/>
                <a:gd name="T13" fmla="*/ 9 h 75"/>
                <a:gd name="T14" fmla="*/ 7 w 59"/>
                <a:gd name="T15" fmla="*/ 0 h 75"/>
                <a:gd name="T16" fmla="*/ 16 w 59"/>
                <a:gd name="T17" fmla="*/ 0 h 75"/>
                <a:gd name="T18" fmla="*/ 35 w 59"/>
                <a:gd name="T19" fmla="*/ 9 h 75"/>
                <a:gd name="T20" fmla="*/ 52 w 59"/>
                <a:gd name="T21" fmla="*/ 9 h 75"/>
                <a:gd name="T22" fmla="*/ 59 w 59"/>
                <a:gd name="T23" fmla="*/ 23 h 75"/>
                <a:gd name="T24" fmla="*/ 59 w 59"/>
                <a:gd name="T25" fmla="*/ 33 h 75"/>
                <a:gd name="T26" fmla="*/ 59 w 59"/>
                <a:gd name="T27" fmla="*/ 42 h 75"/>
                <a:gd name="T28" fmla="*/ 52 w 59"/>
                <a:gd name="T29" fmla="*/ 59 h 75"/>
                <a:gd name="T30" fmla="*/ 59 w 59"/>
                <a:gd name="T31" fmla="*/ 68 h 75"/>
                <a:gd name="T32" fmla="*/ 52 w 59"/>
                <a:gd name="T3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75">
                  <a:moveTo>
                    <a:pt x="52" y="75"/>
                  </a:moveTo>
                  <a:lnTo>
                    <a:pt x="35" y="68"/>
                  </a:lnTo>
                  <a:lnTo>
                    <a:pt x="16" y="59"/>
                  </a:lnTo>
                  <a:lnTo>
                    <a:pt x="16" y="49"/>
                  </a:lnTo>
                  <a:lnTo>
                    <a:pt x="0" y="42"/>
                  </a:lnTo>
                  <a:lnTo>
                    <a:pt x="0" y="23"/>
                  </a:lnTo>
                  <a:lnTo>
                    <a:pt x="7" y="9"/>
                  </a:lnTo>
                  <a:lnTo>
                    <a:pt x="7" y="0"/>
                  </a:lnTo>
                  <a:lnTo>
                    <a:pt x="16" y="0"/>
                  </a:lnTo>
                  <a:lnTo>
                    <a:pt x="35" y="9"/>
                  </a:lnTo>
                  <a:lnTo>
                    <a:pt x="52" y="9"/>
                  </a:lnTo>
                  <a:lnTo>
                    <a:pt x="59" y="23"/>
                  </a:lnTo>
                  <a:lnTo>
                    <a:pt x="59" y="33"/>
                  </a:lnTo>
                  <a:lnTo>
                    <a:pt x="59" y="42"/>
                  </a:lnTo>
                  <a:lnTo>
                    <a:pt x="52" y="59"/>
                  </a:lnTo>
                  <a:lnTo>
                    <a:pt x="59" y="68"/>
                  </a:lnTo>
                  <a:lnTo>
                    <a:pt x="52" y="7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56"/>
            <p:cNvSpPr>
              <a:spLocks/>
            </p:cNvSpPr>
            <p:nvPr/>
          </p:nvSpPr>
          <p:spPr bwMode="auto">
            <a:xfrm>
              <a:off x="6396038" y="719138"/>
              <a:ext cx="3359150" cy="4252913"/>
            </a:xfrm>
            <a:custGeom>
              <a:avLst/>
              <a:gdLst>
                <a:gd name="T0" fmla="*/ 171 w 2116"/>
                <a:gd name="T1" fmla="*/ 1595 h 2679"/>
                <a:gd name="T2" fmla="*/ 317 w 2116"/>
                <a:gd name="T3" fmla="*/ 1647 h 2679"/>
                <a:gd name="T4" fmla="*/ 410 w 2116"/>
                <a:gd name="T5" fmla="*/ 1791 h 2679"/>
                <a:gd name="T6" fmla="*/ 400 w 2116"/>
                <a:gd name="T7" fmla="*/ 1886 h 2679"/>
                <a:gd name="T8" fmla="*/ 544 w 2116"/>
                <a:gd name="T9" fmla="*/ 1928 h 2679"/>
                <a:gd name="T10" fmla="*/ 665 w 2116"/>
                <a:gd name="T11" fmla="*/ 2030 h 2679"/>
                <a:gd name="T12" fmla="*/ 819 w 2116"/>
                <a:gd name="T13" fmla="*/ 2082 h 2679"/>
                <a:gd name="T14" fmla="*/ 956 w 2116"/>
                <a:gd name="T15" fmla="*/ 2092 h 2679"/>
                <a:gd name="T16" fmla="*/ 989 w 2116"/>
                <a:gd name="T17" fmla="*/ 2201 h 2679"/>
                <a:gd name="T18" fmla="*/ 956 w 2116"/>
                <a:gd name="T19" fmla="*/ 2314 h 2679"/>
                <a:gd name="T20" fmla="*/ 895 w 2116"/>
                <a:gd name="T21" fmla="*/ 2406 h 2679"/>
                <a:gd name="T22" fmla="*/ 895 w 2116"/>
                <a:gd name="T23" fmla="*/ 2482 h 2679"/>
                <a:gd name="T24" fmla="*/ 999 w 2116"/>
                <a:gd name="T25" fmla="*/ 2577 h 2679"/>
                <a:gd name="T26" fmla="*/ 1186 w 2116"/>
                <a:gd name="T27" fmla="*/ 2619 h 2679"/>
                <a:gd name="T28" fmla="*/ 1399 w 2116"/>
                <a:gd name="T29" fmla="*/ 2645 h 2679"/>
                <a:gd name="T30" fmla="*/ 1526 w 2116"/>
                <a:gd name="T31" fmla="*/ 2645 h 2679"/>
                <a:gd name="T32" fmla="*/ 1723 w 2116"/>
                <a:gd name="T33" fmla="*/ 2645 h 2679"/>
                <a:gd name="T34" fmla="*/ 1588 w 2116"/>
                <a:gd name="T35" fmla="*/ 2456 h 2679"/>
                <a:gd name="T36" fmla="*/ 1536 w 2116"/>
                <a:gd name="T37" fmla="*/ 2295 h 2679"/>
                <a:gd name="T38" fmla="*/ 1578 w 2116"/>
                <a:gd name="T39" fmla="*/ 2167 h 2679"/>
                <a:gd name="T40" fmla="*/ 1408 w 2116"/>
                <a:gd name="T41" fmla="*/ 2073 h 2679"/>
                <a:gd name="T42" fmla="*/ 1399 w 2116"/>
                <a:gd name="T43" fmla="*/ 1869 h 2679"/>
                <a:gd name="T44" fmla="*/ 1484 w 2116"/>
                <a:gd name="T45" fmla="*/ 1775 h 2679"/>
                <a:gd name="T46" fmla="*/ 1630 w 2116"/>
                <a:gd name="T47" fmla="*/ 1682 h 2679"/>
                <a:gd name="T48" fmla="*/ 1758 w 2116"/>
                <a:gd name="T49" fmla="*/ 1656 h 2679"/>
                <a:gd name="T50" fmla="*/ 1912 w 2116"/>
                <a:gd name="T51" fmla="*/ 1604 h 2679"/>
                <a:gd name="T52" fmla="*/ 2056 w 2116"/>
                <a:gd name="T53" fmla="*/ 1528 h 2679"/>
                <a:gd name="T54" fmla="*/ 1971 w 2116"/>
                <a:gd name="T55" fmla="*/ 1417 h 2679"/>
                <a:gd name="T56" fmla="*/ 1851 w 2116"/>
                <a:gd name="T57" fmla="*/ 1273 h 2679"/>
                <a:gd name="T58" fmla="*/ 1732 w 2116"/>
                <a:gd name="T59" fmla="*/ 1237 h 2679"/>
                <a:gd name="T60" fmla="*/ 1699 w 2116"/>
                <a:gd name="T61" fmla="*/ 1169 h 2679"/>
                <a:gd name="T62" fmla="*/ 1621 w 2116"/>
                <a:gd name="T63" fmla="*/ 991 h 2679"/>
                <a:gd name="T64" fmla="*/ 1519 w 2116"/>
                <a:gd name="T65" fmla="*/ 785 h 2679"/>
                <a:gd name="T66" fmla="*/ 1375 w 2116"/>
                <a:gd name="T67" fmla="*/ 572 h 2679"/>
                <a:gd name="T68" fmla="*/ 1323 w 2116"/>
                <a:gd name="T69" fmla="*/ 402 h 2679"/>
                <a:gd name="T70" fmla="*/ 1332 w 2116"/>
                <a:gd name="T71" fmla="*/ 78 h 2679"/>
                <a:gd name="T72" fmla="*/ 1202 w 2116"/>
                <a:gd name="T73" fmla="*/ 45 h 2679"/>
                <a:gd name="T74" fmla="*/ 1074 w 2116"/>
                <a:gd name="T75" fmla="*/ 85 h 2679"/>
                <a:gd name="T76" fmla="*/ 1025 w 2116"/>
                <a:gd name="T77" fmla="*/ 154 h 2679"/>
                <a:gd name="T78" fmla="*/ 914 w 2116"/>
                <a:gd name="T79" fmla="*/ 300 h 2679"/>
                <a:gd name="T80" fmla="*/ 871 w 2116"/>
                <a:gd name="T81" fmla="*/ 265 h 2679"/>
                <a:gd name="T82" fmla="*/ 793 w 2116"/>
                <a:gd name="T83" fmla="*/ 402 h 2679"/>
                <a:gd name="T84" fmla="*/ 665 w 2116"/>
                <a:gd name="T85" fmla="*/ 435 h 2679"/>
                <a:gd name="T86" fmla="*/ 587 w 2116"/>
                <a:gd name="T87" fmla="*/ 376 h 2679"/>
                <a:gd name="T88" fmla="*/ 672 w 2116"/>
                <a:gd name="T89" fmla="*/ 513 h 2679"/>
                <a:gd name="T90" fmla="*/ 632 w 2116"/>
                <a:gd name="T91" fmla="*/ 572 h 2679"/>
                <a:gd name="T92" fmla="*/ 580 w 2116"/>
                <a:gd name="T93" fmla="*/ 726 h 2679"/>
                <a:gd name="T94" fmla="*/ 554 w 2116"/>
                <a:gd name="T95" fmla="*/ 776 h 2679"/>
                <a:gd name="T96" fmla="*/ 485 w 2116"/>
                <a:gd name="T97" fmla="*/ 795 h 2679"/>
                <a:gd name="T98" fmla="*/ 358 w 2116"/>
                <a:gd name="T99" fmla="*/ 804 h 2679"/>
                <a:gd name="T100" fmla="*/ 282 w 2116"/>
                <a:gd name="T101" fmla="*/ 674 h 2679"/>
                <a:gd name="T102" fmla="*/ 230 w 2116"/>
                <a:gd name="T103" fmla="*/ 598 h 2679"/>
                <a:gd name="T104" fmla="*/ 410 w 2116"/>
                <a:gd name="T105" fmla="*/ 632 h 2679"/>
                <a:gd name="T106" fmla="*/ 544 w 2116"/>
                <a:gd name="T107" fmla="*/ 582 h 2679"/>
                <a:gd name="T108" fmla="*/ 436 w 2116"/>
                <a:gd name="T109" fmla="*/ 452 h 2679"/>
                <a:gd name="T110" fmla="*/ 187 w 2116"/>
                <a:gd name="T111" fmla="*/ 402 h 2679"/>
                <a:gd name="T112" fmla="*/ 19 w 2116"/>
                <a:gd name="T113" fmla="*/ 456 h 2679"/>
                <a:gd name="T114" fmla="*/ 109 w 2116"/>
                <a:gd name="T115" fmla="*/ 766 h 2679"/>
                <a:gd name="T116" fmla="*/ 230 w 2116"/>
                <a:gd name="T117" fmla="*/ 989 h 2679"/>
                <a:gd name="T118" fmla="*/ 171 w 2116"/>
                <a:gd name="T119" fmla="*/ 1228 h 2679"/>
                <a:gd name="T120" fmla="*/ 171 w 2116"/>
                <a:gd name="T121" fmla="*/ 1263 h 2679"/>
                <a:gd name="T122" fmla="*/ 135 w 2116"/>
                <a:gd name="T123" fmla="*/ 1382 h 2679"/>
                <a:gd name="T124" fmla="*/ 128 w 2116"/>
                <a:gd name="T125" fmla="*/ 1493 h 2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16" h="2679">
                  <a:moveTo>
                    <a:pt x="128" y="1493"/>
                  </a:moveTo>
                  <a:lnTo>
                    <a:pt x="128" y="1502"/>
                  </a:lnTo>
                  <a:lnTo>
                    <a:pt x="135" y="1502"/>
                  </a:lnTo>
                  <a:lnTo>
                    <a:pt x="135" y="1510"/>
                  </a:lnTo>
                  <a:lnTo>
                    <a:pt x="145" y="1502"/>
                  </a:lnTo>
                  <a:lnTo>
                    <a:pt x="154" y="1502"/>
                  </a:lnTo>
                  <a:lnTo>
                    <a:pt x="154" y="1519"/>
                  </a:lnTo>
                  <a:lnTo>
                    <a:pt x="154" y="1538"/>
                  </a:lnTo>
                  <a:lnTo>
                    <a:pt x="135" y="1538"/>
                  </a:lnTo>
                  <a:lnTo>
                    <a:pt x="145" y="1554"/>
                  </a:lnTo>
                  <a:lnTo>
                    <a:pt x="154" y="1554"/>
                  </a:lnTo>
                  <a:lnTo>
                    <a:pt x="161" y="1554"/>
                  </a:lnTo>
                  <a:lnTo>
                    <a:pt x="161" y="1562"/>
                  </a:lnTo>
                  <a:lnTo>
                    <a:pt x="171" y="1578"/>
                  </a:lnTo>
                  <a:lnTo>
                    <a:pt x="171" y="1595"/>
                  </a:lnTo>
                  <a:lnTo>
                    <a:pt x="178" y="1614"/>
                  </a:lnTo>
                  <a:lnTo>
                    <a:pt x="187" y="1614"/>
                  </a:lnTo>
                  <a:lnTo>
                    <a:pt x="197" y="1614"/>
                  </a:lnTo>
                  <a:lnTo>
                    <a:pt x="197" y="1621"/>
                  </a:lnTo>
                  <a:lnTo>
                    <a:pt x="213" y="1621"/>
                  </a:lnTo>
                  <a:lnTo>
                    <a:pt x="230" y="1621"/>
                  </a:lnTo>
                  <a:lnTo>
                    <a:pt x="246" y="1621"/>
                  </a:lnTo>
                  <a:lnTo>
                    <a:pt x="256" y="1630"/>
                  </a:lnTo>
                  <a:lnTo>
                    <a:pt x="256" y="1637"/>
                  </a:lnTo>
                  <a:lnTo>
                    <a:pt x="263" y="1637"/>
                  </a:lnTo>
                  <a:lnTo>
                    <a:pt x="282" y="1630"/>
                  </a:lnTo>
                  <a:lnTo>
                    <a:pt x="282" y="1621"/>
                  </a:lnTo>
                  <a:lnTo>
                    <a:pt x="289" y="1621"/>
                  </a:lnTo>
                  <a:lnTo>
                    <a:pt x="305" y="1630"/>
                  </a:lnTo>
                  <a:lnTo>
                    <a:pt x="317" y="1647"/>
                  </a:lnTo>
                  <a:lnTo>
                    <a:pt x="331" y="1647"/>
                  </a:lnTo>
                  <a:lnTo>
                    <a:pt x="331" y="1656"/>
                  </a:lnTo>
                  <a:lnTo>
                    <a:pt x="324" y="1663"/>
                  </a:lnTo>
                  <a:lnTo>
                    <a:pt x="324" y="1673"/>
                  </a:lnTo>
                  <a:lnTo>
                    <a:pt x="341" y="1699"/>
                  </a:lnTo>
                  <a:lnTo>
                    <a:pt x="350" y="1725"/>
                  </a:lnTo>
                  <a:lnTo>
                    <a:pt x="331" y="1732"/>
                  </a:lnTo>
                  <a:lnTo>
                    <a:pt x="358" y="1732"/>
                  </a:lnTo>
                  <a:lnTo>
                    <a:pt x="358" y="1741"/>
                  </a:lnTo>
                  <a:lnTo>
                    <a:pt x="358" y="1751"/>
                  </a:lnTo>
                  <a:lnTo>
                    <a:pt x="384" y="1758"/>
                  </a:lnTo>
                  <a:lnTo>
                    <a:pt x="393" y="1758"/>
                  </a:lnTo>
                  <a:lnTo>
                    <a:pt x="410" y="1765"/>
                  </a:lnTo>
                  <a:lnTo>
                    <a:pt x="410" y="1784"/>
                  </a:lnTo>
                  <a:lnTo>
                    <a:pt x="410" y="1791"/>
                  </a:lnTo>
                  <a:lnTo>
                    <a:pt x="426" y="1791"/>
                  </a:lnTo>
                  <a:lnTo>
                    <a:pt x="436" y="1791"/>
                  </a:lnTo>
                  <a:lnTo>
                    <a:pt x="452" y="1791"/>
                  </a:lnTo>
                  <a:lnTo>
                    <a:pt x="452" y="1810"/>
                  </a:lnTo>
                  <a:lnTo>
                    <a:pt x="469" y="1810"/>
                  </a:lnTo>
                  <a:lnTo>
                    <a:pt x="478" y="1827"/>
                  </a:lnTo>
                  <a:lnTo>
                    <a:pt x="469" y="1834"/>
                  </a:lnTo>
                  <a:lnTo>
                    <a:pt x="459" y="1843"/>
                  </a:lnTo>
                  <a:lnTo>
                    <a:pt x="452" y="1853"/>
                  </a:lnTo>
                  <a:lnTo>
                    <a:pt x="436" y="1860"/>
                  </a:lnTo>
                  <a:lnTo>
                    <a:pt x="426" y="1869"/>
                  </a:lnTo>
                  <a:lnTo>
                    <a:pt x="410" y="1860"/>
                  </a:lnTo>
                  <a:lnTo>
                    <a:pt x="400" y="1860"/>
                  </a:lnTo>
                  <a:lnTo>
                    <a:pt x="400" y="1869"/>
                  </a:lnTo>
                  <a:lnTo>
                    <a:pt x="400" y="1886"/>
                  </a:lnTo>
                  <a:lnTo>
                    <a:pt x="400" y="1895"/>
                  </a:lnTo>
                  <a:lnTo>
                    <a:pt x="410" y="1912"/>
                  </a:lnTo>
                  <a:lnTo>
                    <a:pt x="417" y="1928"/>
                  </a:lnTo>
                  <a:lnTo>
                    <a:pt x="417" y="1938"/>
                  </a:lnTo>
                  <a:lnTo>
                    <a:pt x="426" y="1945"/>
                  </a:lnTo>
                  <a:lnTo>
                    <a:pt x="443" y="1952"/>
                  </a:lnTo>
                  <a:lnTo>
                    <a:pt x="443" y="1945"/>
                  </a:lnTo>
                  <a:lnTo>
                    <a:pt x="459" y="1938"/>
                  </a:lnTo>
                  <a:lnTo>
                    <a:pt x="469" y="1945"/>
                  </a:lnTo>
                  <a:lnTo>
                    <a:pt x="485" y="1938"/>
                  </a:lnTo>
                  <a:lnTo>
                    <a:pt x="495" y="1938"/>
                  </a:lnTo>
                  <a:lnTo>
                    <a:pt x="504" y="1928"/>
                  </a:lnTo>
                  <a:lnTo>
                    <a:pt x="511" y="1928"/>
                  </a:lnTo>
                  <a:lnTo>
                    <a:pt x="528" y="1938"/>
                  </a:lnTo>
                  <a:lnTo>
                    <a:pt x="544" y="1928"/>
                  </a:lnTo>
                  <a:lnTo>
                    <a:pt x="554" y="1928"/>
                  </a:lnTo>
                  <a:lnTo>
                    <a:pt x="563" y="1938"/>
                  </a:lnTo>
                  <a:lnTo>
                    <a:pt x="573" y="1952"/>
                  </a:lnTo>
                  <a:lnTo>
                    <a:pt x="580" y="1962"/>
                  </a:lnTo>
                  <a:lnTo>
                    <a:pt x="580" y="1978"/>
                  </a:lnTo>
                  <a:lnTo>
                    <a:pt x="580" y="1997"/>
                  </a:lnTo>
                  <a:lnTo>
                    <a:pt x="580" y="2006"/>
                  </a:lnTo>
                  <a:lnTo>
                    <a:pt x="596" y="2006"/>
                  </a:lnTo>
                  <a:lnTo>
                    <a:pt x="623" y="2006"/>
                  </a:lnTo>
                  <a:lnTo>
                    <a:pt x="632" y="1997"/>
                  </a:lnTo>
                  <a:lnTo>
                    <a:pt x="639" y="1997"/>
                  </a:lnTo>
                  <a:lnTo>
                    <a:pt x="639" y="2006"/>
                  </a:lnTo>
                  <a:lnTo>
                    <a:pt x="649" y="2023"/>
                  </a:lnTo>
                  <a:lnTo>
                    <a:pt x="665" y="2023"/>
                  </a:lnTo>
                  <a:lnTo>
                    <a:pt x="665" y="2030"/>
                  </a:lnTo>
                  <a:lnTo>
                    <a:pt x="672" y="2056"/>
                  </a:lnTo>
                  <a:lnTo>
                    <a:pt x="672" y="2066"/>
                  </a:lnTo>
                  <a:lnTo>
                    <a:pt x="682" y="2066"/>
                  </a:lnTo>
                  <a:lnTo>
                    <a:pt x="698" y="2066"/>
                  </a:lnTo>
                  <a:lnTo>
                    <a:pt x="708" y="2066"/>
                  </a:lnTo>
                  <a:lnTo>
                    <a:pt x="715" y="2073"/>
                  </a:lnTo>
                  <a:lnTo>
                    <a:pt x="724" y="2066"/>
                  </a:lnTo>
                  <a:lnTo>
                    <a:pt x="734" y="2073"/>
                  </a:lnTo>
                  <a:lnTo>
                    <a:pt x="743" y="2073"/>
                  </a:lnTo>
                  <a:lnTo>
                    <a:pt x="750" y="2066"/>
                  </a:lnTo>
                  <a:lnTo>
                    <a:pt x="767" y="2049"/>
                  </a:lnTo>
                  <a:lnTo>
                    <a:pt x="786" y="2049"/>
                  </a:lnTo>
                  <a:lnTo>
                    <a:pt x="786" y="2056"/>
                  </a:lnTo>
                  <a:lnTo>
                    <a:pt x="793" y="2066"/>
                  </a:lnTo>
                  <a:lnTo>
                    <a:pt x="819" y="2082"/>
                  </a:lnTo>
                  <a:lnTo>
                    <a:pt x="835" y="2073"/>
                  </a:lnTo>
                  <a:lnTo>
                    <a:pt x="835" y="2066"/>
                  </a:lnTo>
                  <a:lnTo>
                    <a:pt x="845" y="2073"/>
                  </a:lnTo>
                  <a:lnTo>
                    <a:pt x="852" y="2082"/>
                  </a:lnTo>
                  <a:lnTo>
                    <a:pt x="871" y="2073"/>
                  </a:lnTo>
                  <a:lnTo>
                    <a:pt x="871" y="2082"/>
                  </a:lnTo>
                  <a:lnTo>
                    <a:pt x="888" y="2082"/>
                  </a:lnTo>
                  <a:lnTo>
                    <a:pt x="888" y="2073"/>
                  </a:lnTo>
                  <a:lnTo>
                    <a:pt x="904" y="2073"/>
                  </a:lnTo>
                  <a:lnTo>
                    <a:pt x="914" y="2073"/>
                  </a:lnTo>
                  <a:lnTo>
                    <a:pt x="914" y="2082"/>
                  </a:lnTo>
                  <a:lnTo>
                    <a:pt x="921" y="2092"/>
                  </a:lnTo>
                  <a:lnTo>
                    <a:pt x="921" y="2082"/>
                  </a:lnTo>
                  <a:lnTo>
                    <a:pt x="937" y="2082"/>
                  </a:lnTo>
                  <a:lnTo>
                    <a:pt x="956" y="2092"/>
                  </a:lnTo>
                  <a:lnTo>
                    <a:pt x="973" y="2092"/>
                  </a:lnTo>
                  <a:lnTo>
                    <a:pt x="980" y="2082"/>
                  </a:lnTo>
                  <a:lnTo>
                    <a:pt x="989" y="2082"/>
                  </a:lnTo>
                  <a:lnTo>
                    <a:pt x="989" y="2108"/>
                  </a:lnTo>
                  <a:lnTo>
                    <a:pt x="980" y="2115"/>
                  </a:lnTo>
                  <a:lnTo>
                    <a:pt x="963" y="2125"/>
                  </a:lnTo>
                  <a:lnTo>
                    <a:pt x="956" y="2134"/>
                  </a:lnTo>
                  <a:lnTo>
                    <a:pt x="963" y="2141"/>
                  </a:lnTo>
                  <a:lnTo>
                    <a:pt x="980" y="2141"/>
                  </a:lnTo>
                  <a:lnTo>
                    <a:pt x="980" y="2148"/>
                  </a:lnTo>
                  <a:lnTo>
                    <a:pt x="973" y="2158"/>
                  </a:lnTo>
                  <a:lnTo>
                    <a:pt x="963" y="2167"/>
                  </a:lnTo>
                  <a:lnTo>
                    <a:pt x="963" y="2175"/>
                  </a:lnTo>
                  <a:lnTo>
                    <a:pt x="973" y="2175"/>
                  </a:lnTo>
                  <a:lnTo>
                    <a:pt x="989" y="2201"/>
                  </a:lnTo>
                  <a:lnTo>
                    <a:pt x="989" y="2227"/>
                  </a:lnTo>
                  <a:lnTo>
                    <a:pt x="980" y="2253"/>
                  </a:lnTo>
                  <a:lnTo>
                    <a:pt x="963" y="2253"/>
                  </a:lnTo>
                  <a:lnTo>
                    <a:pt x="937" y="2253"/>
                  </a:lnTo>
                  <a:lnTo>
                    <a:pt x="930" y="2260"/>
                  </a:lnTo>
                  <a:lnTo>
                    <a:pt x="921" y="2286"/>
                  </a:lnTo>
                  <a:lnTo>
                    <a:pt x="895" y="2295"/>
                  </a:lnTo>
                  <a:lnTo>
                    <a:pt x="895" y="2338"/>
                  </a:lnTo>
                  <a:lnTo>
                    <a:pt x="904" y="2328"/>
                  </a:lnTo>
                  <a:lnTo>
                    <a:pt x="914" y="2328"/>
                  </a:lnTo>
                  <a:lnTo>
                    <a:pt x="921" y="2321"/>
                  </a:lnTo>
                  <a:lnTo>
                    <a:pt x="921" y="2338"/>
                  </a:lnTo>
                  <a:lnTo>
                    <a:pt x="930" y="2338"/>
                  </a:lnTo>
                  <a:lnTo>
                    <a:pt x="947" y="2321"/>
                  </a:lnTo>
                  <a:lnTo>
                    <a:pt x="956" y="2314"/>
                  </a:lnTo>
                  <a:lnTo>
                    <a:pt x="973" y="2314"/>
                  </a:lnTo>
                  <a:lnTo>
                    <a:pt x="973" y="2328"/>
                  </a:lnTo>
                  <a:lnTo>
                    <a:pt x="973" y="2338"/>
                  </a:lnTo>
                  <a:lnTo>
                    <a:pt x="956" y="2345"/>
                  </a:lnTo>
                  <a:lnTo>
                    <a:pt x="937" y="2354"/>
                  </a:lnTo>
                  <a:lnTo>
                    <a:pt x="930" y="2364"/>
                  </a:lnTo>
                  <a:lnTo>
                    <a:pt x="937" y="2371"/>
                  </a:lnTo>
                  <a:lnTo>
                    <a:pt x="947" y="2380"/>
                  </a:lnTo>
                  <a:lnTo>
                    <a:pt x="930" y="2388"/>
                  </a:lnTo>
                  <a:lnTo>
                    <a:pt x="914" y="2380"/>
                  </a:lnTo>
                  <a:lnTo>
                    <a:pt x="904" y="2380"/>
                  </a:lnTo>
                  <a:lnTo>
                    <a:pt x="895" y="2388"/>
                  </a:lnTo>
                  <a:lnTo>
                    <a:pt x="888" y="2388"/>
                  </a:lnTo>
                  <a:lnTo>
                    <a:pt x="888" y="2397"/>
                  </a:lnTo>
                  <a:lnTo>
                    <a:pt x="895" y="2406"/>
                  </a:lnTo>
                  <a:lnTo>
                    <a:pt x="921" y="2406"/>
                  </a:lnTo>
                  <a:lnTo>
                    <a:pt x="930" y="2414"/>
                  </a:lnTo>
                  <a:lnTo>
                    <a:pt x="930" y="2423"/>
                  </a:lnTo>
                  <a:lnTo>
                    <a:pt x="956" y="2432"/>
                  </a:lnTo>
                  <a:lnTo>
                    <a:pt x="947" y="2432"/>
                  </a:lnTo>
                  <a:lnTo>
                    <a:pt x="937" y="2440"/>
                  </a:lnTo>
                  <a:lnTo>
                    <a:pt x="930" y="2432"/>
                  </a:lnTo>
                  <a:lnTo>
                    <a:pt x="930" y="2449"/>
                  </a:lnTo>
                  <a:lnTo>
                    <a:pt x="937" y="2456"/>
                  </a:lnTo>
                  <a:lnTo>
                    <a:pt x="930" y="2466"/>
                  </a:lnTo>
                  <a:lnTo>
                    <a:pt x="921" y="2456"/>
                  </a:lnTo>
                  <a:lnTo>
                    <a:pt x="914" y="2449"/>
                  </a:lnTo>
                  <a:lnTo>
                    <a:pt x="904" y="2456"/>
                  </a:lnTo>
                  <a:lnTo>
                    <a:pt x="904" y="2475"/>
                  </a:lnTo>
                  <a:lnTo>
                    <a:pt x="895" y="2482"/>
                  </a:lnTo>
                  <a:lnTo>
                    <a:pt x="904" y="2492"/>
                  </a:lnTo>
                  <a:lnTo>
                    <a:pt x="904" y="2508"/>
                  </a:lnTo>
                  <a:lnTo>
                    <a:pt x="888" y="2508"/>
                  </a:lnTo>
                  <a:lnTo>
                    <a:pt x="878" y="2534"/>
                  </a:lnTo>
                  <a:lnTo>
                    <a:pt x="878" y="2541"/>
                  </a:lnTo>
                  <a:lnTo>
                    <a:pt x="895" y="2551"/>
                  </a:lnTo>
                  <a:lnTo>
                    <a:pt x="914" y="2560"/>
                  </a:lnTo>
                  <a:lnTo>
                    <a:pt x="921" y="2560"/>
                  </a:lnTo>
                  <a:lnTo>
                    <a:pt x="937" y="2560"/>
                  </a:lnTo>
                  <a:lnTo>
                    <a:pt x="947" y="2567"/>
                  </a:lnTo>
                  <a:lnTo>
                    <a:pt x="947" y="2577"/>
                  </a:lnTo>
                  <a:lnTo>
                    <a:pt x="963" y="2577"/>
                  </a:lnTo>
                  <a:lnTo>
                    <a:pt x="973" y="2567"/>
                  </a:lnTo>
                  <a:lnTo>
                    <a:pt x="980" y="2577"/>
                  </a:lnTo>
                  <a:lnTo>
                    <a:pt x="999" y="2577"/>
                  </a:lnTo>
                  <a:lnTo>
                    <a:pt x="999" y="2584"/>
                  </a:lnTo>
                  <a:lnTo>
                    <a:pt x="1015" y="2593"/>
                  </a:lnTo>
                  <a:lnTo>
                    <a:pt x="1032" y="2593"/>
                  </a:lnTo>
                  <a:lnTo>
                    <a:pt x="1041" y="2603"/>
                  </a:lnTo>
                  <a:lnTo>
                    <a:pt x="1048" y="2610"/>
                  </a:lnTo>
                  <a:lnTo>
                    <a:pt x="1067" y="2610"/>
                  </a:lnTo>
                  <a:lnTo>
                    <a:pt x="1091" y="2645"/>
                  </a:lnTo>
                  <a:lnTo>
                    <a:pt x="1100" y="2629"/>
                  </a:lnTo>
                  <a:lnTo>
                    <a:pt x="1108" y="2629"/>
                  </a:lnTo>
                  <a:lnTo>
                    <a:pt x="1126" y="2629"/>
                  </a:lnTo>
                  <a:lnTo>
                    <a:pt x="1136" y="2619"/>
                  </a:lnTo>
                  <a:lnTo>
                    <a:pt x="1143" y="2603"/>
                  </a:lnTo>
                  <a:lnTo>
                    <a:pt x="1160" y="2610"/>
                  </a:lnTo>
                  <a:lnTo>
                    <a:pt x="1176" y="2619"/>
                  </a:lnTo>
                  <a:lnTo>
                    <a:pt x="1186" y="2619"/>
                  </a:lnTo>
                  <a:lnTo>
                    <a:pt x="1221" y="2619"/>
                  </a:lnTo>
                  <a:lnTo>
                    <a:pt x="1228" y="2629"/>
                  </a:lnTo>
                  <a:lnTo>
                    <a:pt x="1238" y="2629"/>
                  </a:lnTo>
                  <a:lnTo>
                    <a:pt x="1254" y="2629"/>
                  </a:lnTo>
                  <a:lnTo>
                    <a:pt x="1271" y="2629"/>
                  </a:lnTo>
                  <a:lnTo>
                    <a:pt x="1297" y="2619"/>
                  </a:lnTo>
                  <a:lnTo>
                    <a:pt x="1304" y="2619"/>
                  </a:lnTo>
                  <a:lnTo>
                    <a:pt x="1313" y="2629"/>
                  </a:lnTo>
                  <a:lnTo>
                    <a:pt x="1339" y="2629"/>
                  </a:lnTo>
                  <a:lnTo>
                    <a:pt x="1356" y="2629"/>
                  </a:lnTo>
                  <a:lnTo>
                    <a:pt x="1365" y="2629"/>
                  </a:lnTo>
                  <a:lnTo>
                    <a:pt x="1375" y="2636"/>
                  </a:lnTo>
                  <a:lnTo>
                    <a:pt x="1365" y="2645"/>
                  </a:lnTo>
                  <a:lnTo>
                    <a:pt x="1382" y="2645"/>
                  </a:lnTo>
                  <a:lnTo>
                    <a:pt x="1399" y="2645"/>
                  </a:lnTo>
                  <a:lnTo>
                    <a:pt x="1408" y="2636"/>
                  </a:lnTo>
                  <a:lnTo>
                    <a:pt x="1425" y="2629"/>
                  </a:lnTo>
                  <a:lnTo>
                    <a:pt x="1441" y="2636"/>
                  </a:lnTo>
                  <a:lnTo>
                    <a:pt x="1451" y="2636"/>
                  </a:lnTo>
                  <a:lnTo>
                    <a:pt x="1460" y="2629"/>
                  </a:lnTo>
                  <a:lnTo>
                    <a:pt x="1460" y="2619"/>
                  </a:lnTo>
                  <a:lnTo>
                    <a:pt x="1467" y="2619"/>
                  </a:lnTo>
                  <a:lnTo>
                    <a:pt x="1477" y="2619"/>
                  </a:lnTo>
                  <a:lnTo>
                    <a:pt x="1477" y="2636"/>
                  </a:lnTo>
                  <a:lnTo>
                    <a:pt x="1493" y="2629"/>
                  </a:lnTo>
                  <a:lnTo>
                    <a:pt x="1493" y="2619"/>
                  </a:lnTo>
                  <a:lnTo>
                    <a:pt x="1510" y="2619"/>
                  </a:lnTo>
                  <a:lnTo>
                    <a:pt x="1526" y="2629"/>
                  </a:lnTo>
                  <a:lnTo>
                    <a:pt x="1526" y="2636"/>
                  </a:lnTo>
                  <a:lnTo>
                    <a:pt x="1526" y="2645"/>
                  </a:lnTo>
                  <a:lnTo>
                    <a:pt x="1536" y="2653"/>
                  </a:lnTo>
                  <a:lnTo>
                    <a:pt x="1552" y="2645"/>
                  </a:lnTo>
                  <a:lnTo>
                    <a:pt x="1562" y="2645"/>
                  </a:lnTo>
                  <a:lnTo>
                    <a:pt x="1588" y="2653"/>
                  </a:lnTo>
                  <a:lnTo>
                    <a:pt x="1612" y="2653"/>
                  </a:lnTo>
                  <a:lnTo>
                    <a:pt x="1621" y="2653"/>
                  </a:lnTo>
                  <a:lnTo>
                    <a:pt x="1638" y="2671"/>
                  </a:lnTo>
                  <a:lnTo>
                    <a:pt x="1657" y="2679"/>
                  </a:lnTo>
                  <a:lnTo>
                    <a:pt x="1673" y="2679"/>
                  </a:lnTo>
                  <a:lnTo>
                    <a:pt x="1680" y="2679"/>
                  </a:lnTo>
                  <a:lnTo>
                    <a:pt x="1699" y="2671"/>
                  </a:lnTo>
                  <a:lnTo>
                    <a:pt x="1709" y="2653"/>
                  </a:lnTo>
                  <a:lnTo>
                    <a:pt x="1699" y="2645"/>
                  </a:lnTo>
                  <a:lnTo>
                    <a:pt x="1716" y="2645"/>
                  </a:lnTo>
                  <a:lnTo>
                    <a:pt x="1723" y="2645"/>
                  </a:lnTo>
                  <a:lnTo>
                    <a:pt x="1723" y="2629"/>
                  </a:lnTo>
                  <a:lnTo>
                    <a:pt x="1732" y="2610"/>
                  </a:lnTo>
                  <a:lnTo>
                    <a:pt x="1723" y="2610"/>
                  </a:lnTo>
                  <a:lnTo>
                    <a:pt x="1709" y="2603"/>
                  </a:lnTo>
                  <a:lnTo>
                    <a:pt x="1690" y="2593"/>
                  </a:lnTo>
                  <a:lnTo>
                    <a:pt x="1680" y="2584"/>
                  </a:lnTo>
                  <a:lnTo>
                    <a:pt x="1657" y="2567"/>
                  </a:lnTo>
                  <a:lnTo>
                    <a:pt x="1638" y="2560"/>
                  </a:lnTo>
                  <a:lnTo>
                    <a:pt x="1621" y="2541"/>
                  </a:lnTo>
                  <a:lnTo>
                    <a:pt x="1621" y="2508"/>
                  </a:lnTo>
                  <a:lnTo>
                    <a:pt x="1612" y="2501"/>
                  </a:lnTo>
                  <a:lnTo>
                    <a:pt x="1604" y="2492"/>
                  </a:lnTo>
                  <a:lnTo>
                    <a:pt x="1604" y="2475"/>
                  </a:lnTo>
                  <a:lnTo>
                    <a:pt x="1595" y="2456"/>
                  </a:lnTo>
                  <a:lnTo>
                    <a:pt x="1588" y="2456"/>
                  </a:lnTo>
                  <a:lnTo>
                    <a:pt x="1588" y="2449"/>
                  </a:lnTo>
                  <a:lnTo>
                    <a:pt x="1569" y="2440"/>
                  </a:lnTo>
                  <a:lnTo>
                    <a:pt x="1545" y="2423"/>
                  </a:lnTo>
                  <a:lnTo>
                    <a:pt x="1545" y="2432"/>
                  </a:lnTo>
                  <a:lnTo>
                    <a:pt x="1536" y="2440"/>
                  </a:lnTo>
                  <a:lnTo>
                    <a:pt x="1526" y="2432"/>
                  </a:lnTo>
                  <a:lnTo>
                    <a:pt x="1510" y="2423"/>
                  </a:lnTo>
                  <a:lnTo>
                    <a:pt x="1519" y="2388"/>
                  </a:lnTo>
                  <a:lnTo>
                    <a:pt x="1519" y="2380"/>
                  </a:lnTo>
                  <a:lnTo>
                    <a:pt x="1526" y="2371"/>
                  </a:lnTo>
                  <a:lnTo>
                    <a:pt x="1526" y="2354"/>
                  </a:lnTo>
                  <a:lnTo>
                    <a:pt x="1536" y="2345"/>
                  </a:lnTo>
                  <a:lnTo>
                    <a:pt x="1526" y="2338"/>
                  </a:lnTo>
                  <a:lnTo>
                    <a:pt x="1526" y="2314"/>
                  </a:lnTo>
                  <a:lnTo>
                    <a:pt x="1536" y="2295"/>
                  </a:lnTo>
                  <a:lnTo>
                    <a:pt x="1536" y="2279"/>
                  </a:lnTo>
                  <a:lnTo>
                    <a:pt x="1545" y="2279"/>
                  </a:lnTo>
                  <a:lnTo>
                    <a:pt x="1552" y="2286"/>
                  </a:lnTo>
                  <a:lnTo>
                    <a:pt x="1569" y="2269"/>
                  </a:lnTo>
                  <a:lnTo>
                    <a:pt x="1578" y="2260"/>
                  </a:lnTo>
                  <a:lnTo>
                    <a:pt x="1588" y="2253"/>
                  </a:lnTo>
                  <a:lnTo>
                    <a:pt x="1595" y="2236"/>
                  </a:lnTo>
                  <a:lnTo>
                    <a:pt x="1604" y="2243"/>
                  </a:lnTo>
                  <a:lnTo>
                    <a:pt x="1612" y="2227"/>
                  </a:lnTo>
                  <a:lnTo>
                    <a:pt x="1604" y="2201"/>
                  </a:lnTo>
                  <a:lnTo>
                    <a:pt x="1588" y="2201"/>
                  </a:lnTo>
                  <a:lnTo>
                    <a:pt x="1578" y="2201"/>
                  </a:lnTo>
                  <a:lnTo>
                    <a:pt x="1562" y="2193"/>
                  </a:lnTo>
                  <a:lnTo>
                    <a:pt x="1569" y="2175"/>
                  </a:lnTo>
                  <a:lnTo>
                    <a:pt x="1578" y="2167"/>
                  </a:lnTo>
                  <a:lnTo>
                    <a:pt x="1588" y="2167"/>
                  </a:lnTo>
                  <a:lnTo>
                    <a:pt x="1578" y="2158"/>
                  </a:lnTo>
                  <a:lnTo>
                    <a:pt x="1552" y="2141"/>
                  </a:lnTo>
                  <a:lnTo>
                    <a:pt x="1519" y="2115"/>
                  </a:lnTo>
                  <a:lnTo>
                    <a:pt x="1503" y="2099"/>
                  </a:lnTo>
                  <a:lnTo>
                    <a:pt x="1493" y="2108"/>
                  </a:lnTo>
                  <a:lnTo>
                    <a:pt x="1477" y="2108"/>
                  </a:lnTo>
                  <a:lnTo>
                    <a:pt x="1477" y="2115"/>
                  </a:lnTo>
                  <a:lnTo>
                    <a:pt x="1467" y="2125"/>
                  </a:lnTo>
                  <a:lnTo>
                    <a:pt x="1451" y="2115"/>
                  </a:lnTo>
                  <a:lnTo>
                    <a:pt x="1441" y="2108"/>
                  </a:lnTo>
                  <a:lnTo>
                    <a:pt x="1441" y="2092"/>
                  </a:lnTo>
                  <a:lnTo>
                    <a:pt x="1441" y="2082"/>
                  </a:lnTo>
                  <a:lnTo>
                    <a:pt x="1425" y="2073"/>
                  </a:lnTo>
                  <a:lnTo>
                    <a:pt x="1408" y="2073"/>
                  </a:lnTo>
                  <a:lnTo>
                    <a:pt x="1399" y="2082"/>
                  </a:lnTo>
                  <a:lnTo>
                    <a:pt x="1399" y="2056"/>
                  </a:lnTo>
                  <a:lnTo>
                    <a:pt x="1399" y="2040"/>
                  </a:lnTo>
                  <a:lnTo>
                    <a:pt x="1418" y="2014"/>
                  </a:lnTo>
                  <a:lnTo>
                    <a:pt x="1392" y="2006"/>
                  </a:lnTo>
                  <a:lnTo>
                    <a:pt x="1382" y="1997"/>
                  </a:lnTo>
                  <a:lnTo>
                    <a:pt x="1392" y="1988"/>
                  </a:lnTo>
                  <a:lnTo>
                    <a:pt x="1392" y="1962"/>
                  </a:lnTo>
                  <a:lnTo>
                    <a:pt x="1382" y="1952"/>
                  </a:lnTo>
                  <a:lnTo>
                    <a:pt x="1375" y="1938"/>
                  </a:lnTo>
                  <a:lnTo>
                    <a:pt x="1382" y="1921"/>
                  </a:lnTo>
                  <a:lnTo>
                    <a:pt x="1392" y="1921"/>
                  </a:lnTo>
                  <a:lnTo>
                    <a:pt x="1392" y="1895"/>
                  </a:lnTo>
                  <a:lnTo>
                    <a:pt x="1382" y="1895"/>
                  </a:lnTo>
                  <a:lnTo>
                    <a:pt x="1399" y="1869"/>
                  </a:lnTo>
                  <a:lnTo>
                    <a:pt x="1418" y="1879"/>
                  </a:lnTo>
                  <a:lnTo>
                    <a:pt x="1425" y="1895"/>
                  </a:lnTo>
                  <a:lnTo>
                    <a:pt x="1441" y="1902"/>
                  </a:lnTo>
                  <a:lnTo>
                    <a:pt x="1451" y="1912"/>
                  </a:lnTo>
                  <a:lnTo>
                    <a:pt x="1467" y="1895"/>
                  </a:lnTo>
                  <a:lnTo>
                    <a:pt x="1467" y="1886"/>
                  </a:lnTo>
                  <a:lnTo>
                    <a:pt x="1460" y="1869"/>
                  </a:lnTo>
                  <a:lnTo>
                    <a:pt x="1451" y="1843"/>
                  </a:lnTo>
                  <a:lnTo>
                    <a:pt x="1434" y="1834"/>
                  </a:lnTo>
                  <a:lnTo>
                    <a:pt x="1451" y="1827"/>
                  </a:lnTo>
                  <a:lnTo>
                    <a:pt x="1467" y="1827"/>
                  </a:lnTo>
                  <a:lnTo>
                    <a:pt x="1467" y="1817"/>
                  </a:lnTo>
                  <a:lnTo>
                    <a:pt x="1467" y="1810"/>
                  </a:lnTo>
                  <a:lnTo>
                    <a:pt x="1467" y="1775"/>
                  </a:lnTo>
                  <a:lnTo>
                    <a:pt x="1484" y="1775"/>
                  </a:lnTo>
                  <a:lnTo>
                    <a:pt x="1493" y="1765"/>
                  </a:lnTo>
                  <a:lnTo>
                    <a:pt x="1503" y="1751"/>
                  </a:lnTo>
                  <a:lnTo>
                    <a:pt x="1519" y="1732"/>
                  </a:lnTo>
                  <a:lnTo>
                    <a:pt x="1526" y="1715"/>
                  </a:lnTo>
                  <a:lnTo>
                    <a:pt x="1526" y="1706"/>
                  </a:lnTo>
                  <a:lnTo>
                    <a:pt x="1526" y="1699"/>
                  </a:lnTo>
                  <a:lnTo>
                    <a:pt x="1536" y="1699"/>
                  </a:lnTo>
                  <a:lnTo>
                    <a:pt x="1545" y="1706"/>
                  </a:lnTo>
                  <a:lnTo>
                    <a:pt x="1552" y="1715"/>
                  </a:lnTo>
                  <a:lnTo>
                    <a:pt x="1569" y="1706"/>
                  </a:lnTo>
                  <a:lnTo>
                    <a:pt x="1578" y="1689"/>
                  </a:lnTo>
                  <a:lnTo>
                    <a:pt x="1588" y="1673"/>
                  </a:lnTo>
                  <a:lnTo>
                    <a:pt x="1604" y="1663"/>
                  </a:lnTo>
                  <a:lnTo>
                    <a:pt x="1612" y="1663"/>
                  </a:lnTo>
                  <a:lnTo>
                    <a:pt x="1630" y="1682"/>
                  </a:lnTo>
                  <a:lnTo>
                    <a:pt x="1630" y="1673"/>
                  </a:lnTo>
                  <a:lnTo>
                    <a:pt x="1638" y="1656"/>
                  </a:lnTo>
                  <a:lnTo>
                    <a:pt x="1647" y="1656"/>
                  </a:lnTo>
                  <a:lnTo>
                    <a:pt x="1664" y="1656"/>
                  </a:lnTo>
                  <a:lnTo>
                    <a:pt x="1673" y="1663"/>
                  </a:lnTo>
                  <a:lnTo>
                    <a:pt x="1690" y="1673"/>
                  </a:lnTo>
                  <a:lnTo>
                    <a:pt x="1716" y="1673"/>
                  </a:lnTo>
                  <a:lnTo>
                    <a:pt x="1723" y="1682"/>
                  </a:lnTo>
                  <a:lnTo>
                    <a:pt x="1742" y="1682"/>
                  </a:lnTo>
                  <a:lnTo>
                    <a:pt x="1749" y="1682"/>
                  </a:lnTo>
                  <a:lnTo>
                    <a:pt x="1758" y="1689"/>
                  </a:lnTo>
                  <a:lnTo>
                    <a:pt x="1758" y="1673"/>
                  </a:lnTo>
                  <a:lnTo>
                    <a:pt x="1749" y="1663"/>
                  </a:lnTo>
                  <a:lnTo>
                    <a:pt x="1749" y="1656"/>
                  </a:lnTo>
                  <a:lnTo>
                    <a:pt x="1758" y="1656"/>
                  </a:lnTo>
                  <a:lnTo>
                    <a:pt x="1801" y="1663"/>
                  </a:lnTo>
                  <a:lnTo>
                    <a:pt x="1827" y="1673"/>
                  </a:lnTo>
                  <a:lnTo>
                    <a:pt x="1836" y="1656"/>
                  </a:lnTo>
                  <a:lnTo>
                    <a:pt x="1836" y="1647"/>
                  </a:lnTo>
                  <a:lnTo>
                    <a:pt x="1836" y="1637"/>
                  </a:lnTo>
                  <a:lnTo>
                    <a:pt x="1843" y="1637"/>
                  </a:lnTo>
                  <a:lnTo>
                    <a:pt x="1843" y="1630"/>
                  </a:lnTo>
                  <a:lnTo>
                    <a:pt x="1836" y="1621"/>
                  </a:lnTo>
                  <a:lnTo>
                    <a:pt x="1851" y="1621"/>
                  </a:lnTo>
                  <a:lnTo>
                    <a:pt x="1869" y="1621"/>
                  </a:lnTo>
                  <a:lnTo>
                    <a:pt x="1860" y="1604"/>
                  </a:lnTo>
                  <a:lnTo>
                    <a:pt x="1869" y="1604"/>
                  </a:lnTo>
                  <a:lnTo>
                    <a:pt x="1879" y="1595"/>
                  </a:lnTo>
                  <a:lnTo>
                    <a:pt x="1895" y="1604"/>
                  </a:lnTo>
                  <a:lnTo>
                    <a:pt x="1912" y="1604"/>
                  </a:lnTo>
                  <a:lnTo>
                    <a:pt x="1912" y="1588"/>
                  </a:lnTo>
                  <a:lnTo>
                    <a:pt x="1929" y="1588"/>
                  </a:lnTo>
                  <a:lnTo>
                    <a:pt x="1922" y="1569"/>
                  </a:lnTo>
                  <a:lnTo>
                    <a:pt x="1929" y="1562"/>
                  </a:lnTo>
                  <a:lnTo>
                    <a:pt x="1936" y="1554"/>
                  </a:lnTo>
                  <a:lnTo>
                    <a:pt x="1955" y="1545"/>
                  </a:lnTo>
                  <a:lnTo>
                    <a:pt x="1964" y="1554"/>
                  </a:lnTo>
                  <a:lnTo>
                    <a:pt x="1971" y="1569"/>
                  </a:lnTo>
                  <a:lnTo>
                    <a:pt x="1988" y="1569"/>
                  </a:lnTo>
                  <a:lnTo>
                    <a:pt x="2023" y="1562"/>
                  </a:lnTo>
                  <a:lnTo>
                    <a:pt x="2030" y="1562"/>
                  </a:lnTo>
                  <a:lnTo>
                    <a:pt x="2040" y="1562"/>
                  </a:lnTo>
                  <a:lnTo>
                    <a:pt x="2040" y="1554"/>
                  </a:lnTo>
                  <a:lnTo>
                    <a:pt x="2040" y="1538"/>
                  </a:lnTo>
                  <a:lnTo>
                    <a:pt x="2056" y="1528"/>
                  </a:lnTo>
                  <a:lnTo>
                    <a:pt x="2082" y="1519"/>
                  </a:lnTo>
                  <a:lnTo>
                    <a:pt x="2108" y="1493"/>
                  </a:lnTo>
                  <a:lnTo>
                    <a:pt x="2116" y="1486"/>
                  </a:lnTo>
                  <a:lnTo>
                    <a:pt x="2116" y="1467"/>
                  </a:lnTo>
                  <a:lnTo>
                    <a:pt x="2108" y="1450"/>
                  </a:lnTo>
                  <a:lnTo>
                    <a:pt x="2090" y="1434"/>
                  </a:lnTo>
                  <a:lnTo>
                    <a:pt x="2082" y="1434"/>
                  </a:lnTo>
                  <a:lnTo>
                    <a:pt x="2073" y="1441"/>
                  </a:lnTo>
                  <a:lnTo>
                    <a:pt x="2056" y="1450"/>
                  </a:lnTo>
                  <a:lnTo>
                    <a:pt x="2030" y="1450"/>
                  </a:lnTo>
                  <a:lnTo>
                    <a:pt x="2014" y="1450"/>
                  </a:lnTo>
                  <a:lnTo>
                    <a:pt x="2007" y="1450"/>
                  </a:lnTo>
                  <a:lnTo>
                    <a:pt x="1981" y="1441"/>
                  </a:lnTo>
                  <a:lnTo>
                    <a:pt x="1981" y="1434"/>
                  </a:lnTo>
                  <a:lnTo>
                    <a:pt x="1971" y="1417"/>
                  </a:lnTo>
                  <a:lnTo>
                    <a:pt x="1964" y="1417"/>
                  </a:lnTo>
                  <a:lnTo>
                    <a:pt x="1955" y="1417"/>
                  </a:lnTo>
                  <a:lnTo>
                    <a:pt x="1936" y="1434"/>
                  </a:lnTo>
                  <a:lnTo>
                    <a:pt x="1929" y="1441"/>
                  </a:lnTo>
                  <a:lnTo>
                    <a:pt x="1912" y="1441"/>
                  </a:lnTo>
                  <a:lnTo>
                    <a:pt x="1895" y="1424"/>
                  </a:lnTo>
                  <a:lnTo>
                    <a:pt x="1879" y="1398"/>
                  </a:lnTo>
                  <a:lnTo>
                    <a:pt x="1879" y="1382"/>
                  </a:lnTo>
                  <a:lnTo>
                    <a:pt x="1879" y="1375"/>
                  </a:lnTo>
                  <a:lnTo>
                    <a:pt x="1869" y="1365"/>
                  </a:lnTo>
                  <a:lnTo>
                    <a:pt x="1860" y="1358"/>
                  </a:lnTo>
                  <a:lnTo>
                    <a:pt x="1860" y="1349"/>
                  </a:lnTo>
                  <a:lnTo>
                    <a:pt x="1843" y="1332"/>
                  </a:lnTo>
                  <a:lnTo>
                    <a:pt x="1843" y="1297"/>
                  </a:lnTo>
                  <a:lnTo>
                    <a:pt x="1851" y="1273"/>
                  </a:lnTo>
                  <a:lnTo>
                    <a:pt x="1843" y="1263"/>
                  </a:lnTo>
                  <a:lnTo>
                    <a:pt x="1827" y="1254"/>
                  </a:lnTo>
                  <a:lnTo>
                    <a:pt x="1827" y="1228"/>
                  </a:lnTo>
                  <a:lnTo>
                    <a:pt x="1827" y="1211"/>
                  </a:lnTo>
                  <a:lnTo>
                    <a:pt x="1817" y="1221"/>
                  </a:lnTo>
                  <a:lnTo>
                    <a:pt x="1817" y="1228"/>
                  </a:lnTo>
                  <a:lnTo>
                    <a:pt x="1801" y="1263"/>
                  </a:lnTo>
                  <a:lnTo>
                    <a:pt x="1782" y="1289"/>
                  </a:lnTo>
                  <a:lnTo>
                    <a:pt x="1758" y="1297"/>
                  </a:lnTo>
                  <a:lnTo>
                    <a:pt x="1732" y="1306"/>
                  </a:lnTo>
                  <a:lnTo>
                    <a:pt x="1716" y="1315"/>
                  </a:lnTo>
                  <a:lnTo>
                    <a:pt x="1690" y="1280"/>
                  </a:lnTo>
                  <a:lnTo>
                    <a:pt x="1690" y="1254"/>
                  </a:lnTo>
                  <a:lnTo>
                    <a:pt x="1709" y="1247"/>
                  </a:lnTo>
                  <a:lnTo>
                    <a:pt x="1732" y="1237"/>
                  </a:lnTo>
                  <a:lnTo>
                    <a:pt x="1742" y="1247"/>
                  </a:lnTo>
                  <a:lnTo>
                    <a:pt x="1749" y="1254"/>
                  </a:lnTo>
                  <a:lnTo>
                    <a:pt x="1758" y="1247"/>
                  </a:lnTo>
                  <a:lnTo>
                    <a:pt x="1758" y="1228"/>
                  </a:lnTo>
                  <a:lnTo>
                    <a:pt x="1758" y="1221"/>
                  </a:lnTo>
                  <a:lnTo>
                    <a:pt x="1768" y="1202"/>
                  </a:lnTo>
                  <a:lnTo>
                    <a:pt x="1775" y="1188"/>
                  </a:lnTo>
                  <a:lnTo>
                    <a:pt x="1768" y="1169"/>
                  </a:lnTo>
                  <a:lnTo>
                    <a:pt x="1749" y="1162"/>
                  </a:lnTo>
                  <a:lnTo>
                    <a:pt x="1749" y="1152"/>
                  </a:lnTo>
                  <a:lnTo>
                    <a:pt x="1742" y="1152"/>
                  </a:lnTo>
                  <a:lnTo>
                    <a:pt x="1732" y="1162"/>
                  </a:lnTo>
                  <a:lnTo>
                    <a:pt x="1716" y="1162"/>
                  </a:lnTo>
                  <a:lnTo>
                    <a:pt x="1709" y="1162"/>
                  </a:lnTo>
                  <a:lnTo>
                    <a:pt x="1699" y="1169"/>
                  </a:lnTo>
                  <a:lnTo>
                    <a:pt x="1664" y="1188"/>
                  </a:lnTo>
                  <a:lnTo>
                    <a:pt x="1647" y="1188"/>
                  </a:lnTo>
                  <a:lnTo>
                    <a:pt x="1638" y="1162"/>
                  </a:lnTo>
                  <a:lnTo>
                    <a:pt x="1621" y="1136"/>
                  </a:lnTo>
                  <a:lnTo>
                    <a:pt x="1612" y="1126"/>
                  </a:lnTo>
                  <a:lnTo>
                    <a:pt x="1621" y="1119"/>
                  </a:lnTo>
                  <a:lnTo>
                    <a:pt x="1630" y="1119"/>
                  </a:lnTo>
                  <a:lnTo>
                    <a:pt x="1630" y="1093"/>
                  </a:lnTo>
                  <a:lnTo>
                    <a:pt x="1621" y="1067"/>
                  </a:lnTo>
                  <a:lnTo>
                    <a:pt x="1604" y="1041"/>
                  </a:lnTo>
                  <a:lnTo>
                    <a:pt x="1612" y="1024"/>
                  </a:lnTo>
                  <a:lnTo>
                    <a:pt x="1621" y="1015"/>
                  </a:lnTo>
                  <a:lnTo>
                    <a:pt x="1630" y="1015"/>
                  </a:lnTo>
                  <a:lnTo>
                    <a:pt x="1630" y="1005"/>
                  </a:lnTo>
                  <a:lnTo>
                    <a:pt x="1621" y="991"/>
                  </a:lnTo>
                  <a:lnTo>
                    <a:pt x="1621" y="982"/>
                  </a:lnTo>
                  <a:lnTo>
                    <a:pt x="1621" y="956"/>
                  </a:lnTo>
                  <a:lnTo>
                    <a:pt x="1621" y="949"/>
                  </a:lnTo>
                  <a:lnTo>
                    <a:pt x="1604" y="949"/>
                  </a:lnTo>
                  <a:lnTo>
                    <a:pt x="1604" y="932"/>
                  </a:lnTo>
                  <a:lnTo>
                    <a:pt x="1595" y="913"/>
                  </a:lnTo>
                  <a:lnTo>
                    <a:pt x="1588" y="906"/>
                  </a:lnTo>
                  <a:lnTo>
                    <a:pt x="1578" y="887"/>
                  </a:lnTo>
                  <a:lnTo>
                    <a:pt x="1569" y="887"/>
                  </a:lnTo>
                  <a:lnTo>
                    <a:pt x="1569" y="880"/>
                  </a:lnTo>
                  <a:lnTo>
                    <a:pt x="1562" y="871"/>
                  </a:lnTo>
                  <a:lnTo>
                    <a:pt x="1552" y="880"/>
                  </a:lnTo>
                  <a:lnTo>
                    <a:pt x="1545" y="854"/>
                  </a:lnTo>
                  <a:lnTo>
                    <a:pt x="1526" y="819"/>
                  </a:lnTo>
                  <a:lnTo>
                    <a:pt x="1519" y="785"/>
                  </a:lnTo>
                  <a:lnTo>
                    <a:pt x="1510" y="769"/>
                  </a:lnTo>
                  <a:lnTo>
                    <a:pt x="1484" y="752"/>
                  </a:lnTo>
                  <a:lnTo>
                    <a:pt x="1484" y="726"/>
                  </a:lnTo>
                  <a:lnTo>
                    <a:pt x="1477" y="717"/>
                  </a:lnTo>
                  <a:lnTo>
                    <a:pt x="1460" y="700"/>
                  </a:lnTo>
                  <a:lnTo>
                    <a:pt x="1460" y="684"/>
                  </a:lnTo>
                  <a:lnTo>
                    <a:pt x="1451" y="665"/>
                  </a:lnTo>
                  <a:lnTo>
                    <a:pt x="1441" y="658"/>
                  </a:lnTo>
                  <a:lnTo>
                    <a:pt x="1434" y="648"/>
                  </a:lnTo>
                  <a:lnTo>
                    <a:pt x="1425" y="615"/>
                  </a:lnTo>
                  <a:lnTo>
                    <a:pt x="1418" y="608"/>
                  </a:lnTo>
                  <a:lnTo>
                    <a:pt x="1399" y="598"/>
                  </a:lnTo>
                  <a:lnTo>
                    <a:pt x="1399" y="589"/>
                  </a:lnTo>
                  <a:lnTo>
                    <a:pt x="1382" y="582"/>
                  </a:lnTo>
                  <a:lnTo>
                    <a:pt x="1375" y="572"/>
                  </a:lnTo>
                  <a:lnTo>
                    <a:pt x="1365" y="530"/>
                  </a:lnTo>
                  <a:lnTo>
                    <a:pt x="1356" y="530"/>
                  </a:lnTo>
                  <a:lnTo>
                    <a:pt x="1356" y="513"/>
                  </a:lnTo>
                  <a:lnTo>
                    <a:pt x="1347" y="497"/>
                  </a:lnTo>
                  <a:lnTo>
                    <a:pt x="1347" y="504"/>
                  </a:lnTo>
                  <a:lnTo>
                    <a:pt x="1339" y="487"/>
                  </a:lnTo>
                  <a:lnTo>
                    <a:pt x="1339" y="468"/>
                  </a:lnTo>
                  <a:lnTo>
                    <a:pt x="1332" y="461"/>
                  </a:lnTo>
                  <a:lnTo>
                    <a:pt x="1323" y="442"/>
                  </a:lnTo>
                  <a:lnTo>
                    <a:pt x="1313" y="428"/>
                  </a:lnTo>
                  <a:lnTo>
                    <a:pt x="1297" y="428"/>
                  </a:lnTo>
                  <a:lnTo>
                    <a:pt x="1297" y="419"/>
                  </a:lnTo>
                  <a:lnTo>
                    <a:pt x="1297" y="411"/>
                  </a:lnTo>
                  <a:lnTo>
                    <a:pt x="1313" y="411"/>
                  </a:lnTo>
                  <a:lnTo>
                    <a:pt x="1323" y="402"/>
                  </a:lnTo>
                  <a:lnTo>
                    <a:pt x="1323" y="369"/>
                  </a:lnTo>
                  <a:lnTo>
                    <a:pt x="1323" y="343"/>
                  </a:lnTo>
                  <a:lnTo>
                    <a:pt x="1323" y="326"/>
                  </a:lnTo>
                  <a:lnTo>
                    <a:pt x="1332" y="326"/>
                  </a:lnTo>
                  <a:lnTo>
                    <a:pt x="1339" y="300"/>
                  </a:lnTo>
                  <a:lnTo>
                    <a:pt x="1339" y="265"/>
                  </a:lnTo>
                  <a:lnTo>
                    <a:pt x="1323" y="222"/>
                  </a:lnTo>
                  <a:lnTo>
                    <a:pt x="1332" y="206"/>
                  </a:lnTo>
                  <a:lnTo>
                    <a:pt x="1347" y="189"/>
                  </a:lnTo>
                  <a:lnTo>
                    <a:pt x="1356" y="170"/>
                  </a:lnTo>
                  <a:lnTo>
                    <a:pt x="1347" y="146"/>
                  </a:lnTo>
                  <a:lnTo>
                    <a:pt x="1347" y="120"/>
                  </a:lnTo>
                  <a:lnTo>
                    <a:pt x="1339" y="104"/>
                  </a:lnTo>
                  <a:lnTo>
                    <a:pt x="1323" y="94"/>
                  </a:lnTo>
                  <a:lnTo>
                    <a:pt x="1332" y="78"/>
                  </a:lnTo>
                  <a:lnTo>
                    <a:pt x="1323" y="78"/>
                  </a:lnTo>
                  <a:lnTo>
                    <a:pt x="1313" y="68"/>
                  </a:lnTo>
                  <a:lnTo>
                    <a:pt x="1304" y="68"/>
                  </a:lnTo>
                  <a:lnTo>
                    <a:pt x="1297" y="85"/>
                  </a:lnTo>
                  <a:lnTo>
                    <a:pt x="1290" y="85"/>
                  </a:lnTo>
                  <a:lnTo>
                    <a:pt x="1280" y="68"/>
                  </a:lnTo>
                  <a:lnTo>
                    <a:pt x="1271" y="59"/>
                  </a:lnTo>
                  <a:lnTo>
                    <a:pt x="1264" y="59"/>
                  </a:lnTo>
                  <a:lnTo>
                    <a:pt x="1254" y="52"/>
                  </a:lnTo>
                  <a:lnTo>
                    <a:pt x="1254" y="35"/>
                  </a:lnTo>
                  <a:lnTo>
                    <a:pt x="1245" y="35"/>
                  </a:lnTo>
                  <a:lnTo>
                    <a:pt x="1228" y="35"/>
                  </a:lnTo>
                  <a:lnTo>
                    <a:pt x="1221" y="45"/>
                  </a:lnTo>
                  <a:lnTo>
                    <a:pt x="1212" y="45"/>
                  </a:lnTo>
                  <a:lnTo>
                    <a:pt x="1202" y="45"/>
                  </a:lnTo>
                  <a:lnTo>
                    <a:pt x="1195" y="26"/>
                  </a:lnTo>
                  <a:lnTo>
                    <a:pt x="1186" y="19"/>
                  </a:lnTo>
                  <a:lnTo>
                    <a:pt x="1195" y="9"/>
                  </a:lnTo>
                  <a:lnTo>
                    <a:pt x="1195" y="0"/>
                  </a:lnTo>
                  <a:lnTo>
                    <a:pt x="1186" y="0"/>
                  </a:lnTo>
                  <a:lnTo>
                    <a:pt x="1150" y="0"/>
                  </a:lnTo>
                  <a:lnTo>
                    <a:pt x="1117" y="19"/>
                  </a:lnTo>
                  <a:lnTo>
                    <a:pt x="1100" y="26"/>
                  </a:lnTo>
                  <a:lnTo>
                    <a:pt x="1074" y="26"/>
                  </a:lnTo>
                  <a:lnTo>
                    <a:pt x="1058" y="26"/>
                  </a:lnTo>
                  <a:lnTo>
                    <a:pt x="1067" y="35"/>
                  </a:lnTo>
                  <a:lnTo>
                    <a:pt x="1067" y="59"/>
                  </a:lnTo>
                  <a:lnTo>
                    <a:pt x="1058" y="68"/>
                  </a:lnTo>
                  <a:lnTo>
                    <a:pt x="1067" y="78"/>
                  </a:lnTo>
                  <a:lnTo>
                    <a:pt x="1074" y="85"/>
                  </a:lnTo>
                  <a:lnTo>
                    <a:pt x="1084" y="104"/>
                  </a:lnTo>
                  <a:lnTo>
                    <a:pt x="1100" y="104"/>
                  </a:lnTo>
                  <a:lnTo>
                    <a:pt x="1108" y="111"/>
                  </a:lnTo>
                  <a:lnTo>
                    <a:pt x="1091" y="130"/>
                  </a:lnTo>
                  <a:lnTo>
                    <a:pt x="1084" y="154"/>
                  </a:lnTo>
                  <a:lnTo>
                    <a:pt x="1091" y="154"/>
                  </a:lnTo>
                  <a:lnTo>
                    <a:pt x="1100" y="163"/>
                  </a:lnTo>
                  <a:lnTo>
                    <a:pt x="1084" y="180"/>
                  </a:lnTo>
                  <a:lnTo>
                    <a:pt x="1067" y="180"/>
                  </a:lnTo>
                  <a:lnTo>
                    <a:pt x="1048" y="163"/>
                  </a:lnTo>
                  <a:lnTo>
                    <a:pt x="1058" y="154"/>
                  </a:lnTo>
                  <a:lnTo>
                    <a:pt x="1048" y="137"/>
                  </a:lnTo>
                  <a:lnTo>
                    <a:pt x="1041" y="130"/>
                  </a:lnTo>
                  <a:lnTo>
                    <a:pt x="1032" y="137"/>
                  </a:lnTo>
                  <a:lnTo>
                    <a:pt x="1025" y="154"/>
                  </a:lnTo>
                  <a:lnTo>
                    <a:pt x="1025" y="163"/>
                  </a:lnTo>
                  <a:lnTo>
                    <a:pt x="1025" y="180"/>
                  </a:lnTo>
                  <a:lnTo>
                    <a:pt x="1025" y="189"/>
                  </a:lnTo>
                  <a:lnTo>
                    <a:pt x="1015" y="206"/>
                  </a:lnTo>
                  <a:lnTo>
                    <a:pt x="989" y="206"/>
                  </a:lnTo>
                  <a:lnTo>
                    <a:pt x="973" y="206"/>
                  </a:lnTo>
                  <a:lnTo>
                    <a:pt x="973" y="215"/>
                  </a:lnTo>
                  <a:lnTo>
                    <a:pt x="963" y="248"/>
                  </a:lnTo>
                  <a:lnTo>
                    <a:pt x="963" y="255"/>
                  </a:lnTo>
                  <a:lnTo>
                    <a:pt x="947" y="274"/>
                  </a:lnTo>
                  <a:lnTo>
                    <a:pt x="947" y="281"/>
                  </a:lnTo>
                  <a:lnTo>
                    <a:pt x="947" y="291"/>
                  </a:lnTo>
                  <a:lnTo>
                    <a:pt x="937" y="281"/>
                  </a:lnTo>
                  <a:lnTo>
                    <a:pt x="930" y="274"/>
                  </a:lnTo>
                  <a:lnTo>
                    <a:pt x="914" y="300"/>
                  </a:lnTo>
                  <a:lnTo>
                    <a:pt x="914" y="281"/>
                  </a:lnTo>
                  <a:lnTo>
                    <a:pt x="914" y="265"/>
                  </a:lnTo>
                  <a:lnTo>
                    <a:pt x="921" y="255"/>
                  </a:lnTo>
                  <a:lnTo>
                    <a:pt x="914" y="248"/>
                  </a:lnTo>
                  <a:lnTo>
                    <a:pt x="914" y="232"/>
                  </a:lnTo>
                  <a:lnTo>
                    <a:pt x="904" y="232"/>
                  </a:lnTo>
                  <a:lnTo>
                    <a:pt x="895" y="232"/>
                  </a:lnTo>
                  <a:lnTo>
                    <a:pt x="888" y="222"/>
                  </a:lnTo>
                  <a:lnTo>
                    <a:pt x="878" y="248"/>
                  </a:lnTo>
                  <a:lnTo>
                    <a:pt x="888" y="248"/>
                  </a:lnTo>
                  <a:lnTo>
                    <a:pt x="888" y="265"/>
                  </a:lnTo>
                  <a:lnTo>
                    <a:pt x="878" y="265"/>
                  </a:lnTo>
                  <a:lnTo>
                    <a:pt x="878" y="255"/>
                  </a:lnTo>
                  <a:lnTo>
                    <a:pt x="871" y="255"/>
                  </a:lnTo>
                  <a:lnTo>
                    <a:pt x="871" y="265"/>
                  </a:lnTo>
                  <a:lnTo>
                    <a:pt x="871" y="274"/>
                  </a:lnTo>
                  <a:lnTo>
                    <a:pt x="888" y="300"/>
                  </a:lnTo>
                  <a:lnTo>
                    <a:pt x="871" y="300"/>
                  </a:lnTo>
                  <a:lnTo>
                    <a:pt x="861" y="291"/>
                  </a:lnTo>
                  <a:lnTo>
                    <a:pt x="861" y="281"/>
                  </a:lnTo>
                  <a:lnTo>
                    <a:pt x="852" y="291"/>
                  </a:lnTo>
                  <a:lnTo>
                    <a:pt x="845" y="307"/>
                  </a:lnTo>
                  <a:lnTo>
                    <a:pt x="835" y="307"/>
                  </a:lnTo>
                  <a:lnTo>
                    <a:pt x="819" y="343"/>
                  </a:lnTo>
                  <a:lnTo>
                    <a:pt x="809" y="350"/>
                  </a:lnTo>
                  <a:lnTo>
                    <a:pt x="802" y="359"/>
                  </a:lnTo>
                  <a:lnTo>
                    <a:pt x="809" y="369"/>
                  </a:lnTo>
                  <a:lnTo>
                    <a:pt x="819" y="376"/>
                  </a:lnTo>
                  <a:lnTo>
                    <a:pt x="802" y="395"/>
                  </a:lnTo>
                  <a:lnTo>
                    <a:pt x="793" y="402"/>
                  </a:lnTo>
                  <a:lnTo>
                    <a:pt x="786" y="402"/>
                  </a:lnTo>
                  <a:lnTo>
                    <a:pt x="802" y="419"/>
                  </a:lnTo>
                  <a:lnTo>
                    <a:pt x="802" y="435"/>
                  </a:lnTo>
                  <a:lnTo>
                    <a:pt x="802" y="452"/>
                  </a:lnTo>
                  <a:lnTo>
                    <a:pt x="802" y="461"/>
                  </a:lnTo>
                  <a:lnTo>
                    <a:pt x="793" y="468"/>
                  </a:lnTo>
                  <a:lnTo>
                    <a:pt x="776" y="478"/>
                  </a:lnTo>
                  <a:lnTo>
                    <a:pt x="750" y="487"/>
                  </a:lnTo>
                  <a:lnTo>
                    <a:pt x="743" y="497"/>
                  </a:lnTo>
                  <a:lnTo>
                    <a:pt x="715" y="478"/>
                  </a:lnTo>
                  <a:lnTo>
                    <a:pt x="698" y="468"/>
                  </a:lnTo>
                  <a:lnTo>
                    <a:pt x="682" y="468"/>
                  </a:lnTo>
                  <a:lnTo>
                    <a:pt x="665" y="461"/>
                  </a:lnTo>
                  <a:lnTo>
                    <a:pt x="665" y="452"/>
                  </a:lnTo>
                  <a:lnTo>
                    <a:pt x="665" y="435"/>
                  </a:lnTo>
                  <a:lnTo>
                    <a:pt x="665" y="428"/>
                  </a:lnTo>
                  <a:lnTo>
                    <a:pt x="691" y="419"/>
                  </a:lnTo>
                  <a:lnTo>
                    <a:pt x="691" y="411"/>
                  </a:lnTo>
                  <a:lnTo>
                    <a:pt x="708" y="411"/>
                  </a:lnTo>
                  <a:lnTo>
                    <a:pt x="715" y="402"/>
                  </a:lnTo>
                  <a:lnTo>
                    <a:pt x="698" y="395"/>
                  </a:lnTo>
                  <a:lnTo>
                    <a:pt x="691" y="385"/>
                  </a:lnTo>
                  <a:lnTo>
                    <a:pt x="682" y="376"/>
                  </a:lnTo>
                  <a:lnTo>
                    <a:pt x="665" y="376"/>
                  </a:lnTo>
                  <a:lnTo>
                    <a:pt x="658" y="359"/>
                  </a:lnTo>
                  <a:lnTo>
                    <a:pt x="649" y="359"/>
                  </a:lnTo>
                  <a:lnTo>
                    <a:pt x="623" y="369"/>
                  </a:lnTo>
                  <a:lnTo>
                    <a:pt x="606" y="369"/>
                  </a:lnTo>
                  <a:lnTo>
                    <a:pt x="606" y="376"/>
                  </a:lnTo>
                  <a:lnTo>
                    <a:pt x="587" y="376"/>
                  </a:lnTo>
                  <a:lnTo>
                    <a:pt x="606" y="385"/>
                  </a:lnTo>
                  <a:lnTo>
                    <a:pt x="613" y="395"/>
                  </a:lnTo>
                  <a:lnTo>
                    <a:pt x="623" y="402"/>
                  </a:lnTo>
                  <a:lnTo>
                    <a:pt x="623" y="411"/>
                  </a:lnTo>
                  <a:lnTo>
                    <a:pt x="623" y="428"/>
                  </a:lnTo>
                  <a:lnTo>
                    <a:pt x="632" y="435"/>
                  </a:lnTo>
                  <a:lnTo>
                    <a:pt x="632" y="442"/>
                  </a:lnTo>
                  <a:lnTo>
                    <a:pt x="639" y="442"/>
                  </a:lnTo>
                  <a:lnTo>
                    <a:pt x="632" y="461"/>
                  </a:lnTo>
                  <a:lnTo>
                    <a:pt x="632" y="468"/>
                  </a:lnTo>
                  <a:lnTo>
                    <a:pt x="632" y="497"/>
                  </a:lnTo>
                  <a:lnTo>
                    <a:pt x="649" y="497"/>
                  </a:lnTo>
                  <a:lnTo>
                    <a:pt x="665" y="497"/>
                  </a:lnTo>
                  <a:lnTo>
                    <a:pt x="672" y="504"/>
                  </a:lnTo>
                  <a:lnTo>
                    <a:pt x="672" y="513"/>
                  </a:lnTo>
                  <a:lnTo>
                    <a:pt x="682" y="523"/>
                  </a:lnTo>
                  <a:lnTo>
                    <a:pt x="682" y="530"/>
                  </a:lnTo>
                  <a:lnTo>
                    <a:pt x="691" y="539"/>
                  </a:lnTo>
                  <a:lnTo>
                    <a:pt x="682" y="546"/>
                  </a:lnTo>
                  <a:lnTo>
                    <a:pt x="672" y="563"/>
                  </a:lnTo>
                  <a:lnTo>
                    <a:pt x="691" y="582"/>
                  </a:lnTo>
                  <a:lnTo>
                    <a:pt x="698" y="589"/>
                  </a:lnTo>
                  <a:lnTo>
                    <a:pt x="682" y="598"/>
                  </a:lnTo>
                  <a:lnTo>
                    <a:pt x="672" y="589"/>
                  </a:lnTo>
                  <a:lnTo>
                    <a:pt x="658" y="598"/>
                  </a:lnTo>
                  <a:lnTo>
                    <a:pt x="639" y="598"/>
                  </a:lnTo>
                  <a:lnTo>
                    <a:pt x="649" y="582"/>
                  </a:lnTo>
                  <a:lnTo>
                    <a:pt x="658" y="582"/>
                  </a:lnTo>
                  <a:lnTo>
                    <a:pt x="639" y="563"/>
                  </a:lnTo>
                  <a:lnTo>
                    <a:pt x="632" y="572"/>
                  </a:lnTo>
                  <a:lnTo>
                    <a:pt x="613" y="572"/>
                  </a:lnTo>
                  <a:lnTo>
                    <a:pt x="596" y="563"/>
                  </a:lnTo>
                  <a:lnTo>
                    <a:pt x="596" y="572"/>
                  </a:lnTo>
                  <a:lnTo>
                    <a:pt x="587" y="589"/>
                  </a:lnTo>
                  <a:lnTo>
                    <a:pt x="580" y="615"/>
                  </a:lnTo>
                  <a:lnTo>
                    <a:pt x="563" y="622"/>
                  </a:lnTo>
                  <a:lnTo>
                    <a:pt x="554" y="632"/>
                  </a:lnTo>
                  <a:lnTo>
                    <a:pt x="554" y="648"/>
                  </a:lnTo>
                  <a:lnTo>
                    <a:pt x="544" y="665"/>
                  </a:lnTo>
                  <a:lnTo>
                    <a:pt x="537" y="674"/>
                  </a:lnTo>
                  <a:lnTo>
                    <a:pt x="528" y="684"/>
                  </a:lnTo>
                  <a:lnTo>
                    <a:pt x="537" y="691"/>
                  </a:lnTo>
                  <a:lnTo>
                    <a:pt x="563" y="710"/>
                  </a:lnTo>
                  <a:lnTo>
                    <a:pt x="580" y="717"/>
                  </a:lnTo>
                  <a:lnTo>
                    <a:pt x="580" y="726"/>
                  </a:lnTo>
                  <a:lnTo>
                    <a:pt x="596" y="743"/>
                  </a:lnTo>
                  <a:lnTo>
                    <a:pt x="606" y="769"/>
                  </a:lnTo>
                  <a:lnTo>
                    <a:pt x="606" y="776"/>
                  </a:lnTo>
                  <a:lnTo>
                    <a:pt x="649" y="769"/>
                  </a:lnTo>
                  <a:lnTo>
                    <a:pt x="658" y="776"/>
                  </a:lnTo>
                  <a:lnTo>
                    <a:pt x="665" y="795"/>
                  </a:lnTo>
                  <a:lnTo>
                    <a:pt x="649" y="785"/>
                  </a:lnTo>
                  <a:lnTo>
                    <a:pt x="639" y="785"/>
                  </a:lnTo>
                  <a:lnTo>
                    <a:pt x="623" y="785"/>
                  </a:lnTo>
                  <a:lnTo>
                    <a:pt x="606" y="776"/>
                  </a:lnTo>
                  <a:lnTo>
                    <a:pt x="596" y="769"/>
                  </a:lnTo>
                  <a:lnTo>
                    <a:pt x="587" y="769"/>
                  </a:lnTo>
                  <a:lnTo>
                    <a:pt x="580" y="776"/>
                  </a:lnTo>
                  <a:lnTo>
                    <a:pt x="573" y="769"/>
                  </a:lnTo>
                  <a:lnTo>
                    <a:pt x="554" y="776"/>
                  </a:lnTo>
                  <a:lnTo>
                    <a:pt x="528" y="769"/>
                  </a:lnTo>
                  <a:lnTo>
                    <a:pt x="511" y="759"/>
                  </a:lnTo>
                  <a:lnTo>
                    <a:pt x="495" y="759"/>
                  </a:lnTo>
                  <a:lnTo>
                    <a:pt x="495" y="752"/>
                  </a:lnTo>
                  <a:lnTo>
                    <a:pt x="485" y="752"/>
                  </a:lnTo>
                  <a:lnTo>
                    <a:pt x="459" y="752"/>
                  </a:lnTo>
                  <a:lnTo>
                    <a:pt x="436" y="743"/>
                  </a:lnTo>
                  <a:lnTo>
                    <a:pt x="436" y="759"/>
                  </a:lnTo>
                  <a:lnTo>
                    <a:pt x="426" y="769"/>
                  </a:lnTo>
                  <a:lnTo>
                    <a:pt x="426" y="776"/>
                  </a:lnTo>
                  <a:lnTo>
                    <a:pt x="443" y="785"/>
                  </a:lnTo>
                  <a:lnTo>
                    <a:pt x="452" y="795"/>
                  </a:lnTo>
                  <a:lnTo>
                    <a:pt x="478" y="804"/>
                  </a:lnTo>
                  <a:lnTo>
                    <a:pt x="478" y="795"/>
                  </a:lnTo>
                  <a:lnTo>
                    <a:pt x="485" y="795"/>
                  </a:lnTo>
                  <a:lnTo>
                    <a:pt x="504" y="811"/>
                  </a:lnTo>
                  <a:lnTo>
                    <a:pt x="511" y="845"/>
                  </a:lnTo>
                  <a:lnTo>
                    <a:pt x="495" y="854"/>
                  </a:lnTo>
                  <a:lnTo>
                    <a:pt x="485" y="861"/>
                  </a:lnTo>
                  <a:lnTo>
                    <a:pt x="469" y="854"/>
                  </a:lnTo>
                  <a:lnTo>
                    <a:pt x="452" y="854"/>
                  </a:lnTo>
                  <a:lnTo>
                    <a:pt x="443" y="854"/>
                  </a:lnTo>
                  <a:lnTo>
                    <a:pt x="426" y="837"/>
                  </a:lnTo>
                  <a:lnTo>
                    <a:pt x="417" y="828"/>
                  </a:lnTo>
                  <a:lnTo>
                    <a:pt x="410" y="819"/>
                  </a:lnTo>
                  <a:lnTo>
                    <a:pt x="400" y="837"/>
                  </a:lnTo>
                  <a:lnTo>
                    <a:pt x="393" y="828"/>
                  </a:lnTo>
                  <a:lnTo>
                    <a:pt x="367" y="819"/>
                  </a:lnTo>
                  <a:lnTo>
                    <a:pt x="367" y="804"/>
                  </a:lnTo>
                  <a:lnTo>
                    <a:pt x="358" y="804"/>
                  </a:lnTo>
                  <a:lnTo>
                    <a:pt x="358" y="795"/>
                  </a:lnTo>
                  <a:lnTo>
                    <a:pt x="358" y="785"/>
                  </a:lnTo>
                  <a:lnTo>
                    <a:pt x="350" y="776"/>
                  </a:lnTo>
                  <a:lnTo>
                    <a:pt x="350" y="769"/>
                  </a:lnTo>
                  <a:lnTo>
                    <a:pt x="341" y="752"/>
                  </a:lnTo>
                  <a:lnTo>
                    <a:pt x="331" y="743"/>
                  </a:lnTo>
                  <a:lnTo>
                    <a:pt x="331" y="736"/>
                  </a:lnTo>
                  <a:lnTo>
                    <a:pt x="341" y="726"/>
                  </a:lnTo>
                  <a:lnTo>
                    <a:pt x="341" y="710"/>
                  </a:lnTo>
                  <a:lnTo>
                    <a:pt x="331" y="700"/>
                  </a:lnTo>
                  <a:lnTo>
                    <a:pt x="331" y="691"/>
                  </a:lnTo>
                  <a:lnTo>
                    <a:pt x="324" y="684"/>
                  </a:lnTo>
                  <a:lnTo>
                    <a:pt x="317" y="674"/>
                  </a:lnTo>
                  <a:lnTo>
                    <a:pt x="289" y="674"/>
                  </a:lnTo>
                  <a:lnTo>
                    <a:pt x="282" y="674"/>
                  </a:lnTo>
                  <a:lnTo>
                    <a:pt x="272" y="674"/>
                  </a:lnTo>
                  <a:lnTo>
                    <a:pt x="263" y="665"/>
                  </a:lnTo>
                  <a:lnTo>
                    <a:pt x="272" y="665"/>
                  </a:lnTo>
                  <a:lnTo>
                    <a:pt x="272" y="658"/>
                  </a:lnTo>
                  <a:lnTo>
                    <a:pt x="263" y="658"/>
                  </a:lnTo>
                  <a:lnTo>
                    <a:pt x="256" y="658"/>
                  </a:lnTo>
                  <a:lnTo>
                    <a:pt x="256" y="648"/>
                  </a:lnTo>
                  <a:lnTo>
                    <a:pt x="239" y="648"/>
                  </a:lnTo>
                  <a:lnTo>
                    <a:pt x="230" y="641"/>
                  </a:lnTo>
                  <a:lnTo>
                    <a:pt x="220" y="622"/>
                  </a:lnTo>
                  <a:lnTo>
                    <a:pt x="230" y="608"/>
                  </a:lnTo>
                  <a:lnTo>
                    <a:pt x="220" y="608"/>
                  </a:lnTo>
                  <a:lnTo>
                    <a:pt x="213" y="598"/>
                  </a:lnTo>
                  <a:lnTo>
                    <a:pt x="220" y="598"/>
                  </a:lnTo>
                  <a:lnTo>
                    <a:pt x="230" y="598"/>
                  </a:lnTo>
                  <a:lnTo>
                    <a:pt x="239" y="598"/>
                  </a:lnTo>
                  <a:lnTo>
                    <a:pt x="256" y="615"/>
                  </a:lnTo>
                  <a:lnTo>
                    <a:pt x="263" y="622"/>
                  </a:lnTo>
                  <a:lnTo>
                    <a:pt x="272" y="622"/>
                  </a:lnTo>
                  <a:lnTo>
                    <a:pt x="272" y="615"/>
                  </a:lnTo>
                  <a:lnTo>
                    <a:pt x="289" y="622"/>
                  </a:lnTo>
                  <a:lnTo>
                    <a:pt x="305" y="632"/>
                  </a:lnTo>
                  <a:lnTo>
                    <a:pt x="317" y="632"/>
                  </a:lnTo>
                  <a:lnTo>
                    <a:pt x="324" y="632"/>
                  </a:lnTo>
                  <a:lnTo>
                    <a:pt x="331" y="641"/>
                  </a:lnTo>
                  <a:lnTo>
                    <a:pt x="350" y="641"/>
                  </a:lnTo>
                  <a:lnTo>
                    <a:pt x="367" y="641"/>
                  </a:lnTo>
                  <a:lnTo>
                    <a:pt x="393" y="648"/>
                  </a:lnTo>
                  <a:lnTo>
                    <a:pt x="400" y="641"/>
                  </a:lnTo>
                  <a:lnTo>
                    <a:pt x="410" y="632"/>
                  </a:lnTo>
                  <a:lnTo>
                    <a:pt x="417" y="641"/>
                  </a:lnTo>
                  <a:lnTo>
                    <a:pt x="417" y="648"/>
                  </a:lnTo>
                  <a:lnTo>
                    <a:pt x="436" y="648"/>
                  </a:lnTo>
                  <a:lnTo>
                    <a:pt x="452" y="648"/>
                  </a:lnTo>
                  <a:lnTo>
                    <a:pt x="469" y="648"/>
                  </a:lnTo>
                  <a:lnTo>
                    <a:pt x="485" y="632"/>
                  </a:lnTo>
                  <a:lnTo>
                    <a:pt x="495" y="632"/>
                  </a:lnTo>
                  <a:lnTo>
                    <a:pt x="511" y="622"/>
                  </a:lnTo>
                  <a:lnTo>
                    <a:pt x="521" y="615"/>
                  </a:lnTo>
                  <a:lnTo>
                    <a:pt x="521" y="608"/>
                  </a:lnTo>
                  <a:lnTo>
                    <a:pt x="528" y="598"/>
                  </a:lnTo>
                  <a:lnTo>
                    <a:pt x="537" y="598"/>
                  </a:lnTo>
                  <a:lnTo>
                    <a:pt x="537" y="589"/>
                  </a:lnTo>
                  <a:lnTo>
                    <a:pt x="537" y="582"/>
                  </a:lnTo>
                  <a:lnTo>
                    <a:pt x="544" y="582"/>
                  </a:lnTo>
                  <a:lnTo>
                    <a:pt x="554" y="546"/>
                  </a:lnTo>
                  <a:lnTo>
                    <a:pt x="544" y="530"/>
                  </a:lnTo>
                  <a:lnTo>
                    <a:pt x="544" y="513"/>
                  </a:lnTo>
                  <a:lnTo>
                    <a:pt x="537" y="513"/>
                  </a:lnTo>
                  <a:lnTo>
                    <a:pt x="537" y="497"/>
                  </a:lnTo>
                  <a:lnTo>
                    <a:pt x="528" y="504"/>
                  </a:lnTo>
                  <a:lnTo>
                    <a:pt x="521" y="497"/>
                  </a:lnTo>
                  <a:lnTo>
                    <a:pt x="521" y="478"/>
                  </a:lnTo>
                  <a:lnTo>
                    <a:pt x="504" y="478"/>
                  </a:lnTo>
                  <a:lnTo>
                    <a:pt x="495" y="478"/>
                  </a:lnTo>
                  <a:lnTo>
                    <a:pt x="495" y="468"/>
                  </a:lnTo>
                  <a:lnTo>
                    <a:pt x="469" y="461"/>
                  </a:lnTo>
                  <a:lnTo>
                    <a:pt x="452" y="468"/>
                  </a:lnTo>
                  <a:lnTo>
                    <a:pt x="443" y="461"/>
                  </a:lnTo>
                  <a:lnTo>
                    <a:pt x="436" y="452"/>
                  </a:lnTo>
                  <a:lnTo>
                    <a:pt x="417" y="442"/>
                  </a:lnTo>
                  <a:lnTo>
                    <a:pt x="417" y="452"/>
                  </a:lnTo>
                  <a:lnTo>
                    <a:pt x="410" y="442"/>
                  </a:lnTo>
                  <a:lnTo>
                    <a:pt x="393" y="428"/>
                  </a:lnTo>
                  <a:lnTo>
                    <a:pt x="367" y="428"/>
                  </a:lnTo>
                  <a:lnTo>
                    <a:pt x="341" y="411"/>
                  </a:lnTo>
                  <a:lnTo>
                    <a:pt x="317" y="402"/>
                  </a:lnTo>
                  <a:lnTo>
                    <a:pt x="298" y="411"/>
                  </a:lnTo>
                  <a:lnTo>
                    <a:pt x="239" y="411"/>
                  </a:lnTo>
                  <a:lnTo>
                    <a:pt x="230" y="411"/>
                  </a:lnTo>
                  <a:lnTo>
                    <a:pt x="220" y="402"/>
                  </a:lnTo>
                  <a:lnTo>
                    <a:pt x="204" y="411"/>
                  </a:lnTo>
                  <a:lnTo>
                    <a:pt x="204" y="402"/>
                  </a:lnTo>
                  <a:lnTo>
                    <a:pt x="197" y="395"/>
                  </a:lnTo>
                  <a:lnTo>
                    <a:pt x="187" y="402"/>
                  </a:lnTo>
                  <a:lnTo>
                    <a:pt x="178" y="385"/>
                  </a:lnTo>
                  <a:lnTo>
                    <a:pt x="171" y="385"/>
                  </a:lnTo>
                  <a:lnTo>
                    <a:pt x="161" y="369"/>
                  </a:lnTo>
                  <a:lnTo>
                    <a:pt x="154" y="369"/>
                  </a:lnTo>
                  <a:lnTo>
                    <a:pt x="145" y="385"/>
                  </a:lnTo>
                  <a:lnTo>
                    <a:pt x="135" y="385"/>
                  </a:lnTo>
                  <a:lnTo>
                    <a:pt x="128" y="369"/>
                  </a:lnTo>
                  <a:lnTo>
                    <a:pt x="119" y="369"/>
                  </a:lnTo>
                  <a:lnTo>
                    <a:pt x="119" y="395"/>
                  </a:lnTo>
                  <a:lnTo>
                    <a:pt x="102" y="395"/>
                  </a:lnTo>
                  <a:lnTo>
                    <a:pt x="93" y="385"/>
                  </a:lnTo>
                  <a:lnTo>
                    <a:pt x="76" y="385"/>
                  </a:lnTo>
                  <a:lnTo>
                    <a:pt x="36" y="402"/>
                  </a:lnTo>
                  <a:lnTo>
                    <a:pt x="24" y="428"/>
                  </a:lnTo>
                  <a:lnTo>
                    <a:pt x="19" y="456"/>
                  </a:lnTo>
                  <a:lnTo>
                    <a:pt x="12" y="456"/>
                  </a:lnTo>
                  <a:lnTo>
                    <a:pt x="12" y="468"/>
                  </a:lnTo>
                  <a:lnTo>
                    <a:pt x="0" y="478"/>
                  </a:lnTo>
                  <a:lnTo>
                    <a:pt x="0" y="494"/>
                  </a:lnTo>
                  <a:lnTo>
                    <a:pt x="26" y="513"/>
                  </a:lnTo>
                  <a:lnTo>
                    <a:pt x="38" y="532"/>
                  </a:lnTo>
                  <a:lnTo>
                    <a:pt x="59" y="561"/>
                  </a:lnTo>
                  <a:lnTo>
                    <a:pt x="50" y="582"/>
                  </a:lnTo>
                  <a:lnTo>
                    <a:pt x="55" y="620"/>
                  </a:lnTo>
                  <a:lnTo>
                    <a:pt x="64" y="655"/>
                  </a:lnTo>
                  <a:lnTo>
                    <a:pt x="95" y="681"/>
                  </a:lnTo>
                  <a:lnTo>
                    <a:pt x="119" y="724"/>
                  </a:lnTo>
                  <a:lnTo>
                    <a:pt x="107" y="740"/>
                  </a:lnTo>
                  <a:lnTo>
                    <a:pt x="114" y="752"/>
                  </a:lnTo>
                  <a:lnTo>
                    <a:pt x="109" y="766"/>
                  </a:lnTo>
                  <a:lnTo>
                    <a:pt x="114" y="783"/>
                  </a:lnTo>
                  <a:lnTo>
                    <a:pt x="116" y="811"/>
                  </a:lnTo>
                  <a:lnTo>
                    <a:pt x="126" y="835"/>
                  </a:lnTo>
                  <a:lnTo>
                    <a:pt x="130" y="835"/>
                  </a:lnTo>
                  <a:lnTo>
                    <a:pt x="145" y="873"/>
                  </a:lnTo>
                  <a:lnTo>
                    <a:pt x="156" y="873"/>
                  </a:lnTo>
                  <a:lnTo>
                    <a:pt x="166" y="875"/>
                  </a:lnTo>
                  <a:lnTo>
                    <a:pt x="166" y="894"/>
                  </a:lnTo>
                  <a:lnTo>
                    <a:pt x="154" y="897"/>
                  </a:lnTo>
                  <a:lnTo>
                    <a:pt x="145" y="904"/>
                  </a:lnTo>
                  <a:lnTo>
                    <a:pt x="156" y="939"/>
                  </a:lnTo>
                  <a:lnTo>
                    <a:pt x="168" y="946"/>
                  </a:lnTo>
                  <a:lnTo>
                    <a:pt x="187" y="958"/>
                  </a:lnTo>
                  <a:lnTo>
                    <a:pt x="220" y="968"/>
                  </a:lnTo>
                  <a:lnTo>
                    <a:pt x="230" y="989"/>
                  </a:lnTo>
                  <a:lnTo>
                    <a:pt x="216" y="998"/>
                  </a:lnTo>
                  <a:lnTo>
                    <a:pt x="208" y="1027"/>
                  </a:lnTo>
                  <a:lnTo>
                    <a:pt x="197" y="1048"/>
                  </a:lnTo>
                  <a:lnTo>
                    <a:pt x="185" y="1072"/>
                  </a:lnTo>
                  <a:lnTo>
                    <a:pt x="187" y="1084"/>
                  </a:lnTo>
                  <a:lnTo>
                    <a:pt x="171" y="1093"/>
                  </a:lnTo>
                  <a:lnTo>
                    <a:pt x="119" y="1181"/>
                  </a:lnTo>
                  <a:lnTo>
                    <a:pt x="119" y="1202"/>
                  </a:lnTo>
                  <a:lnTo>
                    <a:pt x="135" y="1202"/>
                  </a:lnTo>
                  <a:lnTo>
                    <a:pt x="154" y="1195"/>
                  </a:lnTo>
                  <a:lnTo>
                    <a:pt x="161" y="1195"/>
                  </a:lnTo>
                  <a:lnTo>
                    <a:pt x="161" y="1202"/>
                  </a:lnTo>
                  <a:lnTo>
                    <a:pt x="154" y="1221"/>
                  </a:lnTo>
                  <a:lnTo>
                    <a:pt x="154" y="1228"/>
                  </a:lnTo>
                  <a:lnTo>
                    <a:pt x="171" y="1228"/>
                  </a:lnTo>
                  <a:lnTo>
                    <a:pt x="178" y="1237"/>
                  </a:lnTo>
                  <a:lnTo>
                    <a:pt x="197" y="1247"/>
                  </a:lnTo>
                  <a:lnTo>
                    <a:pt x="204" y="1237"/>
                  </a:lnTo>
                  <a:lnTo>
                    <a:pt x="220" y="1237"/>
                  </a:lnTo>
                  <a:lnTo>
                    <a:pt x="230" y="1237"/>
                  </a:lnTo>
                  <a:lnTo>
                    <a:pt x="239" y="1247"/>
                  </a:lnTo>
                  <a:lnTo>
                    <a:pt x="246" y="1247"/>
                  </a:lnTo>
                  <a:lnTo>
                    <a:pt x="246" y="1263"/>
                  </a:lnTo>
                  <a:lnTo>
                    <a:pt x="239" y="1263"/>
                  </a:lnTo>
                  <a:lnTo>
                    <a:pt x="220" y="1263"/>
                  </a:lnTo>
                  <a:lnTo>
                    <a:pt x="204" y="1263"/>
                  </a:lnTo>
                  <a:lnTo>
                    <a:pt x="178" y="1263"/>
                  </a:lnTo>
                  <a:lnTo>
                    <a:pt x="178" y="1273"/>
                  </a:lnTo>
                  <a:lnTo>
                    <a:pt x="171" y="1273"/>
                  </a:lnTo>
                  <a:lnTo>
                    <a:pt x="171" y="1263"/>
                  </a:lnTo>
                  <a:lnTo>
                    <a:pt x="161" y="1273"/>
                  </a:lnTo>
                  <a:lnTo>
                    <a:pt x="161" y="1280"/>
                  </a:lnTo>
                  <a:lnTo>
                    <a:pt x="161" y="1289"/>
                  </a:lnTo>
                  <a:lnTo>
                    <a:pt x="161" y="1297"/>
                  </a:lnTo>
                  <a:lnTo>
                    <a:pt x="154" y="1297"/>
                  </a:lnTo>
                  <a:lnTo>
                    <a:pt x="145" y="1280"/>
                  </a:lnTo>
                  <a:lnTo>
                    <a:pt x="135" y="1289"/>
                  </a:lnTo>
                  <a:lnTo>
                    <a:pt x="135" y="1297"/>
                  </a:lnTo>
                  <a:lnTo>
                    <a:pt x="135" y="1306"/>
                  </a:lnTo>
                  <a:lnTo>
                    <a:pt x="135" y="1323"/>
                  </a:lnTo>
                  <a:lnTo>
                    <a:pt x="145" y="1332"/>
                  </a:lnTo>
                  <a:lnTo>
                    <a:pt x="145" y="1349"/>
                  </a:lnTo>
                  <a:lnTo>
                    <a:pt x="128" y="1365"/>
                  </a:lnTo>
                  <a:lnTo>
                    <a:pt x="128" y="1375"/>
                  </a:lnTo>
                  <a:lnTo>
                    <a:pt x="135" y="1382"/>
                  </a:lnTo>
                  <a:lnTo>
                    <a:pt x="128" y="1398"/>
                  </a:lnTo>
                  <a:lnTo>
                    <a:pt x="135" y="1417"/>
                  </a:lnTo>
                  <a:lnTo>
                    <a:pt x="135" y="1434"/>
                  </a:lnTo>
                  <a:lnTo>
                    <a:pt x="154" y="1441"/>
                  </a:lnTo>
                  <a:lnTo>
                    <a:pt x="161" y="1450"/>
                  </a:lnTo>
                  <a:lnTo>
                    <a:pt x="161" y="1460"/>
                  </a:lnTo>
                  <a:lnTo>
                    <a:pt x="154" y="1467"/>
                  </a:lnTo>
                  <a:lnTo>
                    <a:pt x="145" y="1460"/>
                  </a:lnTo>
                  <a:lnTo>
                    <a:pt x="135" y="1450"/>
                  </a:lnTo>
                  <a:lnTo>
                    <a:pt x="128" y="1460"/>
                  </a:lnTo>
                  <a:lnTo>
                    <a:pt x="128" y="1467"/>
                  </a:lnTo>
                  <a:lnTo>
                    <a:pt x="135" y="1476"/>
                  </a:lnTo>
                  <a:lnTo>
                    <a:pt x="145" y="1476"/>
                  </a:lnTo>
                  <a:lnTo>
                    <a:pt x="135" y="1493"/>
                  </a:lnTo>
                  <a:lnTo>
                    <a:pt x="128" y="149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57"/>
            <p:cNvSpPr>
              <a:spLocks/>
            </p:cNvSpPr>
            <p:nvPr/>
          </p:nvSpPr>
          <p:spPr bwMode="auto">
            <a:xfrm>
              <a:off x="6396038" y="719138"/>
              <a:ext cx="3359150" cy="4252913"/>
            </a:xfrm>
            <a:custGeom>
              <a:avLst/>
              <a:gdLst>
                <a:gd name="T0" fmla="*/ 171 w 2116"/>
                <a:gd name="T1" fmla="*/ 1595 h 2679"/>
                <a:gd name="T2" fmla="*/ 317 w 2116"/>
                <a:gd name="T3" fmla="*/ 1647 h 2679"/>
                <a:gd name="T4" fmla="*/ 410 w 2116"/>
                <a:gd name="T5" fmla="*/ 1791 h 2679"/>
                <a:gd name="T6" fmla="*/ 400 w 2116"/>
                <a:gd name="T7" fmla="*/ 1886 h 2679"/>
                <a:gd name="T8" fmla="*/ 544 w 2116"/>
                <a:gd name="T9" fmla="*/ 1928 h 2679"/>
                <a:gd name="T10" fmla="*/ 665 w 2116"/>
                <a:gd name="T11" fmla="*/ 2030 h 2679"/>
                <a:gd name="T12" fmla="*/ 819 w 2116"/>
                <a:gd name="T13" fmla="*/ 2082 h 2679"/>
                <a:gd name="T14" fmla="*/ 956 w 2116"/>
                <a:gd name="T15" fmla="*/ 2092 h 2679"/>
                <a:gd name="T16" fmla="*/ 989 w 2116"/>
                <a:gd name="T17" fmla="*/ 2201 h 2679"/>
                <a:gd name="T18" fmla="*/ 956 w 2116"/>
                <a:gd name="T19" fmla="*/ 2314 h 2679"/>
                <a:gd name="T20" fmla="*/ 895 w 2116"/>
                <a:gd name="T21" fmla="*/ 2406 h 2679"/>
                <a:gd name="T22" fmla="*/ 895 w 2116"/>
                <a:gd name="T23" fmla="*/ 2482 h 2679"/>
                <a:gd name="T24" fmla="*/ 999 w 2116"/>
                <a:gd name="T25" fmla="*/ 2577 h 2679"/>
                <a:gd name="T26" fmla="*/ 1186 w 2116"/>
                <a:gd name="T27" fmla="*/ 2619 h 2679"/>
                <a:gd name="T28" fmla="*/ 1399 w 2116"/>
                <a:gd name="T29" fmla="*/ 2645 h 2679"/>
                <a:gd name="T30" fmla="*/ 1526 w 2116"/>
                <a:gd name="T31" fmla="*/ 2645 h 2679"/>
                <a:gd name="T32" fmla="*/ 1723 w 2116"/>
                <a:gd name="T33" fmla="*/ 2645 h 2679"/>
                <a:gd name="T34" fmla="*/ 1588 w 2116"/>
                <a:gd name="T35" fmla="*/ 2456 h 2679"/>
                <a:gd name="T36" fmla="*/ 1536 w 2116"/>
                <a:gd name="T37" fmla="*/ 2295 h 2679"/>
                <a:gd name="T38" fmla="*/ 1578 w 2116"/>
                <a:gd name="T39" fmla="*/ 2167 h 2679"/>
                <a:gd name="T40" fmla="*/ 1408 w 2116"/>
                <a:gd name="T41" fmla="*/ 2073 h 2679"/>
                <a:gd name="T42" fmla="*/ 1399 w 2116"/>
                <a:gd name="T43" fmla="*/ 1869 h 2679"/>
                <a:gd name="T44" fmla="*/ 1484 w 2116"/>
                <a:gd name="T45" fmla="*/ 1775 h 2679"/>
                <a:gd name="T46" fmla="*/ 1630 w 2116"/>
                <a:gd name="T47" fmla="*/ 1682 h 2679"/>
                <a:gd name="T48" fmla="*/ 1758 w 2116"/>
                <a:gd name="T49" fmla="*/ 1656 h 2679"/>
                <a:gd name="T50" fmla="*/ 1912 w 2116"/>
                <a:gd name="T51" fmla="*/ 1604 h 2679"/>
                <a:gd name="T52" fmla="*/ 2056 w 2116"/>
                <a:gd name="T53" fmla="*/ 1528 h 2679"/>
                <a:gd name="T54" fmla="*/ 1971 w 2116"/>
                <a:gd name="T55" fmla="*/ 1417 h 2679"/>
                <a:gd name="T56" fmla="*/ 1851 w 2116"/>
                <a:gd name="T57" fmla="*/ 1273 h 2679"/>
                <a:gd name="T58" fmla="*/ 1732 w 2116"/>
                <a:gd name="T59" fmla="*/ 1237 h 2679"/>
                <a:gd name="T60" fmla="*/ 1699 w 2116"/>
                <a:gd name="T61" fmla="*/ 1169 h 2679"/>
                <a:gd name="T62" fmla="*/ 1621 w 2116"/>
                <a:gd name="T63" fmla="*/ 991 h 2679"/>
                <a:gd name="T64" fmla="*/ 1519 w 2116"/>
                <a:gd name="T65" fmla="*/ 785 h 2679"/>
                <a:gd name="T66" fmla="*/ 1375 w 2116"/>
                <a:gd name="T67" fmla="*/ 572 h 2679"/>
                <a:gd name="T68" fmla="*/ 1323 w 2116"/>
                <a:gd name="T69" fmla="*/ 402 h 2679"/>
                <a:gd name="T70" fmla="*/ 1332 w 2116"/>
                <a:gd name="T71" fmla="*/ 78 h 2679"/>
                <a:gd name="T72" fmla="*/ 1202 w 2116"/>
                <a:gd name="T73" fmla="*/ 45 h 2679"/>
                <a:gd name="T74" fmla="*/ 1074 w 2116"/>
                <a:gd name="T75" fmla="*/ 85 h 2679"/>
                <a:gd name="T76" fmla="*/ 1025 w 2116"/>
                <a:gd name="T77" fmla="*/ 154 h 2679"/>
                <a:gd name="T78" fmla="*/ 914 w 2116"/>
                <a:gd name="T79" fmla="*/ 300 h 2679"/>
                <a:gd name="T80" fmla="*/ 871 w 2116"/>
                <a:gd name="T81" fmla="*/ 265 h 2679"/>
                <a:gd name="T82" fmla="*/ 793 w 2116"/>
                <a:gd name="T83" fmla="*/ 402 h 2679"/>
                <a:gd name="T84" fmla="*/ 665 w 2116"/>
                <a:gd name="T85" fmla="*/ 435 h 2679"/>
                <a:gd name="T86" fmla="*/ 587 w 2116"/>
                <a:gd name="T87" fmla="*/ 376 h 2679"/>
                <a:gd name="T88" fmla="*/ 672 w 2116"/>
                <a:gd name="T89" fmla="*/ 513 h 2679"/>
                <a:gd name="T90" fmla="*/ 632 w 2116"/>
                <a:gd name="T91" fmla="*/ 572 h 2679"/>
                <a:gd name="T92" fmla="*/ 580 w 2116"/>
                <a:gd name="T93" fmla="*/ 726 h 2679"/>
                <a:gd name="T94" fmla="*/ 554 w 2116"/>
                <a:gd name="T95" fmla="*/ 776 h 2679"/>
                <a:gd name="T96" fmla="*/ 485 w 2116"/>
                <a:gd name="T97" fmla="*/ 795 h 2679"/>
                <a:gd name="T98" fmla="*/ 358 w 2116"/>
                <a:gd name="T99" fmla="*/ 804 h 2679"/>
                <a:gd name="T100" fmla="*/ 282 w 2116"/>
                <a:gd name="T101" fmla="*/ 674 h 2679"/>
                <a:gd name="T102" fmla="*/ 230 w 2116"/>
                <a:gd name="T103" fmla="*/ 598 h 2679"/>
                <a:gd name="T104" fmla="*/ 410 w 2116"/>
                <a:gd name="T105" fmla="*/ 632 h 2679"/>
                <a:gd name="T106" fmla="*/ 544 w 2116"/>
                <a:gd name="T107" fmla="*/ 582 h 2679"/>
                <a:gd name="T108" fmla="*/ 436 w 2116"/>
                <a:gd name="T109" fmla="*/ 452 h 2679"/>
                <a:gd name="T110" fmla="*/ 187 w 2116"/>
                <a:gd name="T111" fmla="*/ 402 h 2679"/>
                <a:gd name="T112" fmla="*/ 19 w 2116"/>
                <a:gd name="T113" fmla="*/ 456 h 2679"/>
                <a:gd name="T114" fmla="*/ 109 w 2116"/>
                <a:gd name="T115" fmla="*/ 766 h 2679"/>
                <a:gd name="T116" fmla="*/ 230 w 2116"/>
                <a:gd name="T117" fmla="*/ 989 h 2679"/>
                <a:gd name="T118" fmla="*/ 171 w 2116"/>
                <a:gd name="T119" fmla="*/ 1228 h 2679"/>
                <a:gd name="T120" fmla="*/ 171 w 2116"/>
                <a:gd name="T121" fmla="*/ 1263 h 2679"/>
                <a:gd name="T122" fmla="*/ 135 w 2116"/>
                <a:gd name="T123" fmla="*/ 1382 h 2679"/>
                <a:gd name="T124" fmla="*/ 128 w 2116"/>
                <a:gd name="T125" fmla="*/ 1493 h 2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16" h="2679">
                  <a:moveTo>
                    <a:pt x="128" y="1493"/>
                  </a:moveTo>
                  <a:lnTo>
                    <a:pt x="128" y="1502"/>
                  </a:lnTo>
                  <a:lnTo>
                    <a:pt x="135" y="1502"/>
                  </a:lnTo>
                  <a:lnTo>
                    <a:pt x="135" y="1510"/>
                  </a:lnTo>
                  <a:lnTo>
                    <a:pt x="145" y="1502"/>
                  </a:lnTo>
                  <a:lnTo>
                    <a:pt x="154" y="1502"/>
                  </a:lnTo>
                  <a:lnTo>
                    <a:pt x="154" y="1519"/>
                  </a:lnTo>
                  <a:lnTo>
                    <a:pt x="154" y="1538"/>
                  </a:lnTo>
                  <a:lnTo>
                    <a:pt x="135" y="1538"/>
                  </a:lnTo>
                  <a:lnTo>
                    <a:pt x="145" y="1554"/>
                  </a:lnTo>
                  <a:lnTo>
                    <a:pt x="154" y="1554"/>
                  </a:lnTo>
                  <a:lnTo>
                    <a:pt x="161" y="1554"/>
                  </a:lnTo>
                  <a:lnTo>
                    <a:pt x="161" y="1562"/>
                  </a:lnTo>
                  <a:lnTo>
                    <a:pt x="171" y="1578"/>
                  </a:lnTo>
                  <a:lnTo>
                    <a:pt x="171" y="1595"/>
                  </a:lnTo>
                  <a:lnTo>
                    <a:pt x="178" y="1614"/>
                  </a:lnTo>
                  <a:lnTo>
                    <a:pt x="187" y="1614"/>
                  </a:lnTo>
                  <a:lnTo>
                    <a:pt x="197" y="1614"/>
                  </a:lnTo>
                  <a:lnTo>
                    <a:pt x="197" y="1621"/>
                  </a:lnTo>
                  <a:lnTo>
                    <a:pt x="213" y="1621"/>
                  </a:lnTo>
                  <a:lnTo>
                    <a:pt x="230" y="1621"/>
                  </a:lnTo>
                  <a:lnTo>
                    <a:pt x="246" y="1621"/>
                  </a:lnTo>
                  <a:lnTo>
                    <a:pt x="256" y="1630"/>
                  </a:lnTo>
                  <a:lnTo>
                    <a:pt x="256" y="1637"/>
                  </a:lnTo>
                  <a:lnTo>
                    <a:pt x="263" y="1637"/>
                  </a:lnTo>
                  <a:lnTo>
                    <a:pt x="282" y="1630"/>
                  </a:lnTo>
                  <a:lnTo>
                    <a:pt x="282" y="1621"/>
                  </a:lnTo>
                  <a:lnTo>
                    <a:pt x="289" y="1621"/>
                  </a:lnTo>
                  <a:lnTo>
                    <a:pt x="305" y="1630"/>
                  </a:lnTo>
                  <a:lnTo>
                    <a:pt x="317" y="1647"/>
                  </a:lnTo>
                  <a:lnTo>
                    <a:pt x="331" y="1647"/>
                  </a:lnTo>
                  <a:lnTo>
                    <a:pt x="331" y="1656"/>
                  </a:lnTo>
                  <a:lnTo>
                    <a:pt x="324" y="1663"/>
                  </a:lnTo>
                  <a:lnTo>
                    <a:pt x="324" y="1673"/>
                  </a:lnTo>
                  <a:lnTo>
                    <a:pt x="341" y="1699"/>
                  </a:lnTo>
                  <a:lnTo>
                    <a:pt x="350" y="1725"/>
                  </a:lnTo>
                  <a:lnTo>
                    <a:pt x="331" y="1732"/>
                  </a:lnTo>
                  <a:lnTo>
                    <a:pt x="358" y="1732"/>
                  </a:lnTo>
                  <a:lnTo>
                    <a:pt x="358" y="1741"/>
                  </a:lnTo>
                  <a:lnTo>
                    <a:pt x="358" y="1751"/>
                  </a:lnTo>
                  <a:lnTo>
                    <a:pt x="384" y="1758"/>
                  </a:lnTo>
                  <a:lnTo>
                    <a:pt x="393" y="1758"/>
                  </a:lnTo>
                  <a:lnTo>
                    <a:pt x="410" y="1765"/>
                  </a:lnTo>
                  <a:lnTo>
                    <a:pt x="410" y="1784"/>
                  </a:lnTo>
                  <a:lnTo>
                    <a:pt x="410" y="1791"/>
                  </a:lnTo>
                  <a:lnTo>
                    <a:pt x="426" y="1791"/>
                  </a:lnTo>
                  <a:lnTo>
                    <a:pt x="436" y="1791"/>
                  </a:lnTo>
                  <a:lnTo>
                    <a:pt x="452" y="1791"/>
                  </a:lnTo>
                  <a:lnTo>
                    <a:pt x="452" y="1810"/>
                  </a:lnTo>
                  <a:lnTo>
                    <a:pt x="469" y="1810"/>
                  </a:lnTo>
                  <a:lnTo>
                    <a:pt x="478" y="1827"/>
                  </a:lnTo>
                  <a:lnTo>
                    <a:pt x="469" y="1834"/>
                  </a:lnTo>
                  <a:lnTo>
                    <a:pt x="459" y="1843"/>
                  </a:lnTo>
                  <a:lnTo>
                    <a:pt x="452" y="1853"/>
                  </a:lnTo>
                  <a:lnTo>
                    <a:pt x="436" y="1860"/>
                  </a:lnTo>
                  <a:lnTo>
                    <a:pt x="426" y="1869"/>
                  </a:lnTo>
                  <a:lnTo>
                    <a:pt x="410" y="1860"/>
                  </a:lnTo>
                  <a:lnTo>
                    <a:pt x="400" y="1860"/>
                  </a:lnTo>
                  <a:lnTo>
                    <a:pt x="400" y="1869"/>
                  </a:lnTo>
                  <a:lnTo>
                    <a:pt x="400" y="1886"/>
                  </a:lnTo>
                  <a:lnTo>
                    <a:pt x="400" y="1895"/>
                  </a:lnTo>
                  <a:lnTo>
                    <a:pt x="410" y="1912"/>
                  </a:lnTo>
                  <a:lnTo>
                    <a:pt x="417" y="1928"/>
                  </a:lnTo>
                  <a:lnTo>
                    <a:pt x="417" y="1938"/>
                  </a:lnTo>
                  <a:lnTo>
                    <a:pt x="426" y="1945"/>
                  </a:lnTo>
                  <a:lnTo>
                    <a:pt x="443" y="1952"/>
                  </a:lnTo>
                  <a:lnTo>
                    <a:pt x="443" y="1945"/>
                  </a:lnTo>
                  <a:lnTo>
                    <a:pt x="459" y="1938"/>
                  </a:lnTo>
                  <a:lnTo>
                    <a:pt x="469" y="1945"/>
                  </a:lnTo>
                  <a:lnTo>
                    <a:pt x="485" y="1938"/>
                  </a:lnTo>
                  <a:lnTo>
                    <a:pt x="495" y="1938"/>
                  </a:lnTo>
                  <a:lnTo>
                    <a:pt x="504" y="1928"/>
                  </a:lnTo>
                  <a:lnTo>
                    <a:pt x="511" y="1928"/>
                  </a:lnTo>
                  <a:lnTo>
                    <a:pt x="528" y="1938"/>
                  </a:lnTo>
                  <a:lnTo>
                    <a:pt x="544" y="1928"/>
                  </a:lnTo>
                  <a:lnTo>
                    <a:pt x="554" y="1928"/>
                  </a:lnTo>
                  <a:lnTo>
                    <a:pt x="563" y="1938"/>
                  </a:lnTo>
                  <a:lnTo>
                    <a:pt x="573" y="1952"/>
                  </a:lnTo>
                  <a:lnTo>
                    <a:pt x="580" y="1962"/>
                  </a:lnTo>
                  <a:lnTo>
                    <a:pt x="580" y="1978"/>
                  </a:lnTo>
                  <a:lnTo>
                    <a:pt x="580" y="1997"/>
                  </a:lnTo>
                  <a:lnTo>
                    <a:pt x="580" y="2006"/>
                  </a:lnTo>
                  <a:lnTo>
                    <a:pt x="596" y="2006"/>
                  </a:lnTo>
                  <a:lnTo>
                    <a:pt x="623" y="2006"/>
                  </a:lnTo>
                  <a:lnTo>
                    <a:pt x="632" y="1997"/>
                  </a:lnTo>
                  <a:lnTo>
                    <a:pt x="639" y="1997"/>
                  </a:lnTo>
                  <a:lnTo>
                    <a:pt x="639" y="2006"/>
                  </a:lnTo>
                  <a:lnTo>
                    <a:pt x="649" y="2023"/>
                  </a:lnTo>
                  <a:lnTo>
                    <a:pt x="665" y="2023"/>
                  </a:lnTo>
                  <a:lnTo>
                    <a:pt x="665" y="2030"/>
                  </a:lnTo>
                  <a:lnTo>
                    <a:pt x="672" y="2056"/>
                  </a:lnTo>
                  <a:lnTo>
                    <a:pt x="672" y="2066"/>
                  </a:lnTo>
                  <a:lnTo>
                    <a:pt x="682" y="2066"/>
                  </a:lnTo>
                  <a:lnTo>
                    <a:pt x="698" y="2066"/>
                  </a:lnTo>
                  <a:lnTo>
                    <a:pt x="708" y="2066"/>
                  </a:lnTo>
                  <a:lnTo>
                    <a:pt x="715" y="2073"/>
                  </a:lnTo>
                  <a:lnTo>
                    <a:pt x="724" y="2066"/>
                  </a:lnTo>
                  <a:lnTo>
                    <a:pt x="734" y="2073"/>
                  </a:lnTo>
                  <a:lnTo>
                    <a:pt x="743" y="2073"/>
                  </a:lnTo>
                  <a:lnTo>
                    <a:pt x="750" y="2066"/>
                  </a:lnTo>
                  <a:lnTo>
                    <a:pt x="767" y="2049"/>
                  </a:lnTo>
                  <a:lnTo>
                    <a:pt x="786" y="2049"/>
                  </a:lnTo>
                  <a:lnTo>
                    <a:pt x="786" y="2056"/>
                  </a:lnTo>
                  <a:lnTo>
                    <a:pt x="793" y="2066"/>
                  </a:lnTo>
                  <a:lnTo>
                    <a:pt x="819" y="2082"/>
                  </a:lnTo>
                  <a:lnTo>
                    <a:pt x="835" y="2073"/>
                  </a:lnTo>
                  <a:lnTo>
                    <a:pt x="835" y="2066"/>
                  </a:lnTo>
                  <a:lnTo>
                    <a:pt x="845" y="2073"/>
                  </a:lnTo>
                  <a:lnTo>
                    <a:pt x="852" y="2082"/>
                  </a:lnTo>
                  <a:lnTo>
                    <a:pt x="871" y="2073"/>
                  </a:lnTo>
                  <a:lnTo>
                    <a:pt x="871" y="2082"/>
                  </a:lnTo>
                  <a:lnTo>
                    <a:pt x="888" y="2082"/>
                  </a:lnTo>
                  <a:lnTo>
                    <a:pt x="888" y="2073"/>
                  </a:lnTo>
                  <a:lnTo>
                    <a:pt x="904" y="2073"/>
                  </a:lnTo>
                  <a:lnTo>
                    <a:pt x="914" y="2073"/>
                  </a:lnTo>
                  <a:lnTo>
                    <a:pt x="914" y="2082"/>
                  </a:lnTo>
                  <a:lnTo>
                    <a:pt x="921" y="2092"/>
                  </a:lnTo>
                  <a:lnTo>
                    <a:pt x="921" y="2082"/>
                  </a:lnTo>
                  <a:lnTo>
                    <a:pt x="937" y="2082"/>
                  </a:lnTo>
                  <a:lnTo>
                    <a:pt x="956" y="2092"/>
                  </a:lnTo>
                  <a:lnTo>
                    <a:pt x="973" y="2092"/>
                  </a:lnTo>
                  <a:lnTo>
                    <a:pt x="980" y="2082"/>
                  </a:lnTo>
                  <a:lnTo>
                    <a:pt x="989" y="2082"/>
                  </a:lnTo>
                  <a:lnTo>
                    <a:pt x="989" y="2108"/>
                  </a:lnTo>
                  <a:lnTo>
                    <a:pt x="980" y="2115"/>
                  </a:lnTo>
                  <a:lnTo>
                    <a:pt x="963" y="2125"/>
                  </a:lnTo>
                  <a:lnTo>
                    <a:pt x="956" y="2134"/>
                  </a:lnTo>
                  <a:lnTo>
                    <a:pt x="963" y="2141"/>
                  </a:lnTo>
                  <a:lnTo>
                    <a:pt x="980" y="2141"/>
                  </a:lnTo>
                  <a:lnTo>
                    <a:pt x="980" y="2148"/>
                  </a:lnTo>
                  <a:lnTo>
                    <a:pt x="973" y="2158"/>
                  </a:lnTo>
                  <a:lnTo>
                    <a:pt x="963" y="2167"/>
                  </a:lnTo>
                  <a:lnTo>
                    <a:pt x="963" y="2175"/>
                  </a:lnTo>
                  <a:lnTo>
                    <a:pt x="973" y="2175"/>
                  </a:lnTo>
                  <a:lnTo>
                    <a:pt x="989" y="2201"/>
                  </a:lnTo>
                  <a:lnTo>
                    <a:pt x="989" y="2227"/>
                  </a:lnTo>
                  <a:lnTo>
                    <a:pt x="980" y="2253"/>
                  </a:lnTo>
                  <a:lnTo>
                    <a:pt x="963" y="2253"/>
                  </a:lnTo>
                  <a:lnTo>
                    <a:pt x="937" y="2253"/>
                  </a:lnTo>
                  <a:lnTo>
                    <a:pt x="930" y="2260"/>
                  </a:lnTo>
                  <a:lnTo>
                    <a:pt x="921" y="2286"/>
                  </a:lnTo>
                  <a:lnTo>
                    <a:pt x="895" y="2295"/>
                  </a:lnTo>
                  <a:lnTo>
                    <a:pt x="895" y="2338"/>
                  </a:lnTo>
                  <a:lnTo>
                    <a:pt x="904" y="2328"/>
                  </a:lnTo>
                  <a:lnTo>
                    <a:pt x="914" y="2328"/>
                  </a:lnTo>
                  <a:lnTo>
                    <a:pt x="921" y="2321"/>
                  </a:lnTo>
                  <a:lnTo>
                    <a:pt x="921" y="2338"/>
                  </a:lnTo>
                  <a:lnTo>
                    <a:pt x="930" y="2338"/>
                  </a:lnTo>
                  <a:lnTo>
                    <a:pt x="947" y="2321"/>
                  </a:lnTo>
                  <a:lnTo>
                    <a:pt x="956" y="2314"/>
                  </a:lnTo>
                  <a:lnTo>
                    <a:pt x="973" y="2314"/>
                  </a:lnTo>
                  <a:lnTo>
                    <a:pt x="973" y="2328"/>
                  </a:lnTo>
                  <a:lnTo>
                    <a:pt x="973" y="2338"/>
                  </a:lnTo>
                  <a:lnTo>
                    <a:pt x="956" y="2345"/>
                  </a:lnTo>
                  <a:lnTo>
                    <a:pt x="937" y="2354"/>
                  </a:lnTo>
                  <a:lnTo>
                    <a:pt x="930" y="2364"/>
                  </a:lnTo>
                  <a:lnTo>
                    <a:pt x="937" y="2371"/>
                  </a:lnTo>
                  <a:lnTo>
                    <a:pt x="947" y="2380"/>
                  </a:lnTo>
                  <a:lnTo>
                    <a:pt x="930" y="2388"/>
                  </a:lnTo>
                  <a:lnTo>
                    <a:pt x="914" y="2380"/>
                  </a:lnTo>
                  <a:lnTo>
                    <a:pt x="904" y="2380"/>
                  </a:lnTo>
                  <a:lnTo>
                    <a:pt x="895" y="2388"/>
                  </a:lnTo>
                  <a:lnTo>
                    <a:pt x="888" y="2388"/>
                  </a:lnTo>
                  <a:lnTo>
                    <a:pt x="888" y="2397"/>
                  </a:lnTo>
                  <a:lnTo>
                    <a:pt x="895" y="2406"/>
                  </a:lnTo>
                  <a:lnTo>
                    <a:pt x="921" y="2406"/>
                  </a:lnTo>
                  <a:lnTo>
                    <a:pt x="930" y="2414"/>
                  </a:lnTo>
                  <a:lnTo>
                    <a:pt x="930" y="2423"/>
                  </a:lnTo>
                  <a:lnTo>
                    <a:pt x="956" y="2432"/>
                  </a:lnTo>
                  <a:lnTo>
                    <a:pt x="947" y="2432"/>
                  </a:lnTo>
                  <a:lnTo>
                    <a:pt x="937" y="2440"/>
                  </a:lnTo>
                  <a:lnTo>
                    <a:pt x="930" y="2432"/>
                  </a:lnTo>
                  <a:lnTo>
                    <a:pt x="930" y="2449"/>
                  </a:lnTo>
                  <a:lnTo>
                    <a:pt x="937" y="2456"/>
                  </a:lnTo>
                  <a:lnTo>
                    <a:pt x="930" y="2466"/>
                  </a:lnTo>
                  <a:lnTo>
                    <a:pt x="921" y="2456"/>
                  </a:lnTo>
                  <a:lnTo>
                    <a:pt x="914" y="2449"/>
                  </a:lnTo>
                  <a:lnTo>
                    <a:pt x="904" y="2456"/>
                  </a:lnTo>
                  <a:lnTo>
                    <a:pt x="904" y="2475"/>
                  </a:lnTo>
                  <a:lnTo>
                    <a:pt x="895" y="2482"/>
                  </a:lnTo>
                  <a:lnTo>
                    <a:pt x="904" y="2492"/>
                  </a:lnTo>
                  <a:lnTo>
                    <a:pt x="904" y="2508"/>
                  </a:lnTo>
                  <a:lnTo>
                    <a:pt x="888" y="2508"/>
                  </a:lnTo>
                  <a:lnTo>
                    <a:pt x="878" y="2534"/>
                  </a:lnTo>
                  <a:lnTo>
                    <a:pt x="878" y="2541"/>
                  </a:lnTo>
                  <a:lnTo>
                    <a:pt x="895" y="2551"/>
                  </a:lnTo>
                  <a:lnTo>
                    <a:pt x="914" y="2560"/>
                  </a:lnTo>
                  <a:lnTo>
                    <a:pt x="921" y="2560"/>
                  </a:lnTo>
                  <a:lnTo>
                    <a:pt x="937" y="2560"/>
                  </a:lnTo>
                  <a:lnTo>
                    <a:pt x="947" y="2567"/>
                  </a:lnTo>
                  <a:lnTo>
                    <a:pt x="947" y="2577"/>
                  </a:lnTo>
                  <a:lnTo>
                    <a:pt x="963" y="2577"/>
                  </a:lnTo>
                  <a:lnTo>
                    <a:pt x="973" y="2567"/>
                  </a:lnTo>
                  <a:lnTo>
                    <a:pt x="980" y="2577"/>
                  </a:lnTo>
                  <a:lnTo>
                    <a:pt x="999" y="2577"/>
                  </a:lnTo>
                  <a:lnTo>
                    <a:pt x="999" y="2584"/>
                  </a:lnTo>
                  <a:lnTo>
                    <a:pt x="1015" y="2593"/>
                  </a:lnTo>
                  <a:lnTo>
                    <a:pt x="1032" y="2593"/>
                  </a:lnTo>
                  <a:lnTo>
                    <a:pt x="1041" y="2603"/>
                  </a:lnTo>
                  <a:lnTo>
                    <a:pt x="1048" y="2610"/>
                  </a:lnTo>
                  <a:lnTo>
                    <a:pt x="1067" y="2610"/>
                  </a:lnTo>
                  <a:lnTo>
                    <a:pt x="1091" y="2645"/>
                  </a:lnTo>
                  <a:lnTo>
                    <a:pt x="1100" y="2629"/>
                  </a:lnTo>
                  <a:lnTo>
                    <a:pt x="1108" y="2629"/>
                  </a:lnTo>
                  <a:lnTo>
                    <a:pt x="1126" y="2629"/>
                  </a:lnTo>
                  <a:lnTo>
                    <a:pt x="1136" y="2619"/>
                  </a:lnTo>
                  <a:lnTo>
                    <a:pt x="1143" y="2603"/>
                  </a:lnTo>
                  <a:lnTo>
                    <a:pt x="1160" y="2610"/>
                  </a:lnTo>
                  <a:lnTo>
                    <a:pt x="1176" y="2619"/>
                  </a:lnTo>
                  <a:lnTo>
                    <a:pt x="1186" y="2619"/>
                  </a:lnTo>
                  <a:lnTo>
                    <a:pt x="1221" y="2619"/>
                  </a:lnTo>
                  <a:lnTo>
                    <a:pt x="1228" y="2629"/>
                  </a:lnTo>
                  <a:lnTo>
                    <a:pt x="1238" y="2629"/>
                  </a:lnTo>
                  <a:lnTo>
                    <a:pt x="1254" y="2629"/>
                  </a:lnTo>
                  <a:lnTo>
                    <a:pt x="1271" y="2629"/>
                  </a:lnTo>
                  <a:lnTo>
                    <a:pt x="1297" y="2619"/>
                  </a:lnTo>
                  <a:lnTo>
                    <a:pt x="1304" y="2619"/>
                  </a:lnTo>
                  <a:lnTo>
                    <a:pt x="1313" y="2629"/>
                  </a:lnTo>
                  <a:lnTo>
                    <a:pt x="1339" y="2629"/>
                  </a:lnTo>
                  <a:lnTo>
                    <a:pt x="1356" y="2629"/>
                  </a:lnTo>
                  <a:lnTo>
                    <a:pt x="1365" y="2629"/>
                  </a:lnTo>
                  <a:lnTo>
                    <a:pt x="1375" y="2636"/>
                  </a:lnTo>
                  <a:lnTo>
                    <a:pt x="1365" y="2645"/>
                  </a:lnTo>
                  <a:lnTo>
                    <a:pt x="1382" y="2645"/>
                  </a:lnTo>
                  <a:lnTo>
                    <a:pt x="1399" y="2645"/>
                  </a:lnTo>
                  <a:lnTo>
                    <a:pt x="1408" y="2636"/>
                  </a:lnTo>
                  <a:lnTo>
                    <a:pt x="1425" y="2629"/>
                  </a:lnTo>
                  <a:lnTo>
                    <a:pt x="1441" y="2636"/>
                  </a:lnTo>
                  <a:lnTo>
                    <a:pt x="1451" y="2636"/>
                  </a:lnTo>
                  <a:lnTo>
                    <a:pt x="1460" y="2629"/>
                  </a:lnTo>
                  <a:lnTo>
                    <a:pt x="1460" y="2619"/>
                  </a:lnTo>
                  <a:lnTo>
                    <a:pt x="1467" y="2619"/>
                  </a:lnTo>
                  <a:lnTo>
                    <a:pt x="1477" y="2619"/>
                  </a:lnTo>
                  <a:lnTo>
                    <a:pt x="1477" y="2636"/>
                  </a:lnTo>
                  <a:lnTo>
                    <a:pt x="1493" y="2629"/>
                  </a:lnTo>
                  <a:lnTo>
                    <a:pt x="1493" y="2619"/>
                  </a:lnTo>
                  <a:lnTo>
                    <a:pt x="1510" y="2619"/>
                  </a:lnTo>
                  <a:lnTo>
                    <a:pt x="1526" y="2629"/>
                  </a:lnTo>
                  <a:lnTo>
                    <a:pt x="1526" y="2636"/>
                  </a:lnTo>
                  <a:lnTo>
                    <a:pt x="1526" y="2645"/>
                  </a:lnTo>
                  <a:lnTo>
                    <a:pt x="1536" y="2653"/>
                  </a:lnTo>
                  <a:lnTo>
                    <a:pt x="1552" y="2645"/>
                  </a:lnTo>
                  <a:lnTo>
                    <a:pt x="1562" y="2645"/>
                  </a:lnTo>
                  <a:lnTo>
                    <a:pt x="1588" y="2653"/>
                  </a:lnTo>
                  <a:lnTo>
                    <a:pt x="1612" y="2653"/>
                  </a:lnTo>
                  <a:lnTo>
                    <a:pt x="1621" y="2653"/>
                  </a:lnTo>
                  <a:lnTo>
                    <a:pt x="1638" y="2671"/>
                  </a:lnTo>
                  <a:lnTo>
                    <a:pt x="1657" y="2679"/>
                  </a:lnTo>
                  <a:lnTo>
                    <a:pt x="1673" y="2679"/>
                  </a:lnTo>
                  <a:lnTo>
                    <a:pt x="1680" y="2679"/>
                  </a:lnTo>
                  <a:lnTo>
                    <a:pt x="1699" y="2671"/>
                  </a:lnTo>
                  <a:lnTo>
                    <a:pt x="1709" y="2653"/>
                  </a:lnTo>
                  <a:lnTo>
                    <a:pt x="1699" y="2645"/>
                  </a:lnTo>
                  <a:lnTo>
                    <a:pt x="1716" y="2645"/>
                  </a:lnTo>
                  <a:lnTo>
                    <a:pt x="1723" y="2645"/>
                  </a:lnTo>
                  <a:lnTo>
                    <a:pt x="1723" y="2629"/>
                  </a:lnTo>
                  <a:lnTo>
                    <a:pt x="1732" y="2610"/>
                  </a:lnTo>
                  <a:lnTo>
                    <a:pt x="1723" y="2610"/>
                  </a:lnTo>
                  <a:lnTo>
                    <a:pt x="1709" y="2603"/>
                  </a:lnTo>
                  <a:lnTo>
                    <a:pt x="1690" y="2593"/>
                  </a:lnTo>
                  <a:lnTo>
                    <a:pt x="1680" y="2584"/>
                  </a:lnTo>
                  <a:lnTo>
                    <a:pt x="1657" y="2567"/>
                  </a:lnTo>
                  <a:lnTo>
                    <a:pt x="1638" y="2560"/>
                  </a:lnTo>
                  <a:lnTo>
                    <a:pt x="1621" y="2541"/>
                  </a:lnTo>
                  <a:lnTo>
                    <a:pt x="1621" y="2508"/>
                  </a:lnTo>
                  <a:lnTo>
                    <a:pt x="1612" y="2501"/>
                  </a:lnTo>
                  <a:lnTo>
                    <a:pt x="1604" y="2492"/>
                  </a:lnTo>
                  <a:lnTo>
                    <a:pt x="1604" y="2475"/>
                  </a:lnTo>
                  <a:lnTo>
                    <a:pt x="1595" y="2456"/>
                  </a:lnTo>
                  <a:lnTo>
                    <a:pt x="1588" y="2456"/>
                  </a:lnTo>
                  <a:lnTo>
                    <a:pt x="1588" y="2449"/>
                  </a:lnTo>
                  <a:lnTo>
                    <a:pt x="1569" y="2440"/>
                  </a:lnTo>
                  <a:lnTo>
                    <a:pt x="1545" y="2423"/>
                  </a:lnTo>
                  <a:lnTo>
                    <a:pt x="1545" y="2432"/>
                  </a:lnTo>
                  <a:lnTo>
                    <a:pt x="1536" y="2440"/>
                  </a:lnTo>
                  <a:lnTo>
                    <a:pt x="1526" y="2432"/>
                  </a:lnTo>
                  <a:lnTo>
                    <a:pt x="1510" y="2423"/>
                  </a:lnTo>
                  <a:lnTo>
                    <a:pt x="1519" y="2388"/>
                  </a:lnTo>
                  <a:lnTo>
                    <a:pt x="1519" y="2380"/>
                  </a:lnTo>
                  <a:lnTo>
                    <a:pt x="1526" y="2371"/>
                  </a:lnTo>
                  <a:lnTo>
                    <a:pt x="1526" y="2354"/>
                  </a:lnTo>
                  <a:lnTo>
                    <a:pt x="1536" y="2345"/>
                  </a:lnTo>
                  <a:lnTo>
                    <a:pt x="1526" y="2338"/>
                  </a:lnTo>
                  <a:lnTo>
                    <a:pt x="1526" y="2314"/>
                  </a:lnTo>
                  <a:lnTo>
                    <a:pt x="1536" y="2295"/>
                  </a:lnTo>
                  <a:lnTo>
                    <a:pt x="1536" y="2279"/>
                  </a:lnTo>
                  <a:lnTo>
                    <a:pt x="1545" y="2279"/>
                  </a:lnTo>
                  <a:lnTo>
                    <a:pt x="1552" y="2286"/>
                  </a:lnTo>
                  <a:lnTo>
                    <a:pt x="1569" y="2269"/>
                  </a:lnTo>
                  <a:lnTo>
                    <a:pt x="1578" y="2260"/>
                  </a:lnTo>
                  <a:lnTo>
                    <a:pt x="1588" y="2253"/>
                  </a:lnTo>
                  <a:lnTo>
                    <a:pt x="1595" y="2236"/>
                  </a:lnTo>
                  <a:lnTo>
                    <a:pt x="1604" y="2243"/>
                  </a:lnTo>
                  <a:lnTo>
                    <a:pt x="1612" y="2227"/>
                  </a:lnTo>
                  <a:lnTo>
                    <a:pt x="1604" y="2201"/>
                  </a:lnTo>
                  <a:lnTo>
                    <a:pt x="1588" y="2201"/>
                  </a:lnTo>
                  <a:lnTo>
                    <a:pt x="1578" y="2201"/>
                  </a:lnTo>
                  <a:lnTo>
                    <a:pt x="1562" y="2193"/>
                  </a:lnTo>
                  <a:lnTo>
                    <a:pt x="1569" y="2175"/>
                  </a:lnTo>
                  <a:lnTo>
                    <a:pt x="1578" y="2167"/>
                  </a:lnTo>
                  <a:lnTo>
                    <a:pt x="1588" y="2167"/>
                  </a:lnTo>
                  <a:lnTo>
                    <a:pt x="1578" y="2158"/>
                  </a:lnTo>
                  <a:lnTo>
                    <a:pt x="1552" y="2141"/>
                  </a:lnTo>
                  <a:lnTo>
                    <a:pt x="1519" y="2115"/>
                  </a:lnTo>
                  <a:lnTo>
                    <a:pt x="1503" y="2099"/>
                  </a:lnTo>
                  <a:lnTo>
                    <a:pt x="1493" y="2108"/>
                  </a:lnTo>
                  <a:lnTo>
                    <a:pt x="1477" y="2108"/>
                  </a:lnTo>
                  <a:lnTo>
                    <a:pt x="1477" y="2115"/>
                  </a:lnTo>
                  <a:lnTo>
                    <a:pt x="1467" y="2125"/>
                  </a:lnTo>
                  <a:lnTo>
                    <a:pt x="1451" y="2115"/>
                  </a:lnTo>
                  <a:lnTo>
                    <a:pt x="1441" y="2108"/>
                  </a:lnTo>
                  <a:lnTo>
                    <a:pt x="1441" y="2092"/>
                  </a:lnTo>
                  <a:lnTo>
                    <a:pt x="1441" y="2082"/>
                  </a:lnTo>
                  <a:lnTo>
                    <a:pt x="1425" y="2073"/>
                  </a:lnTo>
                  <a:lnTo>
                    <a:pt x="1408" y="2073"/>
                  </a:lnTo>
                  <a:lnTo>
                    <a:pt x="1399" y="2082"/>
                  </a:lnTo>
                  <a:lnTo>
                    <a:pt x="1399" y="2056"/>
                  </a:lnTo>
                  <a:lnTo>
                    <a:pt x="1399" y="2040"/>
                  </a:lnTo>
                  <a:lnTo>
                    <a:pt x="1418" y="2014"/>
                  </a:lnTo>
                  <a:lnTo>
                    <a:pt x="1392" y="2006"/>
                  </a:lnTo>
                  <a:lnTo>
                    <a:pt x="1382" y="1997"/>
                  </a:lnTo>
                  <a:lnTo>
                    <a:pt x="1392" y="1988"/>
                  </a:lnTo>
                  <a:lnTo>
                    <a:pt x="1392" y="1962"/>
                  </a:lnTo>
                  <a:lnTo>
                    <a:pt x="1382" y="1952"/>
                  </a:lnTo>
                  <a:lnTo>
                    <a:pt x="1375" y="1938"/>
                  </a:lnTo>
                  <a:lnTo>
                    <a:pt x="1382" y="1921"/>
                  </a:lnTo>
                  <a:lnTo>
                    <a:pt x="1392" y="1921"/>
                  </a:lnTo>
                  <a:lnTo>
                    <a:pt x="1392" y="1895"/>
                  </a:lnTo>
                  <a:lnTo>
                    <a:pt x="1382" y="1895"/>
                  </a:lnTo>
                  <a:lnTo>
                    <a:pt x="1399" y="1869"/>
                  </a:lnTo>
                  <a:lnTo>
                    <a:pt x="1418" y="1879"/>
                  </a:lnTo>
                  <a:lnTo>
                    <a:pt x="1425" y="1895"/>
                  </a:lnTo>
                  <a:lnTo>
                    <a:pt x="1441" y="1902"/>
                  </a:lnTo>
                  <a:lnTo>
                    <a:pt x="1451" y="1912"/>
                  </a:lnTo>
                  <a:lnTo>
                    <a:pt x="1467" y="1895"/>
                  </a:lnTo>
                  <a:lnTo>
                    <a:pt x="1467" y="1886"/>
                  </a:lnTo>
                  <a:lnTo>
                    <a:pt x="1460" y="1869"/>
                  </a:lnTo>
                  <a:lnTo>
                    <a:pt x="1451" y="1843"/>
                  </a:lnTo>
                  <a:lnTo>
                    <a:pt x="1434" y="1834"/>
                  </a:lnTo>
                  <a:lnTo>
                    <a:pt x="1451" y="1827"/>
                  </a:lnTo>
                  <a:lnTo>
                    <a:pt x="1467" y="1827"/>
                  </a:lnTo>
                  <a:lnTo>
                    <a:pt x="1467" y="1817"/>
                  </a:lnTo>
                  <a:lnTo>
                    <a:pt x="1467" y="1810"/>
                  </a:lnTo>
                  <a:lnTo>
                    <a:pt x="1467" y="1775"/>
                  </a:lnTo>
                  <a:lnTo>
                    <a:pt x="1484" y="1775"/>
                  </a:lnTo>
                  <a:lnTo>
                    <a:pt x="1493" y="1765"/>
                  </a:lnTo>
                  <a:lnTo>
                    <a:pt x="1503" y="1751"/>
                  </a:lnTo>
                  <a:lnTo>
                    <a:pt x="1519" y="1732"/>
                  </a:lnTo>
                  <a:lnTo>
                    <a:pt x="1526" y="1715"/>
                  </a:lnTo>
                  <a:lnTo>
                    <a:pt x="1526" y="1706"/>
                  </a:lnTo>
                  <a:lnTo>
                    <a:pt x="1526" y="1699"/>
                  </a:lnTo>
                  <a:lnTo>
                    <a:pt x="1536" y="1699"/>
                  </a:lnTo>
                  <a:lnTo>
                    <a:pt x="1545" y="1706"/>
                  </a:lnTo>
                  <a:lnTo>
                    <a:pt x="1552" y="1715"/>
                  </a:lnTo>
                  <a:lnTo>
                    <a:pt x="1569" y="1706"/>
                  </a:lnTo>
                  <a:lnTo>
                    <a:pt x="1578" y="1689"/>
                  </a:lnTo>
                  <a:lnTo>
                    <a:pt x="1588" y="1673"/>
                  </a:lnTo>
                  <a:lnTo>
                    <a:pt x="1604" y="1663"/>
                  </a:lnTo>
                  <a:lnTo>
                    <a:pt x="1612" y="1663"/>
                  </a:lnTo>
                  <a:lnTo>
                    <a:pt x="1630" y="1682"/>
                  </a:lnTo>
                  <a:lnTo>
                    <a:pt x="1630" y="1673"/>
                  </a:lnTo>
                  <a:lnTo>
                    <a:pt x="1638" y="1656"/>
                  </a:lnTo>
                  <a:lnTo>
                    <a:pt x="1647" y="1656"/>
                  </a:lnTo>
                  <a:lnTo>
                    <a:pt x="1664" y="1656"/>
                  </a:lnTo>
                  <a:lnTo>
                    <a:pt x="1673" y="1663"/>
                  </a:lnTo>
                  <a:lnTo>
                    <a:pt x="1690" y="1673"/>
                  </a:lnTo>
                  <a:lnTo>
                    <a:pt x="1716" y="1673"/>
                  </a:lnTo>
                  <a:lnTo>
                    <a:pt x="1723" y="1682"/>
                  </a:lnTo>
                  <a:lnTo>
                    <a:pt x="1742" y="1682"/>
                  </a:lnTo>
                  <a:lnTo>
                    <a:pt x="1749" y="1682"/>
                  </a:lnTo>
                  <a:lnTo>
                    <a:pt x="1758" y="1689"/>
                  </a:lnTo>
                  <a:lnTo>
                    <a:pt x="1758" y="1673"/>
                  </a:lnTo>
                  <a:lnTo>
                    <a:pt x="1749" y="1663"/>
                  </a:lnTo>
                  <a:lnTo>
                    <a:pt x="1749" y="1656"/>
                  </a:lnTo>
                  <a:lnTo>
                    <a:pt x="1758" y="1656"/>
                  </a:lnTo>
                  <a:lnTo>
                    <a:pt x="1801" y="1663"/>
                  </a:lnTo>
                  <a:lnTo>
                    <a:pt x="1827" y="1673"/>
                  </a:lnTo>
                  <a:lnTo>
                    <a:pt x="1836" y="1656"/>
                  </a:lnTo>
                  <a:lnTo>
                    <a:pt x="1836" y="1647"/>
                  </a:lnTo>
                  <a:lnTo>
                    <a:pt x="1836" y="1637"/>
                  </a:lnTo>
                  <a:lnTo>
                    <a:pt x="1843" y="1637"/>
                  </a:lnTo>
                  <a:lnTo>
                    <a:pt x="1843" y="1630"/>
                  </a:lnTo>
                  <a:lnTo>
                    <a:pt x="1836" y="1621"/>
                  </a:lnTo>
                  <a:lnTo>
                    <a:pt x="1851" y="1621"/>
                  </a:lnTo>
                  <a:lnTo>
                    <a:pt x="1869" y="1621"/>
                  </a:lnTo>
                  <a:lnTo>
                    <a:pt x="1860" y="1604"/>
                  </a:lnTo>
                  <a:lnTo>
                    <a:pt x="1869" y="1604"/>
                  </a:lnTo>
                  <a:lnTo>
                    <a:pt x="1879" y="1595"/>
                  </a:lnTo>
                  <a:lnTo>
                    <a:pt x="1895" y="1604"/>
                  </a:lnTo>
                  <a:lnTo>
                    <a:pt x="1912" y="1604"/>
                  </a:lnTo>
                  <a:lnTo>
                    <a:pt x="1912" y="1588"/>
                  </a:lnTo>
                  <a:lnTo>
                    <a:pt x="1929" y="1588"/>
                  </a:lnTo>
                  <a:lnTo>
                    <a:pt x="1922" y="1569"/>
                  </a:lnTo>
                  <a:lnTo>
                    <a:pt x="1929" y="1562"/>
                  </a:lnTo>
                  <a:lnTo>
                    <a:pt x="1936" y="1554"/>
                  </a:lnTo>
                  <a:lnTo>
                    <a:pt x="1955" y="1545"/>
                  </a:lnTo>
                  <a:lnTo>
                    <a:pt x="1964" y="1554"/>
                  </a:lnTo>
                  <a:lnTo>
                    <a:pt x="1971" y="1569"/>
                  </a:lnTo>
                  <a:lnTo>
                    <a:pt x="1988" y="1569"/>
                  </a:lnTo>
                  <a:lnTo>
                    <a:pt x="2023" y="1562"/>
                  </a:lnTo>
                  <a:lnTo>
                    <a:pt x="2030" y="1562"/>
                  </a:lnTo>
                  <a:lnTo>
                    <a:pt x="2040" y="1562"/>
                  </a:lnTo>
                  <a:lnTo>
                    <a:pt x="2040" y="1554"/>
                  </a:lnTo>
                  <a:lnTo>
                    <a:pt x="2040" y="1538"/>
                  </a:lnTo>
                  <a:lnTo>
                    <a:pt x="2056" y="1528"/>
                  </a:lnTo>
                  <a:lnTo>
                    <a:pt x="2082" y="1519"/>
                  </a:lnTo>
                  <a:lnTo>
                    <a:pt x="2108" y="1493"/>
                  </a:lnTo>
                  <a:lnTo>
                    <a:pt x="2116" y="1486"/>
                  </a:lnTo>
                  <a:lnTo>
                    <a:pt x="2116" y="1467"/>
                  </a:lnTo>
                  <a:lnTo>
                    <a:pt x="2108" y="1450"/>
                  </a:lnTo>
                  <a:lnTo>
                    <a:pt x="2090" y="1434"/>
                  </a:lnTo>
                  <a:lnTo>
                    <a:pt x="2082" y="1434"/>
                  </a:lnTo>
                  <a:lnTo>
                    <a:pt x="2073" y="1441"/>
                  </a:lnTo>
                  <a:lnTo>
                    <a:pt x="2056" y="1450"/>
                  </a:lnTo>
                  <a:lnTo>
                    <a:pt x="2030" y="1450"/>
                  </a:lnTo>
                  <a:lnTo>
                    <a:pt x="2014" y="1450"/>
                  </a:lnTo>
                  <a:lnTo>
                    <a:pt x="2007" y="1450"/>
                  </a:lnTo>
                  <a:lnTo>
                    <a:pt x="1981" y="1441"/>
                  </a:lnTo>
                  <a:lnTo>
                    <a:pt x="1981" y="1434"/>
                  </a:lnTo>
                  <a:lnTo>
                    <a:pt x="1971" y="1417"/>
                  </a:lnTo>
                  <a:lnTo>
                    <a:pt x="1964" y="1417"/>
                  </a:lnTo>
                  <a:lnTo>
                    <a:pt x="1955" y="1417"/>
                  </a:lnTo>
                  <a:lnTo>
                    <a:pt x="1936" y="1434"/>
                  </a:lnTo>
                  <a:lnTo>
                    <a:pt x="1929" y="1441"/>
                  </a:lnTo>
                  <a:lnTo>
                    <a:pt x="1912" y="1441"/>
                  </a:lnTo>
                  <a:lnTo>
                    <a:pt x="1895" y="1424"/>
                  </a:lnTo>
                  <a:lnTo>
                    <a:pt x="1879" y="1398"/>
                  </a:lnTo>
                  <a:lnTo>
                    <a:pt x="1879" y="1382"/>
                  </a:lnTo>
                  <a:lnTo>
                    <a:pt x="1879" y="1375"/>
                  </a:lnTo>
                  <a:lnTo>
                    <a:pt x="1869" y="1365"/>
                  </a:lnTo>
                  <a:lnTo>
                    <a:pt x="1860" y="1358"/>
                  </a:lnTo>
                  <a:lnTo>
                    <a:pt x="1860" y="1349"/>
                  </a:lnTo>
                  <a:lnTo>
                    <a:pt x="1843" y="1332"/>
                  </a:lnTo>
                  <a:lnTo>
                    <a:pt x="1843" y="1297"/>
                  </a:lnTo>
                  <a:lnTo>
                    <a:pt x="1851" y="1273"/>
                  </a:lnTo>
                  <a:lnTo>
                    <a:pt x="1843" y="1263"/>
                  </a:lnTo>
                  <a:lnTo>
                    <a:pt x="1827" y="1254"/>
                  </a:lnTo>
                  <a:lnTo>
                    <a:pt x="1827" y="1228"/>
                  </a:lnTo>
                  <a:lnTo>
                    <a:pt x="1827" y="1211"/>
                  </a:lnTo>
                  <a:lnTo>
                    <a:pt x="1817" y="1221"/>
                  </a:lnTo>
                  <a:lnTo>
                    <a:pt x="1817" y="1228"/>
                  </a:lnTo>
                  <a:lnTo>
                    <a:pt x="1801" y="1263"/>
                  </a:lnTo>
                  <a:lnTo>
                    <a:pt x="1782" y="1289"/>
                  </a:lnTo>
                  <a:lnTo>
                    <a:pt x="1758" y="1297"/>
                  </a:lnTo>
                  <a:lnTo>
                    <a:pt x="1732" y="1306"/>
                  </a:lnTo>
                  <a:lnTo>
                    <a:pt x="1716" y="1315"/>
                  </a:lnTo>
                  <a:lnTo>
                    <a:pt x="1690" y="1280"/>
                  </a:lnTo>
                  <a:lnTo>
                    <a:pt x="1690" y="1254"/>
                  </a:lnTo>
                  <a:lnTo>
                    <a:pt x="1709" y="1247"/>
                  </a:lnTo>
                  <a:lnTo>
                    <a:pt x="1732" y="1237"/>
                  </a:lnTo>
                  <a:lnTo>
                    <a:pt x="1742" y="1247"/>
                  </a:lnTo>
                  <a:lnTo>
                    <a:pt x="1749" y="1254"/>
                  </a:lnTo>
                  <a:lnTo>
                    <a:pt x="1758" y="1247"/>
                  </a:lnTo>
                  <a:lnTo>
                    <a:pt x="1758" y="1228"/>
                  </a:lnTo>
                  <a:lnTo>
                    <a:pt x="1758" y="1221"/>
                  </a:lnTo>
                  <a:lnTo>
                    <a:pt x="1768" y="1202"/>
                  </a:lnTo>
                  <a:lnTo>
                    <a:pt x="1775" y="1188"/>
                  </a:lnTo>
                  <a:lnTo>
                    <a:pt x="1768" y="1169"/>
                  </a:lnTo>
                  <a:lnTo>
                    <a:pt x="1749" y="1162"/>
                  </a:lnTo>
                  <a:lnTo>
                    <a:pt x="1749" y="1152"/>
                  </a:lnTo>
                  <a:lnTo>
                    <a:pt x="1742" y="1152"/>
                  </a:lnTo>
                  <a:lnTo>
                    <a:pt x="1732" y="1162"/>
                  </a:lnTo>
                  <a:lnTo>
                    <a:pt x="1716" y="1162"/>
                  </a:lnTo>
                  <a:lnTo>
                    <a:pt x="1709" y="1162"/>
                  </a:lnTo>
                  <a:lnTo>
                    <a:pt x="1699" y="1169"/>
                  </a:lnTo>
                  <a:lnTo>
                    <a:pt x="1664" y="1188"/>
                  </a:lnTo>
                  <a:lnTo>
                    <a:pt x="1647" y="1188"/>
                  </a:lnTo>
                  <a:lnTo>
                    <a:pt x="1638" y="1162"/>
                  </a:lnTo>
                  <a:lnTo>
                    <a:pt x="1621" y="1136"/>
                  </a:lnTo>
                  <a:lnTo>
                    <a:pt x="1612" y="1126"/>
                  </a:lnTo>
                  <a:lnTo>
                    <a:pt x="1621" y="1119"/>
                  </a:lnTo>
                  <a:lnTo>
                    <a:pt x="1630" y="1119"/>
                  </a:lnTo>
                  <a:lnTo>
                    <a:pt x="1630" y="1093"/>
                  </a:lnTo>
                  <a:lnTo>
                    <a:pt x="1621" y="1067"/>
                  </a:lnTo>
                  <a:lnTo>
                    <a:pt x="1604" y="1041"/>
                  </a:lnTo>
                  <a:lnTo>
                    <a:pt x="1612" y="1024"/>
                  </a:lnTo>
                  <a:lnTo>
                    <a:pt x="1621" y="1015"/>
                  </a:lnTo>
                  <a:lnTo>
                    <a:pt x="1630" y="1015"/>
                  </a:lnTo>
                  <a:lnTo>
                    <a:pt x="1630" y="1005"/>
                  </a:lnTo>
                  <a:lnTo>
                    <a:pt x="1621" y="991"/>
                  </a:lnTo>
                  <a:lnTo>
                    <a:pt x="1621" y="982"/>
                  </a:lnTo>
                  <a:lnTo>
                    <a:pt x="1621" y="956"/>
                  </a:lnTo>
                  <a:lnTo>
                    <a:pt x="1621" y="949"/>
                  </a:lnTo>
                  <a:lnTo>
                    <a:pt x="1604" y="949"/>
                  </a:lnTo>
                  <a:lnTo>
                    <a:pt x="1604" y="932"/>
                  </a:lnTo>
                  <a:lnTo>
                    <a:pt x="1595" y="913"/>
                  </a:lnTo>
                  <a:lnTo>
                    <a:pt x="1588" y="906"/>
                  </a:lnTo>
                  <a:lnTo>
                    <a:pt x="1578" y="887"/>
                  </a:lnTo>
                  <a:lnTo>
                    <a:pt x="1569" y="887"/>
                  </a:lnTo>
                  <a:lnTo>
                    <a:pt x="1569" y="880"/>
                  </a:lnTo>
                  <a:lnTo>
                    <a:pt x="1562" y="871"/>
                  </a:lnTo>
                  <a:lnTo>
                    <a:pt x="1552" y="880"/>
                  </a:lnTo>
                  <a:lnTo>
                    <a:pt x="1545" y="854"/>
                  </a:lnTo>
                  <a:lnTo>
                    <a:pt x="1526" y="819"/>
                  </a:lnTo>
                  <a:lnTo>
                    <a:pt x="1519" y="785"/>
                  </a:lnTo>
                  <a:lnTo>
                    <a:pt x="1510" y="769"/>
                  </a:lnTo>
                  <a:lnTo>
                    <a:pt x="1484" y="752"/>
                  </a:lnTo>
                  <a:lnTo>
                    <a:pt x="1484" y="726"/>
                  </a:lnTo>
                  <a:lnTo>
                    <a:pt x="1477" y="717"/>
                  </a:lnTo>
                  <a:lnTo>
                    <a:pt x="1460" y="700"/>
                  </a:lnTo>
                  <a:lnTo>
                    <a:pt x="1460" y="684"/>
                  </a:lnTo>
                  <a:lnTo>
                    <a:pt x="1451" y="665"/>
                  </a:lnTo>
                  <a:lnTo>
                    <a:pt x="1441" y="658"/>
                  </a:lnTo>
                  <a:lnTo>
                    <a:pt x="1434" y="648"/>
                  </a:lnTo>
                  <a:lnTo>
                    <a:pt x="1425" y="615"/>
                  </a:lnTo>
                  <a:lnTo>
                    <a:pt x="1418" y="608"/>
                  </a:lnTo>
                  <a:lnTo>
                    <a:pt x="1399" y="598"/>
                  </a:lnTo>
                  <a:lnTo>
                    <a:pt x="1399" y="589"/>
                  </a:lnTo>
                  <a:lnTo>
                    <a:pt x="1382" y="582"/>
                  </a:lnTo>
                  <a:lnTo>
                    <a:pt x="1375" y="572"/>
                  </a:lnTo>
                  <a:lnTo>
                    <a:pt x="1365" y="530"/>
                  </a:lnTo>
                  <a:lnTo>
                    <a:pt x="1356" y="530"/>
                  </a:lnTo>
                  <a:lnTo>
                    <a:pt x="1356" y="513"/>
                  </a:lnTo>
                  <a:lnTo>
                    <a:pt x="1347" y="497"/>
                  </a:lnTo>
                  <a:lnTo>
                    <a:pt x="1347" y="504"/>
                  </a:lnTo>
                  <a:lnTo>
                    <a:pt x="1339" y="487"/>
                  </a:lnTo>
                  <a:lnTo>
                    <a:pt x="1339" y="468"/>
                  </a:lnTo>
                  <a:lnTo>
                    <a:pt x="1332" y="461"/>
                  </a:lnTo>
                  <a:lnTo>
                    <a:pt x="1323" y="442"/>
                  </a:lnTo>
                  <a:lnTo>
                    <a:pt x="1313" y="428"/>
                  </a:lnTo>
                  <a:lnTo>
                    <a:pt x="1297" y="428"/>
                  </a:lnTo>
                  <a:lnTo>
                    <a:pt x="1297" y="419"/>
                  </a:lnTo>
                  <a:lnTo>
                    <a:pt x="1297" y="411"/>
                  </a:lnTo>
                  <a:lnTo>
                    <a:pt x="1313" y="411"/>
                  </a:lnTo>
                  <a:lnTo>
                    <a:pt x="1323" y="402"/>
                  </a:lnTo>
                  <a:lnTo>
                    <a:pt x="1323" y="369"/>
                  </a:lnTo>
                  <a:lnTo>
                    <a:pt x="1323" y="343"/>
                  </a:lnTo>
                  <a:lnTo>
                    <a:pt x="1323" y="326"/>
                  </a:lnTo>
                  <a:lnTo>
                    <a:pt x="1332" y="326"/>
                  </a:lnTo>
                  <a:lnTo>
                    <a:pt x="1339" y="300"/>
                  </a:lnTo>
                  <a:lnTo>
                    <a:pt x="1339" y="265"/>
                  </a:lnTo>
                  <a:lnTo>
                    <a:pt x="1323" y="222"/>
                  </a:lnTo>
                  <a:lnTo>
                    <a:pt x="1332" y="206"/>
                  </a:lnTo>
                  <a:lnTo>
                    <a:pt x="1347" y="189"/>
                  </a:lnTo>
                  <a:lnTo>
                    <a:pt x="1356" y="170"/>
                  </a:lnTo>
                  <a:lnTo>
                    <a:pt x="1347" y="146"/>
                  </a:lnTo>
                  <a:lnTo>
                    <a:pt x="1347" y="120"/>
                  </a:lnTo>
                  <a:lnTo>
                    <a:pt x="1339" y="104"/>
                  </a:lnTo>
                  <a:lnTo>
                    <a:pt x="1323" y="94"/>
                  </a:lnTo>
                  <a:lnTo>
                    <a:pt x="1332" y="78"/>
                  </a:lnTo>
                  <a:lnTo>
                    <a:pt x="1323" y="78"/>
                  </a:lnTo>
                  <a:lnTo>
                    <a:pt x="1313" y="68"/>
                  </a:lnTo>
                  <a:lnTo>
                    <a:pt x="1304" y="68"/>
                  </a:lnTo>
                  <a:lnTo>
                    <a:pt x="1297" y="85"/>
                  </a:lnTo>
                  <a:lnTo>
                    <a:pt x="1290" y="85"/>
                  </a:lnTo>
                  <a:lnTo>
                    <a:pt x="1280" y="68"/>
                  </a:lnTo>
                  <a:lnTo>
                    <a:pt x="1271" y="59"/>
                  </a:lnTo>
                  <a:lnTo>
                    <a:pt x="1264" y="59"/>
                  </a:lnTo>
                  <a:lnTo>
                    <a:pt x="1254" y="52"/>
                  </a:lnTo>
                  <a:lnTo>
                    <a:pt x="1254" y="35"/>
                  </a:lnTo>
                  <a:lnTo>
                    <a:pt x="1245" y="35"/>
                  </a:lnTo>
                  <a:lnTo>
                    <a:pt x="1228" y="35"/>
                  </a:lnTo>
                  <a:lnTo>
                    <a:pt x="1221" y="45"/>
                  </a:lnTo>
                  <a:lnTo>
                    <a:pt x="1212" y="45"/>
                  </a:lnTo>
                  <a:lnTo>
                    <a:pt x="1202" y="45"/>
                  </a:lnTo>
                  <a:lnTo>
                    <a:pt x="1195" y="26"/>
                  </a:lnTo>
                  <a:lnTo>
                    <a:pt x="1186" y="19"/>
                  </a:lnTo>
                  <a:lnTo>
                    <a:pt x="1195" y="9"/>
                  </a:lnTo>
                  <a:lnTo>
                    <a:pt x="1195" y="0"/>
                  </a:lnTo>
                  <a:lnTo>
                    <a:pt x="1186" y="0"/>
                  </a:lnTo>
                  <a:lnTo>
                    <a:pt x="1150" y="0"/>
                  </a:lnTo>
                  <a:lnTo>
                    <a:pt x="1117" y="19"/>
                  </a:lnTo>
                  <a:lnTo>
                    <a:pt x="1100" y="26"/>
                  </a:lnTo>
                  <a:lnTo>
                    <a:pt x="1074" y="26"/>
                  </a:lnTo>
                  <a:lnTo>
                    <a:pt x="1058" y="26"/>
                  </a:lnTo>
                  <a:lnTo>
                    <a:pt x="1067" y="35"/>
                  </a:lnTo>
                  <a:lnTo>
                    <a:pt x="1067" y="59"/>
                  </a:lnTo>
                  <a:lnTo>
                    <a:pt x="1058" y="68"/>
                  </a:lnTo>
                  <a:lnTo>
                    <a:pt x="1067" y="78"/>
                  </a:lnTo>
                  <a:lnTo>
                    <a:pt x="1074" y="85"/>
                  </a:lnTo>
                  <a:lnTo>
                    <a:pt x="1084" y="104"/>
                  </a:lnTo>
                  <a:lnTo>
                    <a:pt x="1100" y="104"/>
                  </a:lnTo>
                  <a:lnTo>
                    <a:pt x="1108" y="111"/>
                  </a:lnTo>
                  <a:lnTo>
                    <a:pt x="1091" y="130"/>
                  </a:lnTo>
                  <a:lnTo>
                    <a:pt x="1084" y="154"/>
                  </a:lnTo>
                  <a:lnTo>
                    <a:pt x="1091" y="154"/>
                  </a:lnTo>
                  <a:lnTo>
                    <a:pt x="1100" y="163"/>
                  </a:lnTo>
                  <a:lnTo>
                    <a:pt x="1084" y="180"/>
                  </a:lnTo>
                  <a:lnTo>
                    <a:pt x="1067" y="180"/>
                  </a:lnTo>
                  <a:lnTo>
                    <a:pt x="1048" y="163"/>
                  </a:lnTo>
                  <a:lnTo>
                    <a:pt x="1058" y="154"/>
                  </a:lnTo>
                  <a:lnTo>
                    <a:pt x="1048" y="137"/>
                  </a:lnTo>
                  <a:lnTo>
                    <a:pt x="1041" y="130"/>
                  </a:lnTo>
                  <a:lnTo>
                    <a:pt x="1032" y="137"/>
                  </a:lnTo>
                  <a:lnTo>
                    <a:pt x="1025" y="154"/>
                  </a:lnTo>
                  <a:lnTo>
                    <a:pt x="1025" y="163"/>
                  </a:lnTo>
                  <a:lnTo>
                    <a:pt x="1025" y="180"/>
                  </a:lnTo>
                  <a:lnTo>
                    <a:pt x="1025" y="189"/>
                  </a:lnTo>
                  <a:lnTo>
                    <a:pt x="1015" y="206"/>
                  </a:lnTo>
                  <a:lnTo>
                    <a:pt x="989" y="206"/>
                  </a:lnTo>
                  <a:lnTo>
                    <a:pt x="973" y="206"/>
                  </a:lnTo>
                  <a:lnTo>
                    <a:pt x="973" y="215"/>
                  </a:lnTo>
                  <a:lnTo>
                    <a:pt x="963" y="248"/>
                  </a:lnTo>
                  <a:lnTo>
                    <a:pt x="963" y="255"/>
                  </a:lnTo>
                  <a:lnTo>
                    <a:pt x="947" y="274"/>
                  </a:lnTo>
                  <a:lnTo>
                    <a:pt x="947" y="281"/>
                  </a:lnTo>
                  <a:lnTo>
                    <a:pt x="947" y="291"/>
                  </a:lnTo>
                  <a:lnTo>
                    <a:pt x="937" y="281"/>
                  </a:lnTo>
                  <a:lnTo>
                    <a:pt x="930" y="274"/>
                  </a:lnTo>
                  <a:lnTo>
                    <a:pt x="914" y="300"/>
                  </a:lnTo>
                  <a:lnTo>
                    <a:pt x="914" y="281"/>
                  </a:lnTo>
                  <a:lnTo>
                    <a:pt x="914" y="265"/>
                  </a:lnTo>
                  <a:lnTo>
                    <a:pt x="921" y="255"/>
                  </a:lnTo>
                  <a:lnTo>
                    <a:pt x="914" y="248"/>
                  </a:lnTo>
                  <a:lnTo>
                    <a:pt x="914" y="232"/>
                  </a:lnTo>
                  <a:lnTo>
                    <a:pt x="904" y="232"/>
                  </a:lnTo>
                  <a:lnTo>
                    <a:pt x="895" y="232"/>
                  </a:lnTo>
                  <a:lnTo>
                    <a:pt x="888" y="222"/>
                  </a:lnTo>
                  <a:lnTo>
                    <a:pt x="878" y="248"/>
                  </a:lnTo>
                  <a:lnTo>
                    <a:pt x="888" y="248"/>
                  </a:lnTo>
                  <a:lnTo>
                    <a:pt x="888" y="265"/>
                  </a:lnTo>
                  <a:lnTo>
                    <a:pt x="878" y="265"/>
                  </a:lnTo>
                  <a:lnTo>
                    <a:pt x="878" y="255"/>
                  </a:lnTo>
                  <a:lnTo>
                    <a:pt x="871" y="255"/>
                  </a:lnTo>
                  <a:lnTo>
                    <a:pt x="871" y="265"/>
                  </a:lnTo>
                  <a:lnTo>
                    <a:pt x="871" y="274"/>
                  </a:lnTo>
                  <a:lnTo>
                    <a:pt x="888" y="300"/>
                  </a:lnTo>
                  <a:lnTo>
                    <a:pt x="871" y="300"/>
                  </a:lnTo>
                  <a:lnTo>
                    <a:pt x="861" y="291"/>
                  </a:lnTo>
                  <a:lnTo>
                    <a:pt x="861" y="281"/>
                  </a:lnTo>
                  <a:lnTo>
                    <a:pt x="852" y="291"/>
                  </a:lnTo>
                  <a:lnTo>
                    <a:pt x="845" y="307"/>
                  </a:lnTo>
                  <a:lnTo>
                    <a:pt x="835" y="307"/>
                  </a:lnTo>
                  <a:lnTo>
                    <a:pt x="819" y="343"/>
                  </a:lnTo>
                  <a:lnTo>
                    <a:pt x="809" y="350"/>
                  </a:lnTo>
                  <a:lnTo>
                    <a:pt x="802" y="359"/>
                  </a:lnTo>
                  <a:lnTo>
                    <a:pt x="809" y="369"/>
                  </a:lnTo>
                  <a:lnTo>
                    <a:pt x="819" y="376"/>
                  </a:lnTo>
                  <a:lnTo>
                    <a:pt x="802" y="395"/>
                  </a:lnTo>
                  <a:lnTo>
                    <a:pt x="793" y="402"/>
                  </a:lnTo>
                  <a:lnTo>
                    <a:pt x="786" y="402"/>
                  </a:lnTo>
                  <a:lnTo>
                    <a:pt x="802" y="419"/>
                  </a:lnTo>
                  <a:lnTo>
                    <a:pt x="802" y="435"/>
                  </a:lnTo>
                  <a:lnTo>
                    <a:pt x="802" y="452"/>
                  </a:lnTo>
                  <a:lnTo>
                    <a:pt x="802" y="461"/>
                  </a:lnTo>
                  <a:lnTo>
                    <a:pt x="793" y="468"/>
                  </a:lnTo>
                  <a:lnTo>
                    <a:pt x="776" y="478"/>
                  </a:lnTo>
                  <a:lnTo>
                    <a:pt x="750" y="487"/>
                  </a:lnTo>
                  <a:lnTo>
                    <a:pt x="743" y="497"/>
                  </a:lnTo>
                  <a:lnTo>
                    <a:pt x="715" y="478"/>
                  </a:lnTo>
                  <a:lnTo>
                    <a:pt x="698" y="468"/>
                  </a:lnTo>
                  <a:lnTo>
                    <a:pt x="682" y="468"/>
                  </a:lnTo>
                  <a:lnTo>
                    <a:pt x="665" y="461"/>
                  </a:lnTo>
                  <a:lnTo>
                    <a:pt x="665" y="452"/>
                  </a:lnTo>
                  <a:lnTo>
                    <a:pt x="665" y="435"/>
                  </a:lnTo>
                  <a:lnTo>
                    <a:pt x="665" y="428"/>
                  </a:lnTo>
                  <a:lnTo>
                    <a:pt x="691" y="419"/>
                  </a:lnTo>
                  <a:lnTo>
                    <a:pt x="691" y="411"/>
                  </a:lnTo>
                  <a:lnTo>
                    <a:pt x="708" y="411"/>
                  </a:lnTo>
                  <a:lnTo>
                    <a:pt x="715" y="402"/>
                  </a:lnTo>
                  <a:lnTo>
                    <a:pt x="698" y="395"/>
                  </a:lnTo>
                  <a:lnTo>
                    <a:pt x="691" y="385"/>
                  </a:lnTo>
                  <a:lnTo>
                    <a:pt x="682" y="376"/>
                  </a:lnTo>
                  <a:lnTo>
                    <a:pt x="665" y="376"/>
                  </a:lnTo>
                  <a:lnTo>
                    <a:pt x="658" y="359"/>
                  </a:lnTo>
                  <a:lnTo>
                    <a:pt x="649" y="359"/>
                  </a:lnTo>
                  <a:lnTo>
                    <a:pt x="623" y="369"/>
                  </a:lnTo>
                  <a:lnTo>
                    <a:pt x="606" y="369"/>
                  </a:lnTo>
                  <a:lnTo>
                    <a:pt x="606" y="376"/>
                  </a:lnTo>
                  <a:lnTo>
                    <a:pt x="587" y="376"/>
                  </a:lnTo>
                  <a:lnTo>
                    <a:pt x="606" y="385"/>
                  </a:lnTo>
                  <a:lnTo>
                    <a:pt x="613" y="395"/>
                  </a:lnTo>
                  <a:lnTo>
                    <a:pt x="623" y="402"/>
                  </a:lnTo>
                  <a:lnTo>
                    <a:pt x="623" y="411"/>
                  </a:lnTo>
                  <a:lnTo>
                    <a:pt x="623" y="428"/>
                  </a:lnTo>
                  <a:lnTo>
                    <a:pt x="632" y="435"/>
                  </a:lnTo>
                  <a:lnTo>
                    <a:pt x="632" y="442"/>
                  </a:lnTo>
                  <a:lnTo>
                    <a:pt x="639" y="442"/>
                  </a:lnTo>
                  <a:lnTo>
                    <a:pt x="632" y="461"/>
                  </a:lnTo>
                  <a:lnTo>
                    <a:pt x="632" y="468"/>
                  </a:lnTo>
                  <a:lnTo>
                    <a:pt x="632" y="497"/>
                  </a:lnTo>
                  <a:lnTo>
                    <a:pt x="649" y="497"/>
                  </a:lnTo>
                  <a:lnTo>
                    <a:pt x="665" y="497"/>
                  </a:lnTo>
                  <a:lnTo>
                    <a:pt x="672" y="504"/>
                  </a:lnTo>
                  <a:lnTo>
                    <a:pt x="672" y="513"/>
                  </a:lnTo>
                  <a:lnTo>
                    <a:pt x="682" y="523"/>
                  </a:lnTo>
                  <a:lnTo>
                    <a:pt x="682" y="530"/>
                  </a:lnTo>
                  <a:lnTo>
                    <a:pt x="691" y="539"/>
                  </a:lnTo>
                  <a:lnTo>
                    <a:pt x="682" y="546"/>
                  </a:lnTo>
                  <a:lnTo>
                    <a:pt x="672" y="563"/>
                  </a:lnTo>
                  <a:lnTo>
                    <a:pt x="691" y="582"/>
                  </a:lnTo>
                  <a:lnTo>
                    <a:pt x="698" y="589"/>
                  </a:lnTo>
                  <a:lnTo>
                    <a:pt x="682" y="598"/>
                  </a:lnTo>
                  <a:lnTo>
                    <a:pt x="672" y="589"/>
                  </a:lnTo>
                  <a:lnTo>
                    <a:pt x="658" y="598"/>
                  </a:lnTo>
                  <a:lnTo>
                    <a:pt x="639" y="598"/>
                  </a:lnTo>
                  <a:lnTo>
                    <a:pt x="649" y="582"/>
                  </a:lnTo>
                  <a:lnTo>
                    <a:pt x="658" y="582"/>
                  </a:lnTo>
                  <a:lnTo>
                    <a:pt x="639" y="563"/>
                  </a:lnTo>
                  <a:lnTo>
                    <a:pt x="632" y="572"/>
                  </a:lnTo>
                  <a:lnTo>
                    <a:pt x="613" y="572"/>
                  </a:lnTo>
                  <a:lnTo>
                    <a:pt x="596" y="563"/>
                  </a:lnTo>
                  <a:lnTo>
                    <a:pt x="596" y="572"/>
                  </a:lnTo>
                  <a:lnTo>
                    <a:pt x="587" y="589"/>
                  </a:lnTo>
                  <a:lnTo>
                    <a:pt x="580" y="615"/>
                  </a:lnTo>
                  <a:lnTo>
                    <a:pt x="563" y="622"/>
                  </a:lnTo>
                  <a:lnTo>
                    <a:pt x="554" y="632"/>
                  </a:lnTo>
                  <a:lnTo>
                    <a:pt x="554" y="648"/>
                  </a:lnTo>
                  <a:lnTo>
                    <a:pt x="544" y="665"/>
                  </a:lnTo>
                  <a:lnTo>
                    <a:pt x="537" y="674"/>
                  </a:lnTo>
                  <a:lnTo>
                    <a:pt x="528" y="684"/>
                  </a:lnTo>
                  <a:lnTo>
                    <a:pt x="537" y="691"/>
                  </a:lnTo>
                  <a:lnTo>
                    <a:pt x="563" y="710"/>
                  </a:lnTo>
                  <a:lnTo>
                    <a:pt x="580" y="717"/>
                  </a:lnTo>
                  <a:lnTo>
                    <a:pt x="580" y="726"/>
                  </a:lnTo>
                  <a:lnTo>
                    <a:pt x="596" y="743"/>
                  </a:lnTo>
                  <a:lnTo>
                    <a:pt x="606" y="769"/>
                  </a:lnTo>
                  <a:lnTo>
                    <a:pt x="606" y="776"/>
                  </a:lnTo>
                  <a:lnTo>
                    <a:pt x="649" y="769"/>
                  </a:lnTo>
                  <a:lnTo>
                    <a:pt x="658" y="776"/>
                  </a:lnTo>
                  <a:lnTo>
                    <a:pt x="665" y="795"/>
                  </a:lnTo>
                  <a:lnTo>
                    <a:pt x="649" y="785"/>
                  </a:lnTo>
                  <a:lnTo>
                    <a:pt x="639" y="785"/>
                  </a:lnTo>
                  <a:lnTo>
                    <a:pt x="623" y="785"/>
                  </a:lnTo>
                  <a:lnTo>
                    <a:pt x="606" y="776"/>
                  </a:lnTo>
                  <a:lnTo>
                    <a:pt x="596" y="769"/>
                  </a:lnTo>
                  <a:lnTo>
                    <a:pt x="587" y="769"/>
                  </a:lnTo>
                  <a:lnTo>
                    <a:pt x="580" y="776"/>
                  </a:lnTo>
                  <a:lnTo>
                    <a:pt x="573" y="769"/>
                  </a:lnTo>
                  <a:lnTo>
                    <a:pt x="554" y="776"/>
                  </a:lnTo>
                  <a:lnTo>
                    <a:pt x="528" y="769"/>
                  </a:lnTo>
                  <a:lnTo>
                    <a:pt x="511" y="759"/>
                  </a:lnTo>
                  <a:lnTo>
                    <a:pt x="495" y="759"/>
                  </a:lnTo>
                  <a:lnTo>
                    <a:pt x="495" y="752"/>
                  </a:lnTo>
                  <a:lnTo>
                    <a:pt x="485" y="752"/>
                  </a:lnTo>
                  <a:lnTo>
                    <a:pt x="459" y="752"/>
                  </a:lnTo>
                  <a:lnTo>
                    <a:pt x="436" y="743"/>
                  </a:lnTo>
                  <a:lnTo>
                    <a:pt x="436" y="759"/>
                  </a:lnTo>
                  <a:lnTo>
                    <a:pt x="426" y="769"/>
                  </a:lnTo>
                  <a:lnTo>
                    <a:pt x="426" y="776"/>
                  </a:lnTo>
                  <a:lnTo>
                    <a:pt x="443" y="785"/>
                  </a:lnTo>
                  <a:lnTo>
                    <a:pt x="452" y="795"/>
                  </a:lnTo>
                  <a:lnTo>
                    <a:pt x="478" y="804"/>
                  </a:lnTo>
                  <a:lnTo>
                    <a:pt x="478" y="795"/>
                  </a:lnTo>
                  <a:lnTo>
                    <a:pt x="485" y="795"/>
                  </a:lnTo>
                  <a:lnTo>
                    <a:pt x="504" y="811"/>
                  </a:lnTo>
                  <a:lnTo>
                    <a:pt x="511" y="845"/>
                  </a:lnTo>
                  <a:lnTo>
                    <a:pt x="495" y="854"/>
                  </a:lnTo>
                  <a:lnTo>
                    <a:pt x="485" y="861"/>
                  </a:lnTo>
                  <a:lnTo>
                    <a:pt x="469" y="854"/>
                  </a:lnTo>
                  <a:lnTo>
                    <a:pt x="452" y="854"/>
                  </a:lnTo>
                  <a:lnTo>
                    <a:pt x="443" y="854"/>
                  </a:lnTo>
                  <a:lnTo>
                    <a:pt x="426" y="837"/>
                  </a:lnTo>
                  <a:lnTo>
                    <a:pt x="417" y="828"/>
                  </a:lnTo>
                  <a:lnTo>
                    <a:pt x="410" y="819"/>
                  </a:lnTo>
                  <a:lnTo>
                    <a:pt x="400" y="837"/>
                  </a:lnTo>
                  <a:lnTo>
                    <a:pt x="393" y="828"/>
                  </a:lnTo>
                  <a:lnTo>
                    <a:pt x="367" y="819"/>
                  </a:lnTo>
                  <a:lnTo>
                    <a:pt x="367" y="804"/>
                  </a:lnTo>
                  <a:lnTo>
                    <a:pt x="358" y="804"/>
                  </a:lnTo>
                  <a:lnTo>
                    <a:pt x="358" y="795"/>
                  </a:lnTo>
                  <a:lnTo>
                    <a:pt x="358" y="785"/>
                  </a:lnTo>
                  <a:lnTo>
                    <a:pt x="350" y="776"/>
                  </a:lnTo>
                  <a:lnTo>
                    <a:pt x="350" y="769"/>
                  </a:lnTo>
                  <a:lnTo>
                    <a:pt x="341" y="752"/>
                  </a:lnTo>
                  <a:lnTo>
                    <a:pt x="331" y="743"/>
                  </a:lnTo>
                  <a:lnTo>
                    <a:pt x="331" y="736"/>
                  </a:lnTo>
                  <a:lnTo>
                    <a:pt x="341" y="726"/>
                  </a:lnTo>
                  <a:lnTo>
                    <a:pt x="341" y="710"/>
                  </a:lnTo>
                  <a:lnTo>
                    <a:pt x="331" y="700"/>
                  </a:lnTo>
                  <a:lnTo>
                    <a:pt x="331" y="691"/>
                  </a:lnTo>
                  <a:lnTo>
                    <a:pt x="324" y="684"/>
                  </a:lnTo>
                  <a:lnTo>
                    <a:pt x="317" y="674"/>
                  </a:lnTo>
                  <a:lnTo>
                    <a:pt x="289" y="674"/>
                  </a:lnTo>
                  <a:lnTo>
                    <a:pt x="282" y="674"/>
                  </a:lnTo>
                  <a:lnTo>
                    <a:pt x="272" y="674"/>
                  </a:lnTo>
                  <a:lnTo>
                    <a:pt x="263" y="665"/>
                  </a:lnTo>
                  <a:lnTo>
                    <a:pt x="272" y="665"/>
                  </a:lnTo>
                  <a:lnTo>
                    <a:pt x="272" y="658"/>
                  </a:lnTo>
                  <a:lnTo>
                    <a:pt x="263" y="658"/>
                  </a:lnTo>
                  <a:lnTo>
                    <a:pt x="256" y="658"/>
                  </a:lnTo>
                  <a:lnTo>
                    <a:pt x="256" y="648"/>
                  </a:lnTo>
                  <a:lnTo>
                    <a:pt x="239" y="648"/>
                  </a:lnTo>
                  <a:lnTo>
                    <a:pt x="230" y="641"/>
                  </a:lnTo>
                  <a:lnTo>
                    <a:pt x="220" y="622"/>
                  </a:lnTo>
                  <a:lnTo>
                    <a:pt x="230" y="608"/>
                  </a:lnTo>
                  <a:lnTo>
                    <a:pt x="220" y="608"/>
                  </a:lnTo>
                  <a:lnTo>
                    <a:pt x="213" y="598"/>
                  </a:lnTo>
                  <a:lnTo>
                    <a:pt x="220" y="598"/>
                  </a:lnTo>
                  <a:lnTo>
                    <a:pt x="230" y="598"/>
                  </a:lnTo>
                  <a:lnTo>
                    <a:pt x="239" y="598"/>
                  </a:lnTo>
                  <a:lnTo>
                    <a:pt x="256" y="615"/>
                  </a:lnTo>
                  <a:lnTo>
                    <a:pt x="263" y="622"/>
                  </a:lnTo>
                  <a:lnTo>
                    <a:pt x="272" y="622"/>
                  </a:lnTo>
                  <a:lnTo>
                    <a:pt x="272" y="615"/>
                  </a:lnTo>
                  <a:lnTo>
                    <a:pt x="289" y="622"/>
                  </a:lnTo>
                  <a:lnTo>
                    <a:pt x="305" y="632"/>
                  </a:lnTo>
                  <a:lnTo>
                    <a:pt x="317" y="632"/>
                  </a:lnTo>
                  <a:lnTo>
                    <a:pt x="324" y="632"/>
                  </a:lnTo>
                  <a:lnTo>
                    <a:pt x="331" y="641"/>
                  </a:lnTo>
                  <a:lnTo>
                    <a:pt x="350" y="641"/>
                  </a:lnTo>
                  <a:lnTo>
                    <a:pt x="367" y="641"/>
                  </a:lnTo>
                  <a:lnTo>
                    <a:pt x="393" y="648"/>
                  </a:lnTo>
                  <a:lnTo>
                    <a:pt x="400" y="641"/>
                  </a:lnTo>
                  <a:lnTo>
                    <a:pt x="410" y="632"/>
                  </a:lnTo>
                  <a:lnTo>
                    <a:pt x="417" y="641"/>
                  </a:lnTo>
                  <a:lnTo>
                    <a:pt x="417" y="648"/>
                  </a:lnTo>
                  <a:lnTo>
                    <a:pt x="436" y="648"/>
                  </a:lnTo>
                  <a:lnTo>
                    <a:pt x="452" y="648"/>
                  </a:lnTo>
                  <a:lnTo>
                    <a:pt x="469" y="648"/>
                  </a:lnTo>
                  <a:lnTo>
                    <a:pt x="485" y="632"/>
                  </a:lnTo>
                  <a:lnTo>
                    <a:pt x="495" y="632"/>
                  </a:lnTo>
                  <a:lnTo>
                    <a:pt x="511" y="622"/>
                  </a:lnTo>
                  <a:lnTo>
                    <a:pt x="521" y="615"/>
                  </a:lnTo>
                  <a:lnTo>
                    <a:pt x="521" y="608"/>
                  </a:lnTo>
                  <a:lnTo>
                    <a:pt x="528" y="598"/>
                  </a:lnTo>
                  <a:lnTo>
                    <a:pt x="537" y="598"/>
                  </a:lnTo>
                  <a:lnTo>
                    <a:pt x="537" y="589"/>
                  </a:lnTo>
                  <a:lnTo>
                    <a:pt x="537" y="582"/>
                  </a:lnTo>
                  <a:lnTo>
                    <a:pt x="544" y="582"/>
                  </a:lnTo>
                  <a:lnTo>
                    <a:pt x="554" y="546"/>
                  </a:lnTo>
                  <a:lnTo>
                    <a:pt x="544" y="530"/>
                  </a:lnTo>
                  <a:lnTo>
                    <a:pt x="544" y="513"/>
                  </a:lnTo>
                  <a:lnTo>
                    <a:pt x="537" y="513"/>
                  </a:lnTo>
                  <a:lnTo>
                    <a:pt x="537" y="497"/>
                  </a:lnTo>
                  <a:lnTo>
                    <a:pt x="528" y="504"/>
                  </a:lnTo>
                  <a:lnTo>
                    <a:pt x="521" y="497"/>
                  </a:lnTo>
                  <a:lnTo>
                    <a:pt x="521" y="478"/>
                  </a:lnTo>
                  <a:lnTo>
                    <a:pt x="504" y="478"/>
                  </a:lnTo>
                  <a:lnTo>
                    <a:pt x="495" y="478"/>
                  </a:lnTo>
                  <a:lnTo>
                    <a:pt x="495" y="468"/>
                  </a:lnTo>
                  <a:lnTo>
                    <a:pt x="469" y="461"/>
                  </a:lnTo>
                  <a:lnTo>
                    <a:pt x="452" y="468"/>
                  </a:lnTo>
                  <a:lnTo>
                    <a:pt x="443" y="461"/>
                  </a:lnTo>
                  <a:lnTo>
                    <a:pt x="436" y="452"/>
                  </a:lnTo>
                  <a:lnTo>
                    <a:pt x="417" y="442"/>
                  </a:lnTo>
                  <a:lnTo>
                    <a:pt x="417" y="452"/>
                  </a:lnTo>
                  <a:lnTo>
                    <a:pt x="410" y="442"/>
                  </a:lnTo>
                  <a:lnTo>
                    <a:pt x="393" y="428"/>
                  </a:lnTo>
                  <a:lnTo>
                    <a:pt x="367" y="428"/>
                  </a:lnTo>
                  <a:lnTo>
                    <a:pt x="341" y="411"/>
                  </a:lnTo>
                  <a:lnTo>
                    <a:pt x="317" y="402"/>
                  </a:lnTo>
                  <a:lnTo>
                    <a:pt x="298" y="411"/>
                  </a:lnTo>
                  <a:lnTo>
                    <a:pt x="239" y="411"/>
                  </a:lnTo>
                  <a:lnTo>
                    <a:pt x="230" y="411"/>
                  </a:lnTo>
                  <a:lnTo>
                    <a:pt x="220" y="402"/>
                  </a:lnTo>
                  <a:lnTo>
                    <a:pt x="204" y="411"/>
                  </a:lnTo>
                  <a:lnTo>
                    <a:pt x="204" y="402"/>
                  </a:lnTo>
                  <a:lnTo>
                    <a:pt x="197" y="395"/>
                  </a:lnTo>
                  <a:lnTo>
                    <a:pt x="187" y="402"/>
                  </a:lnTo>
                  <a:lnTo>
                    <a:pt x="178" y="385"/>
                  </a:lnTo>
                  <a:lnTo>
                    <a:pt x="171" y="385"/>
                  </a:lnTo>
                  <a:lnTo>
                    <a:pt x="161" y="369"/>
                  </a:lnTo>
                  <a:lnTo>
                    <a:pt x="154" y="369"/>
                  </a:lnTo>
                  <a:lnTo>
                    <a:pt x="145" y="385"/>
                  </a:lnTo>
                  <a:lnTo>
                    <a:pt x="135" y="385"/>
                  </a:lnTo>
                  <a:lnTo>
                    <a:pt x="128" y="369"/>
                  </a:lnTo>
                  <a:lnTo>
                    <a:pt x="119" y="369"/>
                  </a:lnTo>
                  <a:lnTo>
                    <a:pt x="119" y="395"/>
                  </a:lnTo>
                  <a:lnTo>
                    <a:pt x="102" y="395"/>
                  </a:lnTo>
                  <a:lnTo>
                    <a:pt x="93" y="385"/>
                  </a:lnTo>
                  <a:lnTo>
                    <a:pt x="76" y="385"/>
                  </a:lnTo>
                  <a:lnTo>
                    <a:pt x="36" y="402"/>
                  </a:lnTo>
                  <a:lnTo>
                    <a:pt x="24" y="428"/>
                  </a:lnTo>
                  <a:lnTo>
                    <a:pt x="19" y="456"/>
                  </a:lnTo>
                  <a:lnTo>
                    <a:pt x="12" y="456"/>
                  </a:lnTo>
                  <a:lnTo>
                    <a:pt x="12" y="468"/>
                  </a:lnTo>
                  <a:lnTo>
                    <a:pt x="0" y="478"/>
                  </a:lnTo>
                  <a:lnTo>
                    <a:pt x="0" y="494"/>
                  </a:lnTo>
                  <a:lnTo>
                    <a:pt x="26" y="513"/>
                  </a:lnTo>
                  <a:lnTo>
                    <a:pt x="38" y="532"/>
                  </a:lnTo>
                  <a:lnTo>
                    <a:pt x="59" y="561"/>
                  </a:lnTo>
                  <a:lnTo>
                    <a:pt x="50" y="582"/>
                  </a:lnTo>
                  <a:lnTo>
                    <a:pt x="55" y="620"/>
                  </a:lnTo>
                  <a:lnTo>
                    <a:pt x="64" y="655"/>
                  </a:lnTo>
                  <a:lnTo>
                    <a:pt x="95" y="681"/>
                  </a:lnTo>
                  <a:lnTo>
                    <a:pt x="119" y="724"/>
                  </a:lnTo>
                  <a:lnTo>
                    <a:pt x="107" y="740"/>
                  </a:lnTo>
                  <a:lnTo>
                    <a:pt x="114" y="752"/>
                  </a:lnTo>
                  <a:lnTo>
                    <a:pt x="109" y="766"/>
                  </a:lnTo>
                  <a:lnTo>
                    <a:pt x="114" y="783"/>
                  </a:lnTo>
                  <a:lnTo>
                    <a:pt x="116" y="811"/>
                  </a:lnTo>
                  <a:lnTo>
                    <a:pt x="126" y="835"/>
                  </a:lnTo>
                  <a:lnTo>
                    <a:pt x="130" y="835"/>
                  </a:lnTo>
                  <a:lnTo>
                    <a:pt x="145" y="873"/>
                  </a:lnTo>
                  <a:lnTo>
                    <a:pt x="156" y="873"/>
                  </a:lnTo>
                  <a:lnTo>
                    <a:pt x="166" y="875"/>
                  </a:lnTo>
                  <a:lnTo>
                    <a:pt x="166" y="894"/>
                  </a:lnTo>
                  <a:lnTo>
                    <a:pt x="154" y="897"/>
                  </a:lnTo>
                  <a:lnTo>
                    <a:pt x="145" y="904"/>
                  </a:lnTo>
                  <a:lnTo>
                    <a:pt x="156" y="939"/>
                  </a:lnTo>
                  <a:lnTo>
                    <a:pt x="168" y="946"/>
                  </a:lnTo>
                  <a:lnTo>
                    <a:pt x="187" y="958"/>
                  </a:lnTo>
                  <a:lnTo>
                    <a:pt x="220" y="968"/>
                  </a:lnTo>
                  <a:lnTo>
                    <a:pt x="230" y="989"/>
                  </a:lnTo>
                  <a:lnTo>
                    <a:pt x="216" y="998"/>
                  </a:lnTo>
                  <a:lnTo>
                    <a:pt x="208" y="1027"/>
                  </a:lnTo>
                  <a:lnTo>
                    <a:pt x="197" y="1048"/>
                  </a:lnTo>
                  <a:lnTo>
                    <a:pt x="185" y="1072"/>
                  </a:lnTo>
                  <a:lnTo>
                    <a:pt x="187" y="1084"/>
                  </a:lnTo>
                  <a:lnTo>
                    <a:pt x="171" y="1093"/>
                  </a:lnTo>
                  <a:lnTo>
                    <a:pt x="119" y="1181"/>
                  </a:lnTo>
                  <a:lnTo>
                    <a:pt x="119" y="1202"/>
                  </a:lnTo>
                  <a:lnTo>
                    <a:pt x="135" y="1202"/>
                  </a:lnTo>
                  <a:lnTo>
                    <a:pt x="154" y="1195"/>
                  </a:lnTo>
                  <a:lnTo>
                    <a:pt x="161" y="1195"/>
                  </a:lnTo>
                  <a:lnTo>
                    <a:pt x="161" y="1202"/>
                  </a:lnTo>
                  <a:lnTo>
                    <a:pt x="154" y="1221"/>
                  </a:lnTo>
                  <a:lnTo>
                    <a:pt x="154" y="1228"/>
                  </a:lnTo>
                  <a:lnTo>
                    <a:pt x="171" y="1228"/>
                  </a:lnTo>
                  <a:lnTo>
                    <a:pt x="178" y="1237"/>
                  </a:lnTo>
                  <a:lnTo>
                    <a:pt x="197" y="1247"/>
                  </a:lnTo>
                  <a:lnTo>
                    <a:pt x="204" y="1237"/>
                  </a:lnTo>
                  <a:lnTo>
                    <a:pt x="220" y="1237"/>
                  </a:lnTo>
                  <a:lnTo>
                    <a:pt x="230" y="1237"/>
                  </a:lnTo>
                  <a:lnTo>
                    <a:pt x="239" y="1247"/>
                  </a:lnTo>
                  <a:lnTo>
                    <a:pt x="246" y="1247"/>
                  </a:lnTo>
                  <a:lnTo>
                    <a:pt x="246" y="1263"/>
                  </a:lnTo>
                  <a:lnTo>
                    <a:pt x="239" y="1263"/>
                  </a:lnTo>
                  <a:lnTo>
                    <a:pt x="220" y="1263"/>
                  </a:lnTo>
                  <a:lnTo>
                    <a:pt x="204" y="1263"/>
                  </a:lnTo>
                  <a:lnTo>
                    <a:pt x="178" y="1263"/>
                  </a:lnTo>
                  <a:lnTo>
                    <a:pt x="178" y="1273"/>
                  </a:lnTo>
                  <a:lnTo>
                    <a:pt x="171" y="1273"/>
                  </a:lnTo>
                  <a:lnTo>
                    <a:pt x="171" y="1263"/>
                  </a:lnTo>
                  <a:lnTo>
                    <a:pt x="161" y="1273"/>
                  </a:lnTo>
                  <a:lnTo>
                    <a:pt x="161" y="1280"/>
                  </a:lnTo>
                  <a:lnTo>
                    <a:pt x="161" y="1289"/>
                  </a:lnTo>
                  <a:lnTo>
                    <a:pt x="161" y="1297"/>
                  </a:lnTo>
                  <a:lnTo>
                    <a:pt x="154" y="1297"/>
                  </a:lnTo>
                  <a:lnTo>
                    <a:pt x="145" y="1280"/>
                  </a:lnTo>
                  <a:lnTo>
                    <a:pt x="135" y="1289"/>
                  </a:lnTo>
                  <a:lnTo>
                    <a:pt x="135" y="1297"/>
                  </a:lnTo>
                  <a:lnTo>
                    <a:pt x="135" y="1306"/>
                  </a:lnTo>
                  <a:lnTo>
                    <a:pt x="135" y="1323"/>
                  </a:lnTo>
                  <a:lnTo>
                    <a:pt x="145" y="1332"/>
                  </a:lnTo>
                  <a:lnTo>
                    <a:pt x="145" y="1349"/>
                  </a:lnTo>
                  <a:lnTo>
                    <a:pt x="128" y="1365"/>
                  </a:lnTo>
                  <a:lnTo>
                    <a:pt x="128" y="1375"/>
                  </a:lnTo>
                  <a:lnTo>
                    <a:pt x="135" y="1382"/>
                  </a:lnTo>
                  <a:lnTo>
                    <a:pt x="128" y="1398"/>
                  </a:lnTo>
                  <a:lnTo>
                    <a:pt x="135" y="1417"/>
                  </a:lnTo>
                  <a:lnTo>
                    <a:pt x="135" y="1434"/>
                  </a:lnTo>
                  <a:lnTo>
                    <a:pt x="154" y="1441"/>
                  </a:lnTo>
                  <a:lnTo>
                    <a:pt x="161" y="1450"/>
                  </a:lnTo>
                  <a:lnTo>
                    <a:pt x="161" y="1460"/>
                  </a:lnTo>
                  <a:lnTo>
                    <a:pt x="154" y="1467"/>
                  </a:lnTo>
                  <a:lnTo>
                    <a:pt x="145" y="1460"/>
                  </a:lnTo>
                  <a:lnTo>
                    <a:pt x="135" y="1450"/>
                  </a:lnTo>
                  <a:lnTo>
                    <a:pt x="128" y="1460"/>
                  </a:lnTo>
                  <a:lnTo>
                    <a:pt x="128" y="1467"/>
                  </a:lnTo>
                  <a:lnTo>
                    <a:pt x="135" y="1476"/>
                  </a:lnTo>
                  <a:lnTo>
                    <a:pt x="145" y="1476"/>
                  </a:lnTo>
                  <a:lnTo>
                    <a:pt x="135" y="1493"/>
                  </a:lnTo>
                  <a:lnTo>
                    <a:pt x="128" y="149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58"/>
            <p:cNvSpPr>
              <a:spLocks/>
            </p:cNvSpPr>
            <p:nvPr/>
          </p:nvSpPr>
          <p:spPr bwMode="auto">
            <a:xfrm>
              <a:off x="6261101" y="2806700"/>
              <a:ext cx="390525" cy="296863"/>
            </a:xfrm>
            <a:custGeom>
              <a:avLst/>
              <a:gdLst>
                <a:gd name="T0" fmla="*/ 76 w 246"/>
                <a:gd name="T1" fmla="*/ 152 h 187"/>
                <a:gd name="T2" fmla="*/ 95 w 246"/>
                <a:gd name="T3" fmla="*/ 152 h 187"/>
                <a:gd name="T4" fmla="*/ 102 w 246"/>
                <a:gd name="T5" fmla="*/ 145 h 187"/>
                <a:gd name="T6" fmla="*/ 128 w 246"/>
                <a:gd name="T7" fmla="*/ 152 h 187"/>
                <a:gd name="T8" fmla="*/ 135 w 246"/>
                <a:gd name="T9" fmla="*/ 171 h 187"/>
                <a:gd name="T10" fmla="*/ 161 w 246"/>
                <a:gd name="T11" fmla="*/ 171 h 187"/>
                <a:gd name="T12" fmla="*/ 187 w 246"/>
                <a:gd name="T13" fmla="*/ 178 h 187"/>
                <a:gd name="T14" fmla="*/ 206 w 246"/>
                <a:gd name="T15" fmla="*/ 178 h 187"/>
                <a:gd name="T16" fmla="*/ 232 w 246"/>
                <a:gd name="T17" fmla="*/ 161 h 187"/>
                <a:gd name="T18" fmla="*/ 213 w 246"/>
                <a:gd name="T19" fmla="*/ 152 h 187"/>
                <a:gd name="T20" fmla="*/ 222 w 246"/>
                <a:gd name="T21" fmla="*/ 135 h 187"/>
                <a:gd name="T22" fmla="*/ 239 w 246"/>
                <a:gd name="T23" fmla="*/ 152 h 187"/>
                <a:gd name="T24" fmla="*/ 246 w 246"/>
                <a:gd name="T25" fmla="*/ 135 h 187"/>
                <a:gd name="T26" fmla="*/ 222 w 246"/>
                <a:gd name="T27" fmla="*/ 119 h 187"/>
                <a:gd name="T28" fmla="*/ 213 w 246"/>
                <a:gd name="T29" fmla="*/ 83 h 187"/>
                <a:gd name="T30" fmla="*/ 213 w 246"/>
                <a:gd name="T31" fmla="*/ 60 h 187"/>
                <a:gd name="T32" fmla="*/ 232 w 246"/>
                <a:gd name="T33" fmla="*/ 34 h 187"/>
                <a:gd name="T34" fmla="*/ 222 w 246"/>
                <a:gd name="T35" fmla="*/ 8 h 187"/>
                <a:gd name="T36" fmla="*/ 178 w 246"/>
                <a:gd name="T37" fmla="*/ 8 h 187"/>
                <a:gd name="T38" fmla="*/ 161 w 246"/>
                <a:gd name="T39" fmla="*/ 0 h 187"/>
                <a:gd name="T40" fmla="*/ 135 w 246"/>
                <a:gd name="T41" fmla="*/ 8 h 187"/>
                <a:gd name="T42" fmla="*/ 118 w 246"/>
                <a:gd name="T43" fmla="*/ 0 h 187"/>
                <a:gd name="T44" fmla="*/ 102 w 246"/>
                <a:gd name="T45" fmla="*/ 0 h 187"/>
                <a:gd name="T46" fmla="*/ 85 w 246"/>
                <a:gd name="T47" fmla="*/ 8 h 187"/>
                <a:gd name="T48" fmla="*/ 59 w 246"/>
                <a:gd name="T49" fmla="*/ 8 h 187"/>
                <a:gd name="T50" fmla="*/ 43 w 246"/>
                <a:gd name="T51" fmla="*/ 8 h 187"/>
                <a:gd name="T52" fmla="*/ 33 w 246"/>
                <a:gd name="T53" fmla="*/ 17 h 187"/>
                <a:gd name="T54" fmla="*/ 26 w 246"/>
                <a:gd name="T55" fmla="*/ 27 h 187"/>
                <a:gd name="T56" fmla="*/ 7 w 246"/>
                <a:gd name="T57" fmla="*/ 27 h 187"/>
                <a:gd name="T58" fmla="*/ 0 w 246"/>
                <a:gd name="T59" fmla="*/ 43 h 187"/>
                <a:gd name="T60" fmla="*/ 0 w 246"/>
                <a:gd name="T61" fmla="*/ 60 h 187"/>
                <a:gd name="T62" fmla="*/ 17 w 246"/>
                <a:gd name="T63" fmla="*/ 67 h 187"/>
                <a:gd name="T64" fmla="*/ 7 w 246"/>
                <a:gd name="T65" fmla="*/ 76 h 187"/>
                <a:gd name="T66" fmla="*/ 7 w 246"/>
                <a:gd name="T67" fmla="*/ 109 h 187"/>
                <a:gd name="T68" fmla="*/ 33 w 246"/>
                <a:gd name="T69" fmla="*/ 126 h 187"/>
                <a:gd name="T70" fmla="*/ 43 w 246"/>
                <a:gd name="T71" fmla="*/ 109 h 187"/>
                <a:gd name="T72" fmla="*/ 59 w 246"/>
                <a:gd name="T73" fmla="*/ 119 h 187"/>
                <a:gd name="T74" fmla="*/ 50 w 246"/>
                <a:gd name="T75" fmla="*/ 152 h 187"/>
                <a:gd name="T76" fmla="*/ 43 w 246"/>
                <a:gd name="T77" fmla="*/ 16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6" h="187">
                  <a:moveTo>
                    <a:pt x="43" y="161"/>
                  </a:moveTo>
                  <a:lnTo>
                    <a:pt x="76" y="152"/>
                  </a:lnTo>
                  <a:lnTo>
                    <a:pt x="85" y="145"/>
                  </a:lnTo>
                  <a:lnTo>
                    <a:pt x="95" y="152"/>
                  </a:lnTo>
                  <a:lnTo>
                    <a:pt x="102" y="152"/>
                  </a:lnTo>
                  <a:lnTo>
                    <a:pt x="102" y="145"/>
                  </a:lnTo>
                  <a:lnTo>
                    <a:pt x="118" y="152"/>
                  </a:lnTo>
                  <a:lnTo>
                    <a:pt x="128" y="152"/>
                  </a:lnTo>
                  <a:lnTo>
                    <a:pt x="128" y="161"/>
                  </a:lnTo>
                  <a:lnTo>
                    <a:pt x="135" y="171"/>
                  </a:lnTo>
                  <a:lnTo>
                    <a:pt x="147" y="171"/>
                  </a:lnTo>
                  <a:lnTo>
                    <a:pt x="161" y="171"/>
                  </a:lnTo>
                  <a:lnTo>
                    <a:pt x="170" y="187"/>
                  </a:lnTo>
                  <a:lnTo>
                    <a:pt x="187" y="178"/>
                  </a:lnTo>
                  <a:lnTo>
                    <a:pt x="206" y="171"/>
                  </a:lnTo>
                  <a:lnTo>
                    <a:pt x="206" y="178"/>
                  </a:lnTo>
                  <a:lnTo>
                    <a:pt x="222" y="178"/>
                  </a:lnTo>
                  <a:lnTo>
                    <a:pt x="232" y="161"/>
                  </a:lnTo>
                  <a:lnTo>
                    <a:pt x="222" y="161"/>
                  </a:lnTo>
                  <a:lnTo>
                    <a:pt x="213" y="152"/>
                  </a:lnTo>
                  <a:lnTo>
                    <a:pt x="213" y="145"/>
                  </a:lnTo>
                  <a:lnTo>
                    <a:pt x="222" y="135"/>
                  </a:lnTo>
                  <a:lnTo>
                    <a:pt x="232" y="145"/>
                  </a:lnTo>
                  <a:lnTo>
                    <a:pt x="239" y="152"/>
                  </a:lnTo>
                  <a:lnTo>
                    <a:pt x="246" y="145"/>
                  </a:lnTo>
                  <a:lnTo>
                    <a:pt x="246" y="135"/>
                  </a:lnTo>
                  <a:lnTo>
                    <a:pt x="239" y="126"/>
                  </a:lnTo>
                  <a:lnTo>
                    <a:pt x="222" y="119"/>
                  </a:lnTo>
                  <a:lnTo>
                    <a:pt x="222" y="102"/>
                  </a:lnTo>
                  <a:lnTo>
                    <a:pt x="213" y="83"/>
                  </a:lnTo>
                  <a:lnTo>
                    <a:pt x="222" y="67"/>
                  </a:lnTo>
                  <a:lnTo>
                    <a:pt x="213" y="60"/>
                  </a:lnTo>
                  <a:lnTo>
                    <a:pt x="213" y="50"/>
                  </a:lnTo>
                  <a:lnTo>
                    <a:pt x="232" y="34"/>
                  </a:lnTo>
                  <a:lnTo>
                    <a:pt x="232" y="17"/>
                  </a:lnTo>
                  <a:lnTo>
                    <a:pt x="222" y="8"/>
                  </a:lnTo>
                  <a:lnTo>
                    <a:pt x="213" y="8"/>
                  </a:lnTo>
                  <a:lnTo>
                    <a:pt x="178" y="8"/>
                  </a:lnTo>
                  <a:lnTo>
                    <a:pt x="170" y="8"/>
                  </a:lnTo>
                  <a:lnTo>
                    <a:pt x="161" y="0"/>
                  </a:lnTo>
                  <a:lnTo>
                    <a:pt x="154" y="0"/>
                  </a:lnTo>
                  <a:lnTo>
                    <a:pt x="135" y="8"/>
                  </a:lnTo>
                  <a:lnTo>
                    <a:pt x="135" y="0"/>
                  </a:lnTo>
                  <a:lnTo>
                    <a:pt x="118" y="0"/>
                  </a:lnTo>
                  <a:lnTo>
                    <a:pt x="111" y="0"/>
                  </a:lnTo>
                  <a:lnTo>
                    <a:pt x="102" y="0"/>
                  </a:lnTo>
                  <a:lnTo>
                    <a:pt x="95" y="0"/>
                  </a:lnTo>
                  <a:lnTo>
                    <a:pt x="85" y="8"/>
                  </a:lnTo>
                  <a:lnTo>
                    <a:pt x="76" y="8"/>
                  </a:lnTo>
                  <a:lnTo>
                    <a:pt x="59" y="8"/>
                  </a:lnTo>
                  <a:lnTo>
                    <a:pt x="50" y="8"/>
                  </a:lnTo>
                  <a:lnTo>
                    <a:pt x="43" y="8"/>
                  </a:lnTo>
                  <a:lnTo>
                    <a:pt x="33" y="8"/>
                  </a:lnTo>
                  <a:lnTo>
                    <a:pt x="33" y="17"/>
                  </a:lnTo>
                  <a:lnTo>
                    <a:pt x="33" y="27"/>
                  </a:lnTo>
                  <a:lnTo>
                    <a:pt x="26" y="27"/>
                  </a:lnTo>
                  <a:lnTo>
                    <a:pt x="17" y="27"/>
                  </a:lnTo>
                  <a:lnTo>
                    <a:pt x="7" y="27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0" y="50"/>
                  </a:lnTo>
                  <a:lnTo>
                    <a:pt x="0" y="60"/>
                  </a:lnTo>
                  <a:lnTo>
                    <a:pt x="17" y="60"/>
                  </a:lnTo>
                  <a:lnTo>
                    <a:pt x="17" y="67"/>
                  </a:lnTo>
                  <a:lnTo>
                    <a:pt x="17" y="76"/>
                  </a:lnTo>
                  <a:lnTo>
                    <a:pt x="7" y="76"/>
                  </a:lnTo>
                  <a:lnTo>
                    <a:pt x="7" y="83"/>
                  </a:lnTo>
                  <a:lnTo>
                    <a:pt x="7" y="109"/>
                  </a:lnTo>
                  <a:lnTo>
                    <a:pt x="26" y="126"/>
                  </a:lnTo>
                  <a:lnTo>
                    <a:pt x="33" y="126"/>
                  </a:lnTo>
                  <a:lnTo>
                    <a:pt x="33" y="119"/>
                  </a:lnTo>
                  <a:lnTo>
                    <a:pt x="43" y="109"/>
                  </a:lnTo>
                  <a:lnTo>
                    <a:pt x="50" y="109"/>
                  </a:lnTo>
                  <a:lnTo>
                    <a:pt x="59" y="119"/>
                  </a:lnTo>
                  <a:lnTo>
                    <a:pt x="50" y="135"/>
                  </a:lnTo>
                  <a:lnTo>
                    <a:pt x="50" y="152"/>
                  </a:lnTo>
                  <a:lnTo>
                    <a:pt x="50" y="161"/>
                  </a:lnTo>
                  <a:lnTo>
                    <a:pt x="43" y="161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59"/>
            <p:cNvSpPr>
              <a:spLocks/>
            </p:cNvSpPr>
            <p:nvPr/>
          </p:nvSpPr>
          <p:spPr bwMode="auto">
            <a:xfrm>
              <a:off x="6261101" y="2806700"/>
              <a:ext cx="390525" cy="296863"/>
            </a:xfrm>
            <a:custGeom>
              <a:avLst/>
              <a:gdLst>
                <a:gd name="T0" fmla="*/ 76 w 246"/>
                <a:gd name="T1" fmla="*/ 152 h 187"/>
                <a:gd name="T2" fmla="*/ 95 w 246"/>
                <a:gd name="T3" fmla="*/ 152 h 187"/>
                <a:gd name="T4" fmla="*/ 102 w 246"/>
                <a:gd name="T5" fmla="*/ 145 h 187"/>
                <a:gd name="T6" fmla="*/ 128 w 246"/>
                <a:gd name="T7" fmla="*/ 152 h 187"/>
                <a:gd name="T8" fmla="*/ 135 w 246"/>
                <a:gd name="T9" fmla="*/ 171 h 187"/>
                <a:gd name="T10" fmla="*/ 161 w 246"/>
                <a:gd name="T11" fmla="*/ 171 h 187"/>
                <a:gd name="T12" fmla="*/ 187 w 246"/>
                <a:gd name="T13" fmla="*/ 178 h 187"/>
                <a:gd name="T14" fmla="*/ 206 w 246"/>
                <a:gd name="T15" fmla="*/ 178 h 187"/>
                <a:gd name="T16" fmla="*/ 232 w 246"/>
                <a:gd name="T17" fmla="*/ 161 h 187"/>
                <a:gd name="T18" fmla="*/ 213 w 246"/>
                <a:gd name="T19" fmla="*/ 152 h 187"/>
                <a:gd name="T20" fmla="*/ 222 w 246"/>
                <a:gd name="T21" fmla="*/ 135 h 187"/>
                <a:gd name="T22" fmla="*/ 239 w 246"/>
                <a:gd name="T23" fmla="*/ 152 h 187"/>
                <a:gd name="T24" fmla="*/ 246 w 246"/>
                <a:gd name="T25" fmla="*/ 135 h 187"/>
                <a:gd name="T26" fmla="*/ 222 w 246"/>
                <a:gd name="T27" fmla="*/ 119 h 187"/>
                <a:gd name="T28" fmla="*/ 213 w 246"/>
                <a:gd name="T29" fmla="*/ 83 h 187"/>
                <a:gd name="T30" fmla="*/ 213 w 246"/>
                <a:gd name="T31" fmla="*/ 60 h 187"/>
                <a:gd name="T32" fmla="*/ 232 w 246"/>
                <a:gd name="T33" fmla="*/ 34 h 187"/>
                <a:gd name="T34" fmla="*/ 222 w 246"/>
                <a:gd name="T35" fmla="*/ 8 h 187"/>
                <a:gd name="T36" fmla="*/ 178 w 246"/>
                <a:gd name="T37" fmla="*/ 8 h 187"/>
                <a:gd name="T38" fmla="*/ 161 w 246"/>
                <a:gd name="T39" fmla="*/ 0 h 187"/>
                <a:gd name="T40" fmla="*/ 135 w 246"/>
                <a:gd name="T41" fmla="*/ 8 h 187"/>
                <a:gd name="T42" fmla="*/ 118 w 246"/>
                <a:gd name="T43" fmla="*/ 0 h 187"/>
                <a:gd name="T44" fmla="*/ 102 w 246"/>
                <a:gd name="T45" fmla="*/ 0 h 187"/>
                <a:gd name="T46" fmla="*/ 85 w 246"/>
                <a:gd name="T47" fmla="*/ 8 h 187"/>
                <a:gd name="T48" fmla="*/ 59 w 246"/>
                <a:gd name="T49" fmla="*/ 8 h 187"/>
                <a:gd name="T50" fmla="*/ 43 w 246"/>
                <a:gd name="T51" fmla="*/ 8 h 187"/>
                <a:gd name="T52" fmla="*/ 33 w 246"/>
                <a:gd name="T53" fmla="*/ 17 h 187"/>
                <a:gd name="T54" fmla="*/ 26 w 246"/>
                <a:gd name="T55" fmla="*/ 27 h 187"/>
                <a:gd name="T56" fmla="*/ 7 w 246"/>
                <a:gd name="T57" fmla="*/ 27 h 187"/>
                <a:gd name="T58" fmla="*/ 0 w 246"/>
                <a:gd name="T59" fmla="*/ 43 h 187"/>
                <a:gd name="T60" fmla="*/ 0 w 246"/>
                <a:gd name="T61" fmla="*/ 60 h 187"/>
                <a:gd name="T62" fmla="*/ 17 w 246"/>
                <a:gd name="T63" fmla="*/ 67 h 187"/>
                <a:gd name="T64" fmla="*/ 7 w 246"/>
                <a:gd name="T65" fmla="*/ 76 h 187"/>
                <a:gd name="T66" fmla="*/ 7 w 246"/>
                <a:gd name="T67" fmla="*/ 109 h 187"/>
                <a:gd name="T68" fmla="*/ 33 w 246"/>
                <a:gd name="T69" fmla="*/ 126 h 187"/>
                <a:gd name="T70" fmla="*/ 43 w 246"/>
                <a:gd name="T71" fmla="*/ 109 h 187"/>
                <a:gd name="T72" fmla="*/ 59 w 246"/>
                <a:gd name="T73" fmla="*/ 119 h 187"/>
                <a:gd name="T74" fmla="*/ 50 w 246"/>
                <a:gd name="T75" fmla="*/ 152 h 187"/>
                <a:gd name="T76" fmla="*/ 43 w 246"/>
                <a:gd name="T77" fmla="*/ 16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6" h="187">
                  <a:moveTo>
                    <a:pt x="43" y="161"/>
                  </a:moveTo>
                  <a:lnTo>
                    <a:pt x="76" y="152"/>
                  </a:lnTo>
                  <a:lnTo>
                    <a:pt x="85" y="145"/>
                  </a:lnTo>
                  <a:lnTo>
                    <a:pt x="95" y="152"/>
                  </a:lnTo>
                  <a:lnTo>
                    <a:pt x="102" y="152"/>
                  </a:lnTo>
                  <a:lnTo>
                    <a:pt x="102" y="145"/>
                  </a:lnTo>
                  <a:lnTo>
                    <a:pt x="118" y="152"/>
                  </a:lnTo>
                  <a:lnTo>
                    <a:pt x="128" y="152"/>
                  </a:lnTo>
                  <a:lnTo>
                    <a:pt x="128" y="161"/>
                  </a:lnTo>
                  <a:lnTo>
                    <a:pt x="135" y="171"/>
                  </a:lnTo>
                  <a:lnTo>
                    <a:pt x="147" y="171"/>
                  </a:lnTo>
                  <a:lnTo>
                    <a:pt x="161" y="171"/>
                  </a:lnTo>
                  <a:lnTo>
                    <a:pt x="170" y="187"/>
                  </a:lnTo>
                  <a:lnTo>
                    <a:pt x="187" y="178"/>
                  </a:lnTo>
                  <a:lnTo>
                    <a:pt x="206" y="171"/>
                  </a:lnTo>
                  <a:lnTo>
                    <a:pt x="206" y="178"/>
                  </a:lnTo>
                  <a:lnTo>
                    <a:pt x="222" y="178"/>
                  </a:lnTo>
                  <a:lnTo>
                    <a:pt x="232" y="161"/>
                  </a:lnTo>
                  <a:lnTo>
                    <a:pt x="222" y="161"/>
                  </a:lnTo>
                  <a:lnTo>
                    <a:pt x="213" y="152"/>
                  </a:lnTo>
                  <a:lnTo>
                    <a:pt x="213" y="145"/>
                  </a:lnTo>
                  <a:lnTo>
                    <a:pt x="222" y="135"/>
                  </a:lnTo>
                  <a:lnTo>
                    <a:pt x="232" y="145"/>
                  </a:lnTo>
                  <a:lnTo>
                    <a:pt x="239" y="152"/>
                  </a:lnTo>
                  <a:lnTo>
                    <a:pt x="246" y="145"/>
                  </a:lnTo>
                  <a:lnTo>
                    <a:pt x="246" y="135"/>
                  </a:lnTo>
                  <a:lnTo>
                    <a:pt x="239" y="126"/>
                  </a:lnTo>
                  <a:lnTo>
                    <a:pt x="222" y="119"/>
                  </a:lnTo>
                  <a:lnTo>
                    <a:pt x="222" y="102"/>
                  </a:lnTo>
                  <a:lnTo>
                    <a:pt x="213" y="83"/>
                  </a:lnTo>
                  <a:lnTo>
                    <a:pt x="222" y="67"/>
                  </a:lnTo>
                  <a:lnTo>
                    <a:pt x="213" y="60"/>
                  </a:lnTo>
                  <a:lnTo>
                    <a:pt x="213" y="50"/>
                  </a:lnTo>
                  <a:lnTo>
                    <a:pt x="232" y="34"/>
                  </a:lnTo>
                  <a:lnTo>
                    <a:pt x="232" y="17"/>
                  </a:lnTo>
                  <a:lnTo>
                    <a:pt x="222" y="8"/>
                  </a:lnTo>
                  <a:lnTo>
                    <a:pt x="213" y="8"/>
                  </a:lnTo>
                  <a:lnTo>
                    <a:pt x="178" y="8"/>
                  </a:lnTo>
                  <a:lnTo>
                    <a:pt x="170" y="8"/>
                  </a:lnTo>
                  <a:lnTo>
                    <a:pt x="161" y="0"/>
                  </a:lnTo>
                  <a:lnTo>
                    <a:pt x="154" y="0"/>
                  </a:lnTo>
                  <a:lnTo>
                    <a:pt x="135" y="8"/>
                  </a:lnTo>
                  <a:lnTo>
                    <a:pt x="135" y="0"/>
                  </a:lnTo>
                  <a:lnTo>
                    <a:pt x="118" y="0"/>
                  </a:lnTo>
                  <a:lnTo>
                    <a:pt x="111" y="0"/>
                  </a:lnTo>
                  <a:lnTo>
                    <a:pt x="102" y="0"/>
                  </a:lnTo>
                  <a:lnTo>
                    <a:pt x="95" y="0"/>
                  </a:lnTo>
                  <a:lnTo>
                    <a:pt x="85" y="8"/>
                  </a:lnTo>
                  <a:lnTo>
                    <a:pt x="76" y="8"/>
                  </a:lnTo>
                  <a:lnTo>
                    <a:pt x="59" y="8"/>
                  </a:lnTo>
                  <a:lnTo>
                    <a:pt x="50" y="8"/>
                  </a:lnTo>
                  <a:lnTo>
                    <a:pt x="43" y="8"/>
                  </a:lnTo>
                  <a:lnTo>
                    <a:pt x="33" y="8"/>
                  </a:lnTo>
                  <a:lnTo>
                    <a:pt x="33" y="17"/>
                  </a:lnTo>
                  <a:lnTo>
                    <a:pt x="33" y="27"/>
                  </a:lnTo>
                  <a:lnTo>
                    <a:pt x="26" y="27"/>
                  </a:lnTo>
                  <a:lnTo>
                    <a:pt x="17" y="27"/>
                  </a:lnTo>
                  <a:lnTo>
                    <a:pt x="7" y="27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0" y="50"/>
                  </a:lnTo>
                  <a:lnTo>
                    <a:pt x="0" y="60"/>
                  </a:lnTo>
                  <a:lnTo>
                    <a:pt x="17" y="60"/>
                  </a:lnTo>
                  <a:lnTo>
                    <a:pt x="17" y="67"/>
                  </a:lnTo>
                  <a:lnTo>
                    <a:pt x="17" y="76"/>
                  </a:lnTo>
                  <a:lnTo>
                    <a:pt x="7" y="76"/>
                  </a:lnTo>
                  <a:lnTo>
                    <a:pt x="7" y="83"/>
                  </a:lnTo>
                  <a:lnTo>
                    <a:pt x="7" y="109"/>
                  </a:lnTo>
                  <a:lnTo>
                    <a:pt x="26" y="126"/>
                  </a:lnTo>
                  <a:lnTo>
                    <a:pt x="33" y="126"/>
                  </a:lnTo>
                  <a:lnTo>
                    <a:pt x="33" y="119"/>
                  </a:lnTo>
                  <a:lnTo>
                    <a:pt x="43" y="109"/>
                  </a:lnTo>
                  <a:lnTo>
                    <a:pt x="50" y="109"/>
                  </a:lnTo>
                  <a:lnTo>
                    <a:pt x="59" y="119"/>
                  </a:lnTo>
                  <a:lnTo>
                    <a:pt x="50" y="135"/>
                  </a:lnTo>
                  <a:lnTo>
                    <a:pt x="50" y="152"/>
                  </a:lnTo>
                  <a:lnTo>
                    <a:pt x="50" y="161"/>
                  </a:lnTo>
                  <a:lnTo>
                    <a:pt x="43" y="161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60"/>
            <p:cNvSpPr>
              <a:spLocks/>
            </p:cNvSpPr>
            <p:nvPr/>
          </p:nvSpPr>
          <p:spPr bwMode="auto">
            <a:xfrm>
              <a:off x="6054726" y="3036888"/>
              <a:ext cx="627063" cy="322263"/>
            </a:xfrm>
            <a:custGeom>
              <a:avLst/>
              <a:gdLst>
                <a:gd name="T0" fmla="*/ 170 w 395"/>
                <a:gd name="T1" fmla="*/ 33 h 203"/>
                <a:gd name="T2" fmla="*/ 170 w 395"/>
                <a:gd name="T3" fmla="*/ 59 h 203"/>
                <a:gd name="T4" fmla="*/ 170 w 395"/>
                <a:gd name="T5" fmla="*/ 85 h 203"/>
                <a:gd name="T6" fmla="*/ 154 w 395"/>
                <a:gd name="T7" fmla="*/ 102 h 203"/>
                <a:gd name="T8" fmla="*/ 128 w 395"/>
                <a:gd name="T9" fmla="*/ 85 h 203"/>
                <a:gd name="T10" fmla="*/ 121 w 395"/>
                <a:gd name="T11" fmla="*/ 59 h 203"/>
                <a:gd name="T12" fmla="*/ 95 w 395"/>
                <a:gd name="T13" fmla="*/ 42 h 203"/>
                <a:gd name="T14" fmla="*/ 87 w 395"/>
                <a:gd name="T15" fmla="*/ 26 h 203"/>
                <a:gd name="T16" fmla="*/ 52 w 395"/>
                <a:gd name="T17" fmla="*/ 33 h 203"/>
                <a:gd name="T18" fmla="*/ 35 w 395"/>
                <a:gd name="T19" fmla="*/ 42 h 203"/>
                <a:gd name="T20" fmla="*/ 28 w 395"/>
                <a:gd name="T21" fmla="*/ 78 h 203"/>
                <a:gd name="T22" fmla="*/ 9 w 395"/>
                <a:gd name="T23" fmla="*/ 109 h 203"/>
                <a:gd name="T24" fmla="*/ 28 w 395"/>
                <a:gd name="T25" fmla="*/ 154 h 203"/>
                <a:gd name="T26" fmla="*/ 52 w 395"/>
                <a:gd name="T27" fmla="*/ 144 h 203"/>
                <a:gd name="T28" fmla="*/ 69 w 395"/>
                <a:gd name="T29" fmla="*/ 144 h 203"/>
                <a:gd name="T30" fmla="*/ 102 w 395"/>
                <a:gd name="T31" fmla="*/ 144 h 203"/>
                <a:gd name="T32" fmla="*/ 147 w 395"/>
                <a:gd name="T33" fmla="*/ 135 h 203"/>
                <a:gd name="T34" fmla="*/ 189 w 395"/>
                <a:gd name="T35" fmla="*/ 135 h 203"/>
                <a:gd name="T36" fmla="*/ 213 w 395"/>
                <a:gd name="T37" fmla="*/ 154 h 203"/>
                <a:gd name="T38" fmla="*/ 248 w 395"/>
                <a:gd name="T39" fmla="*/ 161 h 203"/>
                <a:gd name="T40" fmla="*/ 284 w 395"/>
                <a:gd name="T41" fmla="*/ 196 h 203"/>
                <a:gd name="T42" fmla="*/ 317 w 395"/>
                <a:gd name="T43" fmla="*/ 203 h 203"/>
                <a:gd name="T44" fmla="*/ 334 w 395"/>
                <a:gd name="T45" fmla="*/ 203 h 203"/>
                <a:gd name="T46" fmla="*/ 350 w 395"/>
                <a:gd name="T47" fmla="*/ 203 h 203"/>
                <a:gd name="T48" fmla="*/ 376 w 395"/>
                <a:gd name="T49" fmla="*/ 187 h 203"/>
                <a:gd name="T50" fmla="*/ 360 w 395"/>
                <a:gd name="T51" fmla="*/ 170 h 203"/>
                <a:gd name="T52" fmla="*/ 393 w 395"/>
                <a:gd name="T53" fmla="*/ 154 h 203"/>
                <a:gd name="T54" fmla="*/ 386 w 395"/>
                <a:gd name="T55" fmla="*/ 135 h 203"/>
                <a:gd name="T56" fmla="*/ 376 w 395"/>
                <a:gd name="T57" fmla="*/ 102 h 203"/>
                <a:gd name="T58" fmla="*/ 369 w 395"/>
                <a:gd name="T59" fmla="*/ 94 h 203"/>
                <a:gd name="T60" fmla="*/ 352 w 395"/>
                <a:gd name="T61" fmla="*/ 78 h 203"/>
                <a:gd name="T62" fmla="*/ 369 w 395"/>
                <a:gd name="T63" fmla="*/ 59 h 203"/>
                <a:gd name="T64" fmla="*/ 362 w 395"/>
                <a:gd name="T65" fmla="*/ 42 h 203"/>
                <a:gd name="T66" fmla="*/ 352 w 395"/>
                <a:gd name="T67" fmla="*/ 42 h 203"/>
                <a:gd name="T68" fmla="*/ 343 w 395"/>
                <a:gd name="T69" fmla="*/ 33 h 203"/>
                <a:gd name="T70" fmla="*/ 334 w 395"/>
                <a:gd name="T71" fmla="*/ 33 h 203"/>
                <a:gd name="T72" fmla="*/ 317 w 395"/>
                <a:gd name="T73" fmla="*/ 33 h 203"/>
                <a:gd name="T74" fmla="*/ 291 w 395"/>
                <a:gd name="T75" fmla="*/ 26 h 203"/>
                <a:gd name="T76" fmla="*/ 265 w 395"/>
                <a:gd name="T77" fmla="*/ 26 h 203"/>
                <a:gd name="T78" fmla="*/ 255 w 395"/>
                <a:gd name="T79" fmla="*/ 7 h 203"/>
                <a:gd name="T80" fmla="*/ 232 w 395"/>
                <a:gd name="T81" fmla="*/ 0 h 203"/>
                <a:gd name="T82" fmla="*/ 222 w 395"/>
                <a:gd name="T83" fmla="*/ 7 h 203"/>
                <a:gd name="T84" fmla="*/ 206 w 395"/>
                <a:gd name="T85" fmla="*/ 7 h 203"/>
                <a:gd name="T86" fmla="*/ 170 w 395"/>
                <a:gd name="T87" fmla="*/ 2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5" h="203">
                  <a:moveTo>
                    <a:pt x="170" y="26"/>
                  </a:moveTo>
                  <a:lnTo>
                    <a:pt x="170" y="33"/>
                  </a:lnTo>
                  <a:lnTo>
                    <a:pt x="170" y="42"/>
                  </a:lnTo>
                  <a:lnTo>
                    <a:pt x="170" y="59"/>
                  </a:lnTo>
                  <a:lnTo>
                    <a:pt x="170" y="68"/>
                  </a:lnTo>
                  <a:lnTo>
                    <a:pt x="170" y="85"/>
                  </a:lnTo>
                  <a:lnTo>
                    <a:pt x="163" y="94"/>
                  </a:lnTo>
                  <a:lnTo>
                    <a:pt x="154" y="102"/>
                  </a:lnTo>
                  <a:lnTo>
                    <a:pt x="147" y="102"/>
                  </a:lnTo>
                  <a:lnTo>
                    <a:pt x="128" y="85"/>
                  </a:lnTo>
                  <a:lnTo>
                    <a:pt x="121" y="78"/>
                  </a:lnTo>
                  <a:lnTo>
                    <a:pt x="121" y="59"/>
                  </a:lnTo>
                  <a:lnTo>
                    <a:pt x="102" y="42"/>
                  </a:lnTo>
                  <a:lnTo>
                    <a:pt x="95" y="42"/>
                  </a:lnTo>
                  <a:lnTo>
                    <a:pt x="87" y="33"/>
                  </a:lnTo>
                  <a:lnTo>
                    <a:pt x="87" y="26"/>
                  </a:lnTo>
                  <a:lnTo>
                    <a:pt x="69" y="26"/>
                  </a:lnTo>
                  <a:lnTo>
                    <a:pt x="52" y="33"/>
                  </a:lnTo>
                  <a:lnTo>
                    <a:pt x="43" y="42"/>
                  </a:lnTo>
                  <a:lnTo>
                    <a:pt x="35" y="42"/>
                  </a:lnTo>
                  <a:lnTo>
                    <a:pt x="28" y="59"/>
                  </a:lnTo>
                  <a:lnTo>
                    <a:pt x="28" y="78"/>
                  </a:lnTo>
                  <a:lnTo>
                    <a:pt x="19" y="94"/>
                  </a:lnTo>
                  <a:lnTo>
                    <a:pt x="9" y="109"/>
                  </a:lnTo>
                  <a:lnTo>
                    <a:pt x="0" y="161"/>
                  </a:lnTo>
                  <a:lnTo>
                    <a:pt x="28" y="154"/>
                  </a:lnTo>
                  <a:lnTo>
                    <a:pt x="43" y="154"/>
                  </a:lnTo>
                  <a:lnTo>
                    <a:pt x="52" y="144"/>
                  </a:lnTo>
                  <a:lnTo>
                    <a:pt x="59" y="144"/>
                  </a:lnTo>
                  <a:lnTo>
                    <a:pt x="69" y="144"/>
                  </a:lnTo>
                  <a:lnTo>
                    <a:pt x="95" y="144"/>
                  </a:lnTo>
                  <a:lnTo>
                    <a:pt x="102" y="144"/>
                  </a:lnTo>
                  <a:lnTo>
                    <a:pt x="121" y="135"/>
                  </a:lnTo>
                  <a:lnTo>
                    <a:pt x="147" y="135"/>
                  </a:lnTo>
                  <a:lnTo>
                    <a:pt x="170" y="144"/>
                  </a:lnTo>
                  <a:lnTo>
                    <a:pt x="189" y="135"/>
                  </a:lnTo>
                  <a:lnTo>
                    <a:pt x="199" y="144"/>
                  </a:lnTo>
                  <a:lnTo>
                    <a:pt x="213" y="154"/>
                  </a:lnTo>
                  <a:lnTo>
                    <a:pt x="241" y="161"/>
                  </a:lnTo>
                  <a:lnTo>
                    <a:pt x="248" y="161"/>
                  </a:lnTo>
                  <a:lnTo>
                    <a:pt x="255" y="177"/>
                  </a:lnTo>
                  <a:lnTo>
                    <a:pt x="284" y="196"/>
                  </a:lnTo>
                  <a:lnTo>
                    <a:pt x="291" y="203"/>
                  </a:lnTo>
                  <a:lnTo>
                    <a:pt x="317" y="203"/>
                  </a:lnTo>
                  <a:lnTo>
                    <a:pt x="326" y="203"/>
                  </a:lnTo>
                  <a:lnTo>
                    <a:pt x="334" y="203"/>
                  </a:lnTo>
                  <a:lnTo>
                    <a:pt x="343" y="196"/>
                  </a:lnTo>
                  <a:lnTo>
                    <a:pt x="350" y="203"/>
                  </a:lnTo>
                  <a:lnTo>
                    <a:pt x="369" y="196"/>
                  </a:lnTo>
                  <a:lnTo>
                    <a:pt x="376" y="187"/>
                  </a:lnTo>
                  <a:lnTo>
                    <a:pt x="369" y="177"/>
                  </a:lnTo>
                  <a:lnTo>
                    <a:pt x="360" y="170"/>
                  </a:lnTo>
                  <a:lnTo>
                    <a:pt x="376" y="161"/>
                  </a:lnTo>
                  <a:lnTo>
                    <a:pt x="393" y="154"/>
                  </a:lnTo>
                  <a:lnTo>
                    <a:pt x="395" y="154"/>
                  </a:lnTo>
                  <a:lnTo>
                    <a:pt x="386" y="135"/>
                  </a:lnTo>
                  <a:lnTo>
                    <a:pt x="386" y="118"/>
                  </a:lnTo>
                  <a:lnTo>
                    <a:pt x="376" y="102"/>
                  </a:lnTo>
                  <a:lnTo>
                    <a:pt x="376" y="94"/>
                  </a:lnTo>
                  <a:lnTo>
                    <a:pt x="369" y="94"/>
                  </a:lnTo>
                  <a:lnTo>
                    <a:pt x="362" y="94"/>
                  </a:lnTo>
                  <a:lnTo>
                    <a:pt x="352" y="78"/>
                  </a:lnTo>
                  <a:lnTo>
                    <a:pt x="369" y="78"/>
                  </a:lnTo>
                  <a:lnTo>
                    <a:pt x="369" y="59"/>
                  </a:lnTo>
                  <a:lnTo>
                    <a:pt x="369" y="42"/>
                  </a:lnTo>
                  <a:lnTo>
                    <a:pt x="362" y="42"/>
                  </a:lnTo>
                  <a:lnTo>
                    <a:pt x="352" y="50"/>
                  </a:lnTo>
                  <a:lnTo>
                    <a:pt x="352" y="42"/>
                  </a:lnTo>
                  <a:lnTo>
                    <a:pt x="343" y="42"/>
                  </a:lnTo>
                  <a:lnTo>
                    <a:pt x="343" y="33"/>
                  </a:lnTo>
                  <a:lnTo>
                    <a:pt x="350" y="33"/>
                  </a:lnTo>
                  <a:lnTo>
                    <a:pt x="334" y="33"/>
                  </a:lnTo>
                  <a:lnTo>
                    <a:pt x="334" y="26"/>
                  </a:lnTo>
                  <a:lnTo>
                    <a:pt x="317" y="33"/>
                  </a:lnTo>
                  <a:lnTo>
                    <a:pt x="298" y="42"/>
                  </a:lnTo>
                  <a:lnTo>
                    <a:pt x="291" y="26"/>
                  </a:lnTo>
                  <a:lnTo>
                    <a:pt x="274" y="26"/>
                  </a:lnTo>
                  <a:lnTo>
                    <a:pt x="265" y="26"/>
                  </a:lnTo>
                  <a:lnTo>
                    <a:pt x="255" y="16"/>
                  </a:lnTo>
                  <a:lnTo>
                    <a:pt x="255" y="7"/>
                  </a:lnTo>
                  <a:lnTo>
                    <a:pt x="248" y="7"/>
                  </a:lnTo>
                  <a:lnTo>
                    <a:pt x="232" y="0"/>
                  </a:lnTo>
                  <a:lnTo>
                    <a:pt x="232" y="7"/>
                  </a:lnTo>
                  <a:lnTo>
                    <a:pt x="222" y="7"/>
                  </a:lnTo>
                  <a:lnTo>
                    <a:pt x="213" y="0"/>
                  </a:lnTo>
                  <a:lnTo>
                    <a:pt x="206" y="7"/>
                  </a:lnTo>
                  <a:lnTo>
                    <a:pt x="170" y="16"/>
                  </a:lnTo>
                  <a:lnTo>
                    <a:pt x="170" y="2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61"/>
            <p:cNvSpPr>
              <a:spLocks/>
            </p:cNvSpPr>
            <p:nvPr/>
          </p:nvSpPr>
          <p:spPr bwMode="auto">
            <a:xfrm>
              <a:off x="6054726" y="3036888"/>
              <a:ext cx="627063" cy="322263"/>
            </a:xfrm>
            <a:custGeom>
              <a:avLst/>
              <a:gdLst>
                <a:gd name="T0" fmla="*/ 170 w 395"/>
                <a:gd name="T1" fmla="*/ 33 h 203"/>
                <a:gd name="T2" fmla="*/ 170 w 395"/>
                <a:gd name="T3" fmla="*/ 59 h 203"/>
                <a:gd name="T4" fmla="*/ 170 w 395"/>
                <a:gd name="T5" fmla="*/ 85 h 203"/>
                <a:gd name="T6" fmla="*/ 154 w 395"/>
                <a:gd name="T7" fmla="*/ 102 h 203"/>
                <a:gd name="T8" fmla="*/ 128 w 395"/>
                <a:gd name="T9" fmla="*/ 85 h 203"/>
                <a:gd name="T10" fmla="*/ 121 w 395"/>
                <a:gd name="T11" fmla="*/ 59 h 203"/>
                <a:gd name="T12" fmla="*/ 95 w 395"/>
                <a:gd name="T13" fmla="*/ 42 h 203"/>
                <a:gd name="T14" fmla="*/ 87 w 395"/>
                <a:gd name="T15" fmla="*/ 26 h 203"/>
                <a:gd name="T16" fmla="*/ 52 w 395"/>
                <a:gd name="T17" fmla="*/ 33 h 203"/>
                <a:gd name="T18" fmla="*/ 35 w 395"/>
                <a:gd name="T19" fmla="*/ 42 h 203"/>
                <a:gd name="T20" fmla="*/ 28 w 395"/>
                <a:gd name="T21" fmla="*/ 78 h 203"/>
                <a:gd name="T22" fmla="*/ 9 w 395"/>
                <a:gd name="T23" fmla="*/ 109 h 203"/>
                <a:gd name="T24" fmla="*/ 28 w 395"/>
                <a:gd name="T25" fmla="*/ 154 h 203"/>
                <a:gd name="T26" fmla="*/ 52 w 395"/>
                <a:gd name="T27" fmla="*/ 144 h 203"/>
                <a:gd name="T28" fmla="*/ 69 w 395"/>
                <a:gd name="T29" fmla="*/ 144 h 203"/>
                <a:gd name="T30" fmla="*/ 102 w 395"/>
                <a:gd name="T31" fmla="*/ 144 h 203"/>
                <a:gd name="T32" fmla="*/ 147 w 395"/>
                <a:gd name="T33" fmla="*/ 135 h 203"/>
                <a:gd name="T34" fmla="*/ 189 w 395"/>
                <a:gd name="T35" fmla="*/ 135 h 203"/>
                <a:gd name="T36" fmla="*/ 213 w 395"/>
                <a:gd name="T37" fmla="*/ 154 h 203"/>
                <a:gd name="T38" fmla="*/ 248 w 395"/>
                <a:gd name="T39" fmla="*/ 161 h 203"/>
                <a:gd name="T40" fmla="*/ 284 w 395"/>
                <a:gd name="T41" fmla="*/ 196 h 203"/>
                <a:gd name="T42" fmla="*/ 317 w 395"/>
                <a:gd name="T43" fmla="*/ 203 h 203"/>
                <a:gd name="T44" fmla="*/ 334 w 395"/>
                <a:gd name="T45" fmla="*/ 203 h 203"/>
                <a:gd name="T46" fmla="*/ 350 w 395"/>
                <a:gd name="T47" fmla="*/ 203 h 203"/>
                <a:gd name="T48" fmla="*/ 376 w 395"/>
                <a:gd name="T49" fmla="*/ 187 h 203"/>
                <a:gd name="T50" fmla="*/ 360 w 395"/>
                <a:gd name="T51" fmla="*/ 170 h 203"/>
                <a:gd name="T52" fmla="*/ 393 w 395"/>
                <a:gd name="T53" fmla="*/ 154 h 203"/>
                <a:gd name="T54" fmla="*/ 386 w 395"/>
                <a:gd name="T55" fmla="*/ 135 h 203"/>
                <a:gd name="T56" fmla="*/ 376 w 395"/>
                <a:gd name="T57" fmla="*/ 102 h 203"/>
                <a:gd name="T58" fmla="*/ 369 w 395"/>
                <a:gd name="T59" fmla="*/ 94 h 203"/>
                <a:gd name="T60" fmla="*/ 352 w 395"/>
                <a:gd name="T61" fmla="*/ 78 h 203"/>
                <a:gd name="T62" fmla="*/ 369 w 395"/>
                <a:gd name="T63" fmla="*/ 59 h 203"/>
                <a:gd name="T64" fmla="*/ 362 w 395"/>
                <a:gd name="T65" fmla="*/ 42 h 203"/>
                <a:gd name="T66" fmla="*/ 352 w 395"/>
                <a:gd name="T67" fmla="*/ 42 h 203"/>
                <a:gd name="T68" fmla="*/ 343 w 395"/>
                <a:gd name="T69" fmla="*/ 33 h 203"/>
                <a:gd name="T70" fmla="*/ 334 w 395"/>
                <a:gd name="T71" fmla="*/ 33 h 203"/>
                <a:gd name="T72" fmla="*/ 317 w 395"/>
                <a:gd name="T73" fmla="*/ 33 h 203"/>
                <a:gd name="T74" fmla="*/ 291 w 395"/>
                <a:gd name="T75" fmla="*/ 26 h 203"/>
                <a:gd name="T76" fmla="*/ 265 w 395"/>
                <a:gd name="T77" fmla="*/ 26 h 203"/>
                <a:gd name="T78" fmla="*/ 255 w 395"/>
                <a:gd name="T79" fmla="*/ 7 h 203"/>
                <a:gd name="T80" fmla="*/ 232 w 395"/>
                <a:gd name="T81" fmla="*/ 0 h 203"/>
                <a:gd name="T82" fmla="*/ 222 w 395"/>
                <a:gd name="T83" fmla="*/ 7 h 203"/>
                <a:gd name="T84" fmla="*/ 206 w 395"/>
                <a:gd name="T85" fmla="*/ 7 h 203"/>
                <a:gd name="T86" fmla="*/ 170 w 395"/>
                <a:gd name="T87" fmla="*/ 2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5" h="203">
                  <a:moveTo>
                    <a:pt x="170" y="26"/>
                  </a:moveTo>
                  <a:lnTo>
                    <a:pt x="170" y="33"/>
                  </a:lnTo>
                  <a:lnTo>
                    <a:pt x="170" y="42"/>
                  </a:lnTo>
                  <a:lnTo>
                    <a:pt x="170" y="59"/>
                  </a:lnTo>
                  <a:lnTo>
                    <a:pt x="170" y="68"/>
                  </a:lnTo>
                  <a:lnTo>
                    <a:pt x="170" y="85"/>
                  </a:lnTo>
                  <a:lnTo>
                    <a:pt x="163" y="94"/>
                  </a:lnTo>
                  <a:lnTo>
                    <a:pt x="154" y="102"/>
                  </a:lnTo>
                  <a:lnTo>
                    <a:pt x="147" y="102"/>
                  </a:lnTo>
                  <a:lnTo>
                    <a:pt x="128" y="85"/>
                  </a:lnTo>
                  <a:lnTo>
                    <a:pt x="121" y="78"/>
                  </a:lnTo>
                  <a:lnTo>
                    <a:pt x="121" y="59"/>
                  </a:lnTo>
                  <a:lnTo>
                    <a:pt x="102" y="42"/>
                  </a:lnTo>
                  <a:lnTo>
                    <a:pt x="95" y="42"/>
                  </a:lnTo>
                  <a:lnTo>
                    <a:pt x="87" y="33"/>
                  </a:lnTo>
                  <a:lnTo>
                    <a:pt x="87" y="26"/>
                  </a:lnTo>
                  <a:lnTo>
                    <a:pt x="69" y="26"/>
                  </a:lnTo>
                  <a:lnTo>
                    <a:pt x="52" y="33"/>
                  </a:lnTo>
                  <a:lnTo>
                    <a:pt x="43" y="42"/>
                  </a:lnTo>
                  <a:lnTo>
                    <a:pt x="35" y="42"/>
                  </a:lnTo>
                  <a:lnTo>
                    <a:pt x="28" y="59"/>
                  </a:lnTo>
                  <a:lnTo>
                    <a:pt x="28" y="78"/>
                  </a:lnTo>
                  <a:lnTo>
                    <a:pt x="19" y="94"/>
                  </a:lnTo>
                  <a:lnTo>
                    <a:pt x="9" y="109"/>
                  </a:lnTo>
                  <a:lnTo>
                    <a:pt x="0" y="161"/>
                  </a:lnTo>
                  <a:lnTo>
                    <a:pt x="28" y="154"/>
                  </a:lnTo>
                  <a:lnTo>
                    <a:pt x="43" y="154"/>
                  </a:lnTo>
                  <a:lnTo>
                    <a:pt x="52" y="144"/>
                  </a:lnTo>
                  <a:lnTo>
                    <a:pt x="59" y="144"/>
                  </a:lnTo>
                  <a:lnTo>
                    <a:pt x="69" y="144"/>
                  </a:lnTo>
                  <a:lnTo>
                    <a:pt x="95" y="144"/>
                  </a:lnTo>
                  <a:lnTo>
                    <a:pt x="102" y="144"/>
                  </a:lnTo>
                  <a:lnTo>
                    <a:pt x="121" y="135"/>
                  </a:lnTo>
                  <a:lnTo>
                    <a:pt x="147" y="135"/>
                  </a:lnTo>
                  <a:lnTo>
                    <a:pt x="170" y="144"/>
                  </a:lnTo>
                  <a:lnTo>
                    <a:pt x="189" y="135"/>
                  </a:lnTo>
                  <a:lnTo>
                    <a:pt x="199" y="144"/>
                  </a:lnTo>
                  <a:lnTo>
                    <a:pt x="213" y="154"/>
                  </a:lnTo>
                  <a:lnTo>
                    <a:pt x="241" y="161"/>
                  </a:lnTo>
                  <a:lnTo>
                    <a:pt x="248" y="161"/>
                  </a:lnTo>
                  <a:lnTo>
                    <a:pt x="255" y="177"/>
                  </a:lnTo>
                  <a:lnTo>
                    <a:pt x="284" y="196"/>
                  </a:lnTo>
                  <a:lnTo>
                    <a:pt x="291" y="203"/>
                  </a:lnTo>
                  <a:lnTo>
                    <a:pt x="317" y="203"/>
                  </a:lnTo>
                  <a:lnTo>
                    <a:pt x="326" y="203"/>
                  </a:lnTo>
                  <a:lnTo>
                    <a:pt x="334" y="203"/>
                  </a:lnTo>
                  <a:lnTo>
                    <a:pt x="343" y="196"/>
                  </a:lnTo>
                  <a:lnTo>
                    <a:pt x="350" y="203"/>
                  </a:lnTo>
                  <a:lnTo>
                    <a:pt x="369" y="196"/>
                  </a:lnTo>
                  <a:lnTo>
                    <a:pt x="376" y="187"/>
                  </a:lnTo>
                  <a:lnTo>
                    <a:pt x="369" y="177"/>
                  </a:lnTo>
                  <a:lnTo>
                    <a:pt x="360" y="170"/>
                  </a:lnTo>
                  <a:lnTo>
                    <a:pt x="376" y="161"/>
                  </a:lnTo>
                  <a:lnTo>
                    <a:pt x="393" y="154"/>
                  </a:lnTo>
                  <a:lnTo>
                    <a:pt x="395" y="154"/>
                  </a:lnTo>
                  <a:lnTo>
                    <a:pt x="386" y="135"/>
                  </a:lnTo>
                  <a:lnTo>
                    <a:pt x="386" y="118"/>
                  </a:lnTo>
                  <a:lnTo>
                    <a:pt x="376" y="102"/>
                  </a:lnTo>
                  <a:lnTo>
                    <a:pt x="376" y="94"/>
                  </a:lnTo>
                  <a:lnTo>
                    <a:pt x="369" y="94"/>
                  </a:lnTo>
                  <a:lnTo>
                    <a:pt x="362" y="94"/>
                  </a:lnTo>
                  <a:lnTo>
                    <a:pt x="352" y="78"/>
                  </a:lnTo>
                  <a:lnTo>
                    <a:pt x="369" y="78"/>
                  </a:lnTo>
                  <a:lnTo>
                    <a:pt x="369" y="59"/>
                  </a:lnTo>
                  <a:lnTo>
                    <a:pt x="369" y="42"/>
                  </a:lnTo>
                  <a:lnTo>
                    <a:pt x="362" y="42"/>
                  </a:lnTo>
                  <a:lnTo>
                    <a:pt x="352" y="50"/>
                  </a:lnTo>
                  <a:lnTo>
                    <a:pt x="352" y="42"/>
                  </a:lnTo>
                  <a:lnTo>
                    <a:pt x="343" y="42"/>
                  </a:lnTo>
                  <a:lnTo>
                    <a:pt x="343" y="33"/>
                  </a:lnTo>
                  <a:lnTo>
                    <a:pt x="350" y="33"/>
                  </a:lnTo>
                  <a:lnTo>
                    <a:pt x="334" y="33"/>
                  </a:lnTo>
                  <a:lnTo>
                    <a:pt x="334" y="26"/>
                  </a:lnTo>
                  <a:lnTo>
                    <a:pt x="317" y="33"/>
                  </a:lnTo>
                  <a:lnTo>
                    <a:pt x="298" y="42"/>
                  </a:lnTo>
                  <a:lnTo>
                    <a:pt x="291" y="26"/>
                  </a:lnTo>
                  <a:lnTo>
                    <a:pt x="274" y="26"/>
                  </a:lnTo>
                  <a:lnTo>
                    <a:pt x="265" y="26"/>
                  </a:lnTo>
                  <a:lnTo>
                    <a:pt x="255" y="16"/>
                  </a:lnTo>
                  <a:lnTo>
                    <a:pt x="255" y="7"/>
                  </a:lnTo>
                  <a:lnTo>
                    <a:pt x="248" y="7"/>
                  </a:lnTo>
                  <a:lnTo>
                    <a:pt x="232" y="0"/>
                  </a:lnTo>
                  <a:lnTo>
                    <a:pt x="232" y="7"/>
                  </a:lnTo>
                  <a:lnTo>
                    <a:pt x="222" y="7"/>
                  </a:lnTo>
                  <a:lnTo>
                    <a:pt x="213" y="0"/>
                  </a:lnTo>
                  <a:lnTo>
                    <a:pt x="206" y="7"/>
                  </a:lnTo>
                  <a:lnTo>
                    <a:pt x="170" y="16"/>
                  </a:lnTo>
                  <a:lnTo>
                    <a:pt x="170" y="2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62"/>
            <p:cNvSpPr>
              <a:spLocks/>
            </p:cNvSpPr>
            <p:nvPr/>
          </p:nvSpPr>
          <p:spPr bwMode="auto">
            <a:xfrm>
              <a:off x="6054726" y="3251200"/>
              <a:ext cx="530225" cy="379413"/>
            </a:xfrm>
            <a:custGeom>
              <a:avLst/>
              <a:gdLst>
                <a:gd name="T0" fmla="*/ 298 w 334"/>
                <a:gd name="T1" fmla="*/ 104 h 239"/>
                <a:gd name="T2" fmla="*/ 317 w 334"/>
                <a:gd name="T3" fmla="*/ 130 h 239"/>
                <a:gd name="T4" fmla="*/ 291 w 334"/>
                <a:gd name="T5" fmla="*/ 137 h 239"/>
                <a:gd name="T6" fmla="*/ 255 w 334"/>
                <a:gd name="T7" fmla="*/ 156 h 239"/>
                <a:gd name="T8" fmla="*/ 255 w 334"/>
                <a:gd name="T9" fmla="*/ 189 h 239"/>
                <a:gd name="T10" fmla="*/ 241 w 334"/>
                <a:gd name="T11" fmla="*/ 206 h 239"/>
                <a:gd name="T12" fmla="*/ 232 w 334"/>
                <a:gd name="T13" fmla="*/ 206 h 239"/>
                <a:gd name="T14" fmla="*/ 206 w 334"/>
                <a:gd name="T15" fmla="*/ 215 h 239"/>
                <a:gd name="T16" fmla="*/ 199 w 334"/>
                <a:gd name="T17" fmla="*/ 215 h 239"/>
                <a:gd name="T18" fmla="*/ 180 w 334"/>
                <a:gd name="T19" fmla="*/ 239 h 239"/>
                <a:gd name="T20" fmla="*/ 163 w 334"/>
                <a:gd name="T21" fmla="*/ 232 h 239"/>
                <a:gd name="T22" fmla="*/ 128 w 334"/>
                <a:gd name="T23" fmla="*/ 215 h 239"/>
                <a:gd name="T24" fmla="*/ 102 w 334"/>
                <a:gd name="T25" fmla="*/ 196 h 239"/>
                <a:gd name="T26" fmla="*/ 95 w 334"/>
                <a:gd name="T27" fmla="*/ 189 h 239"/>
                <a:gd name="T28" fmla="*/ 102 w 334"/>
                <a:gd name="T29" fmla="*/ 170 h 239"/>
                <a:gd name="T30" fmla="*/ 95 w 334"/>
                <a:gd name="T31" fmla="*/ 156 h 239"/>
                <a:gd name="T32" fmla="*/ 87 w 334"/>
                <a:gd name="T33" fmla="*/ 137 h 239"/>
                <a:gd name="T34" fmla="*/ 78 w 334"/>
                <a:gd name="T35" fmla="*/ 146 h 239"/>
                <a:gd name="T36" fmla="*/ 52 w 334"/>
                <a:gd name="T37" fmla="*/ 146 h 239"/>
                <a:gd name="T38" fmla="*/ 35 w 334"/>
                <a:gd name="T39" fmla="*/ 137 h 239"/>
                <a:gd name="T40" fmla="*/ 28 w 334"/>
                <a:gd name="T41" fmla="*/ 120 h 239"/>
                <a:gd name="T42" fmla="*/ 9 w 334"/>
                <a:gd name="T43" fmla="*/ 94 h 239"/>
                <a:gd name="T44" fmla="*/ 0 w 334"/>
                <a:gd name="T45" fmla="*/ 61 h 239"/>
                <a:gd name="T46" fmla="*/ 0 w 334"/>
                <a:gd name="T47" fmla="*/ 26 h 239"/>
                <a:gd name="T48" fmla="*/ 28 w 334"/>
                <a:gd name="T49" fmla="*/ 19 h 239"/>
                <a:gd name="T50" fmla="*/ 54 w 334"/>
                <a:gd name="T51" fmla="*/ 9 h 239"/>
                <a:gd name="T52" fmla="*/ 71 w 334"/>
                <a:gd name="T53" fmla="*/ 9 h 239"/>
                <a:gd name="T54" fmla="*/ 104 w 334"/>
                <a:gd name="T55" fmla="*/ 9 h 239"/>
                <a:gd name="T56" fmla="*/ 147 w 334"/>
                <a:gd name="T57" fmla="*/ 0 h 239"/>
                <a:gd name="T58" fmla="*/ 189 w 334"/>
                <a:gd name="T59" fmla="*/ 0 h 239"/>
                <a:gd name="T60" fmla="*/ 215 w 334"/>
                <a:gd name="T61" fmla="*/ 19 h 239"/>
                <a:gd name="T62" fmla="*/ 248 w 334"/>
                <a:gd name="T63" fmla="*/ 26 h 239"/>
                <a:gd name="T64" fmla="*/ 284 w 334"/>
                <a:gd name="T65" fmla="*/ 61 h 239"/>
                <a:gd name="T66" fmla="*/ 317 w 334"/>
                <a:gd name="T67" fmla="*/ 6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4" h="239">
                  <a:moveTo>
                    <a:pt x="317" y="68"/>
                  </a:moveTo>
                  <a:lnTo>
                    <a:pt x="298" y="104"/>
                  </a:lnTo>
                  <a:lnTo>
                    <a:pt x="334" y="111"/>
                  </a:lnTo>
                  <a:lnTo>
                    <a:pt x="317" y="130"/>
                  </a:lnTo>
                  <a:lnTo>
                    <a:pt x="291" y="130"/>
                  </a:lnTo>
                  <a:lnTo>
                    <a:pt x="291" y="137"/>
                  </a:lnTo>
                  <a:lnTo>
                    <a:pt x="255" y="146"/>
                  </a:lnTo>
                  <a:lnTo>
                    <a:pt x="255" y="156"/>
                  </a:lnTo>
                  <a:lnTo>
                    <a:pt x="255" y="180"/>
                  </a:lnTo>
                  <a:lnTo>
                    <a:pt x="255" y="189"/>
                  </a:lnTo>
                  <a:lnTo>
                    <a:pt x="248" y="206"/>
                  </a:lnTo>
                  <a:lnTo>
                    <a:pt x="241" y="206"/>
                  </a:lnTo>
                  <a:lnTo>
                    <a:pt x="241" y="215"/>
                  </a:lnTo>
                  <a:lnTo>
                    <a:pt x="232" y="206"/>
                  </a:lnTo>
                  <a:lnTo>
                    <a:pt x="213" y="215"/>
                  </a:lnTo>
                  <a:lnTo>
                    <a:pt x="206" y="215"/>
                  </a:lnTo>
                  <a:lnTo>
                    <a:pt x="189" y="215"/>
                  </a:lnTo>
                  <a:lnTo>
                    <a:pt x="199" y="215"/>
                  </a:lnTo>
                  <a:lnTo>
                    <a:pt x="189" y="232"/>
                  </a:lnTo>
                  <a:lnTo>
                    <a:pt x="180" y="239"/>
                  </a:lnTo>
                  <a:lnTo>
                    <a:pt x="163" y="239"/>
                  </a:lnTo>
                  <a:lnTo>
                    <a:pt x="163" y="232"/>
                  </a:lnTo>
                  <a:lnTo>
                    <a:pt x="147" y="232"/>
                  </a:lnTo>
                  <a:lnTo>
                    <a:pt x="128" y="215"/>
                  </a:lnTo>
                  <a:lnTo>
                    <a:pt x="102" y="206"/>
                  </a:lnTo>
                  <a:lnTo>
                    <a:pt x="102" y="196"/>
                  </a:lnTo>
                  <a:lnTo>
                    <a:pt x="95" y="196"/>
                  </a:lnTo>
                  <a:lnTo>
                    <a:pt x="95" y="189"/>
                  </a:lnTo>
                  <a:lnTo>
                    <a:pt x="102" y="180"/>
                  </a:lnTo>
                  <a:lnTo>
                    <a:pt x="102" y="170"/>
                  </a:lnTo>
                  <a:lnTo>
                    <a:pt x="102" y="163"/>
                  </a:lnTo>
                  <a:lnTo>
                    <a:pt x="95" y="156"/>
                  </a:lnTo>
                  <a:lnTo>
                    <a:pt x="95" y="146"/>
                  </a:lnTo>
                  <a:lnTo>
                    <a:pt x="87" y="137"/>
                  </a:lnTo>
                  <a:lnTo>
                    <a:pt x="78" y="137"/>
                  </a:lnTo>
                  <a:lnTo>
                    <a:pt x="78" y="146"/>
                  </a:lnTo>
                  <a:lnTo>
                    <a:pt x="69" y="146"/>
                  </a:lnTo>
                  <a:lnTo>
                    <a:pt x="52" y="146"/>
                  </a:lnTo>
                  <a:lnTo>
                    <a:pt x="43" y="137"/>
                  </a:lnTo>
                  <a:lnTo>
                    <a:pt x="35" y="137"/>
                  </a:lnTo>
                  <a:lnTo>
                    <a:pt x="28" y="130"/>
                  </a:lnTo>
                  <a:lnTo>
                    <a:pt x="28" y="120"/>
                  </a:lnTo>
                  <a:lnTo>
                    <a:pt x="9" y="120"/>
                  </a:lnTo>
                  <a:lnTo>
                    <a:pt x="9" y="94"/>
                  </a:lnTo>
                  <a:lnTo>
                    <a:pt x="0" y="68"/>
                  </a:lnTo>
                  <a:lnTo>
                    <a:pt x="0" y="61"/>
                  </a:lnTo>
                  <a:lnTo>
                    <a:pt x="0" y="52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8" y="19"/>
                  </a:lnTo>
                  <a:lnTo>
                    <a:pt x="43" y="19"/>
                  </a:lnTo>
                  <a:lnTo>
                    <a:pt x="54" y="9"/>
                  </a:lnTo>
                  <a:lnTo>
                    <a:pt x="61" y="9"/>
                  </a:lnTo>
                  <a:lnTo>
                    <a:pt x="71" y="9"/>
                  </a:lnTo>
                  <a:lnTo>
                    <a:pt x="95" y="9"/>
                  </a:lnTo>
                  <a:lnTo>
                    <a:pt x="104" y="9"/>
                  </a:lnTo>
                  <a:lnTo>
                    <a:pt x="121" y="0"/>
                  </a:lnTo>
                  <a:lnTo>
                    <a:pt x="147" y="0"/>
                  </a:lnTo>
                  <a:lnTo>
                    <a:pt x="173" y="9"/>
                  </a:lnTo>
                  <a:lnTo>
                    <a:pt x="189" y="0"/>
                  </a:lnTo>
                  <a:lnTo>
                    <a:pt x="199" y="9"/>
                  </a:lnTo>
                  <a:lnTo>
                    <a:pt x="215" y="19"/>
                  </a:lnTo>
                  <a:lnTo>
                    <a:pt x="241" y="26"/>
                  </a:lnTo>
                  <a:lnTo>
                    <a:pt x="248" y="26"/>
                  </a:lnTo>
                  <a:lnTo>
                    <a:pt x="258" y="42"/>
                  </a:lnTo>
                  <a:lnTo>
                    <a:pt x="284" y="61"/>
                  </a:lnTo>
                  <a:lnTo>
                    <a:pt x="291" y="68"/>
                  </a:lnTo>
                  <a:lnTo>
                    <a:pt x="317" y="68"/>
                  </a:lnTo>
                  <a:lnTo>
                    <a:pt x="317" y="68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63"/>
            <p:cNvSpPr>
              <a:spLocks/>
            </p:cNvSpPr>
            <p:nvPr/>
          </p:nvSpPr>
          <p:spPr bwMode="auto">
            <a:xfrm>
              <a:off x="6054726" y="3251200"/>
              <a:ext cx="530225" cy="379413"/>
            </a:xfrm>
            <a:custGeom>
              <a:avLst/>
              <a:gdLst>
                <a:gd name="T0" fmla="*/ 298 w 334"/>
                <a:gd name="T1" fmla="*/ 104 h 239"/>
                <a:gd name="T2" fmla="*/ 317 w 334"/>
                <a:gd name="T3" fmla="*/ 130 h 239"/>
                <a:gd name="T4" fmla="*/ 291 w 334"/>
                <a:gd name="T5" fmla="*/ 137 h 239"/>
                <a:gd name="T6" fmla="*/ 255 w 334"/>
                <a:gd name="T7" fmla="*/ 156 h 239"/>
                <a:gd name="T8" fmla="*/ 255 w 334"/>
                <a:gd name="T9" fmla="*/ 189 h 239"/>
                <a:gd name="T10" fmla="*/ 241 w 334"/>
                <a:gd name="T11" fmla="*/ 206 h 239"/>
                <a:gd name="T12" fmla="*/ 232 w 334"/>
                <a:gd name="T13" fmla="*/ 206 h 239"/>
                <a:gd name="T14" fmla="*/ 206 w 334"/>
                <a:gd name="T15" fmla="*/ 215 h 239"/>
                <a:gd name="T16" fmla="*/ 199 w 334"/>
                <a:gd name="T17" fmla="*/ 215 h 239"/>
                <a:gd name="T18" fmla="*/ 180 w 334"/>
                <a:gd name="T19" fmla="*/ 239 h 239"/>
                <a:gd name="T20" fmla="*/ 163 w 334"/>
                <a:gd name="T21" fmla="*/ 232 h 239"/>
                <a:gd name="T22" fmla="*/ 128 w 334"/>
                <a:gd name="T23" fmla="*/ 215 h 239"/>
                <a:gd name="T24" fmla="*/ 102 w 334"/>
                <a:gd name="T25" fmla="*/ 196 h 239"/>
                <a:gd name="T26" fmla="*/ 95 w 334"/>
                <a:gd name="T27" fmla="*/ 189 h 239"/>
                <a:gd name="T28" fmla="*/ 102 w 334"/>
                <a:gd name="T29" fmla="*/ 170 h 239"/>
                <a:gd name="T30" fmla="*/ 95 w 334"/>
                <a:gd name="T31" fmla="*/ 156 h 239"/>
                <a:gd name="T32" fmla="*/ 87 w 334"/>
                <a:gd name="T33" fmla="*/ 137 h 239"/>
                <a:gd name="T34" fmla="*/ 78 w 334"/>
                <a:gd name="T35" fmla="*/ 146 h 239"/>
                <a:gd name="T36" fmla="*/ 52 w 334"/>
                <a:gd name="T37" fmla="*/ 146 h 239"/>
                <a:gd name="T38" fmla="*/ 35 w 334"/>
                <a:gd name="T39" fmla="*/ 137 h 239"/>
                <a:gd name="T40" fmla="*/ 28 w 334"/>
                <a:gd name="T41" fmla="*/ 120 h 239"/>
                <a:gd name="T42" fmla="*/ 9 w 334"/>
                <a:gd name="T43" fmla="*/ 94 h 239"/>
                <a:gd name="T44" fmla="*/ 0 w 334"/>
                <a:gd name="T45" fmla="*/ 61 h 239"/>
                <a:gd name="T46" fmla="*/ 0 w 334"/>
                <a:gd name="T47" fmla="*/ 26 h 239"/>
                <a:gd name="T48" fmla="*/ 28 w 334"/>
                <a:gd name="T49" fmla="*/ 19 h 239"/>
                <a:gd name="T50" fmla="*/ 54 w 334"/>
                <a:gd name="T51" fmla="*/ 9 h 239"/>
                <a:gd name="T52" fmla="*/ 71 w 334"/>
                <a:gd name="T53" fmla="*/ 9 h 239"/>
                <a:gd name="T54" fmla="*/ 104 w 334"/>
                <a:gd name="T55" fmla="*/ 9 h 239"/>
                <a:gd name="T56" fmla="*/ 147 w 334"/>
                <a:gd name="T57" fmla="*/ 0 h 239"/>
                <a:gd name="T58" fmla="*/ 189 w 334"/>
                <a:gd name="T59" fmla="*/ 0 h 239"/>
                <a:gd name="T60" fmla="*/ 215 w 334"/>
                <a:gd name="T61" fmla="*/ 19 h 239"/>
                <a:gd name="T62" fmla="*/ 248 w 334"/>
                <a:gd name="T63" fmla="*/ 26 h 239"/>
                <a:gd name="T64" fmla="*/ 284 w 334"/>
                <a:gd name="T65" fmla="*/ 61 h 239"/>
                <a:gd name="T66" fmla="*/ 317 w 334"/>
                <a:gd name="T67" fmla="*/ 6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4" h="239">
                  <a:moveTo>
                    <a:pt x="317" y="68"/>
                  </a:moveTo>
                  <a:lnTo>
                    <a:pt x="298" y="104"/>
                  </a:lnTo>
                  <a:lnTo>
                    <a:pt x="334" y="111"/>
                  </a:lnTo>
                  <a:lnTo>
                    <a:pt x="317" y="130"/>
                  </a:lnTo>
                  <a:lnTo>
                    <a:pt x="291" y="130"/>
                  </a:lnTo>
                  <a:lnTo>
                    <a:pt x="291" y="137"/>
                  </a:lnTo>
                  <a:lnTo>
                    <a:pt x="255" y="146"/>
                  </a:lnTo>
                  <a:lnTo>
                    <a:pt x="255" y="156"/>
                  </a:lnTo>
                  <a:lnTo>
                    <a:pt x="255" y="180"/>
                  </a:lnTo>
                  <a:lnTo>
                    <a:pt x="255" y="189"/>
                  </a:lnTo>
                  <a:lnTo>
                    <a:pt x="248" y="206"/>
                  </a:lnTo>
                  <a:lnTo>
                    <a:pt x="241" y="206"/>
                  </a:lnTo>
                  <a:lnTo>
                    <a:pt x="241" y="215"/>
                  </a:lnTo>
                  <a:lnTo>
                    <a:pt x="232" y="206"/>
                  </a:lnTo>
                  <a:lnTo>
                    <a:pt x="213" y="215"/>
                  </a:lnTo>
                  <a:lnTo>
                    <a:pt x="206" y="215"/>
                  </a:lnTo>
                  <a:lnTo>
                    <a:pt x="189" y="215"/>
                  </a:lnTo>
                  <a:lnTo>
                    <a:pt x="199" y="215"/>
                  </a:lnTo>
                  <a:lnTo>
                    <a:pt x="189" y="232"/>
                  </a:lnTo>
                  <a:lnTo>
                    <a:pt x="180" y="239"/>
                  </a:lnTo>
                  <a:lnTo>
                    <a:pt x="163" y="239"/>
                  </a:lnTo>
                  <a:lnTo>
                    <a:pt x="163" y="232"/>
                  </a:lnTo>
                  <a:lnTo>
                    <a:pt x="147" y="232"/>
                  </a:lnTo>
                  <a:lnTo>
                    <a:pt x="128" y="215"/>
                  </a:lnTo>
                  <a:lnTo>
                    <a:pt x="102" y="206"/>
                  </a:lnTo>
                  <a:lnTo>
                    <a:pt x="102" y="196"/>
                  </a:lnTo>
                  <a:lnTo>
                    <a:pt x="95" y="196"/>
                  </a:lnTo>
                  <a:lnTo>
                    <a:pt x="95" y="189"/>
                  </a:lnTo>
                  <a:lnTo>
                    <a:pt x="102" y="180"/>
                  </a:lnTo>
                  <a:lnTo>
                    <a:pt x="102" y="170"/>
                  </a:lnTo>
                  <a:lnTo>
                    <a:pt x="102" y="163"/>
                  </a:lnTo>
                  <a:lnTo>
                    <a:pt x="95" y="156"/>
                  </a:lnTo>
                  <a:lnTo>
                    <a:pt x="95" y="146"/>
                  </a:lnTo>
                  <a:lnTo>
                    <a:pt x="87" y="137"/>
                  </a:lnTo>
                  <a:lnTo>
                    <a:pt x="78" y="137"/>
                  </a:lnTo>
                  <a:lnTo>
                    <a:pt x="78" y="146"/>
                  </a:lnTo>
                  <a:lnTo>
                    <a:pt x="69" y="146"/>
                  </a:lnTo>
                  <a:lnTo>
                    <a:pt x="52" y="146"/>
                  </a:lnTo>
                  <a:lnTo>
                    <a:pt x="43" y="137"/>
                  </a:lnTo>
                  <a:lnTo>
                    <a:pt x="35" y="137"/>
                  </a:lnTo>
                  <a:lnTo>
                    <a:pt x="28" y="130"/>
                  </a:lnTo>
                  <a:lnTo>
                    <a:pt x="28" y="120"/>
                  </a:lnTo>
                  <a:lnTo>
                    <a:pt x="9" y="120"/>
                  </a:lnTo>
                  <a:lnTo>
                    <a:pt x="9" y="94"/>
                  </a:lnTo>
                  <a:lnTo>
                    <a:pt x="0" y="68"/>
                  </a:lnTo>
                  <a:lnTo>
                    <a:pt x="0" y="61"/>
                  </a:lnTo>
                  <a:lnTo>
                    <a:pt x="0" y="52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8" y="19"/>
                  </a:lnTo>
                  <a:lnTo>
                    <a:pt x="43" y="19"/>
                  </a:lnTo>
                  <a:lnTo>
                    <a:pt x="54" y="9"/>
                  </a:lnTo>
                  <a:lnTo>
                    <a:pt x="61" y="9"/>
                  </a:lnTo>
                  <a:lnTo>
                    <a:pt x="71" y="9"/>
                  </a:lnTo>
                  <a:lnTo>
                    <a:pt x="95" y="9"/>
                  </a:lnTo>
                  <a:lnTo>
                    <a:pt x="104" y="9"/>
                  </a:lnTo>
                  <a:lnTo>
                    <a:pt x="121" y="0"/>
                  </a:lnTo>
                  <a:lnTo>
                    <a:pt x="147" y="0"/>
                  </a:lnTo>
                  <a:lnTo>
                    <a:pt x="173" y="9"/>
                  </a:lnTo>
                  <a:lnTo>
                    <a:pt x="189" y="0"/>
                  </a:lnTo>
                  <a:lnTo>
                    <a:pt x="199" y="9"/>
                  </a:lnTo>
                  <a:lnTo>
                    <a:pt x="215" y="19"/>
                  </a:lnTo>
                  <a:lnTo>
                    <a:pt x="241" y="26"/>
                  </a:lnTo>
                  <a:lnTo>
                    <a:pt x="248" y="26"/>
                  </a:lnTo>
                  <a:lnTo>
                    <a:pt x="258" y="42"/>
                  </a:lnTo>
                  <a:lnTo>
                    <a:pt x="284" y="61"/>
                  </a:lnTo>
                  <a:lnTo>
                    <a:pt x="291" y="68"/>
                  </a:lnTo>
                  <a:lnTo>
                    <a:pt x="317" y="68"/>
                  </a:lnTo>
                  <a:lnTo>
                    <a:pt x="317" y="68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64"/>
            <p:cNvSpPr>
              <a:spLocks/>
            </p:cNvSpPr>
            <p:nvPr/>
          </p:nvSpPr>
          <p:spPr bwMode="auto">
            <a:xfrm>
              <a:off x="6272213" y="3281363"/>
              <a:ext cx="882650" cy="701675"/>
            </a:xfrm>
            <a:custGeom>
              <a:avLst/>
              <a:gdLst>
                <a:gd name="T0" fmla="*/ 17 w 556"/>
                <a:gd name="T1" fmla="*/ 409 h 442"/>
                <a:gd name="T2" fmla="*/ 10 w 556"/>
                <a:gd name="T3" fmla="*/ 392 h 442"/>
                <a:gd name="T4" fmla="*/ 17 w 556"/>
                <a:gd name="T5" fmla="*/ 364 h 442"/>
                <a:gd name="T6" fmla="*/ 43 w 556"/>
                <a:gd name="T7" fmla="*/ 331 h 442"/>
                <a:gd name="T8" fmla="*/ 43 w 556"/>
                <a:gd name="T9" fmla="*/ 298 h 442"/>
                <a:gd name="T10" fmla="*/ 17 w 556"/>
                <a:gd name="T11" fmla="*/ 272 h 442"/>
                <a:gd name="T12" fmla="*/ 10 w 556"/>
                <a:gd name="T13" fmla="*/ 213 h 442"/>
                <a:gd name="T14" fmla="*/ 26 w 556"/>
                <a:gd name="T15" fmla="*/ 220 h 442"/>
                <a:gd name="T16" fmla="*/ 62 w 556"/>
                <a:gd name="T17" fmla="*/ 196 h 442"/>
                <a:gd name="T18" fmla="*/ 78 w 556"/>
                <a:gd name="T19" fmla="*/ 196 h 442"/>
                <a:gd name="T20" fmla="*/ 104 w 556"/>
                <a:gd name="T21" fmla="*/ 187 h 442"/>
                <a:gd name="T22" fmla="*/ 121 w 556"/>
                <a:gd name="T23" fmla="*/ 161 h 442"/>
                <a:gd name="T24" fmla="*/ 154 w 556"/>
                <a:gd name="T25" fmla="*/ 118 h 442"/>
                <a:gd name="T26" fmla="*/ 199 w 556"/>
                <a:gd name="T27" fmla="*/ 92 h 442"/>
                <a:gd name="T28" fmla="*/ 189 w 556"/>
                <a:gd name="T29" fmla="*/ 49 h 442"/>
                <a:gd name="T30" fmla="*/ 215 w 556"/>
                <a:gd name="T31" fmla="*/ 49 h 442"/>
                <a:gd name="T32" fmla="*/ 232 w 556"/>
                <a:gd name="T33" fmla="*/ 23 h 442"/>
                <a:gd name="T34" fmla="*/ 258 w 556"/>
                <a:gd name="T35" fmla="*/ 0 h 442"/>
                <a:gd name="T36" fmla="*/ 275 w 556"/>
                <a:gd name="T37" fmla="*/ 7 h 442"/>
                <a:gd name="T38" fmla="*/ 327 w 556"/>
                <a:gd name="T39" fmla="*/ 7 h 442"/>
                <a:gd name="T40" fmla="*/ 343 w 556"/>
                <a:gd name="T41" fmla="*/ 23 h 442"/>
                <a:gd name="T42" fmla="*/ 369 w 556"/>
                <a:gd name="T43" fmla="*/ 7 h 442"/>
                <a:gd name="T44" fmla="*/ 412 w 556"/>
                <a:gd name="T45" fmla="*/ 33 h 442"/>
                <a:gd name="T46" fmla="*/ 402 w 556"/>
                <a:gd name="T47" fmla="*/ 59 h 442"/>
                <a:gd name="T48" fmla="*/ 412 w 556"/>
                <a:gd name="T49" fmla="*/ 118 h 442"/>
                <a:gd name="T50" fmla="*/ 436 w 556"/>
                <a:gd name="T51" fmla="*/ 137 h 442"/>
                <a:gd name="T52" fmla="*/ 488 w 556"/>
                <a:gd name="T53" fmla="*/ 151 h 442"/>
                <a:gd name="T54" fmla="*/ 504 w 556"/>
                <a:gd name="T55" fmla="*/ 177 h 442"/>
                <a:gd name="T56" fmla="*/ 530 w 556"/>
                <a:gd name="T57" fmla="*/ 196 h 442"/>
                <a:gd name="T58" fmla="*/ 547 w 556"/>
                <a:gd name="T59" fmla="*/ 220 h 442"/>
                <a:gd name="T60" fmla="*/ 514 w 556"/>
                <a:gd name="T61" fmla="*/ 246 h 442"/>
                <a:gd name="T62" fmla="*/ 480 w 556"/>
                <a:gd name="T63" fmla="*/ 246 h 442"/>
                <a:gd name="T64" fmla="*/ 480 w 556"/>
                <a:gd name="T65" fmla="*/ 281 h 442"/>
                <a:gd name="T66" fmla="*/ 497 w 556"/>
                <a:gd name="T67" fmla="*/ 324 h 442"/>
                <a:gd name="T68" fmla="*/ 521 w 556"/>
                <a:gd name="T69" fmla="*/ 331 h 442"/>
                <a:gd name="T70" fmla="*/ 495 w 556"/>
                <a:gd name="T71" fmla="*/ 348 h 442"/>
                <a:gd name="T72" fmla="*/ 462 w 556"/>
                <a:gd name="T73" fmla="*/ 348 h 442"/>
                <a:gd name="T74" fmla="*/ 445 w 556"/>
                <a:gd name="T75" fmla="*/ 374 h 442"/>
                <a:gd name="T76" fmla="*/ 445 w 556"/>
                <a:gd name="T77" fmla="*/ 416 h 442"/>
                <a:gd name="T78" fmla="*/ 419 w 556"/>
                <a:gd name="T79" fmla="*/ 416 h 442"/>
                <a:gd name="T80" fmla="*/ 376 w 556"/>
                <a:gd name="T81" fmla="*/ 416 h 442"/>
                <a:gd name="T82" fmla="*/ 360 w 556"/>
                <a:gd name="T83" fmla="*/ 435 h 442"/>
                <a:gd name="T84" fmla="*/ 334 w 556"/>
                <a:gd name="T85" fmla="*/ 416 h 442"/>
                <a:gd name="T86" fmla="*/ 308 w 556"/>
                <a:gd name="T87" fmla="*/ 416 h 442"/>
                <a:gd name="T88" fmla="*/ 256 w 556"/>
                <a:gd name="T89" fmla="*/ 426 h 442"/>
                <a:gd name="T90" fmla="*/ 206 w 556"/>
                <a:gd name="T91" fmla="*/ 409 h 442"/>
                <a:gd name="T92" fmla="*/ 137 w 556"/>
                <a:gd name="T93" fmla="*/ 392 h 442"/>
                <a:gd name="T94" fmla="*/ 76 w 556"/>
                <a:gd name="T95" fmla="*/ 400 h 442"/>
                <a:gd name="T96" fmla="*/ 52 w 556"/>
                <a:gd name="T97" fmla="*/ 426 h 442"/>
                <a:gd name="T98" fmla="*/ 26 w 556"/>
                <a:gd name="T99" fmla="*/ 426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6" h="442">
                  <a:moveTo>
                    <a:pt x="17" y="435"/>
                  </a:moveTo>
                  <a:lnTo>
                    <a:pt x="17" y="416"/>
                  </a:lnTo>
                  <a:lnTo>
                    <a:pt x="17" y="409"/>
                  </a:lnTo>
                  <a:lnTo>
                    <a:pt x="17" y="400"/>
                  </a:lnTo>
                  <a:lnTo>
                    <a:pt x="26" y="392"/>
                  </a:lnTo>
                  <a:lnTo>
                    <a:pt x="10" y="392"/>
                  </a:lnTo>
                  <a:lnTo>
                    <a:pt x="0" y="383"/>
                  </a:lnTo>
                  <a:lnTo>
                    <a:pt x="10" y="374"/>
                  </a:lnTo>
                  <a:lnTo>
                    <a:pt x="17" y="364"/>
                  </a:lnTo>
                  <a:lnTo>
                    <a:pt x="26" y="357"/>
                  </a:lnTo>
                  <a:lnTo>
                    <a:pt x="43" y="348"/>
                  </a:lnTo>
                  <a:lnTo>
                    <a:pt x="43" y="331"/>
                  </a:lnTo>
                  <a:lnTo>
                    <a:pt x="33" y="314"/>
                  </a:lnTo>
                  <a:lnTo>
                    <a:pt x="43" y="307"/>
                  </a:lnTo>
                  <a:lnTo>
                    <a:pt x="43" y="298"/>
                  </a:lnTo>
                  <a:lnTo>
                    <a:pt x="33" y="288"/>
                  </a:lnTo>
                  <a:lnTo>
                    <a:pt x="26" y="281"/>
                  </a:lnTo>
                  <a:lnTo>
                    <a:pt x="17" y="272"/>
                  </a:lnTo>
                  <a:lnTo>
                    <a:pt x="17" y="255"/>
                  </a:lnTo>
                  <a:lnTo>
                    <a:pt x="10" y="239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26" y="213"/>
                  </a:lnTo>
                  <a:lnTo>
                    <a:pt x="26" y="220"/>
                  </a:lnTo>
                  <a:lnTo>
                    <a:pt x="43" y="220"/>
                  </a:lnTo>
                  <a:lnTo>
                    <a:pt x="52" y="213"/>
                  </a:lnTo>
                  <a:lnTo>
                    <a:pt x="62" y="196"/>
                  </a:lnTo>
                  <a:lnTo>
                    <a:pt x="52" y="196"/>
                  </a:lnTo>
                  <a:lnTo>
                    <a:pt x="69" y="196"/>
                  </a:lnTo>
                  <a:lnTo>
                    <a:pt x="78" y="196"/>
                  </a:lnTo>
                  <a:lnTo>
                    <a:pt x="95" y="187"/>
                  </a:lnTo>
                  <a:lnTo>
                    <a:pt x="104" y="196"/>
                  </a:lnTo>
                  <a:lnTo>
                    <a:pt x="104" y="187"/>
                  </a:lnTo>
                  <a:lnTo>
                    <a:pt x="111" y="187"/>
                  </a:lnTo>
                  <a:lnTo>
                    <a:pt x="121" y="170"/>
                  </a:lnTo>
                  <a:lnTo>
                    <a:pt x="121" y="161"/>
                  </a:lnTo>
                  <a:lnTo>
                    <a:pt x="121" y="137"/>
                  </a:lnTo>
                  <a:lnTo>
                    <a:pt x="121" y="127"/>
                  </a:lnTo>
                  <a:lnTo>
                    <a:pt x="154" y="118"/>
                  </a:lnTo>
                  <a:lnTo>
                    <a:pt x="154" y="111"/>
                  </a:lnTo>
                  <a:lnTo>
                    <a:pt x="180" y="111"/>
                  </a:lnTo>
                  <a:lnTo>
                    <a:pt x="199" y="92"/>
                  </a:lnTo>
                  <a:lnTo>
                    <a:pt x="163" y="85"/>
                  </a:lnTo>
                  <a:lnTo>
                    <a:pt x="180" y="49"/>
                  </a:lnTo>
                  <a:lnTo>
                    <a:pt x="189" y="49"/>
                  </a:lnTo>
                  <a:lnTo>
                    <a:pt x="199" y="49"/>
                  </a:lnTo>
                  <a:lnTo>
                    <a:pt x="206" y="42"/>
                  </a:lnTo>
                  <a:lnTo>
                    <a:pt x="215" y="49"/>
                  </a:lnTo>
                  <a:lnTo>
                    <a:pt x="232" y="42"/>
                  </a:lnTo>
                  <a:lnTo>
                    <a:pt x="239" y="33"/>
                  </a:lnTo>
                  <a:lnTo>
                    <a:pt x="232" y="23"/>
                  </a:lnTo>
                  <a:lnTo>
                    <a:pt x="225" y="16"/>
                  </a:lnTo>
                  <a:lnTo>
                    <a:pt x="239" y="7"/>
                  </a:lnTo>
                  <a:lnTo>
                    <a:pt x="258" y="0"/>
                  </a:lnTo>
                  <a:lnTo>
                    <a:pt x="265" y="0"/>
                  </a:lnTo>
                  <a:lnTo>
                    <a:pt x="275" y="0"/>
                  </a:lnTo>
                  <a:lnTo>
                    <a:pt x="275" y="7"/>
                  </a:lnTo>
                  <a:lnTo>
                    <a:pt x="291" y="7"/>
                  </a:lnTo>
                  <a:lnTo>
                    <a:pt x="310" y="7"/>
                  </a:lnTo>
                  <a:lnTo>
                    <a:pt x="327" y="7"/>
                  </a:lnTo>
                  <a:lnTo>
                    <a:pt x="334" y="16"/>
                  </a:lnTo>
                  <a:lnTo>
                    <a:pt x="334" y="23"/>
                  </a:lnTo>
                  <a:lnTo>
                    <a:pt x="343" y="23"/>
                  </a:lnTo>
                  <a:lnTo>
                    <a:pt x="360" y="16"/>
                  </a:lnTo>
                  <a:lnTo>
                    <a:pt x="360" y="7"/>
                  </a:lnTo>
                  <a:lnTo>
                    <a:pt x="369" y="7"/>
                  </a:lnTo>
                  <a:lnTo>
                    <a:pt x="386" y="16"/>
                  </a:lnTo>
                  <a:lnTo>
                    <a:pt x="395" y="33"/>
                  </a:lnTo>
                  <a:lnTo>
                    <a:pt x="412" y="33"/>
                  </a:lnTo>
                  <a:lnTo>
                    <a:pt x="412" y="42"/>
                  </a:lnTo>
                  <a:lnTo>
                    <a:pt x="402" y="49"/>
                  </a:lnTo>
                  <a:lnTo>
                    <a:pt x="402" y="59"/>
                  </a:lnTo>
                  <a:lnTo>
                    <a:pt x="419" y="85"/>
                  </a:lnTo>
                  <a:lnTo>
                    <a:pt x="428" y="111"/>
                  </a:lnTo>
                  <a:lnTo>
                    <a:pt x="412" y="118"/>
                  </a:lnTo>
                  <a:lnTo>
                    <a:pt x="436" y="118"/>
                  </a:lnTo>
                  <a:lnTo>
                    <a:pt x="436" y="127"/>
                  </a:lnTo>
                  <a:lnTo>
                    <a:pt x="436" y="137"/>
                  </a:lnTo>
                  <a:lnTo>
                    <a:pt x="464" y="144"/>
                  </a:lnTo>
                  <a:lnTo>
                    <a:pt x="471" y="144"/>
                  </a:lnTo>
                  <a:lnTo>
                    <a:pt x="488" y="151"/>
                  </a:lnTo>
                  <a:lnTo>
                    <a:pt x="488" y="170"/>
                  </a:lnTo>
                  <a:lnTo>
                    <a:pt x="488" y="177"/>
                  </a:lnTo>
                  <a:lnTo>
                    <a:pt x="504" y="177"/>
                  </a:lnTo>
                  <a:lnTo>
                    <a:pt x="514" y="177"/>
                  </a:lnTo>
                  <a:lnTo>
                    <a:pt x="530" y="177"/>
                  </a:lnTo>
                  <a:lnTo>
                    <a:pt x="530" y="196"/>
                  </a:lnTo>
                  <a:lnTo>
                    <a:pt x="547" y="196"/>
                  </a:lnTo>
                  <a:lnTo>
                    <a:pt x="556" y="213"/>
                  </a:lnTo>
                  <a:lnTo>
                    <a:pt x="547" y="220"/>
                  </a:lnTo>
                  <a:lnTo>
                    <a:pt x="540" y="229"/>
                  </a:lnTo>
                  <a:lnTo>
                    <a:pt x="530" y="239"/>
                  </a:lnTo>
                  <a:lnTo>
                    <a:pt x="514" y="246"/>
                  </a:lnTo>
                  <a:lnTo>
                    <a:pt x="504" y="255"/>
                  </a:lnTo>
                  <a:lnTo>
                    <a:pt x="488" y="246"/>
                  </a:lnTo>
                  <a:lnTo>
                    <a:pt x="480" y="246"/>
                  </a:lnTo>
                  <a:lnTo>
                    <a:pt x="480" y="255"/>
                  </a:lnTo>
                  <a:lnTo>
                    <a:pt x="480" y="272"/>
                  </a:lnTo>
                  <a:lnTo>
                    <a:pt x="480" y="281"/>
                  </a:lnTo>
                  <a:lnTo>
                    <a:pt x="488" y="298"/>
                  </a:lnTo>
                  <a:lnTo>
                    <a:pt x="497" y="314"/>
                  </a:lnTo>
                  <a:lnTo>
                    <a:pt x="497" y="324"/>
                  </a:lnTo>
                  <a:lnTo>
                    <a:pt x="504" y="331"/>
                  </a:lnTo>
                  <a:lnTo>
                    <a:pt x="523" y="338"/>
                  </a:lnTo>
                  <a:lnTo>
                    <a:pt x="521" y="331"/>
                  </a:lnTo>
                  <a:lnTo>
                    <a:pt x="521" y="348"/>
                  </a:lnTo>
                  <a:lnTo>
                    <a:pt x="504" y="348"/>
                  </a:lnTo>
                  <a:lnTo>
                    <a:pt x="495" y="348"/>
                  </a:lnTo>
                  <a:lnTo>
                    <a:pt x="488" y="348"/>
                  </a:lnTo>
                  <a:lnTo>
                    <a:pt x="478" y="348"/>
                  </a:lnTo>
                  <a:lnTo>
                    <a:pt x="462" y="348"/>
                  </a:lnTo>
                  <a:lnTo>
                    <a:pt x="454" y="348"/>
                  </a:lnTo>
                  <a:lnTo>
                    <a:pt x="445" y="357"/>
                  </a:lnTo>
                  <a:lnTo>
                    <a:pt x="445" y="374"/>
                  </a:lnTo>
                  <a:lnTo>
                    <a:pt x="436" y="392"/>
                  </a:lnTo>
                  <a:lnTo>
                    <a:pt x="445" y="409"/>
                  </a:lnTo>
                  <a:lnTo>
                    <a:pt x="445" y="416"/>
                  </a:lnTo>
                  <a:lnTo>
                    <a:pt x="445" y="435"/>
                  </a:lnTo>
                  <a:lnTo>
                    <a:pt x="436" y="435"/>
                  </a:lnTo>
                  <a:lnTo>
                    <a:pt x="419" y="416"/>
                  </a:lnTo>
                  <a:lnTo>
                    <a:pt x="409" y="416"/>
                  </a:lnTo>
                  <a:lnTo>
                    <a:pt x="402" y="426"/>
                  </a:lnTo>
                  <a:lnTo>
                    <a:pt x="376" y="416"/>
                  </a:lnTo>
                  <a:lnTo>
                    <a:pt x="367" y="416"/>
                  </a:lnTo>
                  <a:lnTo>
                    <a:pt x="360" y="426"/>
                  </a:lnTo>
                  <a:lnTo>
                    <a:pt x="360" y="435"/>
                  </a:lnTo>
                  <a:lnTo>
                    <a:pt x="350" y="442"/>
                  </a:lnTo>
                  <a:lnTo>
                    <a:pt x="341" y="426"/>
                  </a:lnTo>
                  <a:lnTo>
                    <a:pt x="334" y="416"/>
                  </a:lnTo>
                  <a:lnTo>
                    <a:pt x="324" y="435"/>
                  </a:lnTo>
                  <a:lnTo>
                    <a:pt x="317" y="426"/>
                  </a:lnTo>
                  <a:lnTo>
                    <a:pt x="308" y="416"/>
                  </a:lnTo>
                  <a:lnTo>
                    <a:pt x="291" y="416"/>
                  </a:lnTo>
                  <a:lnTo>
                    <a:pt x="282" y="426"/>
                  </a:lnTo>
                  <a:lnTo>
                    <a:pt x="256" y="426"/>
                  </a:lnTo>
                  <a:lnTo>
                    <a:pt x="249" y="416"/>
                  </a:lnTo>
                  <a:lnTo>
                    <a:pt x="239" y="416"/>
                  </a:lnTo>
                  <a:lnTo>
                    <a:pt x="206" y="409"/>
                  </a:lnTo>
                  <a:lnTo>
                    <a:pt x="189" y="400"/>
                  </a:lnTo>
                  <a:lnTo>
                    <a:pt x="161" y="392"/>
                  </a:lnTo>
                  <a:lnTo>
                    <a:pt x="137" y="392"/>
                  </a:lnTo>
                  <a:lnTo>
                    <a:pt x="111" y="400"/>
                  </a:lnTo>
                  <a:lnTo>
                    <a:pt x="95" y="400"/>
                  </a:lnTo>
                  <a:lnTo>
                    <a:pt x="76" y="400"/>
                  </a:lnTo>
                  <a:lnTo>
                    <a:pt x="62" y="409"/>
                  </a:lnTo>
                  <a:lnTo>
                    <a:pt x="62" y="416"/>
                  </a:lnTo>
                  <a:lnTo>
                    <a:pt x="52" y="426"/>
                  </a:lnTo>
                  <a:lnTo>
                    <a:pt x="43" y="435"/>
                  </a:lnTo>
                  <a:lnTo>
                    <a:pt x="33" y="426"/>
                  </a:lnTo>
                  <a:lnTo>
                    <a:pt x="26" y="426"/>
                  </a:lnTo>
                  <a:lnTo>
                    <a:pt x="17" y="442"/>
                  </a:lnTo>
                  <a:lnTo>
                    <a:pt x="17" y="43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65"/>
            <p:cNvSpPr>
              <a:spLocks/>
            </p:cNvSpPr>
            <p:nvPr/>
          </p:nvSpPr>
          <p:spPr bwMode="auto">
            <a:xfrm>
              <a:off x="6272213" y="3281363"/>
              <a:ext cx="882650" cy="701675"/>
            </a:xfrm>
            <a:custGeom>
              <a:avLst/>
              <a:gdLst>
                <a:gd name="T0" fmla="*/ 17 w 556"/>
                <a:gd name="T1" fmla="*/ 409 h 442"/>
                <a:gd name="T2" fmla="*/ 10 w 556"/>
                <a:gd name="T3" fmla="*/ 392 h 442"/>
                <a:gd name="T4" fmla="*/ 17 w 556"/>
                <a:gd name="T5" fmla="*/ 364 h 442"/>
                <a:gd name="T6" fmla="*/ 43 w 556"/>
                <a:gd name="T7" fmla="*/ 331 h 442"/>
                <a:gd name="T8" fmla="*/ 43 w 556"/>
                <a:gd name="T9" fmla="*/ 298 h 442"/>
                <a:gd name="T10" fmla="*/ 17 w 556"/>
                <a:gd name="T11" fmla="*/ 272 h 442"/>
                <a:gd name="T12" fmla="*/ 10 w 556"/>
                <a:gd name="T13" fmla="*/ 213 h 442"/>
                <a:gd name="T14" fmla="*/ 26 w 556"/>
                <a:gd name="T15" fmla="*/ 220 h 442"/>
                <a:gd name="T16" fmla="*/ 62 w 556"/>
                <a:gd name="T17" fmla="*/ 196 h 442"/>
                <a:gd name="T18" fmla="*/ 78 w 556"/>
                <a:gd name="T19" fmla="*/ 196 h 442"/>
                <a:gd name="T20" fmla="*/ 104 w 556"/>
                <a:gd name="T21" fmla="*/ 187 h 442"/>
                <a:gd name="T22" fmla="*/ 121 w 556"/>
                <a:gd name="T23" fmla="*/ 161 h 442"/>
                <a:gd name="T24" fmla="*/ 154 w 556"/>
                <a:gd name="T25" fmla="*/ 118 h 442"/>
                <a:gd name="T26" fmla="*/ 199 w 556"/>
                <a:gd name="T27" fmla="*/ 92 h 442"/>
                <a:gd name="T28" fmla="*/ 189 w 556"/>
                <a:gd name="T29" fmla="*/ 49 h 442"/>
                <a:gd name="T30" fmla="*/ 215 w 556"/>
                <a:gd name="T31" fmla="*/ 49 h 442"/>
                <a:gd name="T32" fmla="*/ 232 w 556"/>
                <a:gd name="T33" fmla="*/ 23 h 442"/>
                <a:gd name="T34" fmla="*/ 258 w 556"/>
                <a:gd name="T35" fmla="*/ 0 h 442"/>
                <a:gd name="T36" fmla="*/ 275 w 556"/>
                <a:gd name="T37" fmla="*/ 7 h 442"/>
                <a:gd name="T38" fmla="*/ 327 w 556"/>
                <a:gd name="T39" fmla="*/ 7 h 442"/>
                <a:gd name="T40" fmla="*/ 343 w 556"/>
                <a:gd name="T41" fmla="*/ 23 h 442"/>
                <a:gd name="T42" fmla="*/ 369 w 556"/>
                <a:gd name="T43" fmla="*/ 7 h 442"/>
                <a:gd name="T44" fmla="*/ 412 w 556"/>
                <a:gd name="T45" fmla="*/ 33 h 442"/>
                <a:gd name="T46" fmla="*/ 402 w 556"/>
                <a:gd name="T47" fmla="*/ 59 h 442"/>
                <a:gd name="T48" fmla="*/ 412 w 556"/>
                <a:gd name="T49" fmla="*/ 118 h 442"/>
                <a:gd name="T50" fmla="*/ 436 w 556"/>
                <a:gd name="T51" fmla="*/ 137 h 442"/>
                <a:gd name="T52" fmla="*/ 488 w 556"/>
                <a:gd name="T53" fmla="*/ 151 h 442"/>
                <a:gd name="T54" fmla="*/ 504 w 556"/>
                <a:gd name="T55" fmla="*/ 177 h 442"/>
                <a:gd name="T56" fmla="*/ 530 w 556"/>
                <a:gd name="T57" fmla="*/ 196 h 442"/>
                <a:gd name="T58" fmla="*/ 547 w 556"/>
                <a:gd name="T59" fmla="*/ 220 h 442"/>
                <a:gd name="T60" fmla="*/ 514 w 556"/>
                <a:gd name="T61" fmla="*/ 246 h 442"/>
                <a:gd name="T62" fmla="*/ 480 w 556"/>
                <a:gd name="T63" fmla="*/ 246 h 442"/>
                <a:gd name="T64" fmla="*/ 480 w 556"/>
                <a:gd name="T65" fmla="*/ 281 h 442"/>
                <a:gd name="T66" fmla="*/ 497 w 556"/>
                <a:gd name="T67" fmla="*/ 324 h 442"/>
                <a:gd name="T68" fmla="*/ 521 w 556"/>
                <a:gd name="T69" fmla="*/ 331 h 442"/>
                <a:gd name="T70" fmla="*/ 495 w 556"/>
                <a:gd name="T71" fmla="*/ 348 h 442"/>
                <a:gd name="T72" fmla="*/ 462 w 556"/>
                <a:gd name="T73" fmla="*/ 348 h 442"/>
                <a:gd name="T74" fmla="*/ 445 w 556"/>
                <a:gd name="T75" fmla="*/ 374 h 442"/>
                <a:gd name="T76" fmla="*/ 445 w 556"/>
                <a:gd name="T77" fmla="*/ 416 h 442"/>
                <a:gd name="T78" fmla="*/ 419 w 556"/>
                <a:gd name="T79" fmla="*/ 416 h 442"/>
                <a:gd name="T80" fmla="*/ 376 w 556"/>
                <a:gd name="T81" fmla="*/ 416 h 442"/>
                <a:gd name="T82" fmla="*/ 360 w 556"/>
                <a:gd name="T83" fmla="*/ 435 h 442"/>
                <a:gd name="T84" fmla="*/ 334 w 556"/>
                <a:gd name="T85" fmla="*/ 416 h 442"/>
                <a:gd name="T86" fmla="*/ 308 w 556"/>
                <a:gd name="T87" fmla="*/ 416 h 442"/>
                <a:gd name="T88" fmla="*/ 256 w 556"/>
                <a:gd name="T89" fmla="*/ 426 h 442"/>
                <a:gd name="T90" fmla="*/ 206 w 556"/>
                <a:gd name="T91" fmla="*/ 409 h 442"/>
                <a:gd name="T92" fmla="*/ 137 w 556"/>
                <a:gd name="T93" fmla="*/ 392 h 442"/>
                <a:gd name="T94" fmla="*/ 76 w 556"/>
                <a:gd name="T95" fmla="*/ 400 h 442"/>
                <a:gd name="T96" fmla="*/ 52 w 556"/>
                <a:gd name="T97" fmla="*/ 426 h 442"/>
                <a:gd name="T98" fmla="*/ 26 w 556"/>
                <a:gd name="T99" fmla="*/ 426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6" h="442">
                  <a:moveTo>
                    <a:pt x="17" y="435"/>
                  </a:moveTo>
                  <a:lnTo>
                    <a:pt x="17" y="416"/>
                  </a:lnTo>
                  <a:lnTo>
                    <a:pt x="17" y="409"/>
                  </a:lnTo>
                  <a:lnTo>
                    <a:pt x="17" y="400"/>
                  </a:lnTo>
                  <a:lnTo>
                    <a:pt x="26" y="392"/>
                  </a:lnTo>
                  <a:lnTo>
                    <a:pt x="10" y="392"/>
                  </a:lnTo>
                  <a:lnTo>
                    <a:pt x="0" y="383"/>
                  </a:lnTo>
                  <a:lnTo>
                    <a:pt x="10" y="374"/>
                  </a:lnTo>
                  <a:lnTo>
                    <a:pt x="17" y="364"/>
                  </a:lnTo>
                  <a:lnTo>
                    <a:pt x="26" y="357"/>
                  </a:lnTo>
                  <a:lnTo>
                    <a:pt x="43" y="348"/>
                  </a:lnTo>
                  <a:lnTo>
                    <a:pt x="43" y="331"/>
                  </a:lnTo>
                  <a:lnTo>
                    <a:pt x="33" y="314"/>
                  </a:lnTo>
                  <a:lnTo>
                    <a:pt x="43" y="307"/>
                  </a:lnTo>
                  <a:lnTo>
                    <a:pt x="43" y="298"/>
                  </a:lnTo>
                  <a:lnTo>
                    <a:pt x="33" y="288"/>
                  </a:lnTo>
                  <a:lnTo>
                    <a:pt x="26" y="281"/>
                  </a:lnTo>
                  <a:lnTo>
                    <a:pt x="17" y="272"/>
                  </a:lnTo>
                  <a:lnTo>
                    <a:pt x="17" y="255"/>
                  </a:lnTo>
                  <a:lnTo>
                    <a:pt x="10" y="239"/>
                  </a:lnTo>
                  <a:lnTo>
                    <a:pt x="10" y="213"/>
                  </a:lnTo>
                  <a:lnTo>
                    <a:pt x="10" y="213"/>
                  </a:lnTo>
                  <a:lnTo>
                    <a:pt x="26" y="213"/>
                  </a:lnTo>
                  <a:lnTo>
                    <a:pt x="26" y="220"/>
                  </a:lnTo>
                  <a:lnTo>
                    <a:pt x="43" y="220"/>
                  </a:lnTo>
                  <a:lnTo>
                    <a:pt x="52" y="213"/>
                  </a:lnTo>
                  <a:lnTo>
                    <a:pt x="62" y="196"/>
                  </a:lnTo>
                  <a:lnTo>
                    <a:pt x="52" y="196"/>
                  </a:lnTo>
                  <a:lnTo>
                    <a:pt x="69" y="196"/>
                  </a:lnTo>
                  <a:lnTo>
                    <a:pt x="78" y="196"/>
                  </a:lnTo>
                  <a:lnTo>
                    <a:pt x="95" y="187"/>
                  </a:lnTo>
                  <a:lnTo>
                    <a:pt x="104" y="196"/>
                  </a:lnTo>
                  <a:lnTo>
                    <a:pt x="104" y="187"/>
                  </a:lnTo>
                  <a:lnTo>
                    <a:pt x="111" y="187"/>
                  </a:lnTo>
                  <a:lnTo>
                    <a:pt x="121" y="170"/>
                  </a:lnTo>
                  <a:lnTo>
                    <a:pt x="121" y="161"/>
                  </a:lnTo>
                  <a:lnTo>
                    <a:pt x="121" y="137"/>
                  </a:lnTo>
                  <a:lnTo>
                    <a:pt x="121" y="127"/>
                  </a:lnTo>
                  <a:lnTo>
                    <a:pt x="154" y="118"/>
                  </a:lnTo>
                  <a:lnTo>
                    <a:pt x="154" y="111"/>
                  </a:lnTo>
                  <a:lnTo>
                    <a:pt x="180" y="111"/>
                  </a:lnTo>
                  <a:lnTo>
                    <a:pt x="199" y="92"/>
                  </a:lnTo>
                  <a:lnTo>
                    <a:pt x="163" y="85"/>
                  </a:lnTo>
                  <a:lnTo>
                    <a:pt x="180" y="49"/>
                  </a:lnTo>
                  <a:lnTo>
                    <a:pt x="189" y="49"/>
                  </a:lnTo>
                  <a:lnTo>
                    <a:pt x="199" y="49"/>
                  </a:lnTo>
                  <a:lnTo>
                    <a:pt x="206" y="42"/>
                  </a:lnTo>
                  <a:lnTo>
                    <a:pt x="215" y="49"/>
                  </a:lnTo>
                  <a:lnTo>
                    <a:pt x="232" y="42"/>
                  </a:lnTo>
                  <a:lnTo>
                    <a:pt x="239" y="33"/>
                  </a:lnTo>
                  <a:lnTo>
                    <a:pt x="232" y="23"/>
                  </a:lnTo>
                  <a:lnTo>
                    <a:pt x="225" y="16"/>
                  </a:lnTo>
                  <a:lnTo>
                    <a:pt x="239" y="7"/>
                  </a:lnTo>
                  <a:lnTo>
                    <a:pt x="258" y="0"/>
                  </a:lnTo>
                  <a:lnTo>
                    <a:pt x="265" y="0"/>
                  </a:lnTo>
                  <a:lnTo>
                    <a:pt x="275" y="0"/>
                  </a:lnTo>
                  <a:lnTo>
                    <a:pt x="275" y="7"/>
                  </a:lnTo>
                  <a:lnTo>
                    <a:pt x="291" y="7"/>
                  </a:lnTo>
                  <a:lnTo>
                    <a:pt x="310" y="7"/>
                  </a:lnTo>
                  <a:lnTo>
                    <a:pt x="327" y="7"/>
                  </a:lnTo>
                  <a:lnTo>
                    <a:pt x="334" y="16"/>
                  </a:lnTo>
                  <a:lnTo>
                    <a:pt x="334" y="23"/>
                  </a:lnTo>
                  <a:lnTo>
                    <a:pt x="343" y="23"/>
                  </a:lnTo>
                  <a:lnTo>
                    <a:pt x="360" y="16"/>
                  </a:lnTo>
                  <a:lnTo>
                    <a:pt x="360" y="7"/>
                  </a:lnTo>
                  <a:lnTo>
                    <a:pt x="369" y="7"/>
                  </a:lnTo>
                  <a:lnTo>
                    <a:pt x="386" y="16"/>
                  </a:lnTo>
                  <a:lnTo>
                    <a:pt x="395" y="33"/>
                  </a:lnTo>
                  <a:lnTo>
                    <a:pt x="412" y="33"/>
                  </a:lnTo>
                  <a:lnTo>
                    <a:pt x="412" y="42"/>
                  </a:lnTo>
                  <a:lnTo>
                    <a:pt x="402" y="49"/>
                  </a:lnTo>
                  <a:lnTo>
                    <a:pt x="402" y="59"/>
                  </a:lnTo>
                  <a:lnTo>
                    <a:pt x="419" y="85"/>
                  </a:lnTo>
                  <a:lnTo>
                    <a:pt x="428" y="111"/>
                  </a:lnTo>
                  <a:lnTo>
                    <a:pt x="412" y="118"/>
                  </a:lnTo>
                  <a:lnTo>
                    <a:pt x="436" y="118"/>
                  </a:lnTo>
                  <a:lnTo>
                    <a:pt x="436" y="127"/>
                  </a:lnTo>
                  <a:lnTo>
                    <a:pt x="436" y="137"/>
                  </a:lnTo>
                  <a:lnTo>
                    <a:pt x="464" y="144"/>
                  </a:lnTo>
                  <a:lnTo>
                    <a:pt x="471" y="144"/>
                  </a:lnTo>
                  <a:lnTo>
                    <a:pt x="488" y="151"/>
                  </a:lnTo>
                  <a:lnTo>
                    <a:pt x="488" y="170"/>
                  </a:lnTo>
                  <a:lnTo>
                    <a:pt x="488" y="177"/>
                  </a:lnTo>
                  <a:lnTo>
                    <a:pt x="504" y="177"/>
                  </a:lnTo>
                  <a:lnTo>
                    <a:pt x="514" y="177"/>
                  </a:lnTo>
                  <a:lnTo>
                    <a:pt x="530" y="177"/>
                  </a:lnTo>
                  <a:lnTo>
                    <a:pt x="530" y="196"/>
                  </a:lnTo>
                  <a:lnTo>
                    <a:pt x="547" y="196"/>
                  </a:lnTo>
                  <a:lnTo>
                    <a:pt x="556" y="213"/>
                  </a:lnTo>
                  <a:lnTo>
                    <a:pt x="547" y="220"/>
                  </a:lnTo>
                  <a:lnTo>
                    <a:pt x="540" y="229"/>
                  </a:lnTo>
                  <a:lnTo>
                    <a:pt x="530" y="239"/>
                  </a:lnTo>
                  <a:lnTo>
                    <a:pt x="514" y="246"/>
                  </a:lnTo>
                  <a:lnTo>
                    <a:pt x="504" y="255"/>
                  </a:lnTo>
                  <a:lnTo>
                    <a:pt x="488" y="246"/>
                  </a:lnTo>
                  <a:lnTo>
                    <a:pt x="480" y="246"/>
                  </a:lnTo>
                  <a:lnTo>
                    <a:pt x="480" y="255"/>
                  </a:lnTo>
                  <a:lnTo>
                    <a:pt x="480" y="272"/>
                  </a:lnTo>
                  <a:lnTo>
                    <a:pt x="480" y="281"/>
                  </a:lnTo>
                  <a:lnTo>
                    <a:pt x="488" y="298"/>
                  </a:lnTo>
                  <a:lnTo>
                    <a:pt x="497" y="314"/>
                  </a:lnTo>
                  <a:lnTo>
                    <a:pt x="497" y="324"/>
                  </a:lnTo>
                  <a:lnTo>
                    <a:pt x="504" y="331"/>
                  </a:lnTo>
                  <a:lnTo>
                    <a:pt x="523" y="338"/>
                  </a:lnTo>
                  <a:lnTo>
                    <a:pt x="521" y="331"/>
                  </a:lnTo>
                  <a:lnTo>
                    <a:pt x="521" y="348"/>
                  </a:lnTo>
                  <a:lnTo>
                    <a:pt x="504" y="348"/>
                  </a:lnTo>
                  <a:lnTo>
                    <a:pt x="495" y="348"/>
                  </a:lnTo>
                  <a:lnTo>
                    <a:pt x="488" y="348"/>
                  </a:lnTo>
                  <a:lnTo>
                    <a:pt x="478" y="348"/>
                  </a:lnTo>
                  <a:lnTo>
                    <a:pt x="462" y="348"/>
                  </a:lnTo>
                  <a:lnTo>
                    <a:pt x="454" y="348"/>
                  </a:lnTo>
                  <a:lnTo>
                    <a:pt x="445" y="357"/>
                  </a:lnTo>
                  <a:lnTo>
                    <a:pt x="445" y="374"/>
                  </a:lnTo>
                  <a:lnTo>
                    <a:pt x="436" y="392"/>
                  </a:lnTo>
                  <a:lnTo>
                    <a:pt x="445" y="409"/>
                  </a:lnTo>
                  <a:lnTo>
                    <a:pt x="445" y="416"/>
                  </a:lnTo>
                  <a:lnTo>
                    <a:pt x="445" y="435"/>
                  </a:lnTo>
                  <a:lnTo>
                    <a:pt x="436" y="435"/>
                  </a:lnTo>
                  <a:lnTo>
                    <a:pt x="419" y="416"/>
                  </a:lnTo>
                  <a:lnTo>
                    <a:pt x="409" y="416"/>
                  </a:lnTo>
                  <a:lnTo>
                    <a:pt x="402" y="426"/>
                  </a:lnTo>
                  <a:lnTo>
                    <a:pt x="376" y="416"/>
                  </a:lnTo>
                  <a:lnTo>
                    <a:pt x="367" y="416"/>
                  </a:lnTo>
                  <a:lnTo>
                    <a:pt x="360" y="426"/>
                  </a:lnTo>
                  <a:lnTo>
                    <a:pt x="360" y="435"/>
                  </a:lnTo>
                  <a:lnTo>
                    <a:pt x="350" y="442"/>
                  </a:lnTo>
                  <a:lnTo>
                    <a:pt x="341" y="426"/>
                  </a:lnTo>
                  <a:lnTo>
                    <a:pt x="334" y="416"/>
                  </a:lnTo>
                  <a:lnTo>
                    <a:pt x="324" y="435"/>
                  </a:lnTo>
                  <a:lnTo>
                    <a:pt x="317" y="426"/>
                  </a:lnTo>
                  <a:lnTo>
                    <a:pt x="308" y="416"/>
                  </a:lnTo>
                  <a:lnTo>
                    <a:pt x="291" y="416"/>
                  </a:lnTo>
                  <a:lnTo>
                    <a:pt x="282" y="426"/>
                  </a:lnTo>
                  <a:lnTo>
                    <a:pt x="256" y="426"/>
                  </a:lnTo>
                  <a:lnTo>
                    <a:pt x="249" y="416"/>
                  </a:lnTo>
                  <a:lnTo>
                    <a:pt x="239" y="416"/>
                  </a:lnTo>
                  <a:lnTo>
                    <a:pt x="206" y="409"/>
                  </a:lnTo>
                  <a:lnTo>
                    <a:pt x="189" y="400"/>
                  </a:lnTo>
                  <a:lnTo>
                    <a:pt x="161" y="392"/>
                  </a:lnTo>
                  <a:lnTo>
                    <a:pt x="137" y="392"/>
                  </a:lnTo>
                  <a:lnTo>
                    <a:pt x="111" y="400"/>
                  </a:lnTo>
                  <a:lnTo>
                    <a:pt x="95" y="400"/>
                  </a:lnTo>
                  <a:lnTo>
                    <a:pt x="76" y="400"/>
                  </a:lnTo>
                  <a:lnTo>
                    <a:pt x="62" y="409"/>
                  </a:lnTo>
                  <a:lnTo>
                    <a:pt x="62" y="416"/>
                  </a:lnTo>
                  <a:lnTo>
                    <a:pt x="52" y="426"/>
                  </a:lnTo>
                  <a:lnTo>
                    <a:pt x="43" y="435"/>
                  </a:lnTo>
                  <a:lnTo>
                    <a:pt x="33" y="426"/>
                  </a:lnTo>
                  <a:lnTo>
                    <a:pt x="26" y="426"/>
                  </a:lnTo>
                  <a:lnTo>
                    <a:pt x="17" y="442"/>
                  </a:lnTo>
                  <a:lnTo>
                    <a:pt x="17" y="43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66"/>
            <p:cNvSpPr>
              <a:spLocks/>
            </p:cNvSpPr>
            <p:nvPr/>
          </p:nvSpPr>
          <p:spPr bwMode="auto">
            <a:xfrm>
              <a:off x="6148388" y="3779838"/>
              <a:ext cx="1822450" cy="920750"/>
            </a:xfrm>
            <a:custGeom>
              <a:avLst/>
              <a:gdLst>
                <a:gd name="T0" fmla="*/ 582 w 1148"/>
                <a:gd name="T1" fmla="*/ 580 h 580"/>
                <a:gd name="T2" fmla="*/ 625 w 1148"/>
                <a:gd name="T3" fmla="*/ 538 h 580"/>
                <a:gd name="T4" fmla="*/ 660 w 1148"/>
                <a:gd name="T5" fmla="*/ 512 h 580"/>
                <a:gd name="T6" fmla="*/ 677 w 1148"/>
                <a:gd name="T7" fmla="*/ 521 h 580"/>
                <a:gd name="T8" fmla="*/ 667 w 1148"/>
                <a:gd name="T9" fmla="*/ 564 h 580"/>
                <a:gd name="T10" fmla="*/ 752 w 1148"/>
                <a:gd name="T11" fmla="*/ 554 h 580"/>
                <a:gd name="T12" fmla="*/ 788 w 1148"/>
                <a:gd name="T13" fmla="*/ 538 h 580"/>
                <a:gd name="T14" fmla="*/ 847 w 1148"/>
                <a:gd name="T15" fmla="*/ 538 h 580"/>
                <a:gd name="T16" fmla="*/ 871 w 1148"/>
                <a:gd name="T17" fmla="*/ 512 h 580"/>
                <a:gd name="T18" fmla="*/ 942 w 1148"/>
                <a:gd name="T19" fmla="*/ 486 h 580"/>
                <a:gd name="T20" fmla="*/ 991 w 1148"/>
                <a:gd name="T21" fmla="*/ 469 h 580"/>
                <a:gd name="T22" fmla="*/ 1027 w 1148"/>
                <a:gd name="T23" fmla="*/ 426 h 580"/>
                <a:gd name="T24" fmla="*/ 1053 w 1148"/>
                <a:gd name="T25" fmla="*/ 410 h 580"/>
                <a:gd name="T26" fmla="*/ 1122 w 1148"/>
                <a:gd name="T27" fmla="*/ 325 h 580"/>
                <a:gd name="T28" fmla="*/ 1122 w 1148"/>
                <a:gd name="T29" fmla="*/ 247 h 580"/>
                <a:gd name="T30" fmla="*/ 1122 w 1148"/>
                <a:gd name="T31" fmla="*/ 213 h 580"/>
                <a:gd name="T32" fmla="*/ 1148 w 1148"/>
                <a:gd name="T33" fmla="*/ 154 h 580"/>
                <a:gd name="T34" fmla="*/ 1079 w 1148"/>
                <a:gd name="T35" fmla="*/ 154 h 580"/>
                <a:gd name="T36" fmla="*/ 1044 w 1148"/>
                <a:gd name="T37" fmla="*/ 145 h 580"/>
                <a:gd name="T38" fmla="*/ 1001 w 1148"/>
                <a:gd name="T39" fmla="*/ 145 h 580"/>
                <a:gd name="T40" fmla="*/ 942 w 1148"/>
                <a:gd name="T41" fmla="*/ 128 h 580"/>
                <a:gd name="T42" fmla="*/ 890 w 1148"/>
                <a:gd name="T43" fmla="*/ 145 h 580"/>
                <a:gd name="T44" fmla="*/ 840 w 1148"/>
                <a:gd name="T45" fmla="*/ 138 h 580"/>
                <a:gd name="T46" fmla="*/ 807 w 1148"/>
                <a:gd name="T47" fmla="*/ 95 h 580"/>
                <a:gd name="T48" fmla="*/ 752 w 1148"/>
                <a:gd name="T49" fmla="*/ 78 h 580"/>
                <a:gd name="T50" fmla="*/ 729 w 1148"/>
                <a:gd name="T51" fmla="*/ 24 h 580"/>
                <a:gd name="T52" fmla="*/ 670 w 1148"/>
                <a:gd name="T53" fmla="*/ 0 h 580"/>
                <a:gd name="T54" fmla="*/ 618 w 1148"/>
                <a:gd name="T55" fmla="*/ 10 h 580"/>
                <a:gd name="T56" fmla="*/ 582 w 1148"/>
                <a:gd name="T57" fmla="*/ 34 h 580"/>
                <a:gd name="T58" fmla="*/ 532 w 1148"/>
                <a:gd name="T59" fmla="*/ 29 h 580"/>
                <a:gd name="T60" fmla="*/ 518 w 1148"/>
                <a:gd name="T61" fmla="*/ 102 h 580"/>
                <a:gd name="T62" fmla="*/ 480 w 1148"/>
                <a:gd name="T63" fmla="*/ 112 h 580"/>
                <a:gd name="T64" fmla="*/ 431 w 1148"/>
                <a:gd name="T65" fmla="*/ 128 h 580"/>
                <a:gd name="T66" fmla="*/ 388 w 1148"/>
                <a:gd name="T67" fmla="*/ 102 h 580"/>
                <a:gd name="T68" fmla="*/ 317 w 1148"/>
                <a:gd name="T69" fmla="*/ 102 h 580"/>
                <a:gd name="T70" fmla="*/ 189 w 1148"/>
                <a:gd name="T71" fmla="*/ 86 h 580"/>
                <a:gd name="T72" fmla="*/ 128 w 1148"/>
                <a:gd name="T73" fmla="*/ 112 h 580"/>
                <a:gd name="T74" fmla="*/ 99 w 1148"/>
                <a:gd name="T75" fmla="*/ 131 h 580"/>
                <a:gd name="T76" fmla="*/ 121 w 1148"/>
                <a:gd name="T77" fmla="*/ 180 h 580"/>
                <a:gd name="T78" fmla="*/ 121 w 1148"/>
                <a:gd name="T79" fmla="*/ 230 h 580"/>
                <a:gd name="T80" fmla="*/ 54 w 1148"/>
                <a:gd name="T81" fmla="*/ 282 h 580"/>
                <a:gd name="T82" fmla="*/ 36 w 1148"/>
                <a:gd name="T83" fmla="*/ 351 h 580"/>
                <a:gd name="T84" fmla="*/ 19 w 1148"/>
                <a:gd name="T85" fmla="*/ 436 h 580"/>
                <a:gd name="T86" fmla="*/ 121 w 1148"/>
                <a:gd name="T87" fmla="*/ 460 h 580"/>
                <a:gd name="T88" fmla="*/ 196 w 1148"/>
                <a:gd name="T89" fmla="*/ 452 h 580"/>
                <a:gd name="T90" fmla="*/ 267 w 1148"/>
                <a:gd name="T91" fmla="*/ 417 h 580"/>
                <a:gd name="T92" fmla="*/ 310 w 1148"/>
                <a:gd name="T93" fmla="*/ 417 h 580"/>
                <a:gd name="T94" fmla="*/ 376 w 1148"/>
                <a:gd name="T95" fmla="*/ 400 h 580"/>
                <a:gd name="T96" fmla="*/ 428 w 1148"/>
                <a:gd name="T97" fmla="*/ 410 h 580"/>
                <a:gd name="T98" fmla="*/ 473 w 1148"/>
                <a:gd name="T99" fmla="*/ 436 h 580"/>
                <a:gd name="T100" fmla="*/ 480 w 1148"/>
                <a:gd name="T101" fmla="*/ 486 h 580"/>
                <a:gd name="T102" fmla="*/ 514 w 1148"/>
                <a:gd name="T103" fmla="*/ 521 h 580"/>
                <a:gd name="T104" fmla="*/ 540 w 1148"/>
                <a:gd name="T105" fmla="*/ 554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48" h="580">
                  <a:moveTo>
                    <a:pt x="549" y="573"/>
                  </a:moveTo>
                  <a:lnTo>
                    <a:pt x="556" y="564"/>
                  </a:lnTo>
                  <a:lnTo>
                    <a:pt x="566" y="573"/>
                  </a:lnTo>
                  <a:lnTo>
                    <a:pt x="573" y="580"/>
                  </a:lnTo>
                  <a:lnTo>
                    <a:pt x="582" y="580"/>
                  </a:lnTo>
                  <a:lnTo>
                    <a:pt x="582" y="554"/>
                  </a:lnTo>
                  <a:lnTo>
                    <a:pt x="592" y="538"/>
                  </a:lnTo>
                  <a:lnTo>
                    <a:pt x="599" y="538"/>
                  </a:lnTo>
                  <a:lnTo>
                    <a:pt x="608" y="547"/>
                  </a:lnTo>
                  <a:lnTo>
                    <a:pt x="625" y="538"/>
                  </a:lnTo>
                  <a:lnTo>
                    <a:pt x="641" y="521"/>
                  </a:lnTo>
                  <a:lnTo>
                    <a:pt x="651" y="521"/>
                  </a:lnTo>
                  <a:lnTo>
                    <a:pt x="651" y="528"/>
                  </a:lnTo>
                  <a:lnTo>
                    <a:pt x="660" y="528"/>
                  </a:lnTo>
                  <a:lnTo>
                    <a:pt x="660" y="512"/>
                  </a:lnTo>
                  <a:lnTo>
                    <a:pt x="660" y="504"/>
                  </a:lnTo>
                  <a:lnTo>
                    <a:pt x="660" y="486"/>
                  </a:lnTo>
                  <a:lnTo>
                    <a:pt x="667" y="504"/>
                  </a:lnTo>
                  <a:lnTo>
                    <a:pt x="677" y="512"/>
                  </a:lnTo>
                  <a:lnTo>
                    <a:pt x="677" y="521"/>
                  </a:lnTo>
                  <a:lnTo>
                    <a:pt x="684" y="538"/>
                  </a:lnTo>
                  <a:lnTo>
                    <a:pt x="667" y="538"/>
                  </a:lnTo>
                  <a:lnTo>
                    <a:pt x="667" y="547"/>
                  </a:lnTo>
                  <a:lnTo>
                    <a:pt x="667" y="554"/>
                  </a:lnTo>
                  <a:lnTo>
                    <a:pt x="667" y="564"/>
                  </a:lnTo>
                  <a:lnTo>
                    <a:pt x="684" y="573"/>
                  </a:lnTo>
                  <a:lnTo>
                    <a:pt x="700" y="580"/>
                  </a:lnTo>
                  <a:lnTo>
                    <a:pt x="729" y="564"/>
                  </a:lnTo>
                  <a:lnTo>
                    <a:pt x="743" y="554"/>
                  </a:lnTo>
                  <a:lnTo>
                    <a:pt x="752" y="554"/>
                  </a:lnTo>
                  <a:lnTo>
                    <a:pt x="762" y="547"/>
                  </a:lnTo>
                  <a:lnTo>
                    <a:pt x="769" y="573"/>
                  </a:lnTo>
                  <a:lnTo>
                    <a:pt x="779" y="564"/>
                  </a:lnTo>
                  <a:lnTo>
                    <a:pt x="788" y="547"/>
                  </a:lnTo>
                  <a:lnTo>
                    <a:pt x="788" y="538"/>
                  </a:lnTo>
                  <a:lnTo>
                    <a:pt x="795" y="538"/>
                  </a:lnTo>
                  <a:lnTo>
                    <a:pt x="805" y="547"/>
                  </a:lnTo>
                  <a:lnTo>
                    <a:pt x="814" y="538"/>
                  </a:lnTo>
                  <a:lnTo>
                    <a:pt x="821" y="538"/>
                  </a:lnTo>
                  <a:lnTo>
                    <a:pt x="847" y="538"/>
                  </a:lnTo>
                  <a:lnTo>
                    <a:pt x="847" y="547"/>
                  </a:lnTo>
                  <a:lnTo>
                    <a:pt x="854" y="547"/>
                  </a:lnTo>
                  <a:lnTo>
                    <a:pt x="854" y="538"/>
                  </a:lnTo>
                  <a:lnTo>
                    <a:pt x="864" y="538"/>
                  </a:lnTo>
                  <a:lnTo>
                    <a:pt x="871" y="512"/>
                  </a:lnTo>
                  <a:lnTo>
                    <a:pt x="890" y="504"/>
                  </a:lnTo>
                  <a:lnTo>
                    <a:pt x="890" y="521"/>
                  </a:lnTo>
                  <a:lnTo>
                    <a:pt x="899" y="521"/>
                  </a:lnTo>
                  <a:lnTo>
                    <a:pt x="923" y="495"/>
                  </a:lnTo>
                  <a:lnTo>
                    <a:pt x="942" y="486"/>
                  </a:lnTo>
                  <a:lnTo>
                    <a:pt x="949" y="478"/>
                  </a:lnTo>
                  <a:lnTo>
                    <a:pt x="958" y="469"/>
                  </a:lnTo>
                  <a:lnTo>
                    <a:pt x="965" y="469"/>
                  </a:lnTo>
                  <a:lnTo>
                    <a:pt x="984" y="478"/>
                  </a:lnTo>
                  <a:lnTo>
                    <a:pt x="991" y="469"/>
                  </a:lnTo>
                  <a:lnTo>
                    <a:pt x="984" y="460"/>
                  </a:lnTo>
                  <a:lnTo>
                    <a:pt x="1001" y="452"/>
                  </a:lnTo>
                  <a:lnTo>
                    <a:pt x="1008" y="436"/>
                  </a:lnTo>
                  <a:lnTo>
                    <a:pt x="1017" y="426"/>
                  </a:lnTo>
                  <a:lnTo>
                    <a:pt x="1027" y="426"/>
                  </a:lnTo>
                  <a:lnTo>
                    <a:pt x="1034" y="417"/>
                  </a:lnTo>
                  <a:lnTo>
                    <a:pt x="1034" y="410"/>
                  </a:lnTo>
                  <a:lnTo>
                    <a:pt x="1044" y="417"/>
                  </a:lnTo>
                  <a:lnTo>
                    <a:pt x="1051" y="417"/>
                  </a:lnTo>
                  <a:lnTo>
                    <a:pt x="1053" y="410"/>
                  </a:lnTo>
                  <a:lnTo>
                    <a:pt x="1053" y="367"/>
                  </a:lnTo>
                  <a:lnTo>
                    <a:pt x="1079" y="358"/>
                  </a:lnTo>
                  <a:lnTo>
                    <a:pt x="1086" y="332"/>
                  </a:lnTo>
                  <a:lnTo>
                    <a:pt x="1096" y="325"/>
                  </a:lnTo>
                  <a:lnTo>
                    <a:pt x="1122" y="325"/>
                  </a:lnTo>
                  <a:lnTo>
                    <a:pt x="1138" y="325"/>
                  </a:lnTo>
                  <a:lnTo>
                    <a:pt x="1148" y="299"/>
                  </a:lnTo>
                  <a:lnTo>
                    <a:pt x="1148" y="273"/>
                  </a:lnTo>
                  <a:lnTo>
                    <a:pt x="1129" y="247"/>
                  </a:lnTo>
                  <a:lnTo>
                    <a:pt x="1122" y="247"/>
                  </a:lnTo>
                  <a:lnTo>
                    <a:pt x="1122" y="239"/>
                  </a:lnTo>
                  <a:lnTo>
                    <a:pt x="1129" y="230"/>
                  </a:lnTo>
                  <a:lnTo>
                    <a:pt x="1138" y="220"/>
                  </a:lnTo>
                  <a:lnTo>
                    <a:pt x="1138" y="213"/>
                  </a:lnTo>
                  <a:lnTo>
                    <a:pt x="1122" y="213"/>
                  </a:lnTo>
                  <a:lnTo>
                    <a:pt x="1112" y="206"/>
                  </a:lnTo>
                  <a:lnTo>
                    <a:pt x="1122" y="197"/>
                  </a:lnTo>
                  <a:lnTo>
                    <a:pt x="1138" y="187"/>
                  </a:lnTo>
                  <a:lnTo>
                    <a:pt x="1148" y="180"/>
                  </a:lnTo>
                  <a:lnTo>
                    <a:pt x="1148" y="154"/>
                  </a:lnTo>
                  <a:lnTo>
                    <a:pt x="1138" y="154"/>
                  </a:lnTo>
                  <a:lnTo>
                    <a:pt x="1129" y="164"/>
                  </a:lnTo>
                  <a:lnTo>
                    <a:pt x="1112" y="164"/>
                  </a:lnTo>
                  <a:lnTo>
                    <a:pt x="1096" y="154"/>
                  </a:lnTo>
                  <a:lnTo>
                    <a:pt x="1079" y="154"/>
                  </a:lnTo>
                  <a:lnTo>
                    <a:pt x="1079" y="164"/>
                  </a:lnTo>
                  <a:lnTo>
                    <a:pt x="1070" y="154"/>
                  </a:lnTo>
                  <a:lnTo>
                    <a:pt x="1070" y="145"/>
                  </a:lnTo>
                  <a:lnTo>
                    <a:pt x="1062" y="145"/>
                  </a:lnTo>
                  <a:lnTo>
                    <a:pt x="1044" y="145"/>
                  </a:lnTo>
                  <a:lnTo>
                    <a:pt x="1044" y="154"/>
                  </a:lnTo>
                  <a:lnTo>
                    <a:pt x="1027" y="154"/>
                  </a:lnTo>
                  <a:lnTo>
                    <a:pt x="1027" y="145"/>
                  </a:lnTo>
                  <a:lnTo>
                    <a:pt x="1010" y="154"/>
                  </a:lnTo>
                  <a:lnTo>
                    <a:pt x="1001" y="145"/>
                  </a:lnTo>
                  <a:lnTo>
                    <a:pt x="991" y="138"/>
                  </a:lnTo>
                  <a:lnTo>
                    <a:pt x="991" y="145"/>
                  </a:lnTo>
                  <a:lnTo>
                    <a:pt x="977" y="154"/>
                  </a:lnTo>
                  <a:lnTo>
                    <a:pt x="949" y="138"/>
                  </a:lnTo>
                  <a:lnTo>
                    <a:pt x="942" y="128"/>
                  </a:lnTo>
                  <a:lnTo>
                    <a:pt x="942" y="121"/>
                  </a:lnTo>
                  <a:lnTo>
                    <a:pt x="925" y="121"/>
                  </a:lnTo>
                  <a:lnTo>
                    <a:pt x="909" y="138"/>
                  </a:lnTo>
                  <a:lnTo>
                    <a:pt x="899" y="145"/>
                  </a:lnTo>
                  <a:lnTo>
                    <a:pt x="890" y="145"/>
                  </a:lnTo>
                  <a:lnTo>
                    <a:pt x="883" y="138"/>
                  </a:lnTo>
                  <a:lnTo>
                    <a:pt x="873" y="145"/>
                  </a:lnTo>
                  <a:lnTo>
                    <a:pt x="864" y="138"/>
                  </a:lnTo>
                  <a:lnTo>
                    <a:pt x="857" y="138"/>
                  </a:lnTo>
                  <a:lnTo>
                    <a:pt x="840" y="138"/>
                  </a:lnTo>
                  <a:lnTo>
                    <a:pt x="831" y="138"/>
                  </a:lnTo>
                  <a:lnTo>
                    <a:pt x="831" y="128"/>
                  </a:lnTo>
                  <a:lnTo>
                    <a:pt x="821" y="102"/>
                  </a:lnTo>
                  <a:lnTo>
                    <a:pt x="821" y="95"/>
                  </a:lnTo>
                  <a:lnTo>
                    <a:pt x="807" y="95"/>
                  </a:lnTo>
                  <a:lnTo>
                    <a:pt x="795" y="78"/>
                  </a:lnTo>
                  <a:lnTo>
                    <a:pt x="795" y="69"/>
                  </a:lnTo>
                  <a:lnTo>
                    <a:pt x="788" y="69"/>
                  </a:lnTo>
                  <a:lnTo>
                    <a:pt x="779" y="78"/>
                  </a:lnTo>
                  <a:lnTo>
                    <a:pt x="752" y="78"/>
                  </a:lnTo>
                  <a:lnTo>
                    <a:pt x="736" y="78"/>
                  </a:lnTo>
                  <a:lnTo>
                    <a:pt x="736" y="69"/>
                  </a:lnTo>
                  <a:lnTo>
                    <a:pt x="736" y="50"/>
                  </a:lnTo>
                  <a:lnTo>
                    <a:pt x="736" y="34"/>
                  </a:lnTo>
                  <a:lnTo>
                    <a:pt x="729" y="24"/>
                  </a:lnTo>
                  <a:lnTo>
                    <a:pt x="719" y="10"/>
                  </a:lnTo>
                  <a:lnTo>
                    <a:pt x="710" y="0"/>
                  </a:lnTo>
                  <a:lnTo>
                    <a:pt x="703" y="0"/>
                  </a:lnTo>
                  <a:lnTo>
                    <a:pt x="686" y="10"/>
                  </a:lnTo>
                  <a:lnTo>
                    <a:pt x="670" y="0"/>
                  </a:lnTo>
                  <a:lnTo>
                    <a:pt x="660" y="0"/>
                  </a:lnTo>
                  <a:lnTo>
                    <a:pt x="651" y="10"/>
                  </a:lnTo>
                  <a:lnTo>
                    <a:pt x="644" y="10"/>
                  </a:lnTo>
                  <a:lnTo>
                    <a:pt x="625" y="17"/>
                  </a:lnTo>
                  <a:lnTo>
                    <a:pt x="618" y="10"/>
                  </a:lnTo>
                  <a:lnTo>
                    <a:pt x="601" y="17"/>
                  </a:lnTo>
                  <a:lnTo>
                    <a:pt x="601" y="24"/>
                  </a:lnTo>
                  <a:lnTo>
                    <a:pt x="601" y="17"/>
                  </a:lnTo>
                  <a:lnTo>
                    <a:pt x="601" y="34"/>
                  </a:lnTo>
                  <a:lnTo>
                    <a:pt x="582" y="34"/>
                  </a:lnTo>
                  <a:lnTo>
                    <a:pt x="575" y="34"/>
                  </a:lnTo>
                  <a:lnTo>
                    <a:pt x="566" y="34"/>
                  </a:lnTo>
                  <a:lnTo>
                    <a:pt x="556" y="29"/>
                  </a:lnTo>
                  <a:lnTo>
                    <a:pt x="542" y="29"/>
                  </a:lnTo>
                  <a:lnTo>
                    <a:pt x="532" y="29"/>
                  </a:lnTo>
                  <a:lnTo>
                    <a:pt x="518" y="43"/>
                  </a:lnTo>
                  <a:lnTo>
                    <a:pt x="518" y="57"/>
                  </a:lnTo>
                  <a:lnTo>
                    <a:pt x="511" y="76"/>
                  </a:lnTo>
                  <a:lnTo>
                    <a:pt x="521" y="95"/>
                  </a:lnTo>
                  <a:lnTo>
                    <a:pt x="518" y="102"/>
                  </a:lnTo>
                  <a:lnTo>
                    <a:pt x="518" y="121"/>
                  </a:lnTo>
                  <a:lnTo>
                    <a:pt x="514" y="121"/>
                  </a:lnTo>
                  <a:lnTo>
                    <a:pt x="497" y="102"/>
                  </a:lnTo>
                  <a:lnTo>
                    <a:pt x="490" y="102"/>
                  </a:lnTo>
                  <a:lnTo>
                    <a:pt x="480" y="112"/>
                  </a:lnTo>
                  <a:lnTo>
                    <a:pt x="454" y="102"/>
                  </a:lnTo>
                  <a:lnTo>
                    <a:pt x="447" y="102"/>
                  </a:lnTo>
                  <a:lnTo>
                    <a:pt x="435" y="112"/>
                  </a:lnTo>
                  <a:lnTo>
                    <a:pt x="433" y="121"/>
                  </a:lnTo>
                  <a:lnTo>
                    <a:pt x="431" y="128"/>
                  </a:lnTo>
                  <a:lnTo>
                    <a:pt x="419" y="105"/>
                  </a:lnTo>
                  <a:lnTo>
                    <a:pt x="409" y="102"/>
                  </a:lnTo>
                  <a:lnTo>
                    <a:pt x="402" y="121"/>
                  </a:lnTo>
                  <a:lnTo>
                    <a:pt x="395" y="112"/>
                  </a:lnTo>
                  <a:lnTo>
                    <a:pt x="388" y="102"/>
                  </a:lnTo>
                  <a:lnTo>
                    <a:pt x="369" y="102"/>
                  </a:lnTo>
                  <a:lnTo>
                    <a:pt x="360" y="112"/>
                  </a:lnTo>
                  <a:lnTo>
                    <a:pt x="336" y="112"/>
                  </a:lnTo>
                  <a:lnTo>
                    <a:pt x="327" y="102"/>
                  </a:lnTo>
                  <a:lnTo>
                    <a:pt x="317" y="102"/>
                  </a:lnTo>
                  <a:lnTo>
                    <a:pt x="284" y="95"/>
                  </a:lnTo>
                  <a:lnTo>
                    <a:pt x="267" y="86"/>
                  </a:lnTo>
                  <a:lnTo>
                    <a:pt x="241" y="78"/>
                  </a:lnTo>
                  <a:lnTo>
                    <a:pt x="218" y="78"/>
                  </a:lnTo>
                  <a:lnTo>
                    <a:pt x="189" y="86"/>
                  </a:lnTo>
                  <a:lnTo>
                    <a:pt x="173" y="86"/>
                  </a:lnTo>
                  <a:lnTo>
                    <a:pt x="156" y="83"/>
                  </a:lnTo>
                  <a:lnTo>
                    <a:pt x="140" y="93"/>
                  </a:lnTo>
                  <a:lnTo>
                    <a:pt x="137" y="102"/>
                  </a:lnTo>
                  <a:lnTo>
                    <a:pt x="128" y="112"/>
                  </a:lnTo>
                  <a:lnTo>
                    <a:pt x="121" y="121"/>
                  </a:lnTo>
                  <a:lnTo>
                    <a:pt x="114" y="112"/>
                  </a:lnTo>
                  <a:lnTo>
                    <a:pt x="102" y="112"/>
                  </a:lnTo>
                  <a:lnTo>
                    <a:pt x="97" y="128"/>
                  </a:lnTo>
                  <a:lnTo>
                    <a:pt x="99" y="131"/>
                  </a:lnTo>
                  <a:lnTo>
                    <a:pt x="95" y="138"/>
                  </a:lnTo>
                  <a:lnTo>
                    <a:pt x="88" y="145"/>
                  </a:lnTo>
                  <a:lnTo>
                    <a:pt x="95" y="154"/>
                  </a:lnTo>
                  <a:lnTo>
                    <a:pt x="111" y="171"/>
                  </a:lnTo>
                  <a:lnTo>
                    <a:pt x="121" y="180"/>
                  </a:lnTo>
                  <a:lnTo>
                    <a:pt x="111" y="187"/>
                  </a:lnTo>
                  <a:lnTo>
                    <a:pt x="111" y="197"/>
                  </a:lnTo>
                  <a:lnTo>
                    <a:pt x="121" y="206"/>
                  </a:lnTo>
                  <a:lnTo>
                    <a:pt x="121" y="220"/>
                  </a:lnTo>
                  <a:lnTo>
                    <a:pt x="121" y="230"/>
                  </a:lnTo>
                  <a:lnTo>
                    <a:pt x="111" y="230"/>
                  </a:lnTo>
                  <a:lnTo>
                    <a:pt x="104" y="230"/>
                  </a:lnTo>
                  <a:lnTo>
                    <a:pt x="95" y="247"/>
                  </a:lnTo>
                  <a:lnTo>
                    <a:pt x="78" y="256"/>
                  </a:lnTo>
                  <a:lnTo>
                    <a:pt x="54" y="282"/>
                  </a:lnTo>
                  <a:lnTo>
                    <a:pt x="43" y="289"/>
                  </a:lnTo>
                  <a:lnTo>
                    <a:pt x="36" y="308"/>
                  </a:lnTo>
                  <a:lnTo>
                    <a:pt x="43" y="332"/>
                  </a:lnTo>
                  <a:lnTo>
                    <a:pt x="43" y="351"/>
                  </a:lnTo>
                  <a:lnTo>
                    <a:pt x="36" y="351"/>
                  </a:lnTo>
                  <a:lnTo>
                    <a:pt x="28" y="351"/>
                  </a:lnTo>
                  <a:lnTo>
                    <a:pt x="10" y="377"/>
                  </a:lnTo>
                  <a:lnTo>
                    <a:pt x="0" y="400"/>
                  </a:lnTo>
                  <a:lnTo>
                    <a:pt x="0" y="417"/>
                  </a:lnTo>
                  <a:lnTo>
                    <a:pt x="19" y="436"/>
                  </a:lnTo>
                  <a:lnTo>
                    <a:pt x="36" y="443"/>
                  </a:lnTo>
                  <a:lnTo>
                    <a:pt x="54" y="443"/>
                  </a:lnTo>
                  <a:lnTo>
                    <a:pt x="88" y="443"/>
                  </a:lnTo>
                  <a:lnTo>
                    <a:pt x="104" y="452"/>
                  </a:lnTo>
                  <a:lnTo>
                    <a:pt x="121" y="460"/>
                  </a:lnTo>
                  <a:lnTo>
                    <a:pt x="147" y="452"/>
                  </a:lnTo>
                  <a:lnTo>
                    <a:pt x="154" y="443"/>
                  </a:lnTo>
                  <a:lnTo>
                    <a:pt x="173" y="452"/>
                  </a:lnTo>
                  <a:lnTo>
                    <a:pt x="182" y="460"/>
                  </a:lnTo>
                  <a:lnTo>
                    <a:pt x="196" y="452"/>
                  </a:lnTo>
                  <a:lnTo>
                    <a:pt x="215" y="436"/>
                  </a:lnTo>
                  <a:lnTo>
                    <a:pt x="232" y="436"/>
                  </a:lnTo>
                  <a:lnTo>
                    <a:pt x="249" y="436"/>
                  </a:lnTo>
                  <a:lnTo>
                    <a:pt x="258" y="436"/>
                  </a:lnTo>
                  <a:lnTo>
                    <a:pt x="267" y="417"/>
                  </a:lnTo>
                  <a:lnTo>
                    <a:pt x="275" y="417"/>
                  </a:lnTo>
                  <a:lnTo>
                    <a:pt x="291" y="417"/>
                  </a:lnTo>
                  <a:lnTo>
                    <a:pt x="291" y="410"/>
                  </a:lnTo>
                  <a:lnTo>
                    <a:pt x="301" y="417"/>
                  </a:lnTo>
                  <a:lnTo>
                    <a:pt x="310" y="417"/>
                  </a:lnTo>
                  <a:lnTo>
                    <a:pt x="334" y="410"/>
                  </a:lnTo>
                  <a:lnTo>
                    <a:pt x="343" y="400"/>
                  </a:lnTo>
                  <a:lnTo>
                    <a:pt x="353" y="393"/>
                  </a:lnTo>
                  <a:lnTo>
                    <a:pt x="376" y="393"/>
                  </a:lnTo>
                  <a:lnTo>
                    <a:pt x="376" y="400"/>
                  </a:lnTo>
                  <a:lnTo>
                    <a:pt x="395" y="400"/>
                  </a:lnTo>
                  <a:lnTo>
                    <a:pt x="402" y="410"/>
                  </a:lnTo>
                  <a:lnTo>
                    <a:pt x="412" y="417"/>
                  </a:lnTo>
                  <a:lnTo>
                    <a:pt x="419" y="410"/>
                  </a:lnTo>
                  <a:lnTo>
                    <a:pt x="428" y="410"/>
                  </a:lnTo>
                  <a:lnTo>
                    <a:pt x="438" y="417"/>
                  </a:lnTo>
                  <a:lnTo>
                    <a:pt x="454" y="426"/>
                  </a:lnTo>
                  <a:lnTo>
                    <a:pt x="454" y="417"/>
                  </a:lnTo>
                  <a:lnTo>
                    <a:pt x="473" y="426"/>
                  </a:lnTo>
                  <a:lnTo>
                    <a:pt x="473" y="436"/>
                  </a:lnTo>
                  <a:lnTo>
                    <a:pt x="473" y="443"/>
                  </a:lnTo>
                  <a:lnTo>
                    <a:pt x="480" y="443"/>
                  </a:lnTo>
                  <a:lnTo>
                    <a:pt x="480" y="460"/>
                  </a:lnTo>
                  <a:lnTo>
                    <a:pt x="480" y="478"/>
                  </a:lnTo>
                  <a:lnTo>
                    <a:pt x="480" y="486"/>
                  </a:lnTo>
                  <a:lnTo>
                    <a:pt x="487" y="486"/>
                  </a:lnTo>
                  <a:lnTo>
                    <a:pt x="497" y="486"/>
                  </a:lnTo>
                  <a:lnTo>
                    <a:pt x="506" y="504"/>
                  </a:lnTo>
                  <a:lnTo>
                    <a:pt x="506" y="521"/>
                  </a:lnTo>
                  <a:lnTo>
                    <a:pt x="514" y="521"/>
                  </a:lnTo>
                  <a:lnTo>
                    <a:pt x="523" y="521"/>
                  </a:lnTo>
                  <a:lnTo>
                    <a:pt x="523" y="528"/>
                  </a:lnTo>
                  <a:lnTo>
                    <a:pt x="523" y="538"/>
                  </a:lnTo>
                  <a:lnTo>
                    <a:pt x="532" y="547"/>
                  </a:lnTo>
                  <a:lnTo>
                    <a:pt x="540" y="554"/>
                  </a:lnTo>
                  <a:lnTo>
                    <a:pt x="549" y="564"/>
                  </a:lnTo>
                  <a:lnTo>
                    <a:pt x="549" y="57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67"/>
            <p:cNvSpPr>
              <a:spLocks/>
            </p:cNvSpPr>
            <p:nvPr/>
          </p:nvSpPr>
          <p:spPr bwMode="auto">
            <a:xfrm>
              <a:off x="6148388" y="3779838"/>
              <a:ext cx="1822450" cy="920750"/>
            </a:xfrm>
            <a:custGeom>
              <a:avLst/>
              <a:gdLst>
                <a:gd name="T0" fmla="*/ 582 w 1148"/>
                <a:gd name="T1" fmla="*/ 580 h 580"/>
                <a:gd name="T2" fmla="*/ 625 w 1148"/>
                <a:gd name="T3" fmla="*/ 538 h 580"/>
                <a:gd name="T4" fmla="*/ 660 w 1148"/>
                <a:gd name="T5" fmla="*/ 512 h 580"/>
                <a:gd name="T6" fmla="*/ 677 w 1148"/>
                <a:gd name="T7" fmla="*/ 521 h 580"/>
                <a:gd name="T8" fmla="*/ 667 w 1148"/>
                <a:gd name="T9" fmla="*/ 564 h 580"/>
                <a:gd name="T10" fmla="*/ 752 w 1148"/>
                <a:gd name="T11" fmla="*/ 554 h 580"/>
                <a:gd name="T12" fmla="*/ 788 w 1148"/>
                <a:gd name="T13" fmla="*/ 538 h 580"/>
                <a:gd name="T14" fmla="*/ 847 w 1148"/>
                <a:gd name="T15" fmla="*/ 538 h 580"/>
                <a:gd name="T16" fmla="*/ 871 w 1148"/>
                <a:gd name="T17" fmla="*/ 512 h 580"/>
                <a:gd name="T18" fmla="*/ 942 w 1148"/>
                <a:gd name="T19" fmla="*/ 486 h 580"/>
                <a:gd name="T20" fmla="*/ 991 w 1148"/>
                <a:gd name="T21" fmla="*/ 469 h 580"/>
                <a:gd name="T22" fmla="*/ 1027 w 1148"/>
                <a:gd name="T23" fmla="*/ 426 h 580"/>
                <a:gd name="T24" fmla="*/ 1053 w 1148"/>
                <a:gd name="T25" fmla="*/ 410 h 580"/>
                <a:gd name="T26" fmla="*/ 1122 w 1148"/>
                <a:gd name="T27" fmla="*/ 325 h 580"/>
                <a:gd name="T28" fmla="*/ 1122 w 1148"/>
                <a:gd name="T29" fmla="*/ 247 h 580"/>
                <a:gd name="T30" fmla="*/ 1122 w 1148"/>
                <a:gd name="T31" fmla="*/ 213 h 580"/>
                <a:gd name="T32" fmla="*/ 1148 w 1148"/>
                <a:gd name="T33" fmla="*/ 154 h 580"/>
                <a:gd name="T34" fmla="*/ 1079 w 1148"/>
                <a:gd name="T35" fmla="*/ 154 h 580"/>
                <a:gd name="T36" fmla="*/ 1044 w 1148"/>
                <a:gd name="T37" fmla="*/ 145 h 580"/>
                <a:gd name="T38" fmla="*/ 1001 w 1148"/>
                <a:gd name="T39" fmla="*/ 145 h 580"/>
                <a:gd name="T40" fmla="*/ 942 w 1148"/>
                <a:gd name="T41" fmla="*/ 128 h 580"/>
                <a:gd name="T42" fmla="*/ 890 w 1148"/>
                <a:gd name="T43" fmla="*/ 145 h 580"/>
                <a:gd name="T44" fmla="*/ 840 w 1148"/>
                <a:gd name="T45" fmla="*/ 138 h 580"/>
                <a:gd name="T46" fmla="*/ 807 w 1148"/>
                <a:gd name="T47" fmla="*/ 95 h 580"/>
                <a:gd name="T48" fmla="*/ 752 w 1148"/>
                <a:gd name="T49" fmla="*/ 78 h 580"/>
                <a:gd name="T50" fmla="*/ 729 w 1148"/>
                <a:gd name="T51" fmla="*/ 24 h 580"/>
                <a:gd name="T52" fmla="*/ 670 w 1148"/>
                <a:gd name="T53" fmla="*/ 0 h 580"/>
                <a:gd name="T54" fmla="*/ 618 w 1148"/>
                <a:gd name="T55" fmla="*/ 10 h 580"/>
                <a:gd name="T56" fmla="*/ 582 w 1148"/>
                <a:gd name="T57" fmla="*/ 34 h 580"/>
                <a:gd name="T58" fmla="*/ 532 w 1148"/>
                <a:gd name="T59" fmla="*/ 29 h 580"/>
                <a:gd name="T60" fmla="*/ 518 w 1148"/>
                <a:gd name="T61" fmla="*/ 102 h 580"/>
                <a:gd name="T62" fmla="*/ 480 w 1148"/>
                <a:gd name="T63" fmla="*/ 112 h 580"/>
                <a:gd name="T64" fmla="*/ 431 w 1148"/>
                <a:gd name="T65" fmla="*/ 128 h 580"/>
                <a:gd name="T66" fmla="*/ 388 w 1148"/>
                <a:gd name="T67" fmla="*/ 102 h 580"/>
                <a:gd name="T68" fmla="*/ 317 w 1148"/>
                <a:gd name="T69" fmla="*/ 102 h 580"/>
                <a:gd name="T70" fmla="*/ 189 w 1148"/>
                <a:gd name="T71" fmla="*/ 86 h 580"/>
                <a:gd name="T72" fmla="*/ 128 w 1148"/>
                <a:gd name="T73" fmla="*/ 112 h 580"/>
                <a:gd name="T74" fmla="*/ 99 w 1148"/>
                <a:gd name="T75" fmla="*/ 131 h 580"/>
                <a:gd name="T76" fmla="*/ 121 w 1148"/>
                <a:gd name="T77" fmla="*/ 180 h 580"/>
                <a:gd name="T78" fmla="*/ 121 w 1148"/>
                <a:gd name="T79" fmla="*/ 230 h 580"/>
                <a:gd name="T80" fmla="*/ 54 w 1148"/>
                <a:gd name="T81" fmla="*/ 282 h 580"/>
                <a:gd name="T82" fmla="*/ 36 w 1148"/>
                <a:gd name="T83" fmla="*/ 351 h 580"/>
                <a:gd name="T84" fmla="*/ 19 w 1148"/>
                <a:gd name="T85" fmla="*/ 436 h 580"/>
                <a:gd name="T86" fmla="*/ 121 w 1148"/>
                <a:gd name="T87" fmla="*/ 460 h 580"/>
                <a:gd name="T88" fmla="*/ 196 w 1148"/>
                <a:gd name="T89" fmla="*/ 452 h 580"/>
                <a:gd name="T90" fmla="*/ 267 w 1148"/>
                <a:gd name="T91" fmla="*/ 417 h 580"/>
                <a:gd name="T92" fmla="*/ 310 w 1148"/>
                <a:gd name="T93" fmla="*/ 417 h 580"/>
                <a:gd name="T94" fmla="*/ 376 w 1148"/>
                <a:gd name="T95" fmla="*/ 400 h 580"/>
                <a:gd name="T96" fmla="*/ 428 w 1148"/>
                <a:gd name="T97" fmla="*/ 410 h 580"/>
                <a:gd name="T98" fmla="*/ 473 w 1148"/>
                <a:gd name="T99" fmla="*/ 436 h 580"/>
                <a:gd name="T100" fmla="*/ 480 w 1148"/>
                <a:gd name="T101" fmla="*/ 486 h 580"/>
                <a:gd name="T102" fmla="*/ 514 w 1148"/>
                <a:gd name="T103" fmla="*/ 521 h 580"/>
                <a:gd name="T104" fmla="*/ 540 w 1148"/>
                <a:gd name="T105" fmla="*/ 554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48" h="580">
                  <a:moveTo>
                    <a:pt x="549" y="573"/>
                  </a:moveTo>
                  <a:lnTo>
                    <a:pt x="556" y="564"/>
                  </a:lnTo>
                  <a:lnTo>
                    <a:pt x="566" y="573"/>
                  </a:lnTo>
                  <a:lnTo>
                    <a:pt x="573" y="580"/>
                  </a:lnTo>
                  <a:lnTo>
                    <a:pt x="582" y="580"/>
                  </a:lnTo>
                  <a:lnTo>
                    <a:pt x="582" y="554"/>
                  </a:lnTo>
                  <a:lnTo>
                    <a:pt x="592" y="538"/>
                  </a:lnTo>
                  <a:lnTo>
                    <a:pt x="599" y="538"/>
                  </a:lnTo>
                  <a:lnTo>
                    <a:pt x="608" y="547"/>
                  </a:lnTo>
                  <a:lnTo>
                    <a:pt x="625" y="538"/>
                  </a:lnTo>
                  <a:lnTo>
                    <a:pt x="641" y="521"/>
                  </a:lnTo>
                  <a:lnTo>
                    <a:pt x="651" y="521"/>
                  </a:lnTo>
                  <a:lnTo>
                    <a:pt x="651" y="528"/>
                  </a:lnTo>
                  <a:lnTo>
                    <a:pt x="660" y="528"/>
                  </a:lnTo>
                  <a:lnTo>
                    <a:pt x="660" y="512"/>
                  </a:lnTo>
                  <a:lnTo>
                    <a:pt x="660" y="504"/>
                  </a:lnTo>
                  <a:lnTo>
                    <a:pt x="660" y="486"/>
                  </a:lnTo>
                  <a:lnTo>
                    <a:pt x="667" y="504"/>
                  </a:lnTo>
                  <a:lnTo>
                    <a:pt x="677" y="512"/>
                  </a:lnTo>
                  <a:lnTo>
                    <a:pt x="677" y="521"/>
                  </a:lnTo>
                  <a:lnTo>
                    <a:pt x="684" y="538"/>
                  </a:lnTo>
                  <a:lnTo>
                    <a:pt x="667" y="538"/>
                  </a:lnTo>
                  <a:lnTo>
                    <a:pt x="667" y="547"/>
                  </a:lnTo>
                  <a:lnTo>
                    <a:pt x="667" y="554"/>
                  </a:lnTo>
                  <a:lnTo>
                    <a:pt x="667" y="564"/>
                  </a:lnTo>
                  <a:lnTo>
                    <a:pt x="684" y="573"/>
                  </a:lnTo>
                  <a:lnTo>
                    <a:pt x="700" y="580"/>
                  </a:lnTo>
                  <a:lnTo>
                    <a:pt x="729" y="564"/>
                  </a:lnTo>
                  <a:lnTo>
                    <a:pt x="743" y="554"/>
                  </a:lnTo>
                  <a:lnTo>
                    <a:pt x="752" y="554"/>
                  </a:lnTo>
                  <a:lnTo>
                    <a:pt x="762" y="547"/>
                  </a:lnTo>
                  <a:lnTo>
                    <a:pt x="769" y="573"/>
                  </a:lnTo>
                  <a:lnTo>
                    <a:pt x="779" y="564"/>
                  </a:lnTo>
                  <a:lnTo>
                    <a:pt x="788" y="547"/>
                  </a:lnTo>
                  <a:lnTo>
                    <a:pt x="788" y="538"/>
                  </a:lnTo>
                  <a:lnTo>
                    <a:pt x="795" y="538"/>
                  </a:lnTo>
                  <a:lnTo>
                    <a:pt x="805" y="547"/>
                  </a:lnTo>
                  <a:lnTo>
                    <a:pt x="814" y="538"/>
                  </a:lnTo>
                  <a:lnTo>
                    <a:pt x="821" y="538"/>
                  </a:lnTo>
                  <a:lnTo>
                    <a:pt x="847" y="538"/>
                  </a:lnTo>
                  <a:lnTo>
                    <a:pt x="847" y="547"/>
                  </a:lnTo>
                  <a:lnTo>
                    <a:pt x="854" y="547"/>
                  </a:lnTo>
                  <a:lnTo>
                    <a:pt x="854" y="538"/>
                  </a:lnTo>
                  <a:lnTo>
                    <a:pt x="864" y="538"/>
                  </a:lnTo>
                  <a:lnTo>
                    <a:pt x="871" y="512"/>
                  </a:lnTo>
                  <a:lnTo>
                    <a:pt x="890" y="504"/>
                  </a:lnTo>
                  <a:lnTo>
                    <a:pt x="890" y="521"/>
                  </a:lnTo>
                  <a:lnTo>
                    <a:pt x="899" y="521"/>
                  </a:lnTo>
                  <a:lnTo>
                    <a:pt x="923" y="495"/>
                  </a:lnTo>
                  <a:lnTo>
                    <a:pt x="942" y="486"/>
                  </a:lnTo>
                  <a:lnTo>
                    <a:pt x="949" y="478"/>
                  </a:lnTo>
                  <a:lnTo>
                    <a:pt x="958" y="469"/>
                  </a:lnTo>
                  <a:lnTo>
                    <a:pt x="965" y="469"/>
                  </a:lnTo>
                  <a:lnTo>
                    <a:pt x="984" y="478"/>
                  </a:lnTo>
                  <a:lnTo>
                    <a:pt x="991" y="469"/>
                  </a:lnTo>
                  <a:lnTo>
                    <a:pt x="984" y="460"/>
                  </a:lnTo>
                  <a:lnTo>
                    <a:pt x="1001" y="452"/>
                  </a:lnTo>
                  <a:lnTo>
                    <a:pt x="1008" y="436"/>
                  </a:lnTo>
                  <a:lnTo>
                    <a:pt x="1017" y="426"/>
                  </a:lnTo>
                  <a:lnTo>
                    <a:pt x="1027" y="426"/>
                  </a:lnTo>
                  <a:lnTo>
                    <a:pt x="1034" y="417"/>
                  </a:lnTo>
                  <a:lnTo>
                    <a:pt x="1034" y="410"/>
                  </a:lnTo>
                  <a:lnTo>
                    <a:pt x="1044" y="417"/>
                  </a:lnTo>
                  <a:lnTo>
                    <a:pt x="1051" y="417"/>
                  </a:lnTo>
                  <a:lnTo>
                    <a:pt x="1053" y="410"/>
                  </a:lnTo>
                  <a:lnTo>
                    <a:pt x="1053" y="367"/>
                  </a:lnTo>
                  <a:lnTo>
                    <a:pt x="1079" y="358"/>
                  </a:lnTo>
                  <a:lnTo>
                    <a:pt x="1086" y="332"/>
                  </a:lnTo>
                  <a:lnTo>
                    <a:pt x="1096" y="325"/>
                  </a:lnTo>
                  <a:lnTo>
                    <a:pt x="1122" y="325"/>
                  </a:lnTo>
                  <a:lnTo>
                    <a:pt x="1138" y="325"/>
                  </a:lnTo>
                  <a:lnTo>
                    <a:pt x="1148" y="299"/>
                  </a:lnTo>
                  <a:lnTo>
                    <a:pt x="1148" y="273"/>
                  </a:lnTo>
                  <a:lnTo>
                    <a:pt x="1129" y="247"/>
                  </a:lnTo>
                  <a:lnTo>
                    <a:pt x="1122" y="247"/>
                  </a:lnTo>
                  <a:lnTo>
                    <a:pt x="1122" y="239"/>
                  </a:lnTo>
                  <a:lnTo>
                    <a:pt x="1129" y="230"/>
                  </a:lnTo>
                  <a:lnTo>
                    <a:pt x="1138" y="220"/>
                  </a:lnTo>
                  <a:lnTo>
                    <a:pt x="1138" y="213"/>
                  </a:lnTo>
                  <a:lnTo>
                    <a:pt x="1122" y="213"/>
                  </a:lnTo>
                  <a:lnTo>
                    <a:pt x="1112" y="206"/>
                  </a:lnTo>
                  <a:lnTo>
                    <a:pt x="1122" y="197"/>
                  </a:lnTo>
                  <a:lnTo>
                    <a:pt x="1138" y="187"/>
                  </a:lnTo>
                  <a:lnTo>
                    <a:pt x="1148" y="180"/>
                  </a:lnTo>
                  <a:lnTo>
                    <a:pt x="1148" y="154"/>
                  </a:lnTo>
                  <a:lnTo>
                    <a:pt x="1138" y="154"/>
                  </a:lnTo>
                  <a:lnTo>
                    <a:pt x="1129" y="164"/>
                  </a:lnTo>
                  <a:lnTo>
                    <a:pt x="1112" y="164"/>
                  </a:lnTo>
                  <a:lnTo>
                    <a:pt x="1096" y="154"/>
                  </a:lnTo>
                  <a:lnTo>
                    <a:pt x="1079" y="154"/>
                  </a:lnTo>
                  <a:lnTo>
                    <a:pt x="1079" y="164"/>
                  </a:lnTo>
                  <a:lnTo>
                    <a:pt x="1070" y="154"/>
                  </a:lnTo>
                  <a:lnTo>
                    <a:pt x="1070" y="145"/>
                  </a:lnTo>
                  <a:lnTo>
                    <a:pt x="1062" y="145"/>
                  </a:lnTo>
                  <a:lnTo>
                    <a:pt x="1044" y="145"/>
                  </a:lnTo>
                  <a:lnTo>
                    <a:pt x="1044" y="154"/>
                  </a:lnTo>
                  <a:lnTo>
                    <a:pt x="1027" y="154"/>
                  </a:lnTo>
                  <a:lnTo>
                    <a:pt x="1027" y="145"/>
                  </a:lnTo>
                  <a:lnTo>
                    <a:pt x="1010" y="154"/>
                  </a:lnTo>
                  <a:lnTo>
                    <a:pt x="1001" y="145"/>
                  </a:lnTo>
                  <a:lnTo>
                    <a:pt x="991" y="138"/>
                  </a:lnTo>
                  <a:lnTo>
                    <a:pt x="991" y="145"/>
                  </a:lnTo>
                  <a:lnTo>
                    <a:pt x="977" y="154"/>
                  </a:lnTo>
                  <a:lnTo>
                    <a:pt x="949" y="138"/>
                  </a:lnTo>
                  <a:lnTo>
                    <a:pt x="942" y="128"/>
                  </a:lnTo>
                  <a:lnTo>
                    <a:pt x="942" y="121"/>
                  </a:lnTo>
                  <a:lnTo>
                    <a:pt x="925" y="121"/>
                  </a:lnTo>
                  <a:lnTo>
                    <a:pt x="909" y="138"/>
                  </a:lnTo>
                  <a:lnTo>
                    <a:pt x="899" y="145"/>
                  </a:lnTo>
                  <a:lnTo>
                    <a:pt x="890" y="145"/>
                  </a:lnTo>
                  <a:lnTo>
                    <a:pt x="883" y="138"/>
                  </a:lnTo>
                  <a:lnTo>
                    <a:pt x="873" y="145"/>
                  </a:lnTo>
                  <a:lnTo>
                    <a:pt x="864" y="138"/>
                  </a:lnTo>
                  <a:lnTo>
                    <a:pt x="857" y="138"/>
                  </a:lnTo>
                  <a:lnTo>
                    <a:pt x="840" y="138"/>
                  </a:lnTo>
                  <a:lnTo>
                    <a:pt x="831" y="138"/>
                  </a:lnTo>
                  <a:lnTo>
                    <a:pt x="831" y="128"/>
                  </a:lnTo>
                  <a:lnTo>
                    <a:pt x="821" y="102"/>
                  </a:lnTo>
                  <a:lnTo>
                    <a:pt x="821" y="95"/>
                  </a:lnTo>
                  <a:lnTo>
                    <a:pt x="807" y="95"/>
                  </a:lnTo>
                  <a:lnTo>
                    <a:pt x="795" y="78"/>
                  </a:lnTo>
                  <a:lnTo>
                    <a:pt x="795" y="69"/>
                  </a:lnTo>
                  <a:lnTo>
                    <a:pt x="788" y="69"/>
                  </a:lnTo>
                  <a:lnTo>
                    <a:pt x="779" y="78"/>
                  </a:lnTo>
                  <a:lnTo>
                    <a:pt x="752" y="78"/>
                  </a:lnTo>
                  <a:lnTo>
                    <a:pt x="736" y="78"/>
                  </a:lnTo>
                  <a:lnTo>
                    <a:pt x="736" y="69"/>
                  </a:lnTo>
                  <a:lnTo>
                    <a:pt x="736" y="50"/>
                  </a:lnTo>
                  <a:lnTo>
                    <a:pt x="736" y="34"/>
                  </a:lnTo>
                  <a:lnTo>
                    <a:pt x="729" y="24"/>
                  </a:lnTo>
                  <a:lnTo>
                    <a:pt x="719" y="10"/>
                  </a:lnTo>
                  <a:lnTo>
                    <a:pt x="710" y="0"/>
                  </a:lnTo>
                  <a:lnTo>
                    <a:pt x="703" y="0"/>
                  </a:lnTo>
                  <a:lnTo>
                    <a:pt x="686" y="10"/>
                  </a:lnTo>
                  <a:lnTo>
                    <a:pt x="670" y="0"/>
                  </a:lnTo>
                  <a:lnTo>
                    <a:pt x="660" y="0"/>
                  </a:lnTo>
                  <a:lnTo>
                    <a:pt x="651" y="10"/>
                  </a:lnTo>
                  <a:lnTo>
                    <a:pt x="644" y="10"/>
                  </a:lnTo>
                  <a:lnTo>
                    <a:pt x="625" y="17"/>
                  </a:lnTo>
                  <a:lnTo>
                    <a:pt x="618" y="10"/>
                  </a:lnTo>
                  <a:lnTo>
                    <a:pt x="601" y="17"/>
                  </a:lnTo>
                  <a:lnTo>
                    <a:pt x="601" y="24"/>
                  </a:lnTo>
                  <a:lnTo>
                    <a:pt x="601" y="17"/>
                  </a:lnTo>
                  <a:lnTo>
                    <a:pt x="601" y="34"/>
                  </a:lnTo>
                  <a:lnTo>
                    <a:pt x="582" y="34"/>
                  </a:lnTo>
                  <a:lnTo>
                    <a:pt x="575" y="34"/>
                  </a:lnTo>
                  <a:lnTo>
                    <a:pt x="566" y="34"/>
                  </a:lnTo>
                  <a:lnTo>
                    <a:pt x="556" y="29"/>
                  </a:lnTo>
                  <a:lnTo>
                    <a:pt x="542" y="29"/>
                  </a:lnTo>
                  <a:lnTo>
                    <a:pt x="532" y="29"/>
                  </a:lnTo>
                  <a:lnTo>
                    <a:pt x="518" y="43"/>
                  </a:lnTo>
                  <a:lnTo>
                    <a:pt x="518" y="57"/>
                  </a:lnTo>
                  <a:lnTo>
                    <a:pt x="511" y="76"/>
                  </a:lnTo>
                  <a:lnTo>
                    <a:pt x="521" y="95"/>
                  </a:lnTo>
                  <a:lnTo>
                    <a:pt x="518" y="102"/>
                  </a:lnTo>
                  <a:lnTo>
                    <a:pt x="518" y="121"/>
                  </a:lnTo>
                  <a:lnTo>
                    <a:pt x="514" y="121"/>
                  </a:lnTo>
                  <a:lnTo>
                    <a:pt x="497" y="102"/>
                  </a:lnTo>
                  <a:lnTo>
                    <a:pt x="490" y="102"/>
                  </a:lnTo>
                  <a:lnTo>
                    <a:pt x="480" y="112"/>
                  </a:lnTo>
                  <a:lnTo>
                    <a:pt x="454" y="102"/>
                  </a:lnTo>
                  <a:lnTo>
                    <a:pt x="447" y="102"/>
                  </a:lnTo>
                  <a:lnTo>
                    <a:pt x="435" y="112"/>
                  </a:lnTo>
                  <a:lnTo>
                    <a:pt x="433" y="121"/>
                  </a:lnTo>
                  <a:lnTo>
                    <a:pt x="431" y="128"/>
                  </a:lnTo>
                  <a:lnTo>
                    <a:pt x="419" y="105"/>
                  </a:lnTo>
                  <a:lnTo>
                    <a:pt x="409" y="102"/>
                  </a:lnTo>
                  <a:lnTo>
                    <a:pt x="402" y="121"/>
                  </a:lnTo>
                  <a:lnTo>
                    <a:pt x="395" y="112"/>
                  </a:lnTo>
                  <a:lnTo>
                    <a:pt x="388" y="102"/>
                  </a:lnTo>
                  <a:lnTo>
                    <a:pt x="369" y="102"/>
                  </a:lnTo>
                  <a:lnTo>
                    <a:pt x="360" y="112"/>
                  </a:lnTo>
                  <a:lnTo>
                    <a:pt x="336" y="112"/>
                  </a:lnTo>
                  <a:lnTo>
                    <a:pt x="327" y="102"/>
                  </a:lnTo>
                  <a:lnTo>
                    <a:pt x="317" y="102"/>
                  </a:lnTo>
                  <a:lnTo>
                    <a:pt x="284" y="95"/>
                  </a:lnTo>
                  <a:lnTo>
                    <a:pt x="267" y="86"/>
                  </a:lnTo>
                  <a:lnTo>
                    <a:pt x="241" y="78"/>
                  </a:lnTo>
                  <a:lnTo>
                    <a:pt x="218" y="78"/>
                  </a:lnTo>
                  <a:lnTo>
                    <a:pt x="189" y="86"/>
                  </a:lnTo>
                  <a:lnTo>
                    <a:pt x="173" y="86"/>
                  </a:lnTo>
                  <a:lnTo>
                    <a:pt x="156" y="83"/>
                  </a:lnTo>
                  <a:lnTo>
                    <a:pt x="140" y="93"/>
                  </a:lnTo>
                  <a:lnTo>
                    <a:pt x="137" y="102"/>
                  </a:lnTo>
                  <a:lnTo>
                    <a:pt x="128" y="112"/>
                  </a:lnTo>
                  <a:lnTo>
                    <a:pt x="121" y="121"/>
                  </a:lnTo>
                  <a:lnTo>
                    <a:pt x="114" y="112"/>
                  </a:lnTo>
                  <a:lnTo>
                    <a:pt x="102" y="112"/>
                  </a:lnTo>
                  <a:lnTo>
                    <a:pt x="97" y="128"/>
                  </a:lnTo>
                  <a:lnTo>
                    <a:pt x="99" y="131"/>
                  </a:lnTo>
                  <a:lnTo>
                    <a:pt x="95" y="138"/>
                  </a:lnTo>
                  <a:lnTo>
                    <a:pt x="88" y="145"/>
                  </a:lnTo>
                  <a:lnTo>
                    <a:pt x="95" y="154"/>
                  </a:lnTo>
                  <a:lnTo>
                    <a:pt x="111" y="171"/>
                  </a:lnTo>
                  <a:lnTo>
                    <a:pt x="121" y="180"/>
                  </a:lnTo>
                  <a:lnTo>
                    <a:pt x="111" y="187"/>
                  </a:lnTo>
                  <a:lnTo>
                    <a:pt x="111" y="197"/>
                  </a:lnTo>
                  <a:lnTo>
                    <a:pt x="121" y="206"/>
                  </a:lnTo>
                  <a:lnTo>
                    <a:pt x="121" y="220"/>
                  </a:lnTo>
                  <a:lnTo>
                    <a:pt x="121" y="230"/>
                  </a:lnTo>
                  <a:lnTo>
                    <a:pt x="111" y="230"/>
                  </a:lnTo>
                  <a:lnTo>
                    <a:pt x="104" y="230"/>
                  </a:lnTo>
                  <a:lnTo>
                    <a:pt x="95" y="247"/>
                  </a:lnTo>
                  <a:lnTo>
                    <a:pt x="78" y="256"/>
                  </a:lnTo>
                  <a:lnTo>
                    <a:pt x="54" y="282"/>
                  </a:lnTo>
                  <a:lnTo>
                    <a:pt x="43" y="289"/>
                  </a:lnTo>
                  <a:lnTo>
                    <a:pt x="36" y="308"/>
                  </a:lnTo>
                  <a:lnTo>
                    <a:pt x="43" y="332"/>
                  </a:lnTo>
                  <a:lnTo>
                    <a:pt x="43" y="351"/>
                  </a:lnTo>
                  <a:lnTo>
                    <a:pt x="36" y="351"/>
                  </a:lnTo>
                  <a:lnTo>
                    <a:pt x="28" y="351"/>
                  </a:lnTo>
                  <a:lnTo>
                    <a:pt x="10" y="377"/>
                  </a:lnTo>
                  <a:lnTo>
                    <a:pt x="0" y="400"/>
                  </a:lnTo>
                  <a:lnTo>
                    <a:pt x="0" y="417"/>
                  </a:lnTo>
                  <a:lnTo>
                    <a:pt x="19" y="436"/>
                  </a:lnTo>
                  <a:lnTo>
                    <a:pt x="36" y="443"/>
                  </a:lnTo>
                  <a:lnTo>
                    <a:pt x="54" y="443"/>
                  </a:lnTo>
                  <a:lnTo>
                    <a:pt x="88" y="443"/>
                  </a:lnTo>
                  <a:lnTo>
                    <a:pt x="104" y="452"/>
                  </a:lnTo>
                  <a:lnTo>
                    <a:pt x="121" y="460"/>
                  </a:lnTo>
                  <a:lnTo>
                    <a:pt x="147" y="452"/>
                  </a:lnTo>
                  <a:lnTo>
                    <a:pt x="154" y="443"/>
                  </a:lnTo>
                  <a:lnTo>
                    <a:pt x="173" y="452"/>
                  </a:lnTo>
                  <a:lnTo>
                    <a:pt x="182" y="460"/>
                  </a:lnTo>
                  <a:lnTo>
                    <a:pt x="196" y="452"/>
                  </a:lnTo>
                  <a:lnTo>
                    <a:pt x="215" y="436"/>
                  </a:lnTo>
                  <a:lnTo>
                    <a:pt x="232" y="436"/>
                  </a:lnTo>
                  <a:lnTo>
                    <a:pt x="249" y="436"/>
                  </a:lnTo>
                  <a:lnTo>
                    <a:pt x="258" y="436"/>
                  </a:lnTo>
                  <a:lnTo>
                    <a:pt x="267" y="417"/>
                  </a:lnTo>
                  <a:lnTo>
                    <a:pt x="275" y="417"/>
                  </a:lnTo>
                  <a:lnTo>
                    <a:pt x="291" y="417"/>
                  </a:lnTo>
                  <a:lnTo>
                    <a:pt x="291" y="410"/>
                  </a:lnTo>
                  <a:lnTo>
                    <a:pt x="301" y="417"/>
                  </a:lnTo>
                  <a:lnTo>
                    <a:pt x="310" y="417"/>
                  </a:lnTo>
                  <a:lnTo>
                    <a:pt x="334" y="410"/>
                  </a:lnTo>
                  <a:lnTo>
                    <a:pt x="343" y="400"/>
                  </a:lnTo>
                  <a:lnTo>
                    <a:pt x="353" y="393"/>
                  </a:lnTo>
                  <a:lnTo>
                    <a:pt x="376" y="393"/>
                  </a:lnTo>
                  <a:lnTo>
                    <a:pt x="376" y="400"/>
                  </a:lnTo>
                  <a:lnTo>
                    <a:pt x="395" y="400"/>
                  </a:lnTo>
                  <a:lnTo>
                    <a:pt x="402" y="410"/>
                  </a:lnTo>
                  <a:lnTo>
                    <a:pt x="412" y="417"/>
                  </a:lnTo>
                  <a:lnTo>
                    <a:pt x="419" y="410"/>
                  </a:lnTo>
                  <a:lnTo>
                    <a:pt x="428" y="410"/>
                  </a:lnTo>
                  <a:lnTo>
                    <a:pt x="438" y="417"/>
                  </a:lnTo>
                  <a:lnTo>
                    <a:pt x="454" y="426"/>
                  </a:lnTo>
                  <a:lnTo>
                    <a:pt x="454" y="417"/>
                  </a:lnTo>
                  <a:lnTo>
                    <a:pt x="473" y="426"/>
                  </a:lnTo>
                  <a:lnTo>
                    <a:pt x="473" y="436"/>
                  </a:lnTo>
                  <a:lnTo>
                    <a:pt x="473" y="443"/>
                  </a:lnTo>
                  <a:lnTo>
                    <a:pt x="480" y="443"/>
                  </a:lnTo>
                  <a:lnTo>
                    <a:pt x="480" y="460"/>
                  </a:lnTo>
                  <a:lnTo>
                    <a:pt x="480" y="478"/>
                  </a:lnTo>
                  <a:lnTo>
                    <a:pt x="480" y="486"/>
                  </a:lnTo>
                  <a:lnTo>
                    <a:pt x="487" y="486"/>
                  </a:lnTo>
                  <a:lnTo>
                    <a:pt x="497" y="486"/>
                  </a:lnTo>
                  <a:lnTo>
                    <a:pt x="506" y="504"/>
                  </a:lnTo>
                  <a:lnTo>
                    <a:pt x="506" y="521"/>
                  </a:lnTo>
                  <a:lnTo>
                    <a:pt x="514" y="521"/>
                  </a:lnTo>
                  <a:lnTo>
                    <a:pt x="523" y="521"/>
                  </a:lnTo>
                  <a:lnTo>
                    <a:pt x="523" y="528"/>
                  </a:lnTo>
                  <a:lnTo>
                    <a:pt x="523" y="538"/>
                  </a:lnTo>
                  <a:lnTo>
                    <a:pt x="532" y="547"/>
                  </a:lnTo>
                  <a:lnTo>
                    <a:pt x="540" y="554"/>
                  </a:lnTo>
                  <a:lnTo>
                    <a:pt x="549" y="564"/>
                  </a:lnTo>
                  <a:lnTo>
                    <a:pt x="549" y="57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68"/>
            <p:cNvSpPr>
              <a:spLocks/>
            </p:cNvSpPr>
            <p:nvPr/>
          </p:nvSpPr>
          <p:spPr bwMode="auto">
            <a:xfrm>
              <a:off x="6626226" y="4403725"/>
              <a:ext cx="431800" cy="458788"/>
            </a:xfrm>
            <a:custGeom>
              <a:avLst/>
              <a:gdLst>
                <a:gd name="T0" fmla="*/ 9 w 272"/>
                <a:gd name="T1" fmla="*/ 43 h 289"/>
                <a:gd name="T2" fmla="*/ 16 w 272"/>
                <a:gd name="T3" fmla="*/ 67 h 289"/>
                <a:gd name="T4" fmla="*/ 33 w 272"/>
                <a:gd name="T5" fmla="*/ 85 h 289"/>
                <a:gd name="T6" fmla="*/ 59 w 272"/>
                <a:gd name="T7" fmla="*/ 93 h 289"/>
                <a:gd name="T8" fmla="*/ 68 w 272"/>
                <a:gd name="T9" fmla="*/ 111 h 289"/>
                <a:gd name="T10" fmla="*/ 94 w 272"/>
                <a:gd name="T11" fmla="*/ 119 h 289"/>
                <a:gd name="T12" fmla="*/ 101 w 272"/>
                <a:gd name="T13" fmla="*/ 145 h 289"/>
                <a:gd name="T14" fmla="*/ 111 w 272"/>
                <a:gd name="T15" fmla="*/ 180 h 289"/>
                <a:gd name="T16" fmla="*/ 101 w 272"/>
                <a:gd name="T17" fmla="*/ 204 h 289"/>
                <a:gd name="T18" fmla="*/ 111 w 272"/>
                <a:gd name="T19" fmla="*/ 220 h 289"/>
                <a:gd name="T20" fmla="*/ 101 w 272"/>
                <a:gd name="T21" fmla="*/ 239 h 289"/>
                <a:gd name="T22" fmla="*/ 101 w 272"/>
                <a:gd name="T23" fmla="*/ 272 h 289"/>
                <a:gd name="T24" fmla="*/ 118 w 272"/>
                <a:gd name="T25" fmla="*/ 282 h 289"/>
                <a:gd name="T26" fmla="*/ 137 w 272"/>
                <a:gd name="T27" fmla="*/ 289 h 289"/>
                <a:gd name="T28" fmla="*/ 160 w 272"/>
                <a:gd name="T29" fmla="*/ 289 h 289"/>
                <a:gd name="T30" fmla="*/ 179 w 272"/>
                <a:gd name="T31" fmla="*/ 272 h 289"/>
                <a:gd name="T32" fmla="*/ 196 w 272"/>
                <a:gd name="T33" fmla="*/ 272 h 289"/>
                <a:gd name="T34" fmla="*/ 205 w 272"/>
                <a:gd name="T35" fmla="*/ 282 h 289"/>
                <a:gd name="T36" fmla="*/ 213 w 272"/>
                <a:gd name="T37" fmla="*/ 263 h 289"/>
                <a:gd name="T38" fmla="*/ 205 w 272"/>
                <a:gd name="T39" fmla="*/ 246 h 289"/>
                <a:gd name="T40" fmla="*/ 213 w 272"/>
                <a:gd name="T41" fmla="*/ 230 h 289"/>
                <a:gd name="T42" fmla="*/ 222 w 272"/>
                <a:gd name="T43" fmla="*/ 239 h 289"/>
                <a:gd name="T44" fmla="*/ 248 w 272"/>
                <a:gd name="T45" fmla="*/ 230 h 289"/>
                <a:gd name="T46" fmla="*/ 265 w 272"/>
                <a:gd name="T47" fmla="*/ 220 h 289"/>
                <a:gd name="T48" fmla="*/ 272 w 272"/>
                <a:gd name="T49" fmla="*/ 204 h 289"/>
                <a:gd name="T50" fmla="*/ 255 w 272"/>
                <a:gd name="T51" fmla="*/ 194 h 289"/>
                <a:gd name="T52" fmla="*/ 239 w 272"/>
                <a:gd name="T53" fmla="*/ 180 h 289"/>
                <a:gd name="T54" fmla="*/ 248 w 272"/>
                <a:gd name="T55" fmla="*/ 171 h 289"/>
                <a:gd name="T56" fmla="*/ 231 w 272"/>
                <a:gd name="T57" fmla="*/ 154 h 289"/>
                <a:gd name="T58" fmla="*/ 222 w 272"/>
                <a:gd name="T59" fmla="*/ 135 h 289"/>
                <a:gd name="T60" fmla="*/ 213 w 272"/>
                <a:gd name="T61" fmla="*/ 128 h 289"/>
                <a:gd name="T62" fmla="*/ 205 w 272"/>
                <a:gd name="T63" fmla="*/ 111 h 289"/>
                <a:gd name="T64" fmla="*/ 189 w 272"/>
                <a:gd name="T65" fmla="*/ 93 h 289"/>
                <a:gd name="T66" fmla="*/ 179 w 272"/>
                <a:gd name="T67" fmla="*/ 85 h 289"/>
                <a:gd name="T68" fmla="*/ 179 w 272"/>
                <a:gd name="T69" fmla="*/ 50 h 289"/>
                <a:gd name="T70" fmla="*/ 172 w 272"/>
                <a:gd name="T71" fmla="*/ 43 h 289"/>
                <a:gd name="T72" fmla="*/ 153 w 272"/>
                <a:gd name="T73" fmla="*/ 24 h 289"/>
                <a:gd name="T74" fmla="*/ 137 w 272"/>
                <a:gd name="T75" fmla="*/ 24 h 289"/>
                <a:gd name="T76" fmla="*/ 120 w 272"/>
                <a:gd name="T77" fmla="*/ 17 h 289"/>
                <a:gd name="T78" fmla="*/ 104 w 272"/>
                <a:gd name="T79" fmla="*/ 17 h 289"/>
                <a:gd name="T80" fmla="*/ 78 w 272"/>
                <a:gd name="T81" fmla="*/ 7 h 289"/>
                <a:gd name="T82" fmla="*/ 52 w 272"/>
                <a:gd name="T83" fmla="*/ 0 h 289"/>
                <a:gd name="T84" fmla="*/ 35 w 272"/>
                <a:gd name="T85" fmla="*/ 17 h 289"/>
                <a:gd name="T86" fmla="*/ 0 w 272"/>
                <a:gd name="T87" fmla="*/ 2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2" h="289">
                  <a:moveTo>
                    <a:pt x="0" y="24"/>
                  </a:moveTo>
                  <a:lnTo>
                    <a:pt x="9" y="43"/>
                  </a:lnTo>
                  <a:lnTo>
                    <a:pt x="16" y="43"/>
                  </a:lnTo>
                  <a:lnTo>
                    <a:pt x="16" y="67"/>
                  </a:lnTo>
                  <a:lnTo>
                    <a:pt x="26" y="76"/>
                  </a:lnTo>
                  <a:lnTo>
                    <a:pt x="33" y="85"/>
                  </a:lnTo>
                  <a:lnTo>
                    <a:pt x="52" y="93"/>
                  </a:lnTo>
                  <a:lnTo>
                    <a:pt x="59" y="93"/>
                  </a:lnTo>
                  <a:lnTo>
                    <a:pt x="59" y="102"/>
                  </a:lnTo>
                  <a:lnTo>
                    <a:pt x="68" y="111"/>
                  </a:lnTo>
                  <a:lnTo>
                    <a:pt x="75" y="111"/>
                  </a:lnTo>
                  <a:lnTo>
                    <a:pt x="94" y="119"/>
                  </a:lnTo>
                  <a:lnTo>
                    <a:pt x="94" y="128"/>
                  </a:lnTo>
                  <a:lnTo>
                    <a:pt x="101" y="145"/>
                  </a:lnTo>
                  <a:lnTo>
                    <a:pt x="101" y="161"/>
                  </a:lnTo>
                  <a:lnTo>
                    <a:pt x="111" y="180"/>
                  </a:lnTo>
                  <a:lnTo>
                    <a:pt x="111" y="194"/>
                  </a:lnTo>
                  <a:lnTo>
                    <a:pt x="101" y="204"/>
                  </a:lnTo>
                  <a:lnTo>
                    <a:pt x="101" y="213"/>
                  </a:lnTo>
                  <a:lnTo>
                    <a:pt x="111" y="220"/>
                  </a:lnTo>
                  <a:lnTo>
                    <a:pt x="101" y="230"/>
                  </a:lnTo>
                  <a:lnTo>
                    <a:pt x="101" y="239"/>
                  </a:lnTo>
                  <a:lnTo>
                    <a:pt x="101" y="256"/>
                  </a:lnTo>
                  <a:lnTo>
                    <a:pt x="101" y="272"/>
                  </a:lnTo>
                  <a:lnTo>
                    <a:pt x="101" y="282"/>
                  </a:lnTo>
                  <a:lnTo>
                    <a:pt x="118" y="282"/>
                  </a:lnTo>
                  <a:lnTo>
                    <a:pt x="127" y="289"/>
                  </a:lnTo>
                  <a:lnTo>
                    <a:pt x="137" y="289"/>
                  </a:lnTo>
                  <a:lnTo>
                    <a:pt x="144" y="289"/>
                  </a:lnTo>
                  <a:lnTo>
                    <a:pt x="160" y="289"/>
                  </a:lnTo>
                  <a:lnTo>
                    <a:pt x="172" y="282"/>
                  </a:lnTo>
                  <a:lnTo>
                    <a:pt x="179" y="272"/>
                  </a:lnTo>
                  <a:lnTo>
                    <a:pt x="186" y="263"/>
                  </a:lnTo>
                  <a:lnTo>
                    <a:pt x="196" y="272"/>
                  </a:lnTo>
                  <a:lnTo>
                    <a:pt x="205" y="272"/>
                  </a:lnTo>
                  <a:lnTo>
                    <a:pt x="205" y="282"/>
                  </a:lnTo>
                  <a:lnTo>
                    <a:pt x="213" y="282"/>
                  </a:lnTo>
                  <a:lnTo>
                    <a:pt x="213" y="263"/>
                  </a:lnTo>
                  <a:lnTo>
                    <a:pt x="213" y="256"/>
                  </a:lnTo>
                  <a:lnTo>
                    <a:pt x="205" y="246"/>
                  </a:lnTo>
                  <a:lnTo>
                    <a:pt x="205" y="239"/>
                  </a:lnTo>
                  <a:lnTo>
                    <a:pt x="213" y="230"/>
                  </a:lnTo>
                  <a:lnTo>
                    <a:pt x="222" y="230"/>
                  </a:lnTo>
                  <a:lnTo>
                    <a:pt x="222" y="239"/>
                  </a:lnTo>
                  <a:lnTo>
                    <a:pt x="231" y="230"/>
                  </a:lnTo>
                  <a:lnTo>
                    <a:pt x="248" y="230"/>
                  </a:lnTo>
                  <a:lnTo>
                    <a:pt x="255" y="220"/>
                  </a:lnTo>
                  <a:lnTo>
                    <a:pt x="265" y="220"/>
                  </a:lnTo>
                  <a:lnTo>
                    <a:pt x="272" y="220"/>
                  </a:lnTo>
                  <a:lnTo>
                    <a:pt x="272" y="204"/>
                  </a:lnTo>
                  <a:lnTo>
                    <a:pt x="265" y="194"/>
                  </a:lnTo>
                  <a:lnTo>
                    <a:pt x="255" y="194"/>
                  </a:lnTo>
                  <a:lnTo>
                    <a:pt x="239" y="187"/>
                  </a:lnTo>
                  <a:lnTo>
                    <a:pt x="239" y="180"/>
                  </a:lnTo>
                  <a:lnTo>
                    <a:pt x="248" y="180"/>
                  </a:lnTo>
                  <a:lnTo>
                    <a:pt x="248" y="171"/>
                  </a:lnTo>
                  <a:lnTo>
                    <a:pt x="241" y="161"/>
                  </a:lnTo>
                  <a:lnTo>
                    <a:pt x="231" y="154"/>
                  </a:lnTo>
                  <a:lnTo>
                    <a:pt x="222" y="145"/>
                  </a:lnTo>
                  <a:lnTo>
                    <a:pt x="222" y="135"/>
                  </a:lnTo>
                  <a:lnTo>
                    <a:pt x="222" y="128"/>
                  </a:lnTo>
                  <a:lnTo>
                    <a:pt x="213" y="128"/>
                  </a:lnTo>
                  <a:lnTo>
                    <a:pt x="205" y="128"/>
                  </a:lnTo>
                  <a:lnTo>
                    <a:pt x="205" y="111"/>
                  </a:lnTo>
                  <a:lnTo>
                    <a:pt x="196" y="93"/>
                  </a:lnTo>
                  <a:lnTo>
                    <a:pt x="189" y="93"/>
                  </a:lnTo>
                  <a:lnTo>
                    <a:pt x="179" y="93"/>
                  </a:lnTo>
                  <a:lnTo>
                    <a:pt x="179" y="85"/>
                  </a:lnTo>
                  <a:lnTo>
                    <a:pt x="179" y="67"/>
                  </a:lnTo>
                  <a:lnTo>
                    <a:pt x="179" y="50"/>
                  </a:lnTo>
                  <a:lnTo>
                    <a:pt x="172" y="50"/>
                  </a:lnTo>
                  <a:lnTo>
                    <a:pt x="172" y="43"/>
                  </a:lnTo>
                  <a:lnTo>
                    <a:pt x="172" y="33"/>
                  </a:lnTo>
                  <a:lnTo>
                    <a:pt x="153" y="24"/>
                  </a:lnTo>
                  <a:lnTo>
                    <a:pt x="153" y="33"/>
                  </a:lnTo>
                  <a:lnTo>
                    <a:pt x="137" y="24"/>
                  </a:lnTo>
                  <a:lnTo>
                    <a:pt x="130" y="17"/>
                  </a:lnTo>
                  <a:lnTo>
                    <a:pt x="120" y="17"/>
                  </a:lnTo>
                  <a:lnTo>
                    <a:pt x="111" y="24"/>
                  </a:lnTo>
                  <a:lnTo>
                    <a:pt x="104" y="17"/>
                  </a:lnTo>
                  <a:lnTo>
                    <a:pt x="94" y="7"/>
                  </a:lnTo>
                  <a:lnTo>
                    <a:pt x="78" y="7"/>
                  </a:lnTo>
                  <a:lnTo>
                    <a:pt x="78" y="0"/>
                  </a:lnTo>
                  <a:lnTo>
                    <a:pt x="52" y="0"/>
                  </a:lnTo>
                  <a:lnTo>
                    <a:pt x="42" y="7"/>
                  </a:lnTo>
                  <a:lnTo>
                    <a:pt x="35" y="17"/>
                  </a:lnTo>
                  <a:lnTo>
                    <a:pt x="9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69"/>
            <p:cNvSpPr>
              <a:spLocks/>
            </p:cNvSpPr>
            <p:nvPr/>
          </p:nvSpPr>
          <p:spPr bwMode="auto">
            <a:xfrm>
              <a:off x="6626226" y="4403725"/>
              <a:ext cx="431800" cy="458788"/>
            </a:xfrm>
            <a:custGeom>
              <a:avLst/>
              <a:gdLst>
                <a:gd name="T0" fmla="*/ 9 w 272"/>
                <a:gd name="T1" fmla="*/ 43 h 289"/>
                <a:gd name="T2" fmla="*/ 16 w 272"/>
                <a:gd name="T3" fmla="*/ 67 h 289"/>
                <a:gd name="T4" fmla="*/ 33 w 272"/>
                <a:gd name="T5" fmla="*/ 85 h 289"/>
                <a:gd name="T6" fmla="*/ 59 w 272"/>
                <a:gd name="T7" fmla="*/ 93 h 289"/>
                <a:gd name="T8" fmla="*/ 68 w 272"/>
                <a:gd name="T9" fmla="*/ 111 h 289"/>
                <a:gd name="T10" fmla="*/ 94 w 272"/>
                <a:gd name="T11" fmla="*/ 119 h 289"/>
                <a:gd name="T12" fmla="*/ 101 w 272"/>
                <a:gd name="T13" fmla="*/ 145 h 289"/>
                <a:gd name="T14" fmla="*/ 111 w 272"/>
                <a:gd name="T15" fmla="*/ 180 h 289"/>
                <a:gd name="T16" fmla="*/ 101 w 272"/>
                <a:gd name="T17" fmla="*/ 204 h 289"/>
                <a:gd name="T18" fmla="*/ 111 w 272"/>
                <a:gd name="T19" fmla="*/ 220 h 289"/>
                <a:gd name="T20" fmla="*/ 101 w 272"/>
                <a:gd name="T21" fmla="*/ 239 h 289"/>
                <a:gd name="T22" fmla="*/ 101 w 272"/>
                <a:gd name="T23" fmla="*/ 272 h 289"/>
                <a:gd name="T24" fmla="*/ 118 w 272"/>
                <a:gd name="T25" fmla="*/ 282 h 289"/>
                <a:gd name="T26" fmla="*/ 137 w 272"/>
                <a:gd name="T27" fmla="*/ 289 h 289"/>
                <a:gd name="T28" fmla="*/ 160 w 272"/>
                <a:gd name="T29" fmla="*/ 289 h 289"/>
                <a:gd name="T30" fmla="*/ 179 w 272"/>
                <a:gd name="T31" fmla="*/ 272 h 289"/>
                <a:gd name="T32" fmla="*/ 196 w 272"/>
                <a:gd name="T33" fmla="*/ 272 h 289"/>
                <a:gd name="T34" fmla="*/ 205 w 272"/>
                <a:gd name="T35" fmla="*/ 282 h 289"/>
                <a:gd name="T36" fmla="*/ 213 w 272"/>
                <a:gd name="T37" fmla="*/ 263 h 289"/>
                <a:gd name="T38" fmla="*/ 205 w 272"/>
                <a:gd name="T39" fmla="*/ 246 h 289"/>
                <a:gd name="T40" fmla="*/ 213 w 272"/>
                <a:gd name="T41" fmla="*/ 230 h 289"/>
                <a:gd name="T42" fmla="*/ 222 w 272"/>
                <a:gd name="T43" fmla="*/ 239 h 289"/>
                <a:gd name="T44" fmla="*/ 248 w 272"/>
                <a:gd name="T45" fmla="*/ 230 h 289"/>
                <a:gd name="T46" fmla="*/ 265 w 272"/>
                <a:gd name="T47" fmla="*/ 220 h 289"/>
                <a:gd name="T48" fmla="*/ 272 w 272"/>
                <a:gd name="T49" fmla="*/ 204 h 289"/>
                <a:gd name="T50" fmla="*/ 255 w 272"/>
                <a:gd name="T51" fmla="*/ 194 h 289"/>
                <a:gd name="T52" fmla="*/ 239 w 272"/>
                <a:gd name="T53" fmla="*/ 180 h 289"/>
                <a:gd name="T54" fmla="*/ 248 w 272"/>
                <a:gd name="T55" fmla="*/ 171 h 289"/>
                <a:gd name="T56" fmla="*/ 231 w 272"/>
                <a:gd name="T57" fmla="*/ 154 h 289"/>
                <a:gd name="T58" fmla="*/ 222 w 272"/>
                <a:gd name="T59" fmla="*/ 135 h 289"/>
                <a:gd name="T60" fmla="*/ 213 w 272"/>
                <a:gd name="T61" fmla="*/ 128 h 289"/>
                <a:gd name="T62" fmla="*/ 205 w 272"/>
                <a:gd name="T63" fmla="*/ 111 h 289"/>
                <a:gd name="T64" fmla="*/ 189 w 272"/>
                <a:gd name="T65" fmla="*/ 93 h 289"/>
                <a:gd name="T66" fmla="*/ 179 w 272"/>
                <a:gd name="T67" fmla="*/ 85 h 289"/>
                <a:gd name="T68" fmla="*/ 179 w 272"/>
                <a:gd name="T69" fmla="*/ 50 h 289"/>
                <a:gd name="T70" fmla="*/ 172 w 272"/>
                <a:gd name="T71" fmla="*/ 43 h 289"/>
                <a:gd name="T72" fmla="*/ 153 w 272"/>
                <a:gd name="T73" fmla="*/ 24 h 289"/>
                <a:gd name="T74" fmla="*/ 137 w 272"/>
                <a:gd name="T75" fmla="*/ 24 h 289"/>
                <a:gd name="T76" fmla="*/ 120 w 272"/>
                <a:gd name="T77" fmla="*/ 17 h 289"/>
                <a:gd name="T78" fmla="*/ 104 w 272"/>
                <a:gd name="T79" fmla="*/ 17 h 289"/>
                <a:gd name="T80" fmla="*/ 78 w 272"/>
                <a:gd name="T81" fmla="*/ 7 h 289"/>
                <a:gd name="T82" fmla="*/ 52 w 272"/>
                <a:gd name="T83" fmla="*/ 0 h 289"/>
                <a:gd name="T84" fmla="*/ 35 w 272"/>
                <a:gd name="T85" fmla="*/ 17 h 289"/>
                <a:gd name="T86" fmla="*/ 0 w 272"/>
                <a:gd name="T87" fmla="*/ 2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2" h="289">
                  <a:moveTo>
                    <a:pt x="0" y="24"/>
                  </a:moveTo>
                  <a:lnTo>
                    <a:pt x="9" y="43"/>
                  </a:lnTo>
                  <a:lnTo>
                    <a:pt x="16" y="43"/>
                  </a:lnTo>
                  <a:lnTo>
                    <a:pt x="16" y="67"/>
                  </a:lnTo>
                  <a:lnTo>
                    <a:pt x="26" y="76"/>
                  </a:lnTo>
                  <a:lnTo>
                    <a:pt x="33" y="85"/>
                  </a:lnTo>
                  <a:lnTo>
                    <a:pt x="52" y="93"/>
                  </a:lnTo>
                  <a:lnTo>
                    <a:pt x="59" y="93"/>
                  </a:lnTo>
                  <a:lnTo>
                    <a:pt x="59" y="102"/>
                  </a:lnTo>
                  <a:lnTo>
                    <a:pt x="68" y="111"/>
                  </a:lnTo>
                  <a:lnTo>
                    <a:pt x="75" y="111"/>
                  </a:lnTo>
                  <a:lnTo>
                    <a:pt x="94" y="119"/>
                  </a:lnTo>
                  <a:lnTo>
                    <a:pt x="94" y="128"/>
                  </a:lnTo>
                  <a:lnTo>
                    <a:pt x="101" y="145"/>
                  </a:lnTo>
                  <a:lnTo>
                    <a:pt x="101" y="161"/>
                  </a:lnTo>
                  <a:lnTo>
                    <a:pt x="111" y="180"/>
                  </a:lnTo>
                  <a:lnTo>
                    <a:pt x="111" y="194"/>
                  </a:lnTo>
                  <a:lnTo>
                    <a:pt x="101" y="204"/>
                  </a:lnTo>
                  <a:lnTo>
                    <a:pt x="101" y="213"/>
                  </a:lnTo>
                  <a:lnTo>
                    <a:pt x="111" y="220"/>
                  </a:lnTo>
                  <a:lnTo>
                    <a:pt x="101" y="230"/>
                  </a:lnTo>
                  <a:lnTo>
                    <a:pt x="101" y="239"/>
                  </a:lnTo>
                  <a:lnTo>
                    <a:pt x="101" y="256"/>
                  </a:lnTo>
                  <a:lnTo>
                    <a:pt x="101" y="272"/>
                  </a:lnTo>
                  <a:lnTo>
                    <a:pt x="101" y="282"/>
                  </a:lnTo>
                  <a:lnTo>
                    <a:pt x="118" y="282"/>
                  </a:lnTo>
                  <a:lnTo>
                    <a:pt x="127" y="289"/>
                  </a:lnTo>
                  <a:lnTo>
                    <a:pt x="137" y="289"/>
                  </a:lnTo>
                  <a:lnTo>
                    <a:pt x="144" y="289"/>
                  </a:lnTo>
                  <a:lnTo>
                    <a:pt x="160" y="289"/>
                  </a:lnTo>
                  <a:lnTo>
                    <a:pt x="172" y="282"/>
                  </a:lnTo>
                  <a:lnTo>
                    <a:pt x="179" y="272"/>
                  </a:lnTo>
                  <a:lnTo>
                    <a:pt x="186" y="263"/>
                  </a:lnTo>
                  <a:lnTo>
                    <a:pt x="196" y="272"/>
                  </a:lnTo>
                  <a:lnTo>
                    <a:pt x="205" y="272"/>
                  </a:lnTo>
                  <a:lnTo>
                    <a:pt x="205" y="282"/>
                  </a:lnTo>
                  <a:lnTo>
                    <a:pt x="213" y="282"/>
                  </a:lnTo>
                  <a:lnTo>
                    <a:pt x="213" y="263"/>
                  </a:lnTo>
                  <a:lnTo>
                    <a:pt x="213" y="256"/>
                  </a:lnTo>
                  <a:lnTo>
                    <a:pt x="205" y="246"/>
                  </a:lnTo>
                  <a:lnTo>
                    <a:pt x="205" y="239"/>
                  </a:lnTo>
                  <a:lnTo>
                    <a:pt x="213" y="230"/>
                  </a:lnTo>
                  <a:lnTo>
                    <a:pt x="222" y="230"/>
                  </a:lnTo>
                  <a:lnTo>
                    <a:pt x="222" y="239"/>
                  </a:lnTo>
                  <a:lnTo>
                    <a:pt x="231" y="230"/>
                  </a:lnTo>
                  <a:lnTo>
                    <a:pt x="248" y="230"/>
                  </a:lnTo>
                  <a:lnTo>
                    <a:pt x="255" y="220"/>
                  </a:lnTo>
                  <a:lnTo>
                    <a:pt x="265" y="220"/>
                  </a:lnTo>
                  <a:lnTo>
                    <a:pt x="272" y="220"/>
                  </a:lnTo>
                  <a:lnTo>
                    <a:pt x="272" y="204"/>
                  </a:lnTo>
                  <a:lnTo>
                    <a:pt x="265" y="194"/>
                  </a:lnTo>
                  <a:lnTo>
                    <a:pt x="255" y="194"/>
                  </a:lnTo>
                  <a:lnTo>
                    <a:pt x="239" y="187"/>
                  </a:lnTo>
                  <a:lnTo>
                    <a:pt x="239" y="180"/>
                  </a:lnTo>
                  <a:lnTo>
                    <a:pt x="248" y="180"/>
                  </a:lnTo>
                  <a:lnTo>
                    <a:pt x="248" y="171"/>
                  </a:lnTo>
                  <a:lnTo>
                    <a:pt x="241" y="161"/>
                  </a:lnTo>
                  <a:lnTo>
                    <a:pt x="231" y="154"/>
                  </a:lnTo>
                  <a:lnTo>
                    <a:pt x="222" y="145"/>
                  </a:lnTo>
                  <a:lnTo>
                    <a:pt x="222" y="135"/>
                  </a:lnTo>
                  <a:lnTo>
                    <a:pt x="222" y="128"/>
                  </a:lnTo>
                  <a:lnTo>
                    <a:pt x="213" y="128"/>
                  </a:lnTo>
                  <a:lnTo>
                    <a:pt x="205" y="128"/>
                  </a:lnTo>
                  <a:lnTo>
                    <a:pt x="205" y="111"/>
                  </a:lnTo>
                  <a:lnTo>
                    <a:pt x="196" y="93"/>
                  </a:lnTo>
                  <a:lnTo>
                    <a:pt x="189" y="93"/>
                  </a:lnTo>
                  <a:lnTo>
                    <a:pt x="179" y="93"/>
                  </a:lnTo>
                  <a:lnTo>
                    <a:pt x="179" y="85"/>
                  </a:lnTo>
                  <a:lnTo>
                    <a:pt x="179" y="67"/>
                  </a:lnTo>
                  <a:lnTo>
                    <a:pt x="179" y="50"/>
                  </a:lnTo>
                  <a:lnTo>
                    <a:pt x="172" y="50"/>
                  </a:lnTo>
                  <a:lnTo>
                    <a:pt x="172" y="43"/>
                  </a:lnTo>
                  <a:lnTo>
                    <a:pt x="172" y="33"/>
                  </a:lnTo>
                  <a:lnTo>
                    <a:pt x="153" y="24"/>
                  </a:lnTo>
                  <a:lnTo>
                    <a:pt x="153" y="33"/>
                  </a:lnTo>
                  <a:lnTo>
                    <a:pt x="137" y="24"/>
                  </a:lnTo>
                  <a:lnTo>
                    <a:pt x="130" y="17"/>
                  </a:lnTo>
                  <a:lnTo>
                    <a:pt x="120" y="17"/>
                  </a:lnTo>
                  <a:lnTo>
                    <a:pt x="111" y="24"/>
                  </a:lnTo>
                  <a:lnTo>
                    <a:pt x="104" y="17"/>
                  </a:lnTo>
                  <a:lnTo>
                    <a:pt x="94" y="7"/>
                  </a:lnTo>
                  <a:lnTo>
                    <a:pt x="78" y="7"/>
                  </a:lnTo>
                  <a:lnTo>
                    <a:pt x="78" y="0"/>
                  </a:lnTo>
                  <a:lnTo>
                    <a:pt x="52" y="0"/>
                  </a:lnTo>
                  <a:lnTo>
                    <a:pt x="42" y="7"/>
                  </a:lnTo>
                  <a:lnTo>
                    <a:pt x="35" y="17"/>
                  </a:lnTo>
                  <a:lnTo>
                    <a:pt x="9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70"/>
            <p:cNvSpPr>
              <a:spLocks/>
            </p:cNvSpPr>
            <p:nvPr/>
          </p:nvSpPr>
          <p:spPr bwMode="auto">
            <a:xfrm>
              <a:off x="8793163" y="4862513"/>
              <a:ext cx="596900" cy="488950"/>
            </a:xfrm>
            <a:custGeom>
              <a:avLst/>
              <a:gdLst>
                <a:gd name="T0" fmla="*/ 239 w 376"/>
                <a:gd name="T1" fmla="*/ 9 h 308"/>
                <a:gd name="T2" fmla="*/ 258 w 376"/>
                <a:gd name="T3" fmla="*/ 19 h 308"/>
                <a:gd name="T4" fmla="*/ 272 w 376"/>
                <a:gd name="T5" fmla="*/ 35 h 308"/>
                <a:gd name="T6" fmla="*/ 291 w 376"/>
                <a:gd name="T7" fmla="*/ 61 h 308"/>
                <a:gd name="T8" fmla="*/ 317 w 376"/>
                <a:gd name="T9" fmla="*/ 78 h 308"/>
                <a:gd name="T10" fmla="*/ 350 w 376"/>
                <a:gd name="T11" fmla="*/ 78 h 308"/>
                <a:gd name="T12" fmla="*/ 376 w 376"/>
                <a:gd name="T13" fmla="*/ 78 h 308"/>
                <a:gd name="T14" fmla="*/ 359 w 376"/>
                <a:gd name="T15" fmla="*/ 88 h 308"/>
                <a:gd name="T16" fmla="*/ 341 w 376"/>
                <a:gd name="T17" fmla="*/ 111 h 308"/>
                <a:gd name="T18" fmla="*/ 333 w 376"/>
                <a:gd name="T19" fmla="*/ 128 h 308"/>
                <a:gd name="T20" fmla="*/ 341 w 376"/>
                <a:gd name="T21" fmla="*/ 147 h 308"/>
                <a:gd name="T22" fmla="*/ 341 w 376"/>
                <a:gd name="T23" fmla="*/ 170 h 308"/>
                <a:gd name="T24" fmla="*/ 341 w 376"/>
                <a:gd name="T25" fmla="*/ 187 h 308"/>
                <a:gd name="T26" fmla="*/ 350 w 376"/>
                <a:gd name="T27" fmla="*/ 206 h 308"/>
                <a:gd name="T28" fmla="*/ 341 w 376"/>
                <a:gd name="T29" fmla="*/ 239 h 308"/>
                <a:gd name="T30" fmla="*/ 333 w 376"/>
                <a:gd name="T31" fmla="*/ 222 h 308"/>
                <a:gd name="T32" fmla="*/ 333 w 376"/>
                <a:gd name="T33" fmla="*/ 239 h 308"/>
                <a:gd name="T34" fmla="*/ 333 w 376"/>
                <a:gd name="T35" fmla="*/ 265 h 308"/>
                <a:gd name="T36" fmla="*/ 341 w 376"/>
                <a:gd name="T37" fmla="*/ 282 h 308"/>
                <a:gd name="T38" fmla="*/ 317 w 376"/>
                <a:gd name="T39" fmla="*/ 282 h 308"/>
                <a:gd name="T40" fmla="*/ 298 w 376"/>
                <a:gd name="T41" fmla="*/ 291 h 308"/>
                <a:gd name="T42" fmla="*/ 265 w 376"/>
                <a:gd name="T43" fmla="*/ 274 h 308"/>
                <a:gd name="T44" fmla="*/ 291 w 376"/>
                <a:gd name="T45" fmla="*/ 265 h 308"/>
                <a:gd name="T46" fmla="*/ 284 w 376"/>
                <a:gd name="T47" fmla="*/ 239 h 308"/>
                <a:gd name="T48" fmla="*/ 284 w 376"/>
                <a:gd name="T49" fmla="*/ 232 h 308"/>
                <a:gd name="T50" fmla="*/ 272 w 376"/>
                <a:gd name="T51" fmla="*/ 206 h 308"/>
                <a:gd name="T52" fmla="*/ 248 w 376"/>
                <a:gd name="T53" fmla="*/ 187 h 308"/>
                <a:gd name="T54" fmla="*/ 222 w 376"/>
                <a:gd name="T55" fmla="*/ 206 h 308"/>
                <a:gd name="T56" fmla="*/ 206 w 376"/>
                <a:gd name="T57" fmla="*/ 239 h 308"/>
                <a:gd name="T58" fmla="*/ 189 w 376"/>
                <a:gd name="T59" fmla="*/ 265 h 308"/>
                <a:gd name="T60" fmla="*/ 170 w 376"/>
                <a:gd name="T61" fmla="*/ 282 h 308"/>
                <a:gd name="T62" fmla="*/ 163 w 376"/>
                <a:gd name="T63" fmla="*/ 308 h 308"/>
                <a:gd name="T64" fmla="*/ 154 w 376"/>
                <a:gd name="T65" fmla="*/ 265 h 308"/>
                <a:gd name="T66" fmla="*/ 154 w 376"/>
                <a:gd name="T67" fmla="*/ 258 h 308"/>
                <a:gd name="T68" fmla="*/ 137 w 376"/>
                <a:gd name="T69" fmla="*/ 248 h 308"/>
                <a:gd name="T70" fmla="*/ 102 w 376"/>
                <a:gd name="T71" fmla="*/ 232 h 308"/>
                <a:gd name="T72" fmla="*/ 68 w 376"/>
                <a:gd name="T73" fmla="*/ 213 h 308"/>
                <a:gd name="T74" fmla="*/ 94 w 376"/>
                <a:gd name="T75" fmla="*/ 206 h 308"/>
                <a:gd name="T76" fmla="*/ 78 w 376"/>
                <a:gd name="T77" fmla="*/ 187 h 308"/>
                <a:gd name="T78" fmla="*/ 35 w 376"/>
                <a:gd name="T79" fmla="*/ 170 h 308"/>
                <a:gd name="T80" fmla="*/ 59 w 376"/>
                <a:gd name="T81" fmla="*/ 154 h 308"/>
                <a:gd name="T82" fmla="*/ 26 w 376"/>
                <a:gd name="T83" fmla="*/ 137 h 308"/>
                <a:gd name="T84" fmla="*/ 16 w 376"/>
                <a:gd name="T85" fmla="*/ 128 h 308"/>
                <a:gd name="T86" fmla="*/ 9 w 376"/>
                <a:gd name="T87" fmla="*/ 102 h 308"/>
                <a:gd name="T88" fmla="*/ 35 w 376"/>
                <a:gd name="T89" fmla="*/ 111 h 308"/>
                <a:gd name="T90" fmla="*/ 68 w 376"/>
                <a:gd name="T91" fmla="*/ 118 h 308"/>
                <a:gd name="T92" fmla="*/ 94 w 376"/>
                <a:gd name="T93" fmla="*/ 111 h 308"/>
                <a:gd name="T94" fmla="*/ 102 w 376"/>
                <a:gd name="T95" fmla="*/ 92 h 308"/>
                <a:gd name="T96" fmla="*/ 94 w 376"/>
                <a:gd name="T97" fmla="*/ 78 h 308"/>
                <a:gd name="T98" fmla="*/ 68 w 376"/>
                <a:gd name="T99" fmla="*/ 61 h 308"/>
                <a:gd name="T100" fmla="*/ 78 w 376"/>
                <a:gd name="T101" fmla="*/ 43 h 308"/>
                <a:gd name="T102" fmla="*/ 104 w 376"/>
                <a:gd name="T103" fmla="*/ 43 h 308"/>
                <a:gd name="T104" fmla="*/ 130 w 376"/>
                <a:gd name="T105" fmla="*/ 61 h 308"/>
                <a:gd name="T106" fmla="*/ 163 w 376"/>
                <a:gd name="T107" fmla="*/ 69 h 308"/>
                <a:gd name="T108" fmla="*/ 189 w 376"/>
                <a:gd name="T109" fmla="*/ 61 h 308"/>
                <a:gd name="T110" fmla="*/ 189 w 376"/>
                <a:gd name="T111" fmla="*/ 35 h 308"/>
                <a:gd name="T112" fmla="*/ 215 w 376"/>
                <a:gd name="T113" fmla="*/ 35 h 308"/>
                <a:gd name="T114" fmla="*/ 222 w 376"/>
                <a:gd name="T11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6" h="308">
                  <a:moveTo>
                    <a:pt x="222" y="0"/>
                  </a:moveTo>
                  <a:lnTo>
                    <a:pt x="239" y="9"/>
                  </a:lnTo>
                  <a:lnTo>
                    <a:pt x="248" y="9"/>
                  </a:lnTo>
                  <a:lnTo>
                    <a:pt x="258" y="19"/>
                  </a:lnTo>
                  <a:lnTo>
                    <a:pt x="265" y="26"/>
                  </a:lnTo>
                  <a:lnTo>
                    <a:pt x="272" y="35"/>
                  </a:lnTo>
                  <a:lnTo>
                    <a:pt x="284" y="52"/>
                  </a:lnTo>
                  <a:lnTo>
                    <a:pt x="291" y="61"/>
                  </a:lnTo>
                  <a:lnTo>
                    <a:pt x="307" y="61"/>
                  </a:lnTo>
                  <a:lnTo>
                    <a:pt x="317" y="78"/>
                  </a:lnTo>
                  <a:lnTo>
                    <a:pt x="333" y="78"/>
                  </a:lnTo>
                  <a:lnTo>
                    <a:pt x="350" y="78"/>
                  </a:lnTo>
                  <a:lnTo>
                    <a:pt x="369" y="69"/>
                  </a:lnTo>
                  <a:lnTo>
                    <a:pt x="376" y="78"/>
                  </a:lnTo>
                  <a:lnTo>
                    <a:pt x="376" y="88"/>
                  </a:lnTo>
                  <a:lnTo>
                    <a:pt x="359" y="88"/>
                  </a:lnTo>
                  <a:lnTo>
                    <a:pt x="350" y="92"/>
                  </a:lnTo>
                  <a:lnTo>
                    <a:pt x="341" y="111"/>
                  </a:lnTo>
                  <a:lnTo>
                    <a:pt x="333" y="118"/>
                  </a:lnTo>
                  <a:lnTo>
                    <a:pt x="333" y="128"/>
                  </a:lnTo>
                  <a:lnTo>
                    <a:pt x="341" y="137"/>
                  </a:lnTo>
                  <a:lnTo>
                    <a:pt x="341" y="147"/>
                  </a:lnTo>
                  <a:lnTo>
                    <a:pt x="341" y="163"/>
                  </a:lnTo>
                  <a:lnTo>
                    <a:pt x="341" y="170"/>
                  </a:lnTo>
                  <a:lnTo>
                    <a:pt x="333" y="170"/>
                  </a:lnTo>
                  <a:lnTo>
                    <a:pt x="341" y="187"/>
                  </a:lnTo>
                  <a:lnTo>
                    <a:pt x="350" y="196"/>
                  </a:lnTo>
                  <a:lnTo>
                    <a:pt x="350" y="206"/>
                  </a:lnTo>
                  <a:lnTo>
                    <a:pt x="350" y="222"/>
                  </a:lnTo>
                  <a:lnTo>
                    <a:pt x="341" y="239"/>
                  </a:lnTo>
                  <a:lnTo>
                    <a:pt x="341" y="222"/>
                  </a:lnTo>
                  <a:lnTo>
                    <a:pt x="333" y="222"/>
                  </a:lnTo>
                  <a:lnTo>
                    <a:pt x="333" y="232"/>
                  </a:lnTo>
                  <a:lnTo>
                    <a:pt x="333" y="239"/>
                  </a:lnTo>
                  <a:lnTo>
                    <a:pt x="326" y="248"/>
                  </a:lnTo>
                  <a:lnTo>
                    <a:pt x="333" y="265"/>
                  </a:lnTo>
                  <a:lnTo>
                    <a:pt x="350" y="274"/>
                  </a:lnTo>
                  <a:lnTo>
                    <a:pt x="341" y="282"/>
                  </a:lnTo>
                  <a:lnTo>
                    <a:pt x="350" y="291"/>
                  </a:lnTo>
                  <a:lnTo>
                    <a:pt x="317" y="282"/>
                  </a:lnTo>
                  <a:lnTo>
                    <a:pt x="307" y="282"/>
                  </a:lnTo>
                  <a:lnTo>
                    <a:pt x="298" y="291"/>
                  </a:lnTo>
                  <a:lnTo>
                    <a:pt x="284" y="282"/>
                  </a:lnTo>
                  <a:lnTo>
                    <a:pt x="265" y="274"/>
                  </a:lnTo>
                  <a:lnTo>
                    <a:pt x="272" y="274"/>
                  </a:lnTo>
                  <a:lnTo>
                    <a:pt x="291" y="265"/>
                  </a:lnTo>
                  <a:lnTo>
                    <a:pt x="291" y="258"/>
                  </a:lnTo>
                  <a:lnTo>
                    <a:pt x="284" y="239"/>
                  </a:lnTo>
                  <a:lnTo>
                    <a:pt x="272" y="232"/>
                  </a:lnTo>
                  <a:lnTo>
                    <a:pt x="284" y="232"/>
                  </a:lnTo>
                  <a:lnTo>
                    <a:pt x="284" y="213"/>
                  </a:lnTo>
                  <a:lnTo>
                    <a:pt x="272" y="206"/>
                  </a:lnTo>
                  <a:lnTo>
                    <a:pt x="258" y="187"/>
                  </a:lnTo>
                  <a:lnTo>
                    <a:pt x="248" y="187"/>
                  </a:lnTo>
                  <a:lnTo>
                    <a:pt x="239" y="206"/>
                  </a:lnTo>
                  <a:lnTo>
                    <a:pt x="222" y="206"/>
                  </a:lnTo>
                  <a:lnTo>
                    <a:pt x="213" y="222"/>
                  </a:lnTo>
                  <a:lnTo>
                    <a:pt x="206" y="239"/>
                  </a:lnTo>
                  <a:lnTo>
                    <a:pt x="206" y="248"/>
                  </a:lnTo>
                  <a:lnTo>
                    <a:pt x="189" y="265"/>
                  </a:lnTo>
                  <a:lnTo>
                    <a:pt x="170" y="274"/>
                  </a:lnTo>
                  <a:lnTo>
                    <a:pt x="170" y="282"/>
                  </a:lnTo>
                  <a:lnTo>
                    <a:pt x="170" y="291"/>
                  </a:lnTo>
                  <a:lnTo>
                    <a:pt x="163" y="308"/>
                  </a:lnTo>
                  <a:lnTo>
                    <a:pt x="163" y="274"/>
                  </a:lnTo>
                  <a:lnTo>
                    <a:pt x="154" y="265"/>
                  </a:lnTo>
                  <a:lnTo>
                    <a:pt x="147" y="265"/>
                  </a:lnTo>
                  <a:lnTo>
                    <a:pt x="154" y="258"/>
                  </a:lnTo>
                  <a:lnTo>
                    <a:pt x="147" y="248"/>
                  </a:lnTo>
                  <a:lnTo>
                    <a:pt x="137" y="248"/>
                  </a:lnTo>
                  <a:lnTo>
                    <a:pt x="120" y="248"/>
                  </a:lnTo>
                  <a:lnTo>
                    <a:pt x="102" y="232"/>
                  </a:lnTo>
                  <a:lnTo>
                    <a:pt x="78" y="222"/>
                  </a:lnTo>
                  <a:lnTo>
                    <a:pt x="68" y="213"/>
                  </a:lnTo>
                  <a:lnTo>
                    <a:pt x="85" y="213"/>
                  </a:lnTo>
                  <a:lnTo>
                    <a:pt x="94" y="206"/>
                  </a:lnTo>
                  <a:lnTo>
                    <a:pt x="94" y="196"/>
                  </a:lnTo>
                  <a:lnTo>
                    <a:pt x="78" y="187"/>
                  </a:lnTo>
                  <a:lnTo>
                    <a:pt x="59" y="187"/>
                  </a:lnTo>
                  <a:lnTo>
                    <a:pt x="35" y="170"/>
                  </a:lnTo>
                  <a:lnTo>
                    <a:pt x="52" y="163"/>
                  </a:lnTo>
                  <a:lnTo>
                    <a:pt x="59" y="154"/>
                  </a:lnTo>
                  <a:lnTo>
                    <a:pt x="35" y="137"/>
                  </a:lnTo>
                  <a:lnTo>
                    <a:pt x="26" y="137"/>
                  </a:lnTo>
                  <a:lnTo>
                    <a:pt x="16" y="137"/>
                  </a:lnTo>
                  <a:lnTo>
                    <a:pt x="16" y="128"/>
                  </a:lnTo>
                  <a:lnTo>
                    <a:pt x="0" y="118"/>
                  </a:lnTo>
                  <a:lnTo>
                    <a:pt x="9" y="102"/>
                  </a:lnTo>
                  <a:lnTo>
                    <a:pt x="16" y="92"/>
                  </a:lnTo>
                  <a:lnTo>
                    <a:pt x="35" y="111"/>
                  </a:lnTo>
                  <a:lnTo>
                    <a:pt x="52" y="111"/>
                  </a:lnTo>
                  <a:lnTo>
                    <a:pt x="68" y="118"/>
                  </a:lnTo>
                  <a:lnTo>
                    <a:pt x="68" y="111"/>
                  </a:lnTo>
                  <a:lnTo>
                    <a:pt x="94" y="111"/>
                  </a:lnTo>
                  <a:lnTo>
                    <a:pt x="102" y="111"/>
                  </a:lnTo>
                  <a:lnTo>
                    <a:pt x="102" y="92"/>
                  </a:lnTo>
                  <a:lnTo>
                    <a:pt x="102" y="88"/>
                  </a:lnTo>
                  <a:lnTo>
                    <a:pt x="94" y="78"/>
                  </a:lnTo>
                  <a:lnTo>
                    <a:pt x="68" y="69"/>
                  </a:lnTo>
                  <a:lnTo>
                    <a:pt x="68" y="61"/>
                  </a:lnTo>
                  <a:lnTo>
                    <a:pt x="68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104" y="43"/>
                  </a:lnTo>
                  <a:lnTo>
                    <a:pt x="113" y="43"/>
                  </a:lnTo>
                  <a:lnTo>
                    <a:pt x="130" y="61"/>
                  </a:lnTo>
                  <a:lnTo>
                    <a:pt x="147" y="69"/>
                  </a:lnTo>
                  <a:lnTo>
                    <a:pt x="163" y="69"/>
                  </a:lnTo>
                  <a:lnTo>
                    <a:pt x="170" y="69"/>
                  </a:lnTo>
                  <a:lnTo>
                    <a:pt x="189" y="61"/>
                  </a:lnTo>
                  <a:lnTo>
                    <a:pt x="199" y="43"/>
                  </a:lnTo>
                  <a:lnTo>
                    <a:pt x="189" y="35"/>
                  </a:lnTo>
                  <a:lnTo>
                    <a:pt x="206" y="35"/>
                  </a:lnTo>
                  <a:lnTo>
                    <a:pt x="215" y="35"/>
                  </a:lnTo>
                  <a:lnTo>
                    <a:pt x="215" y="19"/>
                  </a:lnTo>
                  <a:lnTo>
                    <a:pt x="222" y="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71"/>
            <p:cNvSpPr>
              <a:spLocks/>
            </p:cNvSpPr>
            <p:nvPr/>
          </p:nvSpPr>
          <p:spPr bwMode="auto">
            <a:xfrm>
              <a:off x="8793163" y="4862513"/>
              <a:ext cx="596900" cy="488950"/>
            </a:xfrm>
            <a:custGeom>
              <a:avLst/>
              <a:gdLst>
                <a:gd name="T0" fmla="*/ 239 w 376"/>
                <a:gd name="T1" fmla="*/ 9 h 308"/>
                <a:gd name="T2" fmla="*/ 258 w 376"/>
                <a:gd name="T3" fmla="*/ 19 h 308"/>
                <a:gd name="T4" fmla="*/ 272 w 376"/>
                <a:gd name="T5" fmla="*/ 35 h 308"/>
                <a:gd name="T6" fmla="*/ 291 w 376"/>
                <a:gd name="T7" fmla="*/ 61 h 308"/>
                <a:gd name="T8" fmla="*/ 317 w 376"/>
                <a:gd name="T9" fmla="*/ 78 h 308"/>
                <a:gd name="T10" fmla="*/ 350 w 376"/>
                <a:gd name="T11" fmla="*/ 78 h 308"/>
                <a:gd name="T12" fmla="*/ 376 w 376"/>
                <a:gd name="T13" fmla="*/ 78 h 308"/>
                <a:gd name="T14" fmla="*/ 359 w 376"/>
                <a:gd name="T15" fmla="*/ 88 h 308"/>
                <a:gd name="T16" fmla="*/ 341 w 376"/>
                <a:gd name="T17" fmla="*/ 111 h 308"/>
                <a:gd name="T18" fmla="*/ 333 w 376"/>
                <a:gd name="T19" fmla="*/ 128 h 308"/>
                <a:gd name="T20" fmla="*/ 341 w 376"/>
                <a:gd name="T21" fmla="*/ 147 h 308"/>
                <a:gd name="T22" fmla="*/ 341 w 376"/>
                <a:gd name="T23" fmla="*/ 170 h 308"/>
                <a:gd name="T24" fmla="*/ 341 w 376"/>
                <a:gd name="T25" fmla="*/ 187 h 308"/>
                <a:gd name="T26" fmla="*/ 350 w 376"/>
                <a:gd name="T27" fmla="*/ 206 h 308"/>
                <a:gd name="T28" fmla="*/ 341 w 376"/>
                <a:gd name="T29" fmla="*/ 239 h 308"/>
                <a:gd name="T30" fmla="*/ 333 w 376"/>
                <a:gd name="T31" fmla="*/ 222 h 308"/>
                <a:gd name="T32" fmla="*/ 333 w 376"/>
                <a:gd name="T33" fmla="*/ 239 h 308"/>
                <a:gd name="T34" fmla="*/ 333 w 376"/>
                <a:gd name="T35" fmla="*/ 265 h 308"/>
                <a:gd name="T36" fmla="*/ 341 w 376"/>
                <a:gd name="T37" fmla="*/ 282 h 308"/>
                <a:gd name="T38" fmla="*/ 317 w 376"/>
                <a:gd name="T39" fmla="*/ 282 h 308"/>
                <a:gd name="T40" fmla="*/ 298 w 376"/>
                <a:gd name="T41" fmla="*/ 291 h 308"/>
                <a:gd name="T42" fmla="*/ 265 w 376"/>
                <a:gd name="T43" fmla="*/ 274 h 308"/>
                <a:gd name="T44" fmla="*/ 291 w 376"/>
                <a:gd name="T45" fmla="*/ 265 h 308"/>
                <a:gd name="T46" fmla="*/ 284 w 376"/>
                <a:gd name="T47" fmla="*/ 239 h 308"/>
                <a:gd name="T48" fmla="*/ 284 w 376"/>
                <a:gd name="T49" fmla="*/ 232 h 308"/>
                <a:gd name="T50" fmla="*/ 272 w 376"/>
                <a:gd name="T51" fmla="*/ 206 h 308"/>
                <a:gd name="T52" fmla="*/ 248 w 376"/>
                <a:gd name="T53" fmla="*/ 187 h 308"/>
                <a:gd name="T54" fmla="*/ 222 w 376"/>
                <a:gd name="T55" fmla="*/ 206 h 308"/>
                <a:gd name="T56" fmla="*/ 206 w 376"/>
                <a:gd name="T57" fmla="*/ 239 h 308"/>
                <a:gd name="T58" fmla="*/ 189 w 376"/>
                <a:gd name="T59" fmla="*/ 265 h 308"/>
                <a:gd name="T60" fmla="*/ 170 w 376"/>
                <a:gd name="T61" fmla="*/ 282 h 308"/>
                <a:gd name="T62" fmla="*/ 163 w 376"/>
                <a:gd name="T63" fmla="*/ 308 h 308"/>
                <a:gd name="T64" fmla="*/ 154 w 376"/>
                <a:gd name="T65" fmla="*/ 265 h 308"/>
                <a:gd name="T66" fmla="*/ 154 w 376"/>
                <a:gd name="T67" fmla="*/ 258 h 308"/>
                <a:gd name="T68" fmla="*/ 137 w 376"/>
                <a:gd name="T69" fmla="*/ 248 h 308"/>
                <a:gd name="T70" fmla="*/ 102 w 376"/>
                <a:gd name="T71" fmla="*/ 232 h 308"/>
                <a:gd name="T72" fmla="*/ 68 w 376"/>
                <a:gd name="T73" fmla="*/ 213 h 308"/>
                <a:gd name="T74" fmla="*/ 94 w 376"/>
                <a:gd name="T75" fmla="*/ 206 h 308"/>
                <a:gd name="T76" fmla="*/ 78 w 376"/>
                <a:gd name="T77" fmla="*/ 187 h 308"/>
                <a:gd name="T78" fmla="*/ 35 w 376"/>
                <a:gd name="T79" fmla="*/ 170 h 308"/>
                <a:gd name="T80" fmla="*/ 59 w 376"/>
                <a:gd name="T81" fmla="*/ 154 h 308"/>
                <a:gd name="T82" fmla="*/ 26 w 376"/>
                <a:gd name="T83" fmla="*/ 137 h 308"/>
                <a:gd name="T84" fmla="*/ 16 w 376"/>
                <a:gd name="T85" fmla="*/ 128 h 308"/>
                <a:gd name="T86" fmla="*/ 9 w 376"/>
                <a:gd name="T87" fmla="*/ 102 h 308"/>
                <a:gd name="T88" fmla="*/ 35 w 376"/>
                <a:gd name="T89" fmla="*/ 111 h 308"/>
                <a:gd name="T90" fmla="*/ 68 w 376"/>
                <a:gd name="T91" fmla="*/ 118 h 308"/>
                <a:gd name="T92" fmla="*/ 94 w 376"/>
                <a:gd name="T93" fmla="*/ 111 h 308"/>
                <a:gd name="T94" fmla="*/ 102 w 376"/>
                <a:gd name="T95" fmla="*/ 92 h 308"/>
                <a:gd name="T96" fmla="*/ 94 w 376"/>
                <a:gd name="T97" fmla="*/ 78 h 308"/>
                <a:gd name="T98" fmla="*/ 68 w 376"/>
                <a:gd name="T99" fmla="*/ 61 h 308"/>
                <a:gd name="T100" fmla="*/ 78 w 376"/>
                <a:gd name="T101" fmla="*/ 43 h 308"/>
                <a:gd name="T102" fmla="*/ 104 w 376"/>
                <a:gd name="T103" fmla="*/ 43 h 308"/>
                <a:gd name="T104" fmla="*/ 130 w 376"/>
                <a:gd name="T105" fmla="*/ 61 h 308"/>
                <a:gd name="T106" fmla="*/ 163 w 376"/>
                <a:gd name="T107" fmla="*/ 69 h 308"/>
                <a:gd name="T108" fmla="*/ 189 w 376"/>
                <a:gd name="T109" fmla="*/ 61 h 308"/>
                <a:gd name="T110" fmla="*/ 189 w 376"/>
                <a:gd name="T111" fmla="*/ 35 h 308"/>
                <a:gd name="T112" fmla="*/ 215 w 376"/>
                <a:gd name="T113" fmla="*/ 35 h 308"/>
                <a:gd name="T114" fmla="*/ 222 w 376"/>
                <a:gd name="T11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6" h="308">
                  <a:moveTo>
                    <a:pt x="222" y="0"/>
                  </a:moveTo>
                  <a:lnTo>
                    <a:pt x="239" y="9"/>
                  </a:lnTo>
                  <a:lnTo>
                    <a:pt x="248" y="9"/>
                  </a:lnTo>
                  <a:lnTo>
                    <a:pt x="258" y="19"/>
                  </a:lnTo>
                  <a:lnTo>
                    <a:pt x="265" y="26"/>
                  </a:lnTo>
                  <a:lnTo>
                    <a:pt x="272" y="35"/>
                  </a:lnTo>
                  <a:lnTo>
                    <a:pt x="284" y="52"/>
                  </a:lnTo>
                  <a:lnTo>
                    <a:pt x="291" y="61"/>
                  </a:lnTo>
                  <a:lnTo>
                    <a:pt x="307" y="61"/>
                  </a:lnTo>
                  <a:lnTo>
                    <a:pt x="317" y="78"/>
                  </a:lnTo>
                  <a:lnTo>
                    <a:pt x="333" y="78"/>
                  </a:lnTo>
                  <a:lnTo>
                    <a:pt x="350" y="78"/>
                  </a:lnTo>
                  <a:lnTo>
                    <a:pt x="369" y="69"/>
                  </a:lnTo>
                  <a:lnTo>
                    <a:pt x="376" y="78"/>
                  </a:lnTo>
                  <a:lnTo>
                    <a:pt x="376" y="88"/>
                  </a:lnTo>
                  <a:lnTo>
                    <a:pt x="359" y="88"/>
                  </a:lnTo>
                  <a:lnTo>
                    <a:pt x="350" y="92"/>
                  </a:lnTo>
                  <a:lnTo>
                    <a:pt x="341" y="111"/>
                  </a:lnTo>
                  <a:lnTo>
                    <a:pt x="333" y="118"/>
                  </a:lnTo>
                  <a:lnTo>
                    <a:pt x="333" y="128"/>
                  </a:lnTo>
                  <a:lnTo>
                    <a:pt x="341" y="137"/>
                  </a:lnTo>
                  <a:lnTo>
                    <a:pt x="341" y="147"/>
                  </a:lnTo>
                  <a:lnTo>
                    <a:pt x="341" y="163"/>
                  </a:lnTo>
                  <a:lnTo>
                    <a:pt x="341" y="170"/>
                  </a:lnTo>
                  <a:lnTo>
                    <a:pt x="333" y="170"/>
                  </a:lnTo>
                  <a:lnTo>
                    <a:pt x="341" y="187"/>
                  </a:lnTo>
                  <a:lnTo>
                    <a:pt x="350" y="196"/>
                  </a:lnTo>
                  <a:lnTo>
                    <a:pt x="350" y="206"/>
                  </a:lnTo>
                  <a:lnTo>
                    <a:pt x="350" y="222"/>
                  </a:lnTo>
                  <a:lnTo>
                    <a:pt x="341" y="239"/>
                  </a:lnTo>
                  <a:lnTo>
                    <a:pt x="341" y="222"/>
                  </a:lnTo>
                  <a:lnTo>
                    <a:pt x="333" y="222"/>
                  </a:lnTo>
                  <a:lnTo>
                    <a:pt x="333" y="232"/>
                  </a:lnTo>
                  <a:lnTo>
                    <a:pt x="333" y="239"/>
                  </a:lnTo>
                  <a:lnTo>
                    <a:pt x="326" y="248"/>
                  </a:lnTo>
                  <a:lnTo>
                    <a:pt x="333" y="265"/>
                  </a:lnTo>
                  <a:lnTo>
                    <a:pt x="350" y="274"/>
                  </a:lnTo>
                  <a:lnTo>
                    <a:pt x="341" y="282"/>
                  </a:lnTo>
                  <a:lnTo>
                    <a:pt x="350" y="291"/>
                  </a:lnTo>
                  <a:lnTo>
                    <a:pt x="317" y="282"/>
                  </a:lnTo>
                  <a:lnTo>
                    <a:pt x="307" y="282"/>
                  </a:lnTo>
                  <a:lnTo>
                    <a:pt x="298" y="291"/>
                  </a:lnTo>
                  <a:lnTo>
                    <a:pt x="284" y="282"/>
                  </a:lnTo>
                  <a:lnTo>
                    <a:pt x="265" y="274"/>
                  </a:lnTo>
                  <a:lnTo>
                    <a:pt x="272" y="274"/>
                  </a:lnTo>
                  <a:lnTo>
                    <a:pt x="291" y="265"/>
                  </a:lnTo>
                  <a:lnTo>
                    <a:pt x="291" y="258"/>
                  </a:lnTo>
                  <a:lnTo>
                    <a:pt x="284" y="239"/>
                  </a:lnTo>
                  <a:lnTo>
                    <a:pt x="272" y="232"/>
                  </a:lnTo>
                  <a:lnTo>
                    <a:pt x="284" y="232"/>
                  </a:lnTo>
                  <a:lnTo>
                    <a:pt x="284" y="213"/>
                  </a:lnTo>
                  <a:lnTo>
                    <a:pt x="272" y="206"/>
                  </a:lnTo>
                  <a:lnTo>
                    <a:pt x="258" y="187"/>
                  </a:lnTo>
                  <a:lnTo>
                    <a:pt x="248" y="187"/>
                  </a:lnTo>
                  <a:lnTo>
                    <a:pt x="239" y="206"/>
                  </a:lnTo>
                  <a:lnTo>
                    <a:pt x="222" y="206"/>
                  </a:lnTo>
                  <a:lnTo>
                    <a:pt x="213" y="222"/>
                  </a:lnTo>
                  <a:lnTo>
                    <a:pt x="206" y="239"/>
                  </a:lnTo>
                  <a:lnTo>
                    <a:pt x="206" y="248"/>
                  </a:lnTo>
                  <a:lnTo>
                    <a:pt x="189" y="265"/>
                  </a:lnTo>
                  <a:lnTo>
                    <a:pt x="170" y="274"/>
                  </a:lnTo>
                  <a:lnTo>
                    <a:pt x="170" y="282"/>
                  </a:lnTo>
                  <a:lnTo>
                    <a:pt x="170" y="291"/>
                  </a:lnTo>
                  <a:lnTo>
                    <a:pt x="163" y="308"/>
                  </a:lnTo>
                  <a:lnTo>
                    <a:pt x="163" y="274"/>
                  </a:lnTo>
                  <a:lnTo>
                    <a:pt x="154" y="265"/>
                  </a:lnTo>
                  <a:lnTo>
                    <a:pt x="147" y="265"/>
                  </a:lnTo>
                  <a:lnTo>
                    <a:pt x="154" y="258"/>
                  </a:lnTo>
                  <a:lnTo>
                    <a:pt x="147" y="248"/>
                  </a:lnTo>
                  <a:lnTo>
                    <a:pt x="137" y="248"/>
                  </a:lnTo>
                  <a:lnTo>
                    <a:pt x="120" y="248"/>
                  </a:lnTo>
                  <a:lnTo>
                    <a:pt x="102" y="232"/>
                  </a:lnTo>
                  <a:lnTo>
                    <a:pt x="78" y="222"/>
                  </a:lnTo>
                  <a:lnTo>
                    <a:pt x="68" y="213"/>
                  </a:lnTo>
                  <a:lnTo>
                    <a:pt x="85" y="213"/>
                  </a:lnTo>
                  <a:lnTo>
                    <a:pt x="94" y="206"/>
                  </a:lnTo>
                  <a:lnTo>
                    <a:pt x="94" y="196"/>
                  </a:lnTo>
                  <a:lnTo>
                    <a:pt x="78" y="187"/>
                  </a:lnTo>
                  <a:lnTo>
                    <a:pt x="59" y="187"/>
                  </a:lnTo>
                  <a:lnTo>
                    <a:pt x="35" y="170"/>
                  </a:lnTo>
                  <a:lnTo>
                    <a:pt x="52" y="163"/>
                  </a:lnTo>
                  <a:lnTo>
                    <a:pt x="59" y="154"/>
                  </a:lnTo>
                  <a:lnTo>
                    <a:pt x="35" y="137"/>
                  </a:lnTo>
                  <a:lnTo>
                    <a:pt x="26" y="137"/>
                  </a:lnTo>
                  <a:lnTo>
                    <a:pt x="16" y="137"/>
                  </a:lnTo>
                  <a:lnTo>
                    <a:pt x="16" y="128"/>
                  </a:lnTo>
                  <a:lnTo>
                    <a:pt x="0" y="118"/>
                  </a:lnTo>
                  <a:lnTo>
                    <a:pt x="9" y="102"/>
                  </a:lnTo>
                  <a:lnTo>
                    <a:pt x="16" y="92"/>
                  </a:lnTo>
                  <a:lnTo>
                    <a:pt x="35" y="111"/>
                  </a:lnTo>
                  <a:lnTo>
                    <a:pt x="52" y="111"/>
                  </a:lnTo>
                  <a:lnTo>
                    <a:pt x="68" y="118"/>
                  </a:lnTo>
                  <a:lnTo>
                    <a:pt x="68" y="111"/>
                  </a:lnTo>
                  <a:lnTo>
                    <a:pt x="94" y="111"/>
                  </a:lnTo>
                  <a:lnTo>
                    <a:pt x="102" y="111"/>
                  </a:lnTo>
                  <a:lnTo>
                    <a:pt x="102" y="92"/>
                  </a:lnTo>
                  <a:lnTo>
                    <a:pt x="102" y="88"/>
                  </a:lnTo>
                  <a:lnTo>
                    <a:pt x="94" y="78"/>
                  </a:lnTo>
                  <a:lnTo>
                    <a:pt x="68" y="69"/>
                  </a:lnTo>
                  <a:lnTo>
                    <a:pt x="68" y="61"/>
                  </a:lnTo>
                  <a:lnTo>
                    <a:pt x="68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104" y="43"/>
                  </a:lnTo>
                  <a:lnTo>
                    <a:pt x="113" y="43"/>
                  </a:lnTo>
                  <a:lnTo>
                    <a:pt x="130" y="61"/>
                  </a:lnTo>
                  <a:lnTo>
                    <a:pt x="147" y="69"/>
                  </a:lnTo>
                  <a:lnTo>
                    <a:pt x="163" y="69"/>
                  </a:lnTo>
                  <a:lnTo>
                    <a:pt x="170" y="69"/>
                  </a:lnTo>
                  <a:lnTo>
                    <a:pt x="189" y="61"/>
                  </a:lnTo>
                  <a:lnTo>
                    <a:pt x="199" y="43"/>
                  </a:lnTo>
                  <a:lnTo>
                    <a:pt x="189" y="35"/>
                  </a:lnTo>
                  <a:lnTo>
                    <a:pt x="206" y="35"/>
                  </a:lnTo>
                  <a:lnTo>
                    <a:pt x="215" y="35"/>
                  </a:lnTo>
                  <a:lnTo>
                    <a:pt x="215" y="19"/>
                  </a:lnTo>
                  <a:lnTo>
                    <a:pt x="222" y="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72"/>
            <p:cNvSpPr>
              <a:spLocks/>
            </p:cNvSpPr>
            <p:nvPr/>
          </p:nvSpPr>
          <p:spPr bwMode="auto">
            <a:xfrm>
              <a:off x="8605838" y="5049838"/>
              <a:ext cx="446088" cy="312738"/>
            </a:xfrm>
            <a:custGeom>
              <a:avLst/>
              <a:gdLst>
                <a:gd name="T0" fmla="*/ 281 w 281"/>
                <a:gd name="T1" fmla="*/ 190 h 197"/>
                <a:gd name="T2" fmla="*/ 246 w 281"/>
                <a:gd name="T3" fmla="*/ 197 h 197"/>
                <a:gd name="T4" fmla="*/ 220 w 281"/>
                <a:gd name="T5" fmla="*/ 197 h 197"/>
                <a:gd name="T6" fmla="*/ 186 w 281"/>
                <a:gd name="T7" fmla="*/ 190 h 197"/>
                <a:gd name="T8" fmla="*/ 144 w 281"/>
                <a:gd name="T9" fmla="*/ 164 h 197"/>
                <a:gd name="T10" fmla="*/ 127 w 281"/>
                <a:gd name="T11" fmla="*/ 147 h 197"/>
                <a:gd name="T12" fmla="*/ 101 w 281"/>
                <a:gd name="T13" fmla="*/ 147 h 197"/>
                <a:gd name="T14" fmla="*/ 92 w 281"/>
                <a:gd name="T15" fmla="*/ 130 h 197"/>
                <a:gd name="T16" fmla="*/ 75 w 281"/>
                <a:gd name="T17" fmla="*/ 140 h 197"/>
                <a:gd name="T18" fmla="*/ 59 w 281"/>
                <a:gd name="T19" fmla="*/ 140 h 197"/>
                <a:gd name="T20" fmla="*/ 42 w 281"/>
                <a:gd name="T21" fmla="*/ 140 h 197"/>
                <a:gd name="T22" fmla="*/ 26 w 281"/>
                <a:gd name="T23" fmla="*/ 114 h 197"/>
                <a:gd name="T24" fmla="*/ 33 w 281"/>
                <a:gd name="T25" fmla="*/ 88 h 197"/>
                <a:gd name="T26" fmla="*/ 26 w 281"/>
                <a:gd name="T27" fmla="*/ 69 h 197"/>
                <a:gd name="T28" fmla="*/ 26 w 281"/>
                <a:gd name="T29" fmla="*/ 45 h 197"/>
                <a:gd name="T30" fmla="*/ 59 w 281"/>
                <a:gd name="T31" fmla="*/ 29 h 197"/>
                <a:gd name="T32" fmla="*/ 85 w 281"/>
                <a:gd name="T33" fmla="*/ 29 h 197"/>
                <a:gd name="T34" fmla="*/ 101 w 281"/>
                <a:gd name="T35" fmla="*/ 19 h 197"/>
                <a:gd name="T36" fmla="*/ 111 w 281"/>
                <a:gd name="T37" fmla="*/ 10 h 197"/>
                <a:gd name="T38" fmla="*/ 118 w 281"/>
                <a:gd name="T39" fmla="*/ 0 h 197"/>
                <a:gd name="T40" fmla="*/ 137 w 281"/>
                <a:gd name="T41" fmla="*/ 10 h 197"/>
                <a:gd name="T42" fmla="*/ 146 w 281"/>
                <a:gd name="T43" fmla="*/ 19 h 197"/>
                <a:gd name="T44" fmla="*/ 179 w 281"/>
                <a:gd name="T45" fmla="*/ 36 h 197"/>
                <a:gd name="T46" fmla="*/ 153 w 281"/>
                <a:gd name="T47" fmla="*/ 52 h 197"/>
                <a:gd name="T48" fmla="*/ 196 w 281"/>
                <a:gd name="T49" fmla="*/ 69 h 197"/>
                <a:gd name="T50" fmla="*/ 212 w 281"/>
                <a:gd name="T51" fmla="*/ 88 h 197"/>
                <a:gd name="T52" fmla="*/ 189 w 281"/>
                <a:gd name="T53" fmla="*/ 95 h 197"/>
                <a:gd name="T54" fmla="*/ 222 w 281"/>
                <a:gd name="T55" fmla="*/ 114 h 197"/>
                <a:gd name="T56" fmla="*/ 255 w 281"/>
                <a:gd name="T57" fmla="*/ 130 h 197"/>
                <a:gd name="T58" fmla="*/ 274 w 281"/>
                <a:gd name="T59" fmla="*/ 140 h 197"/>
                <a:gd name="T60" fmla="*/ 274 w 281"/>
                <a:gd name="T61" fmla="*/ 147 h 197"/>
                <a:gd name="T62" fmla="*/ 281 w 281"/>
                <a:gd name="T63" fmla="*/ 19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97">
                  <a:moveTo>
                    <a:pt x="281" y="180"/>
                  </a:moveTo>
                  <a:lnTo>
                    <a:pt x="281" y="190"/>
                  </a:lnTo>
                  <a:lnTo>
                    <a:pt x="265" y="190"/>
                  </a:lnTo>
                  <a:lnTo>
                    <a:pt x="246" y="197"/>
                  </a:lnTo>
                  <a:lnTo>
                    <a:pt x="238" y="197"/>
                  </a:lnTo>
                  <a:lnTo>
                    <a:pt x="220" y="197"/>
                  </a:lnTo>
                  <a:lnTo>
                    <a:pt x="196" y="197"/>
                  </a:lnTo>
                  <a:lnTo>
                    <a:pt x="186" y="190"/>
                  </a:lnTo>
                  <a:lnTo>
                    <a:pt x="170" y="180"/>
                  </a:lnTo>
                  <a:lnTo>
                    <a:pt x="144" y="164"/>
                  </a:lnTo>
                  <a:lnTo>
                    <a:pt x="144" y="156"/>
                  </a:lnTo>
                  <a:lnTo>
                    <a:pt x="127" y="147"/>
                  </a:lnTo>
                  <a:lnTo>
                    <a:pt x="118" y="147"/>
                  </a:lnTo>
                  <a:lnTo>
                    <a:pt x="101" y="147"/>
                  </a:lnTo>
                  <a:lnTo>
                    <a:pt x="101" y="140"/>
                  </a:lnTo>
                  <a:lnTo>
                    <a:pt x="92" y="130"/>
                  </a:lnTo>
                  <a:lnTo>
                    <a:pt x="85" y="140"/>
                  </a:lnTo>
                  <a:lnTo>
                    <a:pt x="75" y="140"/>
                  </a:lnTo>
                  <a:lnTo>
                    <a:pt x="68" y="140"/>
                  </a:lnTo>
                  <a:lnTo>
                    <a:pt x="59" y="140"/>
                  </a:lnTo>
                  <a:lnTo>
                    <a:pt x="49" y="140"/>
                  </a:lnTo>
                  <a:lnTo>
                    <a:pt x="42" y="140"/>
                  </a:lnTo>
                  <a:lnTo>
                    <a:pt x="33" y="130"/>
                  </a:lnTo>
                  <a:lnTo>
                    <a:pt x="26" y="114"/>
                  </a:lnTo>
                  <a:lnTo>
                    <a:pt x="26" y="104"/>
                  </a:lnTo>
                  <a:lnTo>
                    <a:pt x="33" y="88"/>
                  </a:lnTo>
                  <a:lnTo>
                    <a:pt x="26" y="78"/>
                  </a:lnTo>
                  <a:lnTo>
                    <a:pt x="26" y="69"/>
                  </a:lnTo>
                  <a:lnTo>
                    <a:pt x="0" y="62"/>
                  </a:lnTo>
                  <a:lnTo>
                    <a:pt x="26" y="45"/>
                  </a:lnTo>
                  <a:lnTo>
                    <a:pt x="42" y="36"/>
                  </a:lnTo>
                  <a:lnTo>
                    <a:pt x="59" y="29"/>
                  </a:lnTo>
                  <a:lnTo>
                    <a:pt x="75" y="29"/>
                  </a:lnTo>
                  <a:lnTo>
                    <a:pt x="85" y="29"/>
                  </a:lnTo>
                  <a:lnTo>
                    <a:pt x="85" y="19"/>
                  </a:lnTo>
                  <a:lnTo>
                    <a:pt x="101" y="19"/>
                  </a:lnTo>
                  <a:lnTo>
                    <a:pt x="111" y="19"/>
                  </a:lnTo>
                  <a:lnTo>
                    <a:pt x="111" y="10"/>
                  </a:lnTo>
                  <a:lnTo>
                    <a:pt x="111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37" y="10"/>
                  </a:lnTo>
                  <a:lnTo>
                    <a:pt x="137" y="19"/>
                  </a:lnTo>
                  <a:lnTo>
                    <a:pt x="146" y="19"/>
                  </a:lnTo>
                  <a:lnTo>
                    <a:pt x="153" y="19"/>
                  </a:lnTo>
                  <a:lnTo>
                    <a:pt x="179" y="36"/>
                  </a:lnTo>
                  <a:lnTo>
                    <a:pt x="170" y="45"/>
                  </a:lnTo>
                  <a:lnTo>
                    <a:pt x="153" y="52"/>
                  </a:lnTo>
                  <a:lnTo>
                    <a:pt x="179" y="69"/>
                  </a:lnTo>
                  <a:lnTo>
                    <a:pt x="196" y="69"/>
                  </a:lnTo>
                  <a:lnTo>
                    <a:pt x="212" y="78"/>
                  </a:lnTo>
                  <a:lnTo>
                    <a:pt x="212" y="88"/>
                  </a:lnTo>
                  <a:lnTo>
                    <a:pt x="205" y="95"/>
                  </a:lnTo>
                  <a:lnTo>
                    <a:pt x="189" y="95"/>
                  </a:lnTo>
                  <a:lnTo>
                    <a:pt x="196" y="104"/>
                  </a:lnTo>
                  <a:lnTo>
                    <a:pt x="222" y="114"/>
                  </a:lnTo>
                  <a:lnTo>
                    <a:pt x="238" y="130"/>
                  </a:lnTo>
                  <a:lnTo>
                    <a:pt x="255" y="130"/>
                  </a:lnTo>
                  <a:lnTo>
                    <a:pt x="265" y="130"/>
                  </a:lnTo>
                  <a:lnTo>
                    <a:pt x="274" y="140"/>
                  </a:lnTo>
                  <a:lnTo>
                    <a:pt x="265" y="147"/>
                  </a:lnTo>
                  <a:lnTo>
                    <a:pt x="274" y="147"/>
                  </a:lnTo>
                  <a:lnTo>
                    <a:pt x="281" y="156"/>
                  </a:lnTo>
                  <a:lnTo>
                    <a:pt x="281" y="190"/>
                  </a:lnTo>
                  <a:lnTo>
                    <a:pt x="281" y="180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73"/>
            <p:cNvSpPr>
              <a:spLocks/>
            </p:cNvSpPr>
            <p:nvPr/>
          </p:nvSpPr>
          <p:spPr bwMode="auto">
            <a:xfrm>
              <a:off x="8605838" y="5049838"/>
              <a:ext cx="446088" cy="312738"/>
            </a:xfrm>
            <a:custGeom>
              <a:avLst/>
              <a:gdLst>
                <a:gd name="T0" fmla="*/ 281 w 281"/>
                <a:gd name="T1" fmla="*/ 190 h 197"/>
                <a:gd name="T2" fmla="*/ 246 w 281"/>
                <a:gd name="T3" fmla="*/ 197 h 197"/>
                <a:gd name="T4" fmla="*/ 220 w 281"/>
                <a:gd name="T5" fmla="*/ 197 h 197"/>
                <a:gd name="T6" fmla="*/ 186 w 281"/>
                <a:gd name="T7" fmla="*/ 190 h 197"/>
                <a:gd name="T8" fmla="*/ 144 w 281"/>
                <a:gd name="T9" fmla="*/ 164 h 197"/>
                <a:gd name="T10" fmla="*/ 127 w 281"/>
                <a:gd name="T11" fmla="*/ 147 h 197"/>
                <a:gd name="T12" fmla="*/ 101 w 281"/>
                <a:gd name="T13" fmla="*/ 147 h 197"/>
                <a:gd name="T14" fmla="*/ 92 w 281"/>
                <a:gd name="T15" fmla="*/ 130 h 197"/>
                <a:gd name="T16" fmla="*/ 75 w 281"/>
                <a:gd name="T17" fmla="*/ 140 h 197"/>
                <a:gd name="T18" fmla="*/ 59 w 281"/>
                <a:gd name="T19" fmla="*/ 140 h 197"/>
                <a:gd name="T20" fmla="*/ 42 w 281"/>
                <a:gd name="T21" fmla="*/ 140 h 197"/>
                <a:gd name="T22" fmla="*/ 26 w 281"/>
                <a:gd name="T23" fmla="*/ 114 h 197"/>
                <a:gd name="T24" fmla="*/ 33 w 281"/>
                <a:gd name="T25" fmla="*/ 88 h 197"/>
                <a:gd name="T26" fmla="*/ 26 w 281"/>
                <a:gd name="T27" fmla="*/ 69 h 197"/>
                <a:gd name="T28" fmla="*/ 26 w 281"/>
                <a:gd name="T29" fmla="*/ 45 h 197"/>
                <a:gd name="T30" fmla="*/ 59 w 281"/>
                <a:gd name="T31" fmla="*/ 29 h 197"/>
                <a:gd name="T32" fmla="*/ 85 w 281"/>
                <a:gd name="T33" fmla="*/ 29 h 197"/>
                <a:gd name="T34" fmla="*/ 101 w 281"/>
                <a:gd name="T35" fmla="*/ 19 h 197"/>
                <a:gd name="T36" fmla="*/ 111 w 281"/>
                <a:gd name="T37" fmla="*/ 10 h 197"/>
                <a:gd name="T38" fmla="*/ 118 w 281"/>
                <a:gd name="T39" fmla="*/ 0 h 197"/>
                <a:gd name="T40" fmla="*/ 137 w 281"/>
                <a:gd name="T41" fmla="*/ 10 h 197"/>
                <a:gd name="T42" fmla="*/ 146 w 281"/>
                <a:gd name="T43" fmla="*/ 19 h 197"/>
                <a:gd name="T44" fmla="*/ 179 w 281"/>
                <a:gd name="T45" fmla="*/ 36 h 197"/>
                <a:gd name="T46" fmla="*/ 153 w 281"/>
                <a:gd name="T47" fmla="*/ 52 h 197"/>
                <a:gd name="T48" fmla="*/ 196 w 281"/>
                <a:gd name="T49" fmla="*/ 69 h 197"/>
                <a:gd name="T50" fmla="*/ 212 w 281"/>
                <a:gd name="T51" fmla="*/ 88 h 197"/>
                <a:gd name="T52" fmla="*/ 189 w 281"/>
                <a:gd name="T53" fmla="*/ 95 h 197"/>
                <a:gd name="T54" fmla="*/ 222 w 281"/>
                <a:gd name="T55" fmla="*/ 114 h 197"/>
                <a:gd name="T56" fmla="*/ 255 w 281"/>
                <a:gd name="T57" fmla="*/ 130 h 197"/>
                <a:gd name="T58" fmla="*/ 274 w 281"/>
                <a:gd name="T59" fmla="*/ 140 h 197"/>
                <a:gd name="T60" fmla="*/ 274 w 281"/>
                <a:gd name="T61" fmla="*/ 147 h 197"/>
                <a:gd name="T62" fmla="*/ 281 w 281"/>
                <a:gd name="T63" fmla="*/ 19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97">
                  <a:moveTo>
                    <a:pt x="281" y="180"/>
                  </a:moveTo>
                  <a:lnTo>
                    <a:pt x="281" y="190"/>
                  </a:lnTo>
                  <a:lnTo>
                    <a:pt x="265" y="190"/>
                  </a:lnTo>
                  <a:lnTo>
                    <a:pt x="246" y="197"/>
                  </a:lnTo>
                  <a:lnTo>
                    <a:pt x="238" y="197"/>
                  </a:lnTo>
                  <a:lnTo>
                    <a:pt x="220" y="197"/>
                  </a:lnTo>
                  <a:lnTo>
                    <a:pt x="196" y="197"/>
                  </a:lnTo>
                  <a:lnTo>
                    <a:pt x="186" y="190"/>
                  </a:lnTo>
                  <a:lnTo>
                    <a:pt x="170" y="180"/>
                  </a:lnTo>
                  <a:lnTo>
                    <a:pt x="144" y="164"/>
                  </a:lnTo>
                  <a:lnTo>
                    <a:pt x="144" y="156"/>
                  </a:lnTo>
                  <a:lnTo>
                    <a:pt x="127" y="147"/>
                  </a:lnTo>
                  <a:lnTo>
                    <a:pt x="118" y="147"/>
                  </a:lnTo>
                  <a:lnTo>
                    <a:pt x="101" y="147"/>
                  </a:lnTo>
                  <a:lnTo>
                    <a:pt x="101" y="140"/>
                  </a:lnTo>
                  <a:lnTo>
                    <a:pt x="92" y="130"/>
                  </a:lnTo>
                  <a:lnTo>
                    <a:pt x="85" y="140"/>
                  </a:lnTo>
                  <a:lnTo>
                    <a:pt x="75" y="140"/>
                  </a:lnTo>
                  <a:lnTo>
                    <a:pt x="68" y="140"/>
                  </a:lnTo>
                  <a:lnTo>
                    <a:pt x="59" y="140"/>
                  </a:lnTo>
                  <a:lnTo>
                    <a:pt x="49" y="140"/>
                  </a:lnTo>
                  <a:lnTo>
                    <a:pt x="42" y="140"/>
                  </a:lnTo>
                  <a:lnTo>
                    <a:pt x="33" y="130"/>
                  </a:lnTo>
                  <a:lnTo>
                    <a:pt x="26" y="114"/>
                  </a:lnTo>
                  <a:lnTo>
                    <a:pt x="26" y="104"/>
                  </a:lnTo>
                  <a:lnTo>
                    <a:pt x="33" y="88"/>
                  </a:lnTo>
                  <a:lnTo>
                    <a:pt x="26" y="78"/>
                  </a:lnTo>
                  <a:lnTo>
                    <a:pt x="26" y="69"/>
                  </a:lnTo>
                  <a:lnTo>
                    <a:pt x="0" y="62"/>
                  </a:lnTo>
                  <a:lnTo>
                    <a:pt x="26" y="45"/>
                  </a:lnTo>
                  <a:lnTo>
                    <a:pt x="42" y="36"/>
                  </a:lnTo>
                  <a:lnTo>
                    <a:pt x="59" y="29"/>
                  </a:lnTo>
                  <a:lnTo>
                    <a:pt x="75" y="29"/>
                  </a:lnTo>
                  <a:lnTo>
                    <a:pt x="85" y="29"/>
                  </a:lnTo>
                  <a:lnTo>
                    <a:pt x="85" y="19"/>
                  </a:lnTo>
                  <a:lnTo>
                    <a:pt x="101" y="19"/>
                  </a:lnTo>
                  <a:lnTo>
                    <a:pt x="111" y="19"/>
                  </a:lnTo>
                  <a:lnTo>
                    <a:pt x="111" y="10"/>
                  </a:lnTo>
                  <a:lnTo>
                    <a:pt x="111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37" y="10"/>
                  </a:lnTo>
                  <a:lnTo>
                    <a:pt x="137" y="19"/>
                  </a:lnTo>
                  <a:lnTo>
                    <a:pt x="146" y="19"/>
                  </a:lnTo>
                  <a:lnTo>
                    <a:pt x="153" y="19"/>
                  </a:lnTo>
                  <a:lnTo>
                    <a:pt x="179" y="36"/>
                  </a:lnTo>
                  <a:lnTo>
                    <a:pt x="170" y="45"/>
                  </a:lnTo>
                  <a:lnTo>
                    <a:pt x="153" y="52"/>
                  </a:lnTo>
                  <a:lnTo>
                    <a:pt x="179" y="69"/>
                  </a:lnTo>
                  <a:lnTo>
                    <a:pt x="196" y="69"/>
                  </a:lnTo>
                  <a:lnTo>
                    <a:pt x="212" y="78"/>
                  </a:lnTo>
                  <a:lnTo>
                    <a:pt x="212" y="88"/>
                  </a:lnTo>
                  <a:lnTo>
                    <a:pt x="205" y="95"/>
                  </a:lnTo>
                  <a:lnTo>
                    <a:pt x="189" y="95"/>
                  </a:lnTo>
                  <a:lnTo>
                    <a:pt x="196" y="104"/>
                  </a:lnTo>
                  <a:lnTo>
                    <a:pt x="222" y="114"/>
                  </a:lnTo>
                  <a:lnTo>
                    <a:pt x="238" y="130"/>
                  </a:lnTo>
                  <a:lnTo>
                    <a:pt x="255" y="130"/>
                  </a:lnTo>
                  <a:lnTo>
                    <a:pt x="265" y="130"/>
                  </a:lnTo>
                  <a:lnTo>
                    <a:pt x="274" y="140"/>
                  </a:lnTo>
                  <a:lnTo>
                    <a:pt x="265" y="147"/>
                  </a:lnTo>
                  <a:lnTo>
                    <a:pt x="274" y="147"/>
                  </a:lnTo>
                  <a:lnTo>
                    <a:pt x="281" y="156"/>
                  </a:lnTo>
                  <a:lnTo>
                    <a:pt x="281" y="190"/>
                  </a:lnTo>
                  <a:lnTo>
                    <a:pt x="281" y="180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74"/>
            <p:cNvSpPr>
              <a:spLocks/>
            </p:cNvSpPr>
            <p:nvPr/>
          </p:nvSpPr>
          <p:spPr bwMode="auto">
            <a:xfrm>
              <a:off x="8128001" y="4851400"/>
              <a:ext cx="830263" cy="296863"/>
            </a:xfrm>
            <a:custGeom>
              <a:avLst/>
              <a:gdLst>
                <a:gd name="T0" fmla="*/ 284 w 523"/>
                <a:gd name="T1" fmla="*/ 187 h 187"/>
                <a:gd name="T2" fmla="*/ 274 w 523"/>
                <a:gd name="T3" fmla="*/ 177 h 187"/>
                <a:gd name="T4" fmla="*/ 265 w 523"/>
                <a:gd name="T5" fmla="*/ 170 h 187"/>
                <a:gd name="T6" fmla="*/ 241 w 523"/>
                <a:gd name="T7" fmla="*/ 170 h 187"/>
                <a:gd name="T8" fmla="*/ 222 w 523"/>
                <a:gd name="T9" fmla="*/ 177 h 187"/>
                <a:gd name="T10" fmla="*/ 180 w 523"/>
                <a:gd name="T11" fmla="*/ 177 h 187"/>
                <a:gd name="T12" fmla="*/ 173 w 523"/>
                <a:gd name="T13" fmla="*/ 187 h 187"/>
                <a:gd name="T14" fmla="*/ 163 w 523"/>
                <a:gd name="T15" fmla="*/ 177 h 187"/>
                <a:gd name="T16" fmla="*/ 173 w 523"/>
                <a:gd name="T17" fmla="*/ 154 h 187"/>
                <a:gd name="T18" fmla="*/ 180 w 523"/>
                <a:gd name="T19" fmla="*/ 144 h 187"/>
                <a:gd name="T20" fmla="*/ 154 w 523"/>
                <a:gd name="T21" fmla="*/ 118 h 187"/>
                <a:gd name="T22" fmla="*/ 137 w 523"/>
                <a:gd name="T23" fmla="*/ 95 h 187"/>
                <a:gd name="T24" fmla="*/ 130 w 523"/>
                <a:gd name="T25" fmla="*/ 76 h 187"/>
                <a:gd name="T26" fmla="*/ 104 w 523"/>
                <a:gd name="T27" fmla="*/ 76 h 187"/>
                <a:gd name="T28" fmla="*/ 85 w 523"/>
                <a:gd name="T29" fmla="*/ 59 h 187"/>
                <a:gd name="T30" fmla="*/ 69 w 523"/>
                <a:gd name="T31" fmla="*/ 50 h 187"/>
                <a:gd name="T32" fmla="*/ 52 w 523"/>
                <a:gd name="T33" fmla="*/ 59 h 187"/>
                <a:gd name="T34" fmla="*/ 35 w 523"/>
                <a:gd name="T35" fmla="*/ 50 h 187"/>
                <a:gd name="T36" fmla="*/ 0 w 523"/>
                <a:gd name="T37" fmla="*/ 42 h 187"/>
                <a:gd name="T38" fmla="*/ 9 w 523"/>
                <a:gd name="T39" fmla="*/ 26 h 187"/>
                <a:gd name="T40" fmla="*/ 35 w 523"/>
                <a:gd name="T41" fmla="*/ 26 h 187"/>
                <a:gd name="T42" fmla="*/ 52 w 523"/>
                <a:gd name="T43" fmla="*/ 0 h 187"/>
                <a:gd name="T44" fmla="*/ 88 w 523"/>
                <a:gd name="T45" fmla="*/ 16 h 187"/>
                <a:gd name="T46" fmla="*/ 130 w 523"/>
                <a:gd name="T47" fmla="*/ 16 h 187"/>
                <a:gd name="T48" fmla="*/ 147 w 523"/>
                <a:gd name="T49" fmla="*/ 26 h 187"/>
                <a:gd name="T50" fmla="*/ 180 w 523"/>
                <a:gd name="T51" fmla="*/ 26 h 187"/>
                <a:gd name="T52" fmla="*/ 215 w 523"/>
                <a:gd name="T53" fmla="*/ 16 h 187"/>
                <a:gd name="T54" fmla="*/ 248 w 523"/>
                <a:gd name="T55" fmla="*/ 26 h 187"/>
                <a:gd name="T56" fmla="*/ 274 w 523"/>
                <a:gd name="T57" fmla="*/ 26 h 187"/>
                <a:gd name="T58" fmla="*/ 274 w 523"/>
                <a:gd name="T59" fmla="*/ 42 h 187"/>
                <a:gd name="T60" fmla="*/ 310 w 523"/>
                <a:gd name="T61" fmla="*/ 42 h 187"/>
                <a:gd name="T62" fmla="*/ 334 w 523"/>
                <a:gd name="T63" fmla="*/ 26 h 187"/>
                <a:gd name="T64" fmla="*/ 360 w 523"/>
                <a:gd name="T65" fmla="*/ 33 h 187"/>
                <a:gd name="T66" fmla="*/ 369 w 523"/>
                <a:gd name="T67" fmla="*/ 16 h 187"/>
                <a:gd name="T68" fmla="*/ 386 w 523"/>
                <a:gd name="T69" fmla="*/ 16 h 187"/>
                <a:gd name="T70" fmla="*/ 405 w 523"/>
                <a:gd name="T71" fmla="*/ 26 h 187"/>
                <a:gd name="T72" fmla="*/ 419 w 523"/>
                <a:gd name="T73" fmla="*/ 16 h 187"/>
                <a:gd name="T74" fmla="*/ 438 w 523"/>
                <a:gd name="T75" fmla="*/ 33 h 187"/>
                <a:gd name="T76" fmla="*/ 447 w 523"/>
                <a:gd name="T77" fmla="*/ 50 h 187"/>
                <a:gd name="T78" fmla="*/ 471 w 523"/>
                <a:gd name="T79" fmla="*/ 42 h 187"/>
                <a:gd name="T80" fmla="*/ 490 w 523"/>
                <a:gd name="T81" fmla="*/ 50 h 187"/>
                <a:gd name="T82" fmla="*/ 490 w 523"/>
                <a:gd name="T83" fmla="*/ 76 h 187"/>
                <a:gd name="T84" fmla="*/ 523 w 523"/>
                <a:gd name="T85" fmla="*/ 95 h 187"/>
                <a:gd name="T86" fmla="*/ 523 w 523"/>
                <a:gd name="T87" fmla="*/ 118 h 187"/>
                <a:gd name="T88" fmla="*/ 490 w 523"/>
                <a:gd name="T89" fmla="*/ 118 h 187"/>
                <a:gd name="T90" fmla="*/ 471 w 523"/>
                <a:gd name="T91" fmla="*/ 118 h 187"/>
                <a:gd name="T92" fmla="*/ 438 w 523"/>
                <a:gd name="T93" fmla="*/ 99 h 187"/>
                <a:gd name="T94" fmla="*/ 419 w 523"/>
                <a:gd name="T95" fmla="*/ 125 h 187"/>
                <a:gd name="T96" fmla="*/ 414 w 523"/>
                <a:gd name="T97" fmla="*/ 135 h 187"/>
                <a:gd name="T98" fmla="*/ 405 w 523"/>
                <a:gd name="T99" fmla="*/ 144 h 187"/>
                <a:gd name="T100" fmla="*/ 386 w 523"/>
                <a:gd name="T101" fmla="*/ 154 h 187"/>
                <a:gd name="T102" fmla="*/ 360 w 523"/>
                <a:gd name="T103" fmla="*/ 154 h 187"/>
                <a:gd name="T104" fmla="*/ 327 w 523"/>
                <a:gd name="T105" fmla="*/ 170 h 187"/>
                <a:gd name="T106" fmla="*/ 301 w 523"/>
                <a:gd name="T107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3" h="187">
                  <a:moveTo>
                    <a:pt x="301" y="187"/>
                  </a:moveTo>
                  <a:lnTo>
                    <a:pt x="284" y="187"/>
                  </a:lnTo>
                  <a:lnTo>
                    <a:pt x="274" y="187"/>
                  </a:lnTo>
                  <a:lnTo>
                    <a:pt x="274" y="177"/>
                  </a:lnTo>
                  <a:lnTo>
                    <a:pt x="274" y="170"/>
                  </a:lnTo>
                  <a:lnTo>
                    <a:pt x="265" y="170"/>
                  </a:lnTo>
                  <a:lnTo>
                    <a:pt x="248" y="161"/>
                  </a:lnTo>
                  <a:lnTo>
                    <a:pt x="241" y="170"/>
                  </a:lnTo>
                  <a:lnTo>
                    <a:pt x="232" y="170"/>
                  </a:lnTo>
                  <a:lnTo>
                    <a:pt x="222" y="177"/>
                  </a:lnTo>
                  <a:lnTo>
                    <a:pt x="189" y="177"/>
                  </a:lnTo>
                  <a:lnTo>
                    <a:pt x="180" y="177"/>
                  </a:lnTo>
                  <a:lnTo>
                    <a:pt x="173" y="177"/>
                  </a:lnTo>
                  <a:lnTo>
                    <a:pt x="173" y="187"/>
                  </a:lnTo>
                  <a:lnTo>
                    <a:pt x="163" y="187"/>
                  </a:lnTo>
                  <a:lnTo>
                    <a:pt x="163" y="177"/>
                  </a:lnTo>
                  <a:lnTo>
                    <a:pt x="163" y="170"/>
                  </a:lnTo>
                  <a:lnTo>
                    <a:pt x="173" y="154"/>
                  </a:lnTo>
                  <a:lnTo>
                    <a:pt x="180" y="154"/>
                  </a:lnTo>
                  <a:lnTo>
                    <a:pt x="180" y="144"/>
                  </a:lnTo>
                  <a:lnTo>
                    <a:pt x="173" y="135"/>
                  </a:lnTo>
                  <a:lnTo>
                    <a:pt x="154" y="118"/>
                  </a:lnTo>
                  <a:lnTo>
                    <a:pt x="147" y="109"/>
                  </a:lnTo>
                  <a:lnTo>
                    <a:pt x="137" y="95"/>
                  </a:lnTo>
                  <a:lnTo>
                    <a:pt x="137" y="85"/>
                  </a:lnTo>
                  <a:lnTo>
                    <a:pt x="130" y="76"/>
                  </a:lnTo>
                  <a:lnTo>
                    <a:pt x="111" y="76"/>
                  </a:lnTo>
                  <a:lnTo>
                    <a:pt x="104" y="76"/>
                  </a:lnTo>
                  <a:lnTo>
                    <a:pt x="104" y="59"/>
                  </a:lnTo>
                  <a:lnTo>
                    <a:pt x="85" y="59"/>
                  </a:lnTo>
                  <a:lnTo>
                    <a:pt x="78" y="50"/>
                  </a:lnTo>
                  <a:lnTo>
                    <a:pt x="69" y="50"/>
                  </a:lnTo>
                  <a:lnTo>
                    <a:pt x="59" y="59"/>
                  </a:lnTo>
                  <a:lnTo>
                    <a:pt x="52" y="59"/>
                  </a:lnTo>
                  <a:lnTo>
                    <a:pt x="45" y="50"/>
                  </a:lnTo>
                  <a:lnTo>
                    <a:pt x="35" y="50"/>
                  </a:lnTo>
                  <a:lnTo>
                    <a:pt x="26" y="50"/>
                  </a:lnTo>
                  <a:lnTo>
                    <a:pt x="0" y="42"/>
                  </a:lnTo>
                  <a:lnTo>
                    <a:pt x="2" y="42"/>
                  </a:lnTo>
                  <a:lnTo>
                    <a:pt x="9" y="26"/>
                  </a:lnTo>
                  <a:lnTo>
                    <a:pt x="19" y="26"/>
                  </a:lnTo>
                  <a:lnTo>
                    <a:pt x="35" y="26"/>
                  </a:lnTo>
                  <a:lnTo>
                    <a:pt x="45" y="16"/>
                  </a:lnTo>
                  <a:lnTo>
                    <a:pt x="52" y="0"/>
                  </a:lnTo>
                  <a:lnTo>
                    <a:pt x="71" y="7"/>
                  </a:lnTo>
                  <a:lnTo>
                    <a:pt x="88" y="16"/>
                  </a:lnTo>
                  <a:lnTo>
                    <a:pt x="95" y="16"/>
                  </a:lnTo>
                  <a:lnTo>
                    <a:pt x="130" y="16"/>
                  </a:lnTo>
                  <a:lnTo>
                    <a:pt x="137" y="26"/>
                  </a:lnTo>
                  <a:lnTo>
                    <a:pt x="147" y="26"/>
                  </a:lnTo>
                  <a:lnTo>
                    <a:pt x="166" y="26"/>
                  </a:lnTo>
                  <a:lnTo>
                    <a:pt x="180" y="26"/>
                  </a:lnTo>
                  <a:lnTo>
                    <a:pt x="206" y="16"/>
                  </a:lnTo>
                  <a:lnTo>
                    <a:pt x="215" y="16"/>
                  </a:lnTo>
                  <a:lnTo>
                    <a:pt x="225" y="26"/>
                  </a:lnTo>
                  <a:lnTo>
                    <a:pt x="248" y="26"/>
                  </a:lnTo>
                  <a:lnTo>
                    <a:pt x="267" y="26"/>
                  </a:lnTo>
                  <a:lnTo>
                    <a:pt x="274" y="26"/>
                  </a:lnTo>
                  <a:lnTo>
                    <a:pt x="284" y="33"/>
                  </a:lnTo>
                  <a:lnTo>
                    <a:pt x="274" y="42"/>
                  </a:lnTo>
                  <a:lnTo>
                    <a:pt x="293" y="42"/>
                  </a:lnTo>
                  <a:lnTo>
                    <a:pt x="310" y="42"/>
                  </a:lnTo>
                  <a:lnTo>
                    <a:pt x="317" y="33"/>
                  </a:lnTo>
                  <a:lnTo>
                    <a:pt x="334" y="26"/>
                  </a:lnTo>
                  <a:lnTo>
                    <a:pt x="353" y="33"/>
                  </a:lnTo>
                  <a:lnTo>
                    <a:pt x="360" y="33"/>
                  </a:lnTo>
                  <a:lnTo>
                    <a:pt x="369" y="26"/>
                  </a:lnTo>
                  <a:lnTo>
                    <a:pt x="369" y="16"/>
                  </a:lnTo>
                  <a:lnTo>
                    <a:pt x="379" y="16"/>
                  </a:lnTo>
                  <a:lnTo>
                    <a:pt x="386" y="16"/>
                  </a:lnTo>
                  <a:lnTo>
                    <a:pt x="386" y="33"/>
                  </a:lnTo>
                  <a:lnTo>
                    <a:pt x="405" y="26"/>
                  </a:lnTo>
                  <a:lnTo>
                    <a:pt x="405" y="16"/>
                  </a:lnTo>
                  <a:lnTo>
                    <a:pt x="419" y="16"/>
                  </a:lnTo>
                  <a:lnTo>
                    <a:pt x="438" y="26"/>
                  </a:lnTo>
                  <a:lnTo>
                    <a:pt x="438" y="33"/>
                  </a:lnTo>
                  <a:lnTo>
                    <a:pt x="438" y="42"/>
                  </a:lnTo>
                  <a:lnTo>
                    <a:pt x="447" y="50"/>
                  </a:lnTo>
                  <a:lnTo>
                    <a:pt x="461" y="42"/>
                  </a:lnTo>
                  <a:lnTo>
                    <a:pt x="471" y="42"/>
                  </a:lnTo>
                  <a:lnTo>
                    <a:pt x="497" y="50"/>
                  </a:lnTo>
                  <a:lnTo>
                    <a:pt x="490" y="50"/>
                  </a:lnTo>
                  <a:lnTo>
                    <a:pt x="490" y="68"/>
                  </a:lnTo>
                  <a:lnTo>
                    <a:pt x="490" y="76"/>
                  </a:lnTo>
                  <a:lnTo>
                    <a:pt x="513" y="85"/>
                  </a:lnTo>
                  <a:lnTo>
                    <a:pt x="523" y="95"/>
                  </a:lnTo>
                  <a:lnTo>
                    <a:pt x="523" y="99"/>
                  </a:lnTo>
                  <a:lnTo>
                    <a:pt x="523" y="118"/>
                  </a:lnTo>
                  <a:lnTo>
                    <a:pt x="513" y="118"/>
                  </a:lnTo>
                  <a:lnTo>
                    <a:pt x="490" y="118"/>
                  </a:lnTo>
                  <a:lnTo>
                    <a:pt x="490" y="125"/>
                  </a:lnTo>
                  <a:lnTo>
                    <a:pt x="471" y="118"/>
                  </a:lnTo>
                  <a:lnTo>
                    <a:pt x="454" y="118"/>
                  </a:lnTo>
                  <a:lnTo>
                    <a:pt x="438" y="99"/>
                  </a:lnTo>
                  <a:lnTo>
                    <a:pt x="428" y="109"/>
                  </a:lnTo>
                  <a:lnTo>
                    <a:pt x="419" y="125"/>
                  </a:lnTo>
                  <a:lnTo>
                    <a:pt x="414" y="125"/>
                  </a:lnTo>
                  <a:lnTo>
                    <a:pt x="414" y="135"/>
                  </a:lnTo>
                  <a:lnTo>
                    <a:pt x="414" y="144"/>
                  </a:lnTo>
                  <a:lnTo>
                    <a:pt x="405" y="144"/>
                  </a:lnTo>
                  <a:lnTo>
                    <a:pt x="386" y="144"/>
                  </a:lnTo>
                  <a:lnTo>
                    <a:pt x="386" y="154"/>
                  </a:lnTo>
                  <a:lnTo>
                    <a:pt x="379" y="154"/>
                  </a:lnTo>
                  <a:lnTo>
                    <a:pt x="360" y="154"/>
                  </a:lnTo>
                  <a:lnTo>
                    <a:pt x="343" y="161"/>
                  </a:lnTo>
                  <a:lnTo>
                    <a:pt x="327" y="170"/>
                  </a:lnTo>
                  <a:lnTo>
                    <a:pt x="301" y="187"/>
                  </a:lnTo>
                  <a:lnTo>
                    <a:pt x="301" y="18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75"/>
            <p:cNvSpPr>
              <a:spLocks/>
            </p:cNvSpPr>
            <p:nvPr/>
          </p:nvSpPr>
          <p:spPr bwMode="auto">
            <a:xfrm>
              <a:off x="8128001" y="4851400"/>
              <a:ext cx="830263" cy="296863"/>
            </a:xfrm>
            <a:custGeom>
              <a:avLst/>
              <a:gdLst>
                <a:gd name="T0" fmla="*/ 284 w 523"/>
                <a:gd name="T1" fmla="*/ 187 h 187"/>
                <a:gd name="T2" fmla="*/ 274 w 523"/>
                <a:gd name="T3" fmla="*/ 177 h 187"/>
                <a:gd name="T4" fmla="*/ 265 w 523"/>
                <a:gd name="T5" fmla="*/ 170 h 187"/>
                <a:gd name="T6" fmla="*/ 241 w 523"/>
                <a:gd name="T7" fmla="*/ 170 h 187"/>
                <a:gd name="T8" fmla="*/ 222 w 523"/>
                <a:gd name="T9" fmla="*/ 177 h 187"/>
                <a:gd name="T10" fmla="*/ 180 w 523"/>
                <a:gd name="T11" fmla="*/ 177 h 187"/>
                <a:gd name="T12" fmla="*/ 173 w 523"/>
                <a:gd name="T13" fmla="*/ 187 h 187"/>
                <a:gd name="T14" fmla="*/ 163 w 523"/>
                <a:gd name="T15" fmla="*/ 177 h 187"/>
                <a:gd name="T16" fmla="*/ 173 w 523"/>
                <a:gd name="T17" fmla="*/ 154 h 187"/>
                <a:gd name="T18" fmla="*/ 180 w 523"/>
                <a:gd name="T19" fmla="*/ 144 h 187"/>
                <a:gd name="T20" fmla="*/ 154 w 523"/>
                <a:gd name="T21" fmla="*/ 118 h 187"/>
                <a:gd name="T22" fmla="*/ 137 w 523"/>
                <a:gd name="T23" fmla="*/ 95 h 187"/>
                <a:gd name="T24" fmla="*/ 130 w 523"/>
                <a:gd name="T25" fmla="*/ 76 h 187"/>
                <a:gd name="T26" fmla="*/ 104 w 523"/>
                <a:gd name="T27" fmla="*/ 76 h 187"/>
                <a:gd name="T28" fmla="*/ 85 w 523"/>
                <a:gd name="T29" fmla="*/ 59 h 187"/>
                <a:gd name="T30" fmla="*/ 69 w 523"/>
                <a:gd name="T31" fmla="*/ 50 h 187"/>
                <a:gd name="T32" fmla="*/ 52 w 523"/>
                <a:gd name="T33" fmla="*/ 59 h 187"/>
                <a:gd name="T34" fmla="*/ 35 w 523"/>
                <a:gd name="T35" fmla="*/ 50 h 187"/>
                <a:gd name="T36" fmla="*/ 0 w 523"/>
                <a:gd name="T37" fmla="*/ 42 h 187"/>
                <a:gd name="T38" fmla="*/ 9 w 523"/>
                <a:gd name="T39" fmla="*/ 26 h 187"/>
                <a:gd name="T40" fmla="*/ 35 w 523"/>
                <a:gd name="T41" fmla="*/ 26 h 187"/>
                <a:gd name="T42" fmla="*/ 52 w 523"/>
                <a:gd name="T43" fmla="*/ 0 h 187"/>
                <a:gd name="T44" fmla="*/ 88 w 523"/>
                <a:gd name="T45" fmla="*/ 16 h 187"/>
                <a:gd name="T46" fmla="*/ 130 w 523"/>
                <a:gd name="T47" fmla="*/ 16 h 187"/>
                <a:gd name="T48" fmla="*/ 147 w 523"/>
                <a:gd name="T49" fmla="*/ 26 h 187"/>
                <a:gd name="T50" fmla="*/ 180 w 523"/>
                <a:gd name="T51" fmla="*/ 26 h 187"/>
                <a:gd name="T52" fmla="*/ 215 w 523"/>
                <a:gd name="T53" fmla="*/ 16 h 187"/>
                <a:gd name="T54" fmla="*/ 248 w 523"/>
                <a:gd name="T55" fmla="*/ 26 h 187"/>
                <a:gd name="T56" fmla="*/ 274 w 523"/>
                <a:gd name="T57" fmla="*/ 26 h 187"/>
                <a:gd name="T58" fmla="*/ 274 w 523"/>
                <a:gd name="T59" fmla="*/ 42 h 187"/>
                <a:gd name="T60" fmla="*/ 310 w 523"/>
                <a:gd name="T61" fmla="*/ 42 h 187"/>
                <a:gd name="T62" fmla="*/ 334 w 523"/>
                <a:gd name="T63" fmla="*/ 26 h 187"/>
                <a:gd name="T64" fmla="*/ 360 w 523"/>
                <a:gd name="T65" fmla="*/ 33 h 187"/>
                <a:gd name="T66" fmla="*/ 369 w 523"/>
                <a:gd name="T67" fmla="*/ 16 h 187"/>
                <a:gd name="T68" fmla="*/ 386 w 523"/>
                <a:gd name="T69" fmla="*/ 16 h 187"/>
                <a:gd name="T70" fmla="*/ 405 w 523"/>
                <a:gd name="T71" fmla="*/ 26 h 187"/>
                <a:gd name="T72" fmla="*/ 419 w 523"/>
                <a:gd name="T73" fmla="*/ 16 h 187"/>
                <a:gd name="T74" fmla="*/ 438 w 523"/>
                <a:gd name="T75" fmla="*/ 33 h 187"/>
                <a:gd name="T76" fmla="*/ 447 w 523"/>
                <a:gd name="T77" fmla="*/ 50 h 187"/>
                <a:gd name="T78" fmla="*/ 471 w 523"/>
                <a:gd name="T79" fmla="*/ 42 h 187"/>
                <a:gd name="T80" fmla="*/ 490 w 523"/>
                <a:gd name="T81" fmla="*/ 50 h 187"/>
                <a:gd name="T82" fmla="*/ 490 w 523"/>
                <a:gd name="T83" fmla="*/ 76 h 187"/>
                <a:gd name="T84" fmla="*/ 523 w 523"/>
                <a:gd name="T85" fmla="*/ 95 h 187"/>
                <a:gd name="T86" fmla="*/ 523 w 523"/>
                <a:gd name="T87" fmla="*/ 118 h 187"/>
                <a:gd name="T88" fmla="*/ 490 w 523"/>
                <a:gd name="T89" fmla="*/ 118 h 187"/>
                <a:gd name="T90" fmla="*/ 471 w 523"/>
                <a:gd name="T91" fmla="*/ 118 h 187"/>
                <a:gd name="T92" fmla="*/ 438 w 523"/>
                <a:gd name="T93" fmla="*/ 99 h 187"/>
                <a:gd name="T94" fmla="*/ 419 w 523"/>
                <a:gd name="T95" fmla="*/ 125 h 187"/>
                <a:gd name="T96" fmla="*/ 414 w 523"/>
                <a:gd name="T97" fmla="*/ 135 h 187"/>
                <a:gd name="T98" fmla="*/ 405 w 523"/>
                <a:gd name="T99" fmla="*/ 144 h 187"/>
                <a:gd name="T100" fmla="*/ 386 w 523"/>
                <a:gd name="T101" fmla="*/ 154 h 187"/>
                <a:gd name="T102" fmla="*/ 360 w 523"/>
                <a:gd name="T103" fmla="*/ 154 h 187"/>
                <a:gd name="T104" fmla="*/ 327 w 523"/>
                <a:gd name="T105" fmla="*/ 170 h 187"/>
                <a:gd name="T106" fmla="*/ 301 w 523"/>
                <a:gd name="T107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3" h="187">
                  <a:moveTo>
                    <a:pt x="301" y="187"/>
                  </a:moveTo>
                  <a:lnTo>
                    <a:pt x="284" y="187"/>
                  </a:lnTo>
                  <a:lnTo>
                    <a:pt x="274" y="187"/>
                  </a:lnTo>
                  <a:lnTo>
                    <a:pt x="274" y="177"/>
                  </a:lnTo>
                  <a:lnTo>
                    <a:pt x="274" y="170"/>
                  </a:lnTo>
                  <a:lnTo>
                    <a:pt x="265" y="170"/>
                  </a:lnTo>
                  <a:lnTo>
                    <a:pt x="248" y="161"/>
                  </a:lnTo>
                  <a:lnTo>
                    <a:pt x="241" y="170"/>
                  </a:lnTo>
                  <a:lnTo>
                    <a:pt x="232" y="170"/>
                  </a:lnTo>
                  <a:lnTo>
                    <a:pt x="222" y="177"/>
                  </a:lnTo>
                  <a:lnTo>
                    <a:pt x="189" y="177"/>
                  </a:lnTo>
                  <a:lnTo>
                    <a:pt x="180" y="177"/>
                  </a:lnTo>
                  <a:lnTo>
                    <a:pt x="173" y="177"/>
                  </a:lnTo>
                  <a:lnTo>
                    <a:pt x="173" y="187"/>
                  </a:lnTo>
                  <a:lnTo>
                    <a:pt x="163" y="187"/>
                  </a:lnTo>
                  <a:lnTo>
                    <a:pt x="163" y="177"/>
                  </a:lnTo>
                  <a:lnTo>
                    <a:pt x="163" y="170"/>
                  </a:lnTo>
                  <a:lnTo>
                    <a:pt x="173" y="154"/>
                  </a:lnTo>
                  <a:lnTo>
                    <a:pt x="180" y="154"/>
                  </a:lnTo>
                  <a:lnTo>
                    <a:pt x="180" y="144"/>
                  </a:lnTo>
                  <a:lnTo>
                    <a:pt x="173" y="135"/>
                  </a:lnTo>
                  <a:lnTo>
                    <a:pt x="154" y="118"/>
                  </a:lnTo>
                  <a:lnTo>
                    <a:pt x="147" y="109"/>
                  </a:lnTo>
                  <a:lnTo>
                    <a:pt x="137" y="95"/>
                  </a:lnTo>
                  <a:lnTo>
                    <a:pt x="137" y="85"/>
                  </a:lnTo>
                  <a:lnTo>
                    <a:pt x="130" y="76"/>
                  </a:lnTo>
                  <a:lnTo>
                    <a:pt x="111" y="76"/>
                  </a:lnTo>
                  <a:lnTo>
                    <a:pt x="104" y="76"/>
                  </a:lnTo>
                  <a:lnTo>
                    <a:pt x="104" y="59"/>
                  </a:lnTo>
                  <a:lnTo>
                    <a:pt x="85" y="59"/>
                  </a:lnTo>
                  <a:lnTo>
                    <a:pt x="78" y="50"/>
                  </a:lnTo>
                  <a:lnTo>
                    <a:pt x="69" y="50"/>
                  </a:lnTo>
                  <a:lnTo>
                    <a:pt x="59" y="59"/>
                  </a:lnTo>
                  <a:lnTo>
                    <a:pt x="52" y="59"/>
                  </a:lnTo>
                  <a:lnTo>
                    <a:pt x="45" y="50"/>
                  </a:lnTo>
                  <a:lnTo>
                    <a:pt x="35" y="50"/>
                  </a:lnTo>
                  <a:lnTo>
                    <a:pt x="26" y="50"/>
                  </a:lnTo>
                  <a:lnTo>
                    <a:pt x="0" y="42"/>
                  </a:lnTo>
                  <a:lnTo>
                    <a:pt x="2" y="42"/>
                  </a:lnTo>
                  <a:lnTo>
                    <a:pt x="9" y="26"/>
                  </a:lnTo>
                  <a:lnTo>
                    <a:pt x="19" y="26"/>
                  </a:lnTo>
                  <a:lnTo>
                    <a:pt x="35" y="26"/>
                  </a:lnTo>
                  <a:lnTo>
                    <a:pt x="45" y="16"/>
                  </a:lnTo>
                  <a:lnTo>
                    <a:pt x="52" y="0"/>
                  </a:lnTo>
                  <a:lnTo>
                    <a:pt x="71" y="7"/>
                  </a:lnTo>
                  <a:lnTo>
                    <a:pt x="88" y="16"/>
                  </a:lnTo>
                  <a:lnTo>
                    <a:pt x="95" y="16"/>
                  </a:lnTo>
                  <a:lnTo>
                    <a:pt x="130" y="16"/>
                  </a:lnTo>
                  <a:lnTo>
                    <a:pt x="137" y="26"/>
                  </a:lnTo>
                  <a:lnTo>
                    <a:pt x="147" y="26"/>
                  </a:lnTo>
                  <a:lnTo>
                    <a:pt x="166" y="26"/>
                  </a:lnTo>
                  <a:lnTo>
                    <a:pt x="180" y="26"/>
                  </a:lnTo>
                  <a:lnTo>
                    <a:pt x="206" y="16"/>
                  </a:lnTo>
                  <a:lnTo>
                    <a:pt x="215" y="16"/>
                  </a:lnTo>
                  <a:lnTo>
                    <a:pt x="225" y="26"/>
                  </a:lnTo>
                  <a:lnTo>
                    <a:pt x="248" y="26"/>
                  </a:lnTo>
                  <a:lnTo>
                    <a:pt x="267" y="26"/>
                  </a:lnTo>
                  <a:lnTo>
                    <a:pt x="274" y="26"/>
                  </a:lnTo>
                  <a:lnTo>
                    <a:pt x="284" y="33"/>
                  </a:lnTo>
                  <a:lnTo>
                    <a:pt x="274" y="42"/>
                  </a:lnTo>
                  <a:lnTo>
                    <a:pt x="293" y="42"/>
                  </a:lnTo>
                  <a:lnTo>
                    <a:pt x="310" y="42"/>
                  </a:lnTo>
                  <a:lnTo>
                    <a:pt x="317" y="33"/>
                  </a:lnTo>
                  <a:lnTo>
                    <a:pt x="334" y="26"/>
                  </a:lnTo>
                  <a:lnTo>
                    <a:pt x="353" y="33"/>
                  </a:lnTo>
                  <a:lnTo>
                    <a:pt x="360" y="33"/>
                  </a:lnTo>
                  <a:lnTo>
                    <a:pt x="369" y="26"/>
                  </a:lnTo>
                  <a:lnTo>
                    <a:pt x="369" y="16"/>
                  </a:lnTo>
                  <a:lnTo>
                    <a:pt x="379" y="16"/>
                  </a:lnTo>
                  <a:lnTo>
                    <a:pt x="386" y="16"/>
                  </a:lnTo>
                  <a:lnTo>
                    <a:pt x="386" y="33"/>
                  </a:lnTo>
                  <a:lnTo>
                    <a:pt x="405" y="26"/>
                  </a:lnTo>
                  <a:lnTo>
                    <a:pt x="405" y="16"/>
                  </a:lnTo>
                  <a:lnTo>
                    <a:pt x="419" y="16"/>
                  </a:lnTo>
                  <a:lnTo>
                    <a:pt x="438" y="26"/>
                  </a:lnTo>
                  <a:lnTo>
                    <a:pt x="438" y="33"/>
                  </a:lnTo>
                  <a:lnTo>
                    <a:pt x="438" y="42"/>
                  </a:lnTo>
                  <a:lnTo>
                    <a:pt x="447" y="50"/>
                  </a:lnTo>
                  <a:lnTo>
                    <a:pt x="461" y="42"/>
                  </a:lnTo>
                  <a:lnTo>
                    <a:pt x="471" y="42"/>
                  </a:lnTo>
                  <a:lnTo>
                    <a:pt x="497" y="50"/>
                  </a:lnTo>
                  <a:lnTo>
                    <a:pt x="490" y="50"/>
                  </a:lnTo>
                  <a:lnTo>
                    <a:pt x="490" y="68"/>
                  </a:lnTo>
                  <a:lnTo>
                    <a:pt x="490" y="76"/>
                  </a:lnTo>
                  <a:lnTo>
                    <a:pt x="513" y="85"/>
                  </a:lnTo>
                  <a:lnTo>
                    <a:pt x="523" y="95"/>
                  </a:lnTo>
                  <a:lnTo>
                    <a:pt x="523" y="99"/>
                  </a:lnTo>
                  <a:lnTo>
                    <a:pt x="523" y="118"/>
                  </a:lnTo>
                  <a:lnTo>
                    <a:pt x="513" y="118"/>
                  </a:lnTo>
                  <a:lnTo>
                    <a:pt x="490" y="118"/>
                  </a:lnTo>
                  <a:lnTo>
                    <a:pt x="490" y="125"/>
                  </a:lnTo>
                  <a:lnTo>
                    <a:pt x="471" y="118"/>
                  </a:lnTo>
                  <a:lnTo>
                    <a:pt x="454" y="118"/>
                  </a:lnTo>
                  <a:lnTo>
                    <a:pt x="438" y="99"/>
                  </a:lnTo>
                  <a:lnTo>
                    <a:pt x="428" y="109"/>
                  </a:lnTo>
                  <a:lnTo>
                    <a:pt x="419" y="125"/>
                  </a:lnTo>
                  <a:lnTo>
                    <a:pt x="414" y="125"/>
                  </a:lnTo>
                  <a:lnTo>
                    <a:pt x="414" y="135"/>
                  </a:lnTo>
                  <a:lnTo>
                    <a:pt x="414" y="144"/>
                  </a:lnTo>
                  <a:lnTo>
                    <a:pt x="405" y="144"/>
                  </a:lnTo>
                  <a:lnTo>
                    <a:pt x="386" y="144"/>
                  </a:lnTo>
                  <a:lnTo>
                    <a:pt x="386" y="154"/>
                  </a:lnTo>
                  <a:lnTo>
                    <a:pt x="379" y="154"/>
                  </a:lnTo>
                  <a:lnTo>
                    <a:pt x="360" y="154"/>
                  </a:lnTo>
                  <a:lnTo>
                    <a:pt x="343" y="161"/>
                  </a:lnTo>
                  <a:lnTo>
                    <a:pt x="327" y="170"/>
                  </a:lnTo>
                  <a:lnTo>
                    <a:pt x="301" y="187"/>
                  </a:lnTo>
                  <a:lnTo>
                    <a:pt x="301" y="18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76"/>
            <p:cNvSpPr>
              <a:spLocks/>
            </p:cNvSpPr>
            <p:nvPr/>
          </p:nvSpPr>
          <p:spPr bwMode="auto">
            <a:xfrm>
              <a:off x="2628901" y="4610100"/>
              <a:ext cx="1412875" cy="1187450"/>
            </a:xfrm>
            <a:custGeom>
              <a:avLst/>
              <a:gdLst>
                <a:gd name="T0" fmla="*/ 518 w 890"/>
                <a:gd name="T1" fmla="*/ 154 h 748"/>
                <a:gd name="T2" fmla="*/ 466 w 890"/>
                <a:gd name="T3" fmla="*/ 138 h 748"/>
                <a:gd name="T4" fmla="*/ 405 w 890"/>
                <a:gd name="T5" fmla="*/ 112 h 748"/>
                <a:gd name="T6" fmla="*/ 362 w 890"/>
                <a:gd name="T7" fmla="*/ 93 h 748"/>
                <a:gd name="T8" fmla="*/ 301 w 890"/>
                <a:gd name="T9" fmla="*/ 67 h 748"/>
                <a:gd name="T10" fmla="*/ 251 w 890"/>
                <a:gd name="T11" fmla="*/ 50 h 748"/>
                <a:gd name="T12" fmla="*/ 199 w 890"/>
                <a:gd name="T13" fmla="*/ 17 h 748"/>
                <a:gd name="T14" fmla="*/ 163 w 890"/>
                <a:gd name="T15" fmla="*/ 0 h 748"/>
                <a:gd name="T16" fmla="*/ 147 w 890"/>
                <a:gd name="T17" fmla="*/ 17 h 748"/>
                <a:gd name="T18" fmla="*/ 111 w 890"/>
                <a:gd name="T19" fmla="*/ 17 h 748"/>
                <a:gd name="T20" fmla="*/ 69 w 890"/>
                <a:gd name="T21" fmla="*/ 24 h 748"/>
                <a:gd name="T22" fmla="*/ 78 w 890"/>
                <a:gd name="T23" fmla="*/ 50 h 748"/>
                <a:gd name="T24" fmla="*/ 69 w 890"/>
                <a:gd name="T25" fmla="*/ 60 h 748"/>
                <a:gd name="T26" fmla="*/ 69 w 890"/>
                <a:gd name="T27" fmla="*/ 93 h 748"/>
                <a:gd name="T28" fmla="*/ 50 w 890"/>
                <a:gd name="T29" fmla="*/ 112 h 748"/>
                <a:gd name="T30" fmla="*/ 95 w 890"/>
                <a:gd name="T31" fmla="*/ 128 h 748"/>
                <a:gd name="T32" fmla="*/ 111 w 890"/>
                <a:gd name="T33" fmla="*/ 154 h 748"/>
                <a:gd name="T34" fmla="*/ 154 w 890"/>
                <a:gd name="T35" fmla="*/ 171 h 748"/>
                <a:gd name="T36" fmla="*/ 180 w 890"/>
                <a:gd name="T37" fmla="*/ 180 h 748"/>
                <a:gd name="T38" fmla="*/ 199 w 890"/>
                <a:gd name="T39" fmla="*/ 206 h 748"/>
                <a:gd name="T40" fmla="*/ 206 w 890"/>
                <a:gd name="T41" fmla="*/ 232 h 748"/>
                <a:gd name="T42" fmla="*/ 180 w 890"/>
                <a:gd name="T43" fmla="*/ 249 h 748"/>
                <a:gd name="T44" fmla="*/ 154 w 890"/>
                <a:gd name="T45" fmla="*/ 275 h 748"/>
                <a:gd name="T46" fmla="*/ 137 w 890"/>
                <a:gd name="T47" fmla="*/ 318 h 748"/>
                <a:gd name="T48" fmla="*/ 121 w 890"/>
                <a:gd name="T49" fmla="*/ 344 h 748"/>
                <a:gd name="T50" fmla="*/ 85 w 890"/>
                <a:gd name="T51" fmla="*/ 386 h 748"/>
                <a:gd name="T52" fmla="*/ 78 w 890"/>
                <a:gd name="T53" fmla="*/ 422 h 748"/>
                <a:gd name="T54" fmla="*/ 59 w 890"/>
                <a:gd name="T55" fmla="*/ 464 h 748"/>
                <a:gd name="T56" fmla="*/ 43 w 890"/>
                <a:gd name="T57" fmla="*/ 497 h 748"/>
                <a:gd name="T58" fmla="*/ 33 w 890"/>
                <a:gd name="T59" fmla="*/ 523 h 748"/>
                <a:gd name="T60" fmla="*/ 7 w 890"/>
                <a:gd name="T61" fmla="*/ 542 h 748"/>
                <a:gd name="T62" fmla="*/ 17 w 890"/>
                <a:gd name="T63" fmla="*/ 585 h 748"/>
                <a:gd name="T64" fmla="*/ 59 w 890"/>
                <a:gd name="T65" fmla="*/ 628 h 748"/>
                <a:gd name="T66" fmla="*/ 78 w 890"/>
                <a:gd name="T67" fmla="*/ 654 h 748"/>
                <a:gd name="T68" fmla="*/ 59 w 890"/>
                <a:gd name="T69" fmla="*/ 706 h 748"/>
                <a:gd name="T70" fmla="*/ 102 w 890"/>
                <a:gd name="T71" fmla="*/ 732 h 748"/>
                <a:gd name="T72" fmla="*/ 154 w 890"/>
                <a:gd name="T73" fmla="*/ 706 h 748"/>
                <a:gd name="T74" fmla="*/ 222 w 890"/>
                <a:gd name="T75" fmla="*/ 706 h 748"/>
                <a:gd name="T76" fmla="*/ 301 w 890"/>
                <a:gd name="T77" fmla="*/ 732 h 748"/>
                <a:gd name="T78" fmla="*/ 362 w 890"/>
                <a:gd name="T79" fmla="*/ 739 h 748"/>
                <a:gd name="T80" fmla="*/ 388 w 890"/>
                <a:gd name="T81" fmla="*/ 732 h 748"/>
                <a:gd name="T82" fmla="*/ 431 w 890"/>
                <a:gd name="T83" fmla="*/ 696 h 748"/>
                <a:gd name="T84" fmla="*/ 499 w 890"/>
                <a:gd name="T85" fmla="*/ 687 h 748"/>
                <a:gd name="T86" fmla="*/ 525 w 890"/>
                <a:gd name="T87" fmla="*/ 644 h 748"/>
                <a:gd name="T88" fmla="*/ 577 w 890"/>
                <a:gd name="T89" fmla="*/ 611 h 748"/>
                <a:gd name="T90" fmla="*/ 568 w 890"/>
                <a:gd name="T91" fmla="*/ 559 h 748"/>
                <a:gd name="T92" fmla="*/ 620 w 890"/>
                <a:gd name="T93" fmla="*/ 497 h 748"/>
                <a:gd name="T94" fmla="*/ 681 w 890"/>
                <a:gd name="T95" fmla="*/ 455 h 748"/>
                <a:gd name="T96" fmla="*/ 691 w 890"/>
                <a:gd name="T97" fmla="*/ 438 h 748"/>
                <a:gd name="T98" fmla="*/ 760 w 890"/>
                <a:gd name="T99" fmla="*/ 429 h 748"/>
                <a:gd name="T100" fmla="*/ 812 w 890"/>
                <a:gd name="T101" fmla="*/ 422 h 748"/>
                <a:gd name="T102" fmla="*/ 864 w 890"/>
                <a:gd name="T103" fmla="*/ 403 h 748"/>
                <a:gd name="T104" fmla="*/ 890 w 890"/>
                <a:gd name="T105" fmla="*/ 360 h 748"/>
                <a:gd name="T106" fmla="*/ 864 w 890"/>
                <a:gd name="T107" fmla="*/ 334 h 748"/>
                <a:gd name="T108" fmla="*/ 812 w 890"/>
                <a:gd name="T109" fmla="*/ 327 h 748"/>
                <a:gd name="T110" fmla="*/ 769 w 890"/>
                <a:gd name="T111" fmla="*/ 308 h 748"/>
                <a:gd name="T112" fmla="*/ 734 w 890"/>
                <a:gd name="T113" fmla="*/ 284 h 748"/>
                <a:gd name="T114" fmla="*/ 681 w 890"/>
                <a:gd name="T115" fmla="*/ 265 h 748"/>
                <a:gd name="T116" fmla="*/ 620 w 890"/>
                <a:gd name="T117" fmla="*/ 223 h 748"/>
                <a:gd name="T118" fmla="*/ 587 w 890"/>
                <a:gd name="T119" fmla="*/ 197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0" h="748">
                  <a:moveTo>
                    <a:pt x="568" y="171"/>
                  </a:moveTo>
                  <a:lnTo>
                    <a:pt x="561" y="171"/>
                  </a:lnTo>
                  <a:lnTo>
                    <a:pt x="551" y="164"/>
                  </a:lnTo>
                  <a:lnTo>
                    <a:pt x="535" y="164"/>
                  </a:lnTo>
                  <a:lnTo>
                    <a:pt x="518" y="154"/>
                  </a:lnTo>
                  <a:lnTo>
                    <a:pt x="509" y="145"/>
                  </a:lnTo>
                  <a:lnTo>
                    <a:pt x="499" y="145"/>
                  </a:lnTo>
                  <a:lnTo>
                    <a:pt x="492" y="145"/>
                  </a:lnTo>
                  <a:lnTo>
                    <a:pt x="473" y="145"/>
                  </a:lnTo>
                  <a:lnTo>
                    <a:pt x="466" y="138"/>
                  </a:lnTo>
                  <a:lnTo>
                    <a:pt x="457" y="121"/>
                  </a:lnTo>
                  <a:lnTo>
                    <a:pt x="440" y="121"/>
                  </a:lnTo>
                  <a:lnTo>
                    <a:pt x="431" y="112"/>
                  </a:lnTo>
                  <a:lnTo>
                    <a:pt x="424" y="112"/>
                  </a:lnTo>
                  <a:lnTo>
                    <a:pt x="405" y="112"/>
                  </a:lnTo>
                  <a:lnTo>
                    <a:pt x="395" y="112"/>
                  </a:lnTo>
                  <a:lnTo>
                    <a:pt x="388" y="102"/>
                  </a:lnTo>
                  <a:lnTo>
                    <a:pt x="379" y="102"/>
                  </a:lnTo>
                  <a:lnTo>
                    <a:pt x="372" y="102"/>
                  </a:lnTo>
                  <a:lnTo>
                    <a:pt x="362" y="93"/>
                  </a:lnTo>
                  <a:lnTo>
                    <a:pt x="353" y="86"/>
                  </a:lnTo>
                  <a:lnTo>
                    <a:pt x="345" y="86"/>
                  </a:lnTo>
                  <a:lnTo>
                    <a:pt x="327" y="76"/>
                  </a:lnTo>
                  <a:lnTo>
                    <a:pt x="319" y="76"/>
                  </a:lnTo>
                  <a:lnTo>
                    <a:pt x="301" y="67"/>
                  </a:lnTo>
                  <a:lnTo>
                    <a:pt x="301" y="60"/>
                  </a:lnTo>
                  <a:lnTo>
                    <a:pt x="284" y="60"/>
                  </a:lnTo>
                  <a:lnTo>
                    <a:pt x="275" y="50"/>
                  </a:lnTo>
                  <a:lnTo>
                    <a:pt x="267" y="50"/>
                  </a:lnTo>
                  <a:lnTo>
                    <a:pt x="251" y="50"/>
                  </a:lnTo>
                  <a:lnTo>
                    <a:pt x="241" y="43"/>
                  </a:lnTo>
                  <a:lnTo>
                    <a:pt x="232" y="34"/>
                  </a:lnTo>
                  <a:lnTo>
                    <a:pt x="215" y="43"/>
                  </a:lnTo>
                  <a:lnTo>
                    <a:pt x="206" y="24"/>
                  </a:lnTo>
                  <a:lnTo>
                    <a:pt x="199" y="17"/>
                  </a:lnTo>
                  <a:lnTo>
                    <a:pt x="199" y="8"/>
                  </a:lnTo>
                  <a:lnTo>
                    <a:pt x="199" y="0"/>
                  </a:lnTo>
                  <a:lnTo>
                    <a:pt x="180" y="8"/>
                  </a:lnTo>
                  <a:lnTo>
                    <a:pt x="173" y="8"/>
                  </a:lnTo>
                  <a:lnTo>
                    <a:pt x="163" y="0"/>
                  </a:lnTo>
                  <a:lnTo>
                    <a:pt x="163" y="8"/>
                  </a:lnTo>
                  <a:lnTo>
                    <a:pt x="154" y="8"/>
                  </a:lnTo>
                  <a:lnTo>
                    <a:pt x="147" y="8"/>
                  </a:lnTo>
                  <a:lnTo>
                    <a:pt x="137" y="8"/>
                  </a:lnTo>
                  <a:lnTo>
                    <a:pt x="147" y="17"/>
                  </a:lnTo>
                  <a:lnTo>
                    <a:pt x="137" y="24"/>
                  </a:lnTo>
                  <a:lnTo>
                    <a:pt x="128" y="34"/>
                  </a:lnTo>
                  <a:lnTo>
                    <a:pt x="128" y="24"/>
                  </a:lnTo>
                  <a:lnTo>
                    <a:pt x="121" y="17"/>
                  </a:lnTo>
                  <a:lnTo>
                    <a:pt x="111" y="17"/>
                  </a:lnTo>
                  <a:lnTo>
                    <a:pt x="102" y="17"/>
                  </a:lnTo>
                  <a:lnTo>
                    <a:pt x="95" y="8"/>
                  </a:lnTo>
                  <a:lnTo>
                    <a:pt x="85" y="24"/>
                  </a:lnTo>
                  <a:lnTo>
                    <a:pt x="78" y="17"/>
                  </a:lnTo>
                  <a:lnTo>
                    <a:pt x="69" y="24"/>
                  </a:lnTo>
                  <a:lnTo>
                    <a:pt x="59" y="34"/>
                  </a:lnTo>
                  <a:lnTo>
                    <a:pt x="69" y="43"/>
                  </a:lnTo>
                  <a:lnTo>
                    <a:pt x="69" y="50"/>
                  </a:lnTo>
                  <a:lnTo>
                    <a:pt x="78" y="43"/>
                  </a:lnTo>
                  <a:lnTo>
                    <a:pt x="78" y="50"/>
                  </a:lnTo>
                  <a:lnTo>
                    <a:pt x="69" y="60"/>
                  </a:lnTo>
                  <a:lnTo>
                    <a:pt x="59" y="60"/>
                  </a:lnTo>
                  <a:lnTo>
                    <a:pt x="59" y="67"/>
                  </a:lnTo>
                  <a:lnTo>
                    <a:pt x="69" y="67"/>
                  </a:lnTo>
                  <a:lnTo>
                    <a:pt x="69" y="60"/>
                  </a:lnTo>
                  <a:lnTo>
                    <a:pt x="85" y="60"/>
                  </a:lnTo>
                  <a:lnTo>
                    <a:pt x="85" y="67"/>
                  </a:lnTo>
                  <a:lnTo>
                    <a:pt x="78" y="76"/>
                  </a:lnTo>
                  <a:lnTo>
                    <a:pt x="78" y="86"/>
                  </a:lnTo>
                  <a:lnTo>
                    <a:pt x="69" y="93"/>
                  </a:lnTo>
                  <a:lnTo>
                    <a:pt x="78" y="93"/>
                  </a:lnTo>
                  <a:lnTo>
                    <a:pt x="78" y="102"/>
                  </a:lnTo>
                  <a:lnTo>
                    <a:pt x="69" y="112"/>
                  </a:lnTo>
                  <a:lnTo>
                    <a:pt x="59" y="102"/>
                  </a:lnTo>
                  <a:lnTo>
                    <a:pt x="50" y="112"/>
                  </a:lnTo>
                  <a:lnTo>
                    <a:pt x="50" y="128"/>
                  </a:lnTo>
                  <a:lnTo>
                    <a:pt x="69" y="128"/>
                  </a:lnTo>
                  <a:lnTo>
                    <a:pt x="78" y="128"/>
                  </a:lnTo>
                  <a:lnTo>
                    <a:pt x="78" y="121"/>
                  </a:lnTo>
                  <a:lnTo>
                    <a:pt x="95" y="128"/>
                  </a:lnTo>
                  <a:lnTo>
                    <a:pt x="102" y="128"/>
                  </a:lnTo>
                  <a:lnTo>
                    <a:pt x="102" y="138"/>
                  </a:lnTo>
                  <a:lnTo>
                    <a:pt x="102" y="145"/>
                  </a:lnTo>
                  <a:lnTo>
                    <a:pt x="102" y="154"/>
                  </a:lnTo>
                  <a:lnTo>
                    <a:pt x="111" y="154"/>
                  </a:lnTo>
                  <a:lnTo>
                    <a:pt x="121" y="154"/>
                  </a:lnTo>
                  <a:lnTo>
                    <a:pt x="128" y="154"/>
                  </a:lnTo>
                  <a:lnTo>
                    <a:pt x="137" y="164"/>
                  </a:lnTo>
                  <a:lnTo>
                    <a:pt x="147" y="164"/>
                  </a:lnTo>
                  <a:lnTo>
                    <a:pt x="154" y="171"/>
                  </a:lnTo>
                  <a:lnTo>
                    <a:pt x="163" y="180"/>
                  </a:lnTo>
                  <a:lnTo>
                    <a:pt x="163" y="171"/>
                  </a:lnTo>
                  <a:lnTo>
                    <a:pt x="173" y="171"/>
                  </a:lnTo>
                  <a:lnTo>
                    <a:pt x="180" y="171"/>
                  </a:lnTo>
                  <a:lnTo>
                    <a:pt x="180" y="180"/>
                  </a:lnTo>
                  <a:lnTo>
                    <a:pt x="189" y="180"/>
                  </a:lnTo>
                  <a:lnTo>
                    <a:pt x="199" y="180"/>
                  </a:lnTo>
                  <a:lnTo>
                    <a:pt x="206" y="190"/>
                  </a:lnTo>
                  <a:lnTo>
                    <a:pt x="199" y="197"/>
                  </a:lnTo>
                  <a:lnTo>
                    <a:pt x="199" y="206"/>
                  </a:lnTo>
                  <a:lnTo>
                    <a:pt x="199" y="216"/>
                  </a:lnTo>
                  <a:lnTo>
                    <a:pt x="206" y="216"/>
                  </a:lnTo>
                  <a:lnTo>
                    <a:pt x="215" y="223"/>
                  </a:lnTo>
                  <a:lnTo>
                    <a:pt x="215" y="232"/>
                  </a:lnTo>
                  <a:lnTo>
                    <a:pt x="206" y="232"/>
                  </a:lnTo>
                  <a:lnTo>
                    <a:pt x="206" y="239"/>
                  </a:lnTo>
                  <a:lnTo>
                    <a:pt x="199" y="239"/>
                  </a:lnTo>
                  <a:lnTo>
                    <a:pt x="189" y="239"/>
                  </a:lnTo>
                  <a:lnTo>
                    <a:pt x="189" y="249"/>
                  </a:lnTo>
                  <a:lnTo>
                    <a:pt x="180" y="249"/>
                  </a:lnTo>
                  <a:lnTo>
                    <a:pt x="173" y="249"/>
                  </a:lnTo>
                  <a:lnTo>
                    <a:pt x="173" y="258"/>
                  </a:lnTo>
                  <a:lnTo>
                    <a:pt x="163" y="258"/>
                  </a:lnTo>
                  <a:lnTo>
                    <a:pt x="154" y="265"/>
                  </a:lnTo>
                  <a:lnTo>
                    <a:pt x="154" y="275"/>
                  </a:lnTo>
                  <a:lnTo>
                    <a:pt x="147" y="284"/>
                  </a:lnTo>
                  <a:lnTo>
                    <a:pt x="147" y="291"/>
                  </a:lnTo>
                  <a:lnTo>
                    <a:pt x="137" y="301"/>
                  </a:lnTo>
                  <a:lnTo>
                    <a:pt x="137" y="308"/>
                  </a:lnTo>
                  <a:lnTo>
                    <a:pt x="137" y="318"/>
                  </a:lnTo>
                  <a:lnTo>
                    <a:pt x="137" y="327"/>
                  </a:lnTo>
                  <a:lnTo>
                    <a:pt x="137" y="334"/>
                  </a:lnTo>
                  <a:lnTo>
                    <a:pt x="128" y="334"/>
                  </a:lnTo>
                  <a:lnTo>
                    <a:pt x="121" y="334"/>
                  </a:lnTo>
                  <a:lnTo>
                    <a:pt x="121" y="344"/>
                  </a:lnTo>
                  <a:lnTo>
                    <a:pt x="102" y="360"/>
                  </a:lnTo>
                  <a:lnTo>
                    <a:pt x="102" y="370"/>
                  </a:lnTo>
                  <a:lnTo>
                    <a:pt x="95" y="379"/>
                  </a:lnTo>
                  <a:lnTo>
                    <a:pt x="95" y="386"/>
                  </a:lnTo>
                  <a:lnTo>
                    <a:pt x="85" y="386"/>
                  </a:lnTo>
                  <a:lnTo>
                    <a:pt x="69" y="379"/>
                  </a:lnTo>
                  <a:lnTo>
                    <a:pt x="69" y="396"/>
                  </a:lnTo>
                  <a:lnTo>
                    <a:pt x="69" y="403"/>
                  </a:lnTo>
                  <a:lnTo>
                    <a:pt x="69" y="412"/>
                  </a:lnTo>
                  <a:lnTo>
                    <a:pt x="78" y="422"/>
                  </a:lnTo>
                  <a:lnTo>
                    <a:pt x="78" y="429"/>
                  </a:lnTo>
                  <a:lnTo>
                    <a:pt x="78" y="438"/>
                  </a:lnTo>
                  <a:lnTo>
                    <a:pt x="69" y="448"/>
                  </a:lnTo>
                  <a:lnTo>
                    <a:pt x="59" y="455"/>
                  </a:lnTo>
                  <a:lnTo>
                    <a:pt x="59" y="464"/>
                  </a:lnTo>
                  <a:lnTo>
                    <a:pt x="50" y="464"/>
                  </a:lnTo>
                  <a:lnTo>
                    <a:pt x="43" y="471"/>
                  </a:lnTo>
                  <a:lnTo>
                    <a:pt x="43" y="481"/>
                  </a:lnTo>
                  <a:lnTo>
                    <a:pt x="33" y="490"/>
                  </a:lnTo>
                  <a:lnTo>
                    <a:pt x="43" y="497"/>
                  </a:lnTo>
                  <a:lnTo>
                    <a:pt x="50" y="497"/>
                  </a:lnTo>
                  <a:lnTo>
                    <a:pt x="50" y="507"/>
                  </a:lnTo>
                  <a:lnTo>
                    <a:pt x="50" y="516"/>
                  </a:lnTo>
                  <a:lnTo>
                    <a:pt x="43" y="516"/>
                  </a:lnTo>
                  <a:lnTo>
                    <a:pt x="33" y="523"/>
                  </a:lnTo>
                  <a:lnTo>
                    <a:pt x="26" y="523"/>
                  </a:lnTo>
                  <a:lnTo>
                    <a:pt x="17" y="523"/>
                  </a:lnTo>
                  <a:lnTo>
                    <a:pt x="17" y="533"/>
                  </a:lnTo>
                  <a:lnTo>
                    <a:pt x="7" y="533"/>
                  </a:lnTo>
                  <a:lnTo>
                    <a:pt x="7" y="542"/>
                  </a:lnTo>
                  <a:lnTo>
                    <a:pt x="0" y="549"/>
                  </a:lnTo>
                  <a:lnTo>
                    <a:pt x="0" y="566"/>
                  </a:lnTo>
                  <a:lnTo>
                    <a:pt x="0" y="585"/>
                  </a:lnTo>
                  <a:lnTo>
                    <a:pt x="7" y="585"/>
                  </a:lnTo>
                  <a:lnTo>
                    <a:pt x="17" y="585"/>
                  </a:lnTo>
                  <a:lnTo>
                    <a:pt x="26" y="594"/>
                  </a:lnTo>
                  <a:lnTo>
                    <a:pt x="33" y="601"/>
                  </a:lnTo>
                  <a:lnTo>
                    <a:pt x="43" y="611"/>
                  </a:lnTo>
                  <a:lnTo>
                    <a:pt x="43" y="618"/>
                  </a:lnTo>
                  <a:lnTo>
                    <a:pt x="59" y="628"/>
                  </a:lnTo>
                  <a:lnTo>
                    <a:pt x="69" y="637"/>
                  </a:lnTo>
                  <a:lnTo>
                    <a:pt x="69" y="644"/>
                  </a:lnTo>
                  <a:lnTo>
                    <a:pt x="59" y="654"/>
                  </a:lnTo>
                  <a:lnTo>
                    <a:pt x="69" y="654"/>
                  </a:lnTo>
                  <a:lnTo>
                    <a:pt x="78" y="654"/>
                  </a:lnTo>
                  <a:lnTo>
                    <a:pt x="69" y="670"/>
                  </a:lnTo>
                  <a:lnTo>
                    <a:pt x="69" y="680"/>
                  </a:lnTo>
                  <a:lnTo>
                    <a:pt x="50" y="680"/>
                  </a:lnTo>
                  <a:lnTo>
                    <a:pt x="59" y="687"/>
                  </a:lnTo>
                  <a:lnTo>
                    <a:pt x="59" y="706"/>
                  </a:lnTo>
                  <a:lnTo>
                    <a:pt x="69" y="713"/>
                  </a:lnTo>
                  <a:lnTo>
                    <a:pt x="78" y="713"/>
                  </a:lnTo>
                  <a:lnTo>
                    <a:pt x="85" y="722"/>
                  </a:lnTo>
                  <a:lnTo>
                    <a:pt x="95" y="739"/>
                  </a:lnTo>
                  <a:lnTo>
                    <a:pt x="102" y="732"/>
                  </a:lnTo>
                  <a:lnTo>
                    <a:pt x="102" y="722"/>
                  </a:lnTo>
                  <a:lnTo>
                    <a:pt x="121" y="713"/>
                  </a:lnTo>
                  <a:lnTo>
                    <a:pt x="137" y="713"/>
                  </a:lnTo>
                  <a:lnTo>
                    <a:pt x="147" y="706"/>
                  </a:lnTo>
                  <a:lnTo>
                    <a:pt x="154" y="706"/>
                  </a:lnTo>
                  <a:lnTo>
                    <a:pt x="173" y="713"/>
                  </a:lnTo>
                  <a:lnTo>
                    <a:pt x="180" y="713"/>
                  </a:lnTo>
                  <a:lnTo>
                    <a:pt x="189" y="696"/>
                  </a:lnTo>
                  <a:lnTo>
                    <a:pt x="206" y="696"/>
                  </a:lnTo>
                  <a:lnTo>
                    <a:pt x="222" y="706"/>
                  </a:lnTo>
                  <a:lnTo>
                    <a:pt x="232" y="713"/>
                  </a:lnTo>
                  <a:lnTo>
                    <a:pt x="251" y="713"/>
                  </a:lnTo>
                  <a:lnTo>
                    <a:pt x="258" y="732"/>
                  </a:lnTo>
                  <a:lnTo>
                    <a:pt x="275" y="732"/>
                  </a:lnTo>
                  <a:lnTo>
                    <a:pt x="301" y="732"/>
                  </a:lnTo>
                  <a:lnTo>
                    <a:pt x="310" y="732"/>
                  </a:lnTo>
                  <a:lnTo>
                    <a:pt x="327" y="739"/>
                  </a:lnTo>
                  <a:lnTo>
                    <a:pt x="336" y="732"/>
                  </a:lnTo>
                  <a:lnTo>
                    <a:pt x="353" y="732"/>
                  </a:lnTo>
                  <a:lnTo>
                    <a:pt x="362" y="739"/>
                  </a:lnTo>
                  <a:lnTo>
                    <a:pt x="372" y="739"/>
                  </a:lnTo>
                  <a:lnTo>
                    <a:pt x="372" y="748"/>
                  </a:lnTo>
                  <a:lnTo>
                    <a:pt x="379" y="748"/>
                  </a:lnTo>
                  <a:lnTo>
                    <a:pt x="388" y="739"/>
                  </a:lnTo>
                  <a:lnTo>
                    <a:pt x="388" y="732"/>
                  </a:lnTo>
                  <a:lnTo>
                    <a:pt x="388" y="722"/>
                  </a:lnTo>
                  <a:lnTo>
                    <a:pt x="405" y="713"/>
                  </a:lnTo>
                  <a:lnTo>
                    <a:pt x="405" y="706"/>
                  </a:lnTo>
                  <a:lnTo>
                    <a:pt x="424" y="706"/>
                  </a:lnTo>
                  <a:lnTo>
                    <a:pt x="431" y="696"/>
                  </a:lnTo>
                  <a:lnTo>
                    <a:pt x="450" y="696"/>
                  </a:lnTo>
                  <a:lnTo>
                    <a:pt x="457" y="696"/>
                  </a:lnTo>
                  <a:lnTo>
                    <a:pt x="473" y="706"/>
                  </a:lnTo>
                  <a:lnTo>
                    <a:pt x="483" y="696"/>
                  </a:lnTo>
                  <a:lnTo>
                    <a:pt x="499" y="687"/>
                  </a:lnTo>
                  <a:lnTo>
                    <a:pt x="499" y="670"/>
                  </a:lnTo>
                  <a:lnTo>
                    <a:pt x="509" y="663"/>
                  </a:lnTo>
                  <a:lnTo>
                    <a:pt x="518" y="663"/>
                  </a:lnTo>
                  <a:lnTo>
                    <a:pt x="525" y="654"/>
                  </a:lnTo>
                  <a:lnTo>
                    <a:pt x="525" y="644"/>
                  </a:lnTo>
                  <a:lnTo>
                    <a:pt x="544" y="637"/>
                  </a:lnTo>
                  <a:lnTo>
                    <a:pt x="551" y="637"/>
                  </a:lnTo>
                  <a:lnTo>
                    <a:pt x="568" y="637"/>
                  </a:lnTo>
                  <a:lnTo>
                    <a:pt x="587" y="618"/>
                  </a:lnTo>
                  <a:lnTo>
                    <a:pt x="577" y="611"/>
                  </a:lnTo>
                  <a:lnTo>
                    <a:pt x="577" y="601"/>
                  </a:lnTo>
                  <a:lnTo>
                    <a:pt x="568" y="594"/>
                  </a:lnTo>
                  <a:lnTo>
                    <a:pt x="568" y="585"/>
                  </a:lnTo>
                  <a:lnTo>
                    <a:pt x="568" y="575"/>
                  </a:lnTo>
                  <a:lnTo>
                    <a:pt x="568" y="559"/>
                  </a:lnTo>
                  <a:lnTo>
                    <a:pt x="568" y="542"/>
                  </a:lnTo>
                  <a:lnTo>
                    <a:pt x="577" y="533"/>
                  </a:lnTo>
                  <a:lnTo>
                    <a:pt x="587" y="523"/>
                  </a:lnTo>
                  <a:lnTo>
                    <a:pt x="603" y="516"/>
                  </a:lnTo>
                  <a:lnTo>
                    <a:pt x="620" y="497"/>
                  </a:lnTo>
                  <a:lnTo>
                    <a:pt x="629" y="497"/>
                  </a:lnTo>
                  <a:lnTo>
                    <a:pt x="639" y="490"/>
                  </a:lnTo>
                  <a:lnTo>
                    <a:pt x="655" y="471"/>
                  </a:lnTo>
                  <a:lnTo>
                    <a:pt x="665" y="464"/>
                  </a:lnTo>
                  <a:lnTo>
                    <a:pt x="681" y="455"/>
                  </a:lnTo>
                  <a:lnTo>
                    <a:pt x="691" y="455"/>
                  </a:lnTo>
                  <a:lnTo>
                    <a:pt x="681" y="455"/>
                  </a:lnTo>
                  <a:lnTo>
                    <a:pt x="681" y="448"/>
                  </a:lnTo>
                  <a:lnTo>
                    <a:pt x="691" y="448"/>
                  </a:lnTo>
                  <a:lnTo>
                    <a:pt x="691" y="438"/>
                  </a:lnTo>
                  <a:lnTo>
                    <a:pt x="698" y="429"/>
                  </a:lnTo>
                  <a:lnTo>
                    <a:pt x="708" y="429"/>
                  </a:lnTo>
                  <a:lnTo>
                    <a:pt x="724" y="429"/>
                  </a:lnTo>
                  <a:lnTo>
                    <a:pt x="743" y="429"/>
                  </a:lnTo>
                  <a:lnTo>
                    <a:pt x="760" y="429"/>
                  </a:lnTo>
                  <a:lnTo>
                    <a:pt x="769" y="429"/>
                  </a:lnTo>
                  <a:lnTo>
                    <a:pt x="776" y="429"/>
                  </a:lnTo>
                  <a:lnTo>
                    <a:pt x="786" y="429"/>
                  </a:lnTo>
                  <a:lnTo>
                    <a:pt x="802" y="422"/>
                  </a:lnTo>
                  <a:lnTo>
                    <a:pt x="812" y="422"/>
                  </a:lnTo>
                  <a:lnTo>
                    <a:pt x="819" y="412"/>
                  </a:lnTo>
                  <a:lnTo>
                    <a:pt x="838" y="412"/>
                  </a:lnTo>
                  <a:lnTo>
                    <a:pt x="845" y="412"/>
                  </a:lnTo>
                  <a:lnTo>
                    <a:pt x="854" y="403"/>
                  </a:lnTo>
                  <a:lnTo>
                    <a:pt x="864" y="403"/>
                  </a:lnTo>
                  <a:lnTo>
                    <a:pt x="871" y="396"/>
                  </a:lnTo>
                  <a:lnTo>
                    <a:pt x="880" y="386"/>
                  </a:lnTo>
                  <a:lnTo>
                    <a:pt x="880" y="379"/>
                  </a:lnTo>
                  <a:lnTo>
                    <a:pt x="890" y="370"/>
                  </a:lnTo>
                  <a:lnTo>
                    <a:pt x="890" y="360"/>
                  </a:lnTo>
                  <a:lnTo>
                    <a:pt x="890" y="344"/>
                  </a:lnTo>
                  <a:lnTo>
                    <a:pt x="885" y="336"/>
                  </a:lnTo>
                  <a:lnTo>
                    <a:pt x="880" y="344"/>
                  </a:lnTo>
                  <a:lnTo>
                    <a:pt x="871" y="344"/>
                  </a:lnTo>
                  <a:lnTo>
                    <a:pt x="864" y="334"/>
                  </a:lnTo>
                  <a:lnTo>
                    <a:pt x="854" y="344"/>
                  </a:lnTo>
                  <a:lnTo>
                    <a:pt x="845" y="334"/>
                  </a:lnTo>
                  <a:lnTo>
                    <a:pt x="828" y="334"/>
                  </a:lnTo>
                  <a:lnTo>
                    <a:pt x="819" y="334"/>
                  </a:lnTo>
                  <a:lnTo>
                    <a:pt x="812" y="327"/>
                  </a:lnTo>
                  <a:lnTo>
                    <a:pt x="802" y="318"/>
                  </a:lnTo>
                  <a:lnTo>
                    <a:pt x="795" y="318"/>
                  </a:lnTo>
                  <a:lnTo>
                    <a:pt x="786" y="318"/>
                  </a:lnTo>
                  <a:lnTo>
                    <a:pt x="776" y="318"/>
                  </a:lnTo>
                  <a:lnTo>
                    <a:pt x="769" y="308"/>
                  </a:lnTo>
                  <a:lnTo>
                    <a:pt x="769" y="299"/>
                  </a:lnTo>
                  <a:lnTo>
                    <a:pt x="764" y="291"/>
                  </a:lnTo>
                  <a:lnTo>
                    <a:pt x="757" y="284"/>
                  </a:lnTo>
                  <a:lnTo>
                    <a:pt x="743" y="275"/>
                  </a:lnTo>
                  <a:lnTo>
                    <a:pt x="734" y="284"/>
                  </a:lnTo>
                  <a:lnTo>
                    <a:pt x="717" y="284"/>
                  </a:lnTo>
                  <a:lnTo>
                    <a:pt x="717" y="275"/>
                  </a:lnTo>
                  <a:lnTo>
                    <a:pt x="708" y="275"/>
                  </a:lnTo>
                  <a:lnTo>
                    <a:pt x="691" y="265"/>
                  </a:lnTo>
                  <a:lnTo>
                    <a:pt x="681" y="265"/>
                  </a:lnTo>
                  <a:lnTo>
                    <a:pt x="665" y="258"/>
                  </a:lnTo>
                  <a:lnTo>
                    <a:pt x="665" y="249"/>
                  </a:lnTo>
                  <a:lnTo>
                    <a:pt x="646" y="239"/>
                  </a:lnTo>
                  <a:lnTo>
                    <a:pt x="639" y="239"/>
                  </a:lnTo>
                  <a:lnTo>
                    <a:pt x="620" y="223"/>
                  </a:lnTo>
                  <a:lnTo>
                    <a:pt x="613" y="223"/>
                  </a:lnTo>
                  <a:lnTo>
                    <a:pt x="603" y="216"/>
                  </a:lnTo>
                  <a:lnTo>
                    <a:pt x="596" y="206"/>
                  </a:lnTo>
                  <a:lnTo>
                    <a:pt x="587" y="206"/>
                  </a:lnTo>
                  <a:lnTo>
                    <a:pt x="587" y="197"/>
                  </a:lnTo>
                  <a:lnTo>
                    <a:pt x="587" y="190"/>
                  </a:lnTo>
                  <a:lnTo>
                    <a:pt x="577" y="180"/>
                  </a:lnTo>
                  <a:lnTo>
                    <a:pt x="568" y="171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77"/>
            <p:cNvSpPr>
              <a:spLocks/>
            </p:cNvSpPr>
            <p:nvPr/>
          </p:nvSpPr>
          <p:spPr bwMode="auto">
            <a:xfrm>
              <a:off x="2628901" y="4610100"/>
              <a:ext cx="1412875" cy="1187450"/>
            </a:xfrm>
            <a:custGeom>
              <a:avLst/>
              <a:gdLst>
                <a:gd name="T0" fmla="*/ 518 w 890"/>
                <a:gd name="T1" fmla="*/ 154 h 748"/>
                <a:gd name="T2" fmla="*/ 466 w 890"/>
                <a:gd name="T3" fmla="*/ 138 h 748"/>
                <a:gd name="T4" fmla="*/ 405 w 890"/>
                <a:gd name="T5" fmla="*/ 112 h 748"/>
                <a:gd name="T6" fmla="*/ 362 w 890"/>
                <a:gd name="T7" fmla="*/ 93 h 748"/>
                <a:gd name="T8" fmla="*/ 301 w 890"/>
                <a:gd name="T9" fmla="*/ 67 h 748"/>
                <a:gd name="T10" fmla="*/ 251 w 890"/>
                <a:gd name="T11" fmla="*/ 50 h 748"/>
                <a:gd name="T12" fmla="*/ 199 w 890"/>
                <a:gd name="T13" fmla="*/ 17 h 748"/>
                <a:gd name="T14" fmla="*/ 163 w 890"/>
                <a:gd name="T15" fmla="*/ 0 h 748"/>
                <a:gd name="T16" fmla="*/ 147 w 890"/>
                <a:gd name="T17" fmla="*/ 17 h 748"/>
                <a:gd name="T18" fmla="*/ 111 w 890"/>
                <a:gd name="T19" fmla="*/ 17 h 748"/>
                <a:gd name="T20" fmla="*/ 69 w 890"/>
                <a:gd name="T21" fmla="*/ 24 h 748"/>
                <a:gd name="T22" fmla="*/ 78 w 890"/>
                <a:gd name="T23" fmla="*/ 50 h 748"/>
                <a:gd name="T24" fmla="*/ 69 w 890"/>
                <a:gd name="T25" fmla="*/ 60 h 748"/>
                <a:gd name="T26" fmla="*/ 69 w 890"/>
                <a:gd name="T27" fmla="*/ 93 h 748"/>
                <a:gd name="T28" fmla="*/ 50 w 890"/>
                <a:gd name="T29" fmla="*/ 112 h 748"/>
                <a:gd name="T30" fmla="*/ 95 w 890"/>
                <a:gd name="T31" fmla="*/ 128 h 748"/>
                <a:gd name="T32" fmla="*/ 111 w 890"/>
                <a:gd name="T33" fmla="*/ 154 h 748"/>
                <a:gd name="T34" fmla="*/ 154 w 890"/>
                <a:gd name="T35" fmla="*/ 171 h 748"/>
                <a:gd name="T36" fmla="*/ 180 w 890"/>
                <a:gd name="T37" fmla="*/ 180 h 748"/>
                <a:gd name="T38" fmla="*/ 199 w 890"/>
                <a:gd name="T39" fmla="*/ 206 h 748"/>
                <a:gd name="T40" fmla="*/ 206 w 890"/>
                <a:gd name="T41" fmla="*/ 232 h 748"/>
                <a:gd name="T42" fmla="*/ 180 w 890"/>
                <a:gd name="T43" fmla="*/ 249 h 748"/>
                <a:gd name="T44" fmla="*/ 154 w 890"/>
                <a:gd name="T45" fmla="*/ 275 h 748"/>
                <a:gd name="T46" fmla="*/ 137 w 890"/>
                <a:gd name="T47" fmla="*/ 318 h 748"/>
                <a:gd name="T48" fmla="*/ 121 w 890"/>
                <a:gd name="T49" fmla="*/ 344 h 748"/>
                <a:gd name="T50" fmla="*/ 85 w 890"/>
                <a:gd name="T51" fmla="*/ 386 h 748"/>
                <a:gd name="T52" fmla="*/ 78 w 890"/>
                <a:gd name="T53" fmla="*/ 422 h 748"/>
                <a:gd name="T54" fmla="*/ 59 w 890"/>
                <a:gd name="T55" fmla="*/ 464 h 748"/>
                <a:gd name="T56" fmla="*/ 43 w 890"/>
                <a:gd name="T57" fmla="*/ 497 h 748"/>
                <a:gd name="T58" fmla="*/ 33 w 890"/>
                <a:gd name="T59" fmla="*/ 523 h 748"/>
                <a:gd name="T60" fmla="*/ 7 w 890"/>
                <a:gd name="T61" fmla="*/ 542 h 748"/>
                <a:gd name="T62" fmla="*/ 17 w 890"/>
                <a:gd name="T63" fmla="*/ 585 h 748"/>
                <a:gd name="T64" fmla="*/ 59 w 890"/>
                <a:gd name="T65" fmla="*/ 628 h 748"/>
                <a:gd name="T66" fmla="*/ 78 w 890"/>
                <a:gd name="T67" fmla="*/ 654 h 748"/>
                <a:gd name="T68" fmla="*/ 59 w 890"/>
                <a:gd name="T69" fmla="*/ 706 h 748"/>
                <a:gd name="T70" fmla="*/ 102 w 890"/>
                <a:gd name="T71" fmla="*/ 732 h 748"/>
                <a:gd name="T72" fmla="*/ 154 w 890"/>
                <a:gd name="T73" fmla="*/ 706 h 748"/>
                <a:gd name="T74" fmla="*/ 222 w 890"/>
                <a:gd name="T75" fmla="*/ 706 h 748"/>
                <a:gd name="T76" fmla="*/ 301 w 890"/>
                <a:gd name="T77" fmla="*/ 732 h 748"/>
                <a:gd name="T78" fmla="*/ 362 w 890"/>
                <a:gd name="T79" fmla="*/ 739 h 748"/>
                <a:gd name="T80" fmla="*/ 388 w 890"/>
                <a:gd name="T81" fmla="*/ 732 h 748"/>
                <a:gd name="T82" fmla="*/ 431 w 890"/>
                <a:gd name="T83" fmla="*/ 696 h 748"/>
                <a:gd name="T84" fmla="*/ 499 w 890"/>
                <a:gd name="T85" fmla="*/ 687 h 748"/>
                <a:gd name="T86" fmla="*/ 525 w 890"/>
                <a:gd name="T87" fmla="*/ 644 h 748"/>
                <a:gd name="T88" fmla="*/ 577 w 890"/>
                <a:gd name="T89" fmla="*/ 611 h 748"/>
                <a:gd name="T90" fmla="*/ 568 w 890"/>
                <a:gd name="T91" fmla="*/ 559 h 748"/>
                <a:gd name="T92" fmla="*/ 620 w 890"/>
                <a:gd name="T93" fmla="*/ 497 h 748"/>
                <a:gd name="T94" fmla="*/ 681 w 890"/>
                <a:gd name="T95" fmla="*/ 455 h 748"/>
                <a:gd name="T96" fmla="*/ 691 w 890"/>
                <a:gd name="T97" fmla="*/ 438 h 748"/>
                <a:gd name="T98" fmla="*/ 760 w 890"/>
                <a:gd name="T99" fmla="*/ 429 h 748"/>
                <a:gd name="T100" fmla="*/ 812 w 890"/>
                <a:gd name="T101" fmla="*/ 422 h 748"/>
                <a:gd name="T102" fmla="*/ 864 w 890"/>
                <a:gd name="T103" fmla="*/ 403 h 748"/>
                <a:gd name="T104" fmla="*/ 890 w 890"/>
                <a:gd name="T105" fmla="*/ 360 h 748"/>
                <a:gd name="T106" fmla="*/ 864 w 890"/>
                <a:gd name="T107" fmla="*/ 334 h 748"/>
                <a:gd name="T108" fmla="*/ 812 w 890"/>
                <a:gd name="T109" fmla="*/ 327 h 748"/>
                <a:gd name="T110" fmla="*/ 769 w 890"/>
                <a:gd name="T111" fmla="*/ 308 h 748"/>
                <a:gd name="T112" fmla="*/ 734 w 890"/>
                <a:gd name="T113" fmla="*/ 284 h 748"/>
                <a:gd name="T114" fmla="*/ 681 w 890"/>
                <a:gd name="T115" fmla="*/ 265 h 748"/>
                <a:gd name="T116" fmla="*/ 620 w 890"/>
                <a:gd name="T117" fmla="*/ 223 h 748"/>
                <a:gd name="T118" fmla="*/ 587 w 890"/>
                <a:gd name="T119" fmla="*/ 197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0" h="748">
                  <a:moveTo>
                    <a:pt x="568" y="171"/>
                  </a:moveTo>
                  <a:lnTo>
                    <a:pt x="561" y="171"/>
                  </a:lnTo>
                  <a:lnTo>
                    <a:pt x="551" y="164"/>
                  </a:lnTo>
                  <a:lnTo>
                    <a:pt x="535" y="164"/>
                  </a:lnTo>
                  <a:lnTo>
                    <a:pt x="518" y="154"/>
                  </a:lnTo>
                  <a:lnTo>
                    <a:pt x="509" y="145"/>
                  </a:lnTo>
                  <a:lnTo>
                    <a:pt x="499" y="145"/>
                  </a:lnTo>
                  <a:lnTo>
                    <a:pt x="492" y="145"/>
                  </a:lnTo>
                  <a:lnTo>
                    <a:pt x="473" y="145"/>
                  </a:lnTo>
                  <a:lnTo>
                    <a:pt x="466" y="138"/>
                  </a:lnTo>
                  <a:lnTo>
                    <a:pt x="457" y="121"/>
                  </a:lnTo>
                  <a:lnTo>
                    <a:pt x="440" y="121"/>
                  </a:lnTo>
                  <a:lnTo>
                    <a:pt x="431" y="112"/>
                  </a:lnTo>
                  <a:lnTo>
                    <a:pt x="424" y="112"/>
                  </a:lnTo>
                  <a:lnTo>
                    <a:pt x="405" y="112"/>
                  </a:lnTo>
                  <a:lnTo>
                    <a:pt x="395" y="112"/>
                  </a:lnTo>
                  <a:lnTo>
                    <a:pt x="388" y="102"/>
                  </a:lnTo>
                  <a:lnTo>
                    <a:pt x="379" y="102"/>
                  </a:lnTo>
                  <a:lnTo>
                    <a:pt x="372" y="102"/>
                  </a:lnTo>
                  <a:lnTo>
                    <a:pt x="362" y="93"/>
                  </a:lnTo>
                  <a:lnTo>
                    <a:pt x="353" y="86"/>
                  </a:lnTo>
                  <a:lnTo>
                    <a:pt x="345" y="86"/>
                  </a:lnTo>
                  <a:lnTo>
                    <a:pt x="327" y="76"/>
                  </a:lnTo>
                  <a:lnTo>
                    <a:pt x="319" y="76"/>
                  </a:lnTo>
                  <a:lnTo>
                    <a:pt x="301" y="67"/>
                  </a:lnTo>
                  <a:lnTo>
                    <a:pt x="301" y="60"/>
                  </a:lnTo>
                  <a:lnTo>
                    <a:pt x="284" y="60"/>
                  </a:lnTo>
                  <a:lnTo>
                    <a:pt x="275" y="50"/>
                  </a:lnTo>
                  <a:lnTo>
                    <a:pt x="267" y="50"/>
                  </a:lnTo>
                  <a:lnTo>
                    <a:pt x="251" y="50"/>
                  </a:lnTo>
                  <a:lnTo>
                    <a:pt x="241" y="43"/>
                  </a:lnTo>
                  <a:lnTo>
                    <a:pt x="232" y="34"/>
                  </a:lnTo>
                  <a:lnTo>
                    <a:pt x="215" y="43"/>
                  </a:lnTo>
                  <a:lnTo>
                    <a:pt x="206" y="24"/>
                  </a:lnTo>
                  <a:lnTo>
                    <a:pt x="199" y="17"/>
                  </a:lnTo>
                  <a:lnTo>
                    <a:pt x="199" y="8"/>
                  </a:lnTo>
                  <a:lnTo>
                    <a:pt x="199" y="0"/>
                  </a:lnTo>
                  <a:lnTo>
                    <a:pt x="180" y="8"/>
                  </a:lnTo>
                  <a:lnTo>
                    <a:pt x="173" y="8"/>
                  </a:lnTo>
                  <a:lnTo>
                    <a:pt x="163" y="0"/>
                  </a:lnTo>
                  <a:lnTo>
                    <a:pt x="163" y="8"/>
                  </a:lnTo>
                  <a:lnTo>
                    <a:pt x="154" y="8"/>
                  </a:lnTo>
                  <a:lnTo>
                    <a:pt x="147" y="8"/>
                  </a:lnTo>
                  <a:lnTo>
                    <a:pt x="137" y="8"/>
                  </a:lnTo>
                  <a:lnTo>
                    <a:pt x="147" y="17"/>
                  </a:lnTo>
                  <a:lnTo>
                    <a:pt x="137" y="24"/>
                  </a:lnTo>
                  <a:lnTo>
                    <a:pt x="128" y="34"/>
                  </a:lnTo>
                  <a:lnTo>
                    <a:pt x="128" y="24"/>
                  </a:lnTo>
                  <a:lnTo>
                    <a:pt x="121" y="17"/>
                  </a:lnTo>
                  <a:lnTo>
                    <a:pt x="111" y="17"/>
                  </a:lnTo>
                  <a:lnTo>
                    <a:pt x="102" y="17"/>
                  </a:lnTo>
                  <a:lnTo>
                    <a:pt x="95" y="8"/>
                  </a:lnTo>
                  <a:lnTo>
                    <a:pt x="85" y="24"/>
                  </a:lnTo>
                  <a:lnTo>
                    <a:pt x="78" y="17"/>
                  </a:lnTo>
                  <a:lnTo>
                    <a:pt x="69" y="24"/>
                  </a:lnTo>
                  <a:lnTo>
                    <a:pt x="59" y="34"/>
                  </a:lnTo>
                  <a:lnTo>
                    <a:pt x="69" y="43"/>
                  </a:lnTo>
                  <a:lnTo>
                    <a:pt x="69" y="50"/>
                  </a:lnTo>
                  <a:lnTo>
                    <a:pt x="78" y="43"/>
                  </a:lnTo>
                  <a:lnTo>
                    <a:pt x="78" y="50"/>
                  </a:lnTo>
                  <a:lnTo>
                    <a:pt x="69" y="60"/>
                  </a:lnTo>
                  <a:lnTo>
                    <a:pt x="59" y="60"/>
                  </a:lnTo>
                  <a:lnTo>
                    <a:pt x="59" y="67"/>
                  </a:lnTo>
                  <a:lnTo>
                    <a:pt x="69" y="67"/>
                  </a:lnTo>
                  <a:lnTo>
                    <a:pt x="69" y="60"/>
                  </a:lnTo>
                  <a:lnTo>
                    <a:pt x="85" y="60"/>
                  </a:lnTo>
                  <a:lnTo>
                    <a:pt x="85" y="67"/>
                  </a:lnTo>
                  <a:lnTo>
                    <a:pt x="78" y="76"/>
                  </a:lnTo>
                  <a:lnTo>
                    <a:pt x="78" y="86"/>
                  </a:lnTo>
                  <a:lnTo>
                    <a:pt x="69" y="93"/>
                  </a:lnTo>
                  <a:lnTo>
                    <a:pt x="78" y="93"/>
                  </a:lnTo>
                  <a:lnTo>
                    <a:pt x="78" y="102"/>
                  </a:lnTo>
                  <a:lnTo>
                    <a:pt x="69" y="112"/>
                  </a:lnTo>
                  <a:lnTo>
                    <a:pt x="59" y="102"/>
                  </a:lnTo>
                  <a:lnTo>
                    <a:pt x="50" y="112"/>
                  </a:lnTo>
                  <a:lnTo>
                    <a:pt x="50" y="128"/>
                  </a:lnTo>
                  <a:lnTo>
                    <a:pt x="69" y="128"/>
                  </a:lnTo>
                  <a:lnTo>
                    <a:pt x="78" y="128"/>
                  </a:lnTo>
                  <a:lnTo>
                    <a:pt x="78" y="121"/>
                  </a:lnTo>
                  <a:lnTo>
                    <a:pt x="95" y="128"/>
                  </a:lnTo>
                  <a:lnTo>
                    <a:pt x="102" y="128"/>
                  </a:lnTo>
                  <a:lnTo>
                    <a:pt x="102" y="138"/>
                  </a:lnTo>
                  <a:lnTo>
                    <a:pt x="102" y="145"/>
                  </a:lnTo>
                  <a:lnTo>
                    <a:pt x="102" y="154"/>
                  </a:lnTo>
                  <a:lnTo>
                    <a:pt x="111" y="154"/>
                  </a:lnTo>
                  <a:lnTo>
                    <a:pt x="121" y="154"/>
                  </a:lnTo>
                  <a:lnTo>
                    <a:pt x="128" y="154"/>
                  </a:lnTo>
                  <a:lnTo>
                    <a:pt x="137" y="164"/>
                  </a:lnTo>
                  <a:lnTo>
                    <a:pt x="147" y="164"/>
                  </a:lnTo>
                  <a:lnTo>
                    <a:pt x="154" y="171"/>
                  </a:lnTo>
                  <a:lnTo>
                    <a:pt x="163" y="180"/>
                  </a:lnTo>
                  <a:lnTo>
                    <a:pt x="163" y="171"/>
                  </a:lnTo>
                  <a:lnTo>
                    <a:pt x="173" y="171"/>
                  </a:lnTo>
                  <a:lnTo>
                    <a:pt x="180" y="171"/>
                  </a:lnTo>
                  <a:lnTo>
                    <a:pt x="180" y="180"/>
                  </a:lnTo>
                  <a:lnTo>
                    <a:pt x="189" y="180"/>
                  </a:lnTo>
                  <a:lnTo>
                    <a:pt x="199" y="180"/>
                  </a:lnTo>
                  <a:lnTo>
                    <a:pt x="206" y="190"/>
                  </a:lnTo>
                  <a:lnTo>
                    <a:pt x="199" y="197"/>
                  </a:lnTo>
                  <a:lnTo>
                    <a:pt x="199" y="206"/>
                  </a:lnTo>
                  <a:lnTo>
                    <a:pt x="199" y="216"/>
                  </a:lnTo>
                  <a:lnTo>
                    <a:pt x="206" y="216"/>
                  </a:lnTo>
                  <a:lnTo>
                    <a:pt x="215" y="223"/>
                  </a:lnTo>
                  <a:lnTo>
                    <a:pt x="215" y="232"/>
                  </a:lnTo>
                  <a:lnTo>
                    <a:pt x="206" y="232"/>
                  </a:lnTo>
                  <a:lnTo>
                    <a:pt x="206" y="239"/>
                  </a:lnTo>
                  <a:lnTo>
                    <a:pt x="199" y="239"/>
                  </a:lnTo>
                  <a:lnTo>
                    <a:pt x="189" y="239"/>
                  </a:lnTo>
                  <a:lnTo>
                    <a:pt x="189" y="249"/>
                  </a:lnTo>
                  <a:lnTo>
                    <a:pt x="180" y="249"/>
                  </a:lnTo>
                  <a:lnTo>
                    <a:pt x="173" y="249"/>
                  </a:lnTo>
                  <a:lnTo>
                    <a:pt x="173" y="258"/>
                  </a:lnTo>
                  <a:lnTo>
                    <a:pt x="163" y="258"/>
                  </a:lnTo>
                  <a:lnTo>
                    <a:pt x="154" y="265"/>
                  </a:lnTo>
                  <a:lnTo>
                    <a:pt x="154" y="275"/>
                  </a:lnTo>
                  <a:lnTo>
                    <a:pt x="147" y="284"/>
                  </a:lnTo>
                  <a:lnTo>
                    <a:pt x="147" y="291"/>
                  </a:lnTo>
                  <a:lnTo>
                    <a:pt x="137" y="301"/>
                  </a:lnTo>
                  <a:lnTo>
                    <a:pt x="137" y="308"/>
                  </a:lnTo>
                  <a:lnTo>
                    <a:pt x="137" y="318"/>
                  </a:lnTo>
                  <a:lnTo>
                    <a:pt x="137" y="327"/>
                  </a:lnTo>
                  <a:lnTo>
                    <a:pt x="137" y="334"/>
                  </a:lnTo>
                  <a:lnTo>
                    <a:pt x="128" y="334"/>
                  </a:lnTo>
                  <a:lnTo>
                    <a:pt x="121" y="334"/>
                  </a:lnTo>
                  <a:lnTo>
                    <a:pt x="121" y="344"/>
                  </a:lnTo>
                  <a:lnTo>
                    <a:pt x="102" y="360"/>
                  </a:lnTo>
                  <a:lnTo>
                    <a:pt x="102" y="370"/>
                  </a:lnTo>
                  <a:lnTo>
                    <a:pt x="95" y="379"/>
                  </a:lnTo>
                  <a:lnTo>
                    <a:pt x="95" y="386"/>
                  </a:lnTo>
                  <a:lnTo>
                    <a:pt x="85" y="386"/>
                  </a:lnTo>
                  <a:lnTo>
                    <a:pt x="69" y="379"/>
                  </a:lnTo>
                  <a:lnTo>
                    <a:pt x="69" y="396"/>
                  </a:lnTo>
                  <a:lnTo>
                    <a:pt x="69" y="403"/>
                  </a:lnTo>
                  <a:lnTo>
                    <a:pt x="69" y="412"/>
                  </a:lnTo>
                  <a:lnTo>
                    <a:pt x="78" y="422"/>
                  </a:lnTo>
                  <a:lnTo>
                    <a:pt x="78" y="429"/>
                  </a:lnTo>
                  <a:lnTo>
                    <a:pt x="78" y="438"/>
                  </a:lnTo>
                  <a:lnTo>
                    <a:pt x="69" y="448"/>
                  </a:lnTo>
                  <a:lnTo>
                    <a:pt x="59" y="455"/>
                  </a:lnTo>
                  <a:lnTo>
                    <a:pt x="59" y="464"/>
                  </a:lnTo>
                  <a:lnTo>
                    <a:pt x="50" y="464"/>
                  </a:lnTo>
                  <a:lnTo>
                    <a:pt x="43" y="471"/>
                  </a:lnTo>
                  <a:lnTo>
                    <a:pt x="43" y="481"/>
                  </a:lnTo>
                  <a:lnTo>
                    <a:pt x="33" y="490"/>
                  </a:lnTo>
                  <a:lnTo>
                    <a:pt x="43" y="497"/>
                  </a:lnTo>
                  <a:lnTo>
                    <a:pt x="50" y="497"/>
                  </a:lnTo>
                  <a:lnTo>
                    <a:pt x="50" y="507"/>
                  </a:lnTo>
                  <a:lnTo>
                    <a:pt x="50" y="516"/>
                  </a:lnTo>
                  <a:lnTo>
                    <a:pt x="43" y="516"/>
                  </a:lnTo>
                  <a:lnTo>
                    <a:pt x="33" y="523"/>
                  </a:lnTo>
                  <a:lnTo>
                    <a:pt x="26" y="523"/>
                  </a:lnTo>
                  <a:lnTo>
                    <a:pt x="17" y="523"/>
                  </a:lnTo>
                  <a:lnTo>
                    <a:pt x="17" y="533"/>
                  </a:lnTo>
                  <a:lnTo>
                    <a:pt x="7" y="533"/>
                  </a:lnTo>
                  <a:lnTo>
                    <a:pt x="7" y="542"/>
                  </a:lnTo>
                  <a:lnTo>
                    <a:pt x="0" y="549"/>
                  </a:lnTo>
                  <a:lnTo>
                    <a:pt x="0" y="566"/>
                  </a:lnTo>
                  <a:lnTo>
                    <a:pt x="0" y="585"/>
                  </a:lnTo>
                  <a:lnTo>
                    <a:pt x="7" y="585"/>
                  </a:lnTo>
                  <a:lnTo>
                    <a:pt x="17" y="585"/>
                  </a:lnTo>
                  <a:lnTo>
                    <a:pt x="26" y="594"/>
                  </a:lnTo>
                  <a:lnTo>
                    <a:pt x="33" y="601"/>
                  </a:lnTo>
                  <a:lnTo>
                    <a:pt x="43" y="611"/>
                  </a:lnTo>
                  <a:lnTo>
                    <a:pt x="43" y="618"/>
                  </a:lnTo>
                  <a:lnTo>
                    <a:pt x="59" y="628"/>
                  </a:lnTo>
                  <a:lnTo>
                    <a:pt x="69" y="637"/>
                  </a:lnTo>
                  <a:lnTo>
                    <a:pt x="69" y="644"/>
                  </a:lnTo>
                  <a:lnTo>
                    <a:pt x="59" y="654"/>
                  </a:lnTo>
                  <a:lnTo>
                    <a:pt x="69" y="654"/>
                  </a:lnTo>
                  <a:lnTo>
                    <a:pt x="78" y="654"/>
                  </a:lnTo>
                  <a:lnTo>
                    <a:pt x="69" y="670"/>
                  </a:lnTo>
                  <a:lnTo>
                    <a:pt x="69" y="680"/>
                  </a:lnTo>
                  <a:lnTo>
                    <a:pt x="50" y="680"/>
                  </a:lnTo>
                  <a:lnTo>
                    <a:pt x="59" y="687"/>
                  </a:lnTo>
                  <a:lnTo>
                    <a:pt x="59" y="706"/>
                  </a:lnTo>
                  <a:lnTo>
                    <a:pt x="69" y="713"/>
                  </a:lnTo>
                  <a:lnTo>
                    <a:pt x="78" y="713"/>
                  </a:lnTo>
                  <a:lnTo>
                    <a:pt x="85" y="722"/>
                  </a:lnTo>
                  <a:lnTo>
                    <a:pt x="95" y="739"/>
                  </a:lnTo>
                  <a:lnTo>
                    <a:pt x="102" y="732"/>
                  </a:lnTo>
                  <a:lnTo>
                    <a:pt x="102" y="722"/>
                  </a:lnTo>
                  <a:lnTo>
                    <a:pt x="121" y="713"/>
                  </a:lnTo>
                  <a:lnTo>
                    <a:pt x="137" y="713"/>
                  </a:lnTo>
                  <a:lnTo>
                    <a:pt x="147" y="706"/>
                  </a:lnTo>
                  <a:lnTo>
                    <a:pt x="154" y="706"/>
                  </a:lnTo>
                  <a:lnTo>
                    <a:pt x="173" y="713"/>
                  </a:lnTo>
                  <a:lnTo>
                    <a:pt x="180" y="713"/>
                  </a:lnTo>
                  <a:lnTo>
                    <a:pt x="189" y="696"/>
                  </a:lnTo>
                  <a:lnTo>
                    <a:pt x="206" y="696"/>
                  </a:lnTo>
                  <a:lnTo>
                    <a:pt x="222" y="706"/>
                  </a:lnTo>
                  <a:lnTo>
                    <a:pt x="232" y="713"/>
                  </a:lnTo>
                  <a:lnTo>
                    <a:pt x="251" y="713"/>
                  </a:lnTo>
                  <a:lnTo>
                    <a:pt x="258" y="732"/>
                  </a:lnTo>
                  <a:lnTo>
                    <a:pt x="275" y="732"/>
                  </a:lnTo>
                  <a:lnTo>
                    <a:pt x="301" y="732"/>
                  </a:lnTo>
                  <a:lnTo>
                    <a:pt x="310" y="732"/>
                  </a:lnTo>
                  <a:lnTo>
                    <a:pt x="327" y="739"/>
                  </a:lnTo>
                  <a:lnTo>
                    <a:pt x="336" y="732"/>
                  </a:lnTo>
                  <a:lnTo>
                    <a:pt x="353" y="732"/>
                  </a:lnTo>
                  <a:lnTo>
                    <a:pt x="362" y="739"/>
                  </a:lnTo>
                  <a:lnTo>
                    <a:pt x="372" y="739"/>
                  </a:lnTo>
                  <a:lnTo>
                    <a:pt x="372" y="748"/>
                  </a:lnTo>
                  <a:lnTo>
                    <a:pt x="379" y="748"/>
                  </a:lnTo>
                  <a:lnTo>
                    <a:pt x="388" y="739"/>
                  </a:lnTo>
                  <a:lnTo>
                    <a:pt x="388" y="732"/>
                  </a:lnTo>
                  <a:lnTo>
                    <a:pt x="388" y="722"/>
                  </a:lnTo>
                  <a:lnTo>
                    <a:pt x="405" y="713"/>
                  </a:lnTo>
                  <a:lnTo>
                    <a:pt x="405" y="706"/>
                  </a:lnTo>
                  <a:lnTo>
                    <a:pt x="424" y="706"/>
                  </a:lnTo>
                  <a:lnTo>
                    <a:pt x="431" y="696"/>
                  </a:lnTo>
                  <a:lnTo>
                    <a:pt x="450" y="696"/>
                  </a:lnTo>
                  <a:lnTo>
                    <a:pt x="457" y="696"/>
                  </a:lnTo>
                  <a:lnTo>
                    <a:pt x="473" y="706"/>
                  </a:lnTo>
                  <a:lnTo>
                    <a:pt x="483" y="696"/>
                  </a:lnTo>
                  <a:lnTo>
                    <a:pt x="499" y="687"/>
                  </a:lnTo>
                  <a:lnTo>
                    <a:pt x="499" y="670"/>
                  </a:lnTo>
                  <a:lnTo>
                    <a:pt x="509" y="663"/>
                  </a:lnTo>
                  <a:lnTo>
                    <a:pt x="518" y="663"/>
                  </a:lnTo>
                  <a:lnTo>
                    <a:pt x="525" y="654"/>
                  </a:lnTo>
                  <a:lnTo>
                    <a:pt x="525" y="644"/>
                  </a:lnTo>
                  <a:lnTo>
                    <a:pt x="544" y="637"/>
                  </a:lnTo>
                  <a:lnTo>
                    <a:pt x="551" y="637"/>
                  </a:lnTo>
                  <a:lnTo>
                    <a:pt x="568" y="637"/>
                  </a:lnTo>
                  <a:lnTo>
                    <a:pt x="587" y="618"/>
                  </a:lnTo>
                  <a:lnTo>
                    <a:pt x="577" y="611"/>
                  </a:lnTo>
                  <a:lnTo>
                    <a:pt x="577" y="601"/>
                  </a:lnTo>
                  <a:lnTo>
                    <a:pt x="568" y="594"/>
                  </a:lnTo>
                  <a:lnTo>
                    <a:pt x="568" y="585"/>
                  </a:lnTo>
                  <a:lnTo>
                    <a:pt x="568" y="575"/>
                  </a:lnTo>
                  <a:lnTo>
                    <a:pt x="568" y="559"/>
                  </a:lnTo>
                  <a:lnTo>
                    <a:pt x="568" y="542"/>
                  </a:lnTo>
                  <a:lnTo>
                    <a:pt x="577" y="533"/>
                  </a:lnTo>
                  <a:lnTo>
                    <a:pt x="587" y="523"/>
                  </a:lnTo>
                  <a:lnTo>
                    <a:pt x="603" y="516"/>
                  </a:lnTo>
                  <a:lnTo>
                    <a:pt x="620" y="497"/>
                  </a:lnTo>
                  <a:lnTo>
                    <a:pt x="629" y="497"/>
                  </a:lnTo>
                  <a:lnTo>
                    <a:pt x="639" y="490"/>
                  </a:lnTo>
                  <a:lnTo>
                    <a:pt x="655" y="471"/>
                  </a:lnTo>
                  <a:lnTo>
                    <a:pt x="665" y="464"/>
                  </a:lnTo>
                  <a:lnTo>
                    <a:pt x="681" y="455"/>
                  </a:lnTo>
                  <a:lnTo>
                    <a:pt x="691" y="455"/>
                  </a:lnTo>
                  <a:lnTo>
                    <a:pt x="681" y="455"/>
                  </a:lnTo>
                  <a:lnTo>
                    <a:pt x="681" y="448"/>
                  </a:lnTo>
                  <a:lnTo>
                    <a:pt x="691" y="448"/>
                  </a:lnTo>
                  <a:lnTo>
                    <a:pt x="691" y="438"/>
                  </a:lnTo>
                  <a:lnTo>
                    <a:pt x="698" y="429"/>
                  </a:lnTo>
                  <a:lnTo>
                    <a:pt x="708" y="429"/>
                  </a:lnTo>
                  <a:lnTo>
                    <a:pt x="724" y="429"/>
                  </a:lnTo>
                  <a:lnTo>
                    <a:pt x="743" y="429"/>
                  </a:lnTo>
                  <a:lnTo>
                    <a:pt x="760" y="429"/>
                  </a:lnTo>
                  <a:lnTo>
                    <a:pt x="769" y="429"/>
                  </a:lnTo>
                  <a:lnTo>
                    <a:pt x="776" y="429"/>
                  </a:lnTo>
                  <a:lnTo>
                    <a:pt x="786" y="429"/>
                  </a:lnTo>
                  <a:lnTo>
                    <a:pt x="802" y="422"/>
                  </a:lnTo>
                  <a:lnTo>
                    <a:pt x="812" y="422"/>
                  </a:lnTo>
                  <a:lnTo>
                    <a:pt x="819" y="412"/>
                  </a:lnTo>
                  <a:lnTo>
                    <a:pt x="838" y="412"/>
                  </a:lnTo>
                  <a:lnTo>
                    <a:pt x="845" y="412"/>
                  </a:lnTo>
                  <a:lnTo>
                    <a:pt x="854" y="403"/>
                  </a:lnTo>
                  <a:lnTo>
                    <a:pt x="864" y="403"/>
                  </a:lnTo>
                  <a:lnTo>
                    <a:pt x="871" y="396"/>
                  </a:lnTo>
                  <a:lnTo>
                    <a:pt x="880" y="386"/>
                  </a:lnTo>
                  <a:lnTo>
                    <a:pt x="880" y="379"/>
                  </a:lnTo>
                  <a:lnTo>
                    <a:pt x="890" y="370"/>
                  </a:lnTo>
                  <a:lnTo>
                    <a:pt x="890" y="360"/>
                  </a:lnTo>
                  <a:lnTo>
                    <a:pt x="890" y="344"/>
                  </a:lnTo>
                  <a:lnTo>
                    <a:pt x="885" y="336"/>
                  </a:lnTo>
                  <a:lnTo>
                    <a:pt x="880" y="344"/>
                  </a:lnTo>
                  <a:lnTo>
                    <a:pt x="871" y="344"/>
                  </a:lnTo>
                  <a:lnTo>
                    <a:pt x="864" y="334"/>
                  </a:lnTo>
                  <a:lnTo>
                    <a:pt x="854" y="344"/>
                  </a:lnTo>
                  <a:lnTo>
                    <a:pt x="845" y="334"/>
                  </a:lnTo>
                  <a:lnTo>
                    <a:pt x="828" y="334"/>
                  </a:lnTo>
                  <a:lnTo>
                    <a:pt x="819" y="334"/>
                  </a:lnTo>
                  <a:lnTo>
                    <a:pt x="812" y="327"/>
                  </a:lnTo>
                  <a:lnTo>
                    <a:pt x="802" y="318"/>
                  </a:lnTo>
                  <a:lnTo>
                    <a:pt x="795" y="318"/>
                  </a:lnTo>
                  <a:lnTo>
                    <a:pt x="786" y="318"/>
                  </a:lnTo>
                  <a:lnTo>
                    <a:pt x="776" y="318"/>
                  </a:lnTo>
                  <a:lnTo>
                    <a:pt x="769" y="308"/>
                  </a:lnTo>
                  <a:lnTo>
                    <a:pt x="769" y="299"/>
                  </a:lnTo>
                  <a:lnTo>
                    <a:pt x="764" y="291"/>
                  </a:lnTo>
                  <a:lnTo>
                    <a:pt x="757" y="284"/>
                  </a:lnTo>
                  <a:lnTo>
                    <a:pt x="743" y="275"/>
                  </a:lnTo>
                  <a:lnTo>
                    <a:pt x="734" y="284"/>
                  </a:lnTo>
                  <a:lnTo>
                    <a:pt x="717" y="284"/>
                  </a:lnTo>
                  <a:lnTo>
                    <a:pt x="717" y="275"/>
                  </a:lnTo>
                  <a:lnTo>
                    <a:pt x="708" y="275"/>
                  </a:lnTo>
                  <a:lnTo>
                    <a:pt x="691" y="265"/>
                  </a:lnTo>
                  <a:lnTo>
                    <a:pt x="681" y="265"/>
                  </a:lnTo>
                  <a:lnTo>
                    <a:pt x="665" y="258"/>
                  </a:lnTo>
                  <a:lnTo>
                    <a:pt x="665" y="249"/>
                  </a:lnTo>
                  <a:lnTo>
                    <a:pt x="646" y="239"/>
                  </a:lnTo>
                  <a:lnTo>
                    <a:pt x="639" y="239"/>
                  </a:lnTo>
                  <a:lnTo>
                    <a:pt x="620" y="223"/>
                  </a:lnTo>
                  <a:lnTo>
                    <a:pt x="613" y="223"/>
                  </a:lnTo>
                  <a:lnTo>
                    <a:pt x="603" y="216"/>
                  </a:lnTo>
                  <a:lnTo>
                    <a:pt x="596" y="206"/>
                  </a:lnTo>
                  <a:lnTo>
                    <a:pt x="587" y="206"/>
                  </a:lnTo>
                  <a:lnTo>
                    <a:pt x="587" y="197"/>
                  </a:lnTo>
                  <a:lnTo>
                    <a:pt x="587" y="190"/>
                  </a:lnTo>
                  <a:lnTo>
                    <a:pt x="577" y="180"/>
                  </a:lnTo>
                  <a:lnTo>
                    <a:pt x="568" y="171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78"/>
            <p:cNvSpPr>
              <a:spLocks/>
            </p:cNvSpPr>
            <p:nvPr/>
          </p:nvSpPr>
          <p:spPr bwMode="auto">
            <a:xfrm>
              <a:off x="2436813" y="4799013"/>
              <a:ext cx="538163" cy="750888"/>
            </a:xfrm>
            <a:custGeom>
              <a:avLst/>
              <a:gdLst>
                <a:gd name="T0" fmla="*/ 95 w 339"/>
                <a:gd name="T1" fmla="*/ 473 h 473"/>
                <a:gd name="T2" fmla="*/ 78 w 339"/>
                <a:gd name="T3" fmla="*/ 464 h 473"/>
                <a:gd name="T4" fmla="*/ 43 w 339"/>
                <a:gd name="T5" fmla="*/ 447 h 473"/>
                <a:gd name="T6" fmla="*/ 26 w 339"/>
                <a:gd name="T7" fmla="*/ 430 h 473"/>
                <a:gd name="T8" fmla="*/ 0 w 339"/>
                <a:gd name="T9" fmla="*/ 440 h 473"/>
                <a:gd name="T10" fmla="*/ 17 w 339"/>
                <a:gd name="T11" fmla="*/ 404 h 473"/>
                <a:gd name="T12" fmla="*/ 36 w 339"/>
                <a:gd name="T13" fmla="*/ 388 h 473"/>
                <a:gd name="T14" fmla="*/ 36 w 339"/>
                <a:gd name="T15" fmla="*/ 352 h 473"/>
                <a:gd name="T16" fmla="*/ 52 w 339"/>
                <a:gd name="T17" fmla="*/ 326 h 473"/>
                <a:gd name="T18" fmla="*/ 62 w 339"/>
                <a:gd name="T19" fmla="*/ 293 h 473"/>
                <a:gd name="T20" fmla="*/ 26 w 339"/>
                <a:gd name="T21" fmla="*/ 284 h 473"/>
                <a:gd name="T22" fmla="*/ 36 w 339"/>
                <a:gd name="T23" fmla="*/ 258 h 473"/>
                <a:gd name="T24" fmla="*/ 43 w 339"/>
                <a:gd name="T25" fmla="*/ 232 h 473"/>
                <a:gd name="T26" fmla="*/ 71 w 339"/>
                <a:gd name="T27" fmla="*/ 215 h 473"/>
                <a:gd name="T28" fmla="*/ 95 w 339"/>
                <a:gd name="T29" fmla="*/ 189 h 473"/>
                <a:gd name="T30" fmla="*/ 114 w 339"/>
                <a:gd name="T31" fmla="*/ 163 h 473"/>
                <a:gd name="T32" fmla="*/ 131 w 339"/>
                <a:gd name="T33" fmla="*/ 120 h 473"/>
                <a:gd name="T34" fmla="*/ 147 w 339"/>
                <a:gd name="T35" fmla="*/ 85 h 473"/>
                <a:gd name="T36" fmla="*/ 166 w 339"/>
                <a:gd name="T37" fmla="*/ 52 h 473"/>
                <a:gd name="T38" fmla="*/ 173 w 339"/>
                <a:gd name="T39" fmla="*/ 26 h 473"/>
                <a:gd name="T40" fmla="*/ 192 w 339"/>
                <a:gd name="T41" fmla="*/ 9 h 473"/>
                <a:gd name="T42" fmla="*/ 216 w 339"/>
                <a:gd name="T43" fmla="*/ 9 h 473"/>
                <a:gd name="T44" fmla="*/ 225 w 339"/>
                <a:gd name="T45" fmla="*/ 26 h 473"/>
                <a:gd name="T46" fmla="*/ 242 w 339"/>
                <a:gd name="T47" fmla="*/ 35 h 473"/>
                <a:gd name="T48" fmla="*/ 270 w 339"/>
                <a:gd name="T49" fmla="*/ 42 h 473"/>
                <a:gd name="T50" fmla="*/ 287 w 339"/>
                <a:gd name="T51" fmla="*/ 52 h 473"/>
                <a:gd name="T52" fmla="*/ 303 w 339"/>
                <a:gd name="T53" fmla="*/ 59 h 473"/>
                <a:gd name="T54" fmla="*/ 329 w 339"/>
                <a:gd name="T55" fmla="*/ 68 h 473"/>
                <a:gd name="T56" fmla="*/ 320 w 339"/>
                <a:gd name="T57" fmla="*/ 94 h 473"/>
                <a:gd name="T58" fmla="*/ 339 w 339"/>
                <a:gd name="T59" fmla="*/ 111 h 473"/>
                <a:gd name="T60" fmla="*/ 320 w 339"/>
                <a:gd name="T61" fmla="*/ 120 h 473"/>
                <a:gd name="T62" fmla="*/ 303 w 339"/>
                <a:gd name="T63" fmla="*/ 130 h 473"/>
                <a:gd name="T64" fmla="*/ 287 w 339"/>
                <a:gd name="T65" fmla="*/ 137 h 473"/>
                <a:gd name="T66" fmla="*/ 270 w 339"/>
                <a:gd name="T67" fmla="*/ 163 h 473"/>
                <a:gd name="T68" fmla="*/ 261 w 339"/>
                <a:gd name="T69" fmla="*/ 189 h 473"/>
                <a:gd name="T70" fmla="*/ 261 w 339"/>
                <a:gd name="T71" fmla="*/ 215 h 473"/>
                <a:gd name="T72" fmla="*/ 242 w 339"/>
                <a:gd name="T73" fmla="*/ 222 h 473"/>
                <a:gd name="T74" fmla="*/ 216 w 339"/>
                <a:gd name="T75" fmla="*/ 258 h 473"/>
                <a:gd name="T76" fmla="*/ 192 w 339"/>
                <a:gd name="T77" fmla="*/ 258 h 473"/>
                <a:gd name="T78" fmla="*/ 192 w 339"/>
                <a:gd name="T79" fmla="*/ 293 h 473"/>
                <a:gd name="T80" fmla="*/ 199 w 339"/>
                <a:gd name="T81" fmla="*/ 319 h 473"/>
                <a:gd name="T82" fmla="*/ 183 w 339"/>
                <a:gd name="T83" fmla="*/ 345 h 473"/>
                <a:gd name="T84" fmla="*/ 166 w 339"/>
                <a:gd name="T85" fmla="*/ 362 h 473"/>
                <a:gd name="T86" fmla="*/ 173 w 339"/>
                <a:gd name="T87" fmla="*/ 378 h 473"/>
                <a:gd name="T88" fmla="*/ 166 w 339"/>
                <a:gd name="T89" fmla="*/ 395 h 473"/>
                <a:gd name="T90" fmla="*/ 140 w 339"/>
                <a:gd name="T91" fmla="*/ 404 h 473"/>
                <a:gd name="T92" fmla="*/ 131 w 339"/>
                <a:gd name="T93" fmla="*/ 421 h 473"/>
                <a:gd name="T94" fmla="*/ 121 w 339"/>
                <a:gd name="T95" fmla="*/ 4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9" h="473">
                  <a:moveTo>
                    <a:pt x="131" y="464"/>
                  </a:moveTo>
                  <a:lnTo>
                    <a:pt x="104" y="473"/>
                  </a:lnTo>
                  <a:lnTo>
                    <a:pt x="95" y="473"/>
                  </a:lnTo>
                  <a:lnTo>
                    <a:pt x="95" y="464"/>
                  </a:lnTo>
                  <a:lnTo>
                    <a:pt x="88" y="473"/>
                  </a:lnTo>
                  <a:lnTo>
                    <a:pt x="78" y="464"/>
                  </a:lnTo>
                  <a:lnTo>
                    <a:pt x="62" y="456"/>
                  </a:lnTo>
                  <a:lnTo>
                    <a:pt x="52" y="447"/>
                  </a:lnTo>
                  <a:lnTo>
                    <a:pt x="43" y="447"/>
                  </a:lnTo>
                  <a:lnTo>
                    <a:pt x="36" y="447"/>
                  </a:lnTo>
                  <a:lnTo>
                    <a:pt x="36" y="440"/>
                  </a:lnTo>
                  <a:lnTo>
                    <a:pt x="26" y="430"/>
                  </a:lnTo>
                  <a:lnTo>
                    <a:pt x="17" y="440"/>
                  </a:lnTo>
                  <a:lnTo>
                    <a:pt x="10" y="440"/>
                  </a:lnTo>
                  <a:lnTo>
                    <a:pt x="0" y="440"/>
                  </a:lnTo>
                  <a:lnTo>
                    <a:pt x="0" y="430"/>
                  </a:lnTo>
                  <a:lnTo>
                    <a:pt x="10" y="421"/>
                  </a:lnTo>
                  <a:lnTo>
                    <a:pt x="17" y="404"/>
                  </a:lnTo>
                  <a:lnTo>
                    <a:pt x="17" y="395"/>
                  </a:lnTo>
                  <a:lnTo>
                    <a:pt x="26" y="388"/>
                  </a:lnTo>
                  <a:lnTo>
                    <a:pt x="36" y="388"/>
                  </a:lnTo>
                  <a:lnTo>
                    <a:pt x="36" y="378"/>
                  </a:lnTo>
                  <a:lnTo>
                    <a:pt x="43" y="362"/>
                  </a:lnTo>
                  <a:lnTo>
                    <a:pt x="36" y="352"/>
                  </a:lnTo>
                  <a:lnTo>
                    <a:pt x="43" y="345"/>
                  </a:lnTo>
                  <a:lnTo>
                    <a:pt x="43" y="336"/>
                  </a:lnTo>
                  <a:lnTo>
                    <a:pt x="52" y="326"/>
                  </a:lnTo>
                  <a:lnTo>
                    <a:pt x="62" y="319"/>
                  </a:lnTo>
                  <a:lnTo>
                    <a:pt x="62" y="310"/>
                  </a:lnTo>
                  <a:lnTo>
                    <a:pt x="62" y="293"/>
                  </a:lnTo>
                  <a:lnTo>
                    <a:pt x="52" y="293"/>
                  </a:lnTo>
                  <a:lnTo>
                    <a:pt x="43" y="284"/>
                  </a:lnTo>
                  <a:lnTo>
                    <a:pt x="26" y="284"/>
                  </a:lnTo>
                  <a:lnTo>
                    <a:pt x="26" y="274"/>
                  </a:lnTo>
                  <a:lnTo>
                    <a:pt x="26" y="267"/>
                  </a:lnTo>
                  <a:lnTo>
                    <a:pt x="36" y="258"/>
                  </a:lnTo>
                  <a:lnTo>
                    <a:pt x="43" y="248"/>
                  </a:lnTo>
                  <a:lnTo>
                    <a:pt x="43" y="241"/>
                  </a:lnTo>
                  <a:lnTo>
                    <a:pt x="43" y="232"/>
                  </a:lnTo>
                  <a:lnTo>
                    <a:pt x="43" y="222"/>
                  </a:lnTo>
                  <a:lnTo>
                    <a:pt x="52" y="215"/>
                  </a:lnTo>
                  <a:lnTo>
                    <a:pt x="71" y="215"/>
                  </a:lnTo>
                  <a:lnTo>
                    <a:pt x="78" y="215"/>
                  </a:lnTo>
                  <a:lnTo>
                    <a:pt x="88" y="199"/>
                  </a:lnTo>
                  <a:lnTo>
                    <a:pt x="95" y="189"/>
                  </a:lnTo>
                  <a:lnTo>
                    <a:pt x="95" y="180"/>
                  </a:lnTo>
                  <a:lnTo>
                    <a:pt x="104" y="172"/>
                  </a:lnTo>
                  <a:lnTo>
                    <a:pt x="114" y="163"/>
                  </a:lnTo>
                  <a:lnTo>
                    <a:pt x="121" y="146"/>
                  </a:lnTo>
                  <a:lnTo>
                    <a:pt x="131" y="137"/>
                  </a:lnTo>
                  <a:lnTo>
                    <a:pt x="131" y="120"/>
                  </a:lnTo>
                  <a:lnTo>
                    <a:pt x="140" y="111"/>
                  </a:lnTo>
                  <a:lnTo>
                    <a:pt x="147" y="104"/>
                  </a:lnTo>
                  <a:lnTo>
                    <a:pt x="147" y="85"/>
                  </a:lnTo>
                  <a:lnTo>
                    <a:pt x="157" y="78"/>
                  </a:lnTo>
                  <a:lnTo>
                    <a:pt x="166" y="68"/>
                  </a:lnTo>
                  <a:lnTo>
                    <a:pt x="166" y="52"/>
                  </a:lnTo>
                  <a:lnTo>
                    <a:pt x="166" y="42"/>
                  </a:lnTo>
                  <a:lnTo>
                    <a:pt x="173" y="35"/>
                  </a:lnTo>
                  <a:lnTo>
                    <a:pt x="173" y="26"/>
                  </a:lnTo>
                  <a:lnTo>
                    <a:pt x="173" y="16"/>
                  </a:lnTo>
                  <a:lnTo>
                    <a:pt x="173" y="9"/>
                  </a:lnTo>
                  <a:lnTo>
                    <a:pt x="192" y="9"/>
                  </a:lnTo>
                  <a:lnTo>
                    <a:pt x="199" y="9"/>
                  </a:lnTo>
                  <a:lnTo>
                    <a:pt x="199" y="0"/>
                  </a:lnTo>
                  <a:lnTo>
                    <a:pt x="216" y="9"/>
                  </a:lnTo>
                  <a:lnTo>
                    <a:pt x="225" y="9"/>
                  </a:lnTo>
                  <a:lnTo>
                    <a:pt x="225" y="16"/>
                  </a:lnTo>
                  <a:lnTo>
                    <a:pt x="225" y="26"/>
                  </a:lnTo>
                  <a:lnTo>
                    <a:pt x="225" y="35"/>
                  </a:lnTo>
                  <a:lnTo>
                    <a:pt x="235" y="35"/>
                  </a:lnTo>
                  <a:lnTo>
                    <a:pt x="242" y="35"/>
                  </a:lnTo>
                  <a:lnTo>
                    <a:pt x="251" y="35"/>
                  </a:lnTo>
                  <a:lnTo>
                    <a:pt x="261" y="42"/>
                  </a:lnTo>
                  <a:lnTo>
                    <a:pt x="270" y="42"/>
                  </a:lnTo>
                  <a:lnTo>
                    <a:pt x="277" y="52"/>
                  </a:lnTo>
                  <a:lnTo>
                    <a:pt x="287" y="59"/>
                  </a:lnTo>
                  <a:lnTo>
                    <a:pt x="287" y="52"/>
                  </a:lnTo>
                  <a:lnTo>
                    <a:pt x="294" y="52"/>
                  </a:lnTo>
                  <a:lnTo>
                    <a:pt x="303" y="52"/>
                  </a:lnTo>
                  <a:lnTo>
                    <a:pt x="303" y="59"/>
                  </a:lnTo>
                  <a:lnTo>
                    <a:pt x="310" y="59"/>
                  </a:lnTo>
                  <a:lnTo>
                    <a:pt x="320" y="59"/>
                  </a:lnTo>
                  <a:lnTo>
                    <a:pt x="329" y="68"/>
                  </a:lnTo>
                  <a:lnTo>
                    <a:pt x="320" y="78"/>
                  </a:lnTo>
                  <a:lnTo>
                    <a:pt x="320" y="85"/>
                  </a:lnTo>
                  <a:lnTo>
                    <a:pt x="320" y="94"/>
                  </a:lnTo>
                  <a:lnTo>
                    <a:pt x="329" y="94"/>
                  </a:lnTo>
                  <a:lnTo>
                    <a:pt x="339" y="104"/>
                  </a:lnTo>
                  <a:lnTo>
                    <a:pt x="339" y="111"/>
                  </a:lnTo>
                  <a:lnTo>
                    <a:pt x="329" y="111"/>
                  </a:lnTo>
                  <a:lnTo>
                    <a:pt x="329" y="120"/>
                  </a:lnTo>
                  <a:lnTo>
                    <a:pt x="320" y="120"/>
                  </a:lnTo>
                  <a:lnTo>
                    <a:pt x="310" y="120"/>
                  </a:lnTo>
                  <a:lnTo>
                    <a:pt x="310" y="130"/>
                  </a:lnTo>
                  <a:lnTo>
                    <a:pt x="303" y="130"/>
                  </a:lnTo>
                  <a:lnTo>
                    <a:pt x="294" y="130"/>
                  </a:lnTo>
                  <a:lnTo>
                    <a:pt x="294" y="137"/>
                  </a:lnTo>
                  <a:lnTo>
                    <a:pt x="287" y="137"/>
                  </a:lnTo>
                  <a:lnTo>
                    <a:pt x="277" y="146"/>
                  </a:lnTo>
                  <a:lnTo>
                    <a:pt x="277" y="154"/>
                  </a:lnTo>
                  <a:lnTo>
                    <a:pt x="270" y="163"/>
                  </a:lnTo>
                  <a:lnTo>
                    <a:pt x="270" y="172"/>
                  </a:lnTo>
                  <a:lnTo>
                    <a:pt x="261" y="180"/>
                  </a:lnTo>
                  <a:lnTo>
                    <a:pt x="261" y="189"/>
                  </a:lnTo>
                  <a:lnTo>
                    <a:pt x="261" y="199"/>
                  </a:lnTo>
                  <a:lnTo>
                    <a:pt x="261" y="206"/>
                  </a:lnTo>
                  <a:lnTo>
                    <a:pt x="261" y="215"/>
                  </a:lnTo>
                  <a:lnTo>
                    <a:pt x="251" y="215"/>
                  </a:lnTo>
                  <a:lnTo>
                    <a:pt x="242" y="215"/>
                  </a:lnTo>
                  <a:lnTo>
                    <a:pt x="242" y="222"/>
                  </a:lnTo>
                  <a:lnTo>
                    <a:pt x="225" y="241"/>
                  </a:lnTo>
                  <a:lnTo>
                    <a:pt x="225" y="248"/>
                  </a:lnTo>
                  <a:lnTo>
                    <a:pt x="216" y="258"/>
                  </a:lnTo>
                  <a:lnTo>
                    <a:pt x="216" y="267"/>
                  </a:lnTo>
                  <a:lnTo>
                    <a:pt x="209" y="267"/>
                  </a:lnTo>
                  <a:lnTo>
                    <a:pt x="192" y="258"/>
                  </a:lnTo>
                  <a:lnTo>
                    <a:pt x="192" y="274"/>
                  </a:lnTo>
                  <a:lnTo>
                    <a:pt x="192" y="284"/>
                  </a:lnTo>
                  <a:lnTo>
                    <a:pt x="192" y="293"/>
                  </a:lnTo>
                  <a:lnTo>
                    <a:pt x="199" y="300"/>
                  </a:lnTo>
                  <a:lnTo>
                    <a:pt x="199" y="310"/>
                  </a:lnTo>
                  <a:lnTo>
                    <a:pt x="199" y="319"/>
                  </a:lnTo>
                  <a:lnTo>
                    <a:pt x="192" y="326"/>
                  </a:lnTo>
                  <a:lnTo>
                    <a:pt x="183" y="336"/>
                  </a:lnTo>
                  <a:lnTo>
                    <a:pt x="183" y="345"/>
                  </a:lnTo>
                  <a:lnTo>
                    <a:pt x="173" y="345"/>
                  </a:lnTo>
                  <a:lnTo>
                    <a:pt x="166" y="352"/>
                  </a:lnTo>
                  <a:lnTo>
                    <a:pt x="166" y="362"/>
                  </a:lnTo>
                  <a:lnTo>
                    <a:pt x="157" y="369"/>
                  </a:lnTo>
                  <a:lnTo>
                    <a:pt x="166" y="378"/>
                  </a:lnTo>
                  <a:lnTo>
                    <a:pt x="173" y="378"/>
                  </a:lnTo>
                  <a:lnTo>
                    <a:pt x="173" y="388"/>
                  </a:lnTo>
                  <a:lnTo>
                    <a:pt x="173" y="395"/>
                  </a:lnTo>
                  <a:lnTo>
                    <a:pt x="166" y="395"/>
                  </a:lnTo>
                  <a:lnTo>
                    <a:pt x="157" y="404"/>
                  </a:lnTo>
                  <a:lnTo>
                    <a:pt x="147" y="404"/>
                  </a:lnTo>
                  <a:lnTo>
                    <a:pt x="140" y="404"/>
                  </a:lnTo>
                  <a:lnTo>
                    <a:pt x="140" y="411"/>
                  </a:lnTo>
                  <a:lnTo>
                    <a:pt x="131" y="411"/>
                  </a:lnTo>
                  <a:lnTo>
                    <a:pt x="131" y="421"/>
                  </a:lnTo>
                  <a:lnTo>
                    <a:pt x="121" y="430"/>
                  </a:lnTo>
                  <a:lnTo>
                    <a:pt x="121" y="447"/>
                  </a:lnTo>
                  <a:lnTo>
                    <a:pt x="121" y="464"/>
                  </a:lnTo>
                  <a:lnTo>
                    <a:pt x="131" y="46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79"/>
            <p:cNvSpPr>
              <a:spLocks/>
            </p:cNvSpPr>
            <p:nvPr/>
          </p:nvSpPr>
          <p:spPr bwMode="auto">
            <a:xfrm>
              <a:off x="2436813" y="4799013"/>
              <a:ext cx="538163" cy="750888"/>
            </a:xfrm>
            <a:custGeom>
              <a:avLst/>
              <a:gdLst>
                <a:gd name="T0" fmla="*/ 95 w 339"/>
                <a:gd name="T1" fmla="*/ 473 h 473"/>
                <a:gd name="T2" fmla="*/ 78 w 339"/>
                <a:gd name="T3" fmla="*/ 464 h 473"/>
                <a:gd name="T4" fmla="*/ 43 w 339"/>
                <a:gd name="T5" fmla="*/ 447 h 473"/>
                <a:gd name="T6" fmla="*/ 26 w 339"/>
                <a:gd name="T7" fmla="*/ 430 h 473"/>
                <a:gd name="T8" fmla="*/ 0 w 339"/>
                <a:gd name="T9" fmla="*/ 440 h 473"/>
                <a:gd name="T10" fmla="*/ 17 w 339"/>
                <a:gd name="T11" fmla="*/ 404 h 473"/>
                <a:gd name="T12" fmla="*/ 36 w 339"/>
                <a:gd name="T13" fmla="*/ 388 h 473"/>
                <a:gd name="T14" fmla="*/ 36 w 339"/>
                <a:gd name="T15" fmla="*/ 352 h 473"/>
                <a:gd name="T16" fmla="*/ 52 w 339"/>
                <a:gd name="T17" fmla="*/ 326 h 473"/>
                <a:gd name="T18" fmla="*/ 62 w 339"/>
                <a:gd name="T19" fmla="*/ 293 h 473"/>
                <a:gd name="T20" fmla="*/ 26 w 339"/>
                <a:gd name="T21" fmla="*/ 284 h 473"/>
                <a:gd name="T22" fmla="*/ 36 w 339"/>
                <a:gd name="T23" fmla="*/ 258 h 473"/>
                <a:gd name="T24" fmla="*/ 43 w 339"/>
                <a:gd name="T25" fmla="*/ 232 h 473"/>
                <a:gd name="T26" fmla="*/ 71 w 339"/>
                <a:gd name="T27" fmla="*/ 215 h 473"/>
                <a:gd name="T28" fmla="*/ 95 w 339"/>
                <a:gd name="T29" fmla="*/ 189 h 473"/>
                <a:gd name="T30" fmla="*/ 114 w 339"/>
                <a:gd name="T31" fmla="*/ 163 h 473"/>
                <a:gd name="T32" fmla="*/ 131 w 339"/>
                <a:gd name="T33" fmla="*/ 120 h 473"/>
                <a:gd name="T34" fmla="*/ 147 w 339"/>
                <a:gd name="T35" fmla="*/ 85 h 473"/>
                <a:gd name="T36" fmla="*/ 166 w 339"/>
                <a:gd name="T37" fmla="*/ 52 h 473"/>
                <a:gd name="T38" fmla="*/ 173 w 339"/>
                <a:gd name="T39" fmla="*/ 26 h 473"/>
                <a:gd name="T40" fmla="*/ 192 w 339"/>
                <a:gd name="T41" fmla="*/ 9 h 473"/>
                <a:gd name="T42" fmla="*/ 216 w 339"/>
                <a:gd name="T43" fmla="*/ 9 h 473"/>
                <a:gd name="T44" fmla="*/ 225 w 339"/>
                <a:gd name="T45" fmla="*/ 26 h 473"/>
                <a:gd name="T46" fmla="*/ 242 w 339"/>
                <a:gd name="T47" fmla="*/ 35 h 473"/>
                <a:gd name="T48" fmla="*/ 270 w 339"/>
                <a:gd name="T49" fmla="*/ 42 h 473"/>
                <a:gd name="T50" fmla="*/ 287 w 339"/>
                <a:gd name="T51" fmla="*/ 52 h 473"/>
                <a:gd name="T52" fmla="*/ 303 w 339"/>
                <a:gd name="T53" fmla="*/ 59 h 473"/>
                <a:gd name="T54" fmla="*/ 329 w 339"/>
                <a:gd name="T55" fmla="*/ 68 h 473"/>
                <a:gd name="T56" fmla="*/ 320 w 339"/>
                <a:gd name="T57" fmla="*/ 94 h 473"/>
                <a:gd name="T58" fmla="*/ 339 w 339"/>
                <a:gd name="T59" fmla="*/ 111 h 473"/>
                <a:gd name="T60" fmla="*/ 320 w 339"/>
                <a:gd name="T61" fmla="*/ 120 h 473"/>
                <a:gd name="T62" fmla="*/ 303 w 339"/>
                <a:gd name="T63" fmla="*/ 130 h 473"/>
                <a:gd name="T64" fmla="*/ 287 w 339"/>
                <a:gd name="T65" fmla="*/ 137 h 473"/>
                <a:gd name="T66" fmla="*/ 270 w 339"/>
                <a:gd name="T67" fmla="*/ 163 h 473"/>
                <a:gd name="T68" fmla="*/ 261 w 339"/>
                <a:gd name="T69" fmla="*/ 189 h 473"/>
                <a:gd name="T70" fmla="*/ 261 w 339"/>
                <a:gd name="T71" fmla="*/ 215 h 473"/>
                <a:gd name="T72" fmla="*/ 242 w 339"/>
                <a:gd name="T73" fmla="*/ 222 h 473"/>
                <a:gd name="T74" fmla="*/ 216 w 339"/>
                <a:gd name="T75" fmla="*/ 258 h 473"/>
                <a:gd name="T76" fmla="*/ 192 w 339"/>
                <a:gd name="T77" fmla="*/ 258 h 473"/>
                <a:gd name="T78" fmla="*/ 192 w 339"/>
                <a:gd name="T79" fmla="*/ 293 h 473"/>
                <a:gd name="T80" fmla="*/ 199 w 339"/>
                <a:gd name="T81" fmla="*/ 319 h 473"/>
                <a:gd name="T82" fmla="*/ 183 w 339"/>
                <a:gd name="T83" fmla="*/ 345 h 473"/>
                <a:gd name="T84" fmla="*/ 166 w 339"/>
                <a:gd name="T85" fmla="*/ 362 h 473"/>
                <a:gd name="T86" fmla="*/ 173 w 339"/>
                <a:gd name="T87" fmla="*/ 378 h 473"/>
                <a:gd name="T88" fmla="*/ 166 w 339"/>
                <a:gd name="T89" fmla="*/ 395 h 473"/>
                <a:gd name="T90" fmla="*/ 140 w 339"/>
                <a:gd name="T91" fmla="*/ 404 h 473"/>
                <a:gd name="T92" fmla="*/ 131 w 339"/>
                <a:gd name="T93" fmla="*/ 421 h 473"/>
                <a:gd name="T94" fmla="*/ 121 w 339"/>
                <a:gd name="T95" fmla="*/ 4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9" h="473">
                  <a:moveTo>
                    <a:pt x="131" y="464"/>
                  </a:moveTo>
                  <a:lnTo>
                    <a:pt x="104" y="473"/>
                  </a:lnTo>
                  <a:lnTo>
                    <a:pt x="95" y="473"/>
                  </a:lnTo>
                  <a:lnTo>
                    <a:pt x="95" y="464"/>
                  </a:lnTo>
                  <a:lnTo>
                    <a:pt x="88" y="473"/>
                  </a:lnTo>
                  <a:lnTo>
                    <a:pt x="78" y="464"/>
                  </a:lnTo>
                  <a:lnTo>
                    <a:pt x="62" y="456"/>
                  </a:lnTo>
                  <a:lnTo>
                    <a:pt x="52" y="447"/>
                  </a:lnTo>
                  <a:lnTo>
                    <a:pt x="43" y="447"/>
                  </a:lnTo>
                  <a:lnTo>
                    <a:pt x="36" y="447"/>
                  </a:lnTo>
                  <a:lnTo>
                    <a:pt x="36" y="440"/>
                  </a:lnTo>
                  <a:lnTo>
                    <a:pt x="26" y="430"/>
                  </a:lnTo>
                  <a:lnTo>
                    <a:pt x="17" y="440"/>
                  </a:lnTo>
                  <a:lnTo>
                    <a:pt x="10" y="440"/>
                  </a:lnTo>
                  <a:lnTo>
                    <a:pt x="0" y="440"/>
                  </a:lnTo>
                  <a:lnTo>
                    <a:pt x="0" y="430"/>
                  </a:lnTo>
                  <a:lnTo>
                    <a:pt x="10" y="421"/>
                  </a:lnTo>
                  <a:lnTo>
                    <a:pt x="17" y="404"/>
                  </a:lnTo>
                  <a:lnTo>
                    <a:pt x="17" y="395"/>
                  </a:lnTo>
                  <a:lnTo>
                    <a:pt x="26" y="388"/>
                  </a:lnTo>
                  <a:lnTo>
                    <a:pt x="36" y="388"/>
                  </a:lnTo>
                  <a:lnTo>
                    <a:pt x="36" y="378"/>
                  </a:lnTo>
                  <a:lnTo>
                    <a:pt x="43" y="362"/>
                  </a:lnTo>
                  <a:lnTo>
                    <a:pt x="36" y="352"/>
                  </a:lnTo>
                  <a:lnTo>
                    <a:pt x="43" y="345"/>
                  </a:lnTo>
                  <a:lnTo>
                    <a:pt x="43" y="336"/>
                  </a:lnTo>
                  <a:lnTo>
                    <a:pt x="52" y="326"/>
                  </a:lnTo>
                  <a:lnTo>
                    <a:pt x="62" y="319"/>
                  </a:lnTo>
                  <a:lnTo>
                    <a:pt x="62" y="310"/>
                  </a:lnTo>
                  <a:lnTo>
                    <a:pt x="62" y="293"/>
                  </a:lnTo>
                  <a:lnTo>
                    <a:pt x="52" y="293"/>
                  </a:lnTo>
                  <a:lnTo>
                    <a:pt x="43" y="284"/>
                  </a:lnTo>
                  <a:lnTo>
                    <a:pt x="26" y="284"/>
                  </a:lnTo>
                  <a:lnTo>
                    <a:pt x="26" y="274"/>
                  </a:lnTo>
                  <a:lnTo>
                    <a:pt x="26" y="267"/>
                  </a:lnTo>
                  <a:lnTo>
                    <a:pt x="36" y="258"/>
                  </a:lnTo>
                  <a:lnTo>
                    <a:pt x="43" y="248"/>
                  </a:lnTo>
                  <a:lnTo>
                    <a:pt x="43" y="241"/>
                  </a:lnTo>
                  <a:lnTo>
                    <a:pt x="43" y="232"/>
                  </a:lnTo>
                  <a:lnTo>
                    <a:pt x="43" y="222"/>
                  </a:lnTo>
                  <a:lnTo>
                    <a:pt x="52" y="215"/>
                  </a:lnTo>
                  <a:lnTo>
                    <a:pt x="71" y="215"/>
                  </a:lnTo>
                  <a:lnTo>
                    <a:pt x="78" y="215"/>
                  </a:lnTo>
                  <a:lnTo>
                    <a:pt x="88" y="199"/>
                  </a:lnTo>
                  <a:lnTo>
                    <a:pt x="95" y="189"/>
                  </a:lnTo>
                  <a:lnTo>
                    <a:pt x="95" y="180"/>
                  </a:lnTo>
                  <a:lnTo>
                    <a:pt x="104" y="172"/>
                  </a:lnTo>
                  <a:lnTo>
                    <a:pt x="114" y="163"/>
                  </a:lnTo>
                  <a:lnTo>
                    <a:pt x="121" y="146"/>
                  </a:lnTo>
                  <a:lnTo>
                    <a:pt x="131" y="137"/>
                  </a:lnTo>
                  <a:lnTo>
                    <a:pt x="131" y="120"/>
                  </a:lnTo>
                  <a:lnTo>
                    <a:pt x="140" y="111"/>
                  </a:lnTo>
                  <a:lnTo>
                    <a:pt x="147" y="104"/>
                  </a:lnTo>
                  <a:lnTo>
                    <a:pt x="147" y="85"/>
                  </a:lnTo>
                  <a:lnTo>
                    <a:pt x="157" y="78"/>
                  </a:lnTo>
                  <a:lnTo>
                    <a:pt x="166" y="68"/>
                  </a:lnTo>
                  <a:lnTo>
                    <a:pt x="166" y="52"/>
                  </a:lnTo>
                  <a:lnTo>
                    <a:pt x="166" y="42"/>
                  </a:lnTo>
                  <a:lnTo>
                    <a:pt x="173" y="35"/>
                  </a:lnTo>
                  <a:lnTo>
                    <a:pt x="173" y="26"/>
                  </a:lnTo>
                  <a:lnTo>
                    <a:pt x="173" y="16"/>
                  </a:lnTo>
                  <a:lnTo>
                    <a:pt x="173" y="9"/>
                  </a:lnTo>
                  <a:lnTo>
                    <a:pt x="192" y="9"/>
                  </a:lnTo>
                  <a:lnTo>
                    <a:pt x="199" y="9"/>
                  </a:lnTo>
                  <a:lnTo>
                    <a:pt x="199" y="0"/>
                  </a:lnTo>
                  <a:lnTo>
                    <a:pt x="216" y="9"/>
                  </a:lnTo>
                  <a:lnTo>
                    <a:pt x="225" y="9"/>
                  </a:lnTo>
                  <a:lnTo>
                    <a:pt x="225" y="16"/>
                  </a:lnTo>
                  <a:lnTo>
                    <a:pt x="225" y="26"/>
                  </a:lnTo>
                  <a:lnTo>
                    <a:pt x="225" y="35"/>
                  </a:lnTo>
                  <a:lnTo>
                    <a:pt x="235" y="35"/>
                  </a:lnTo>
                  <a:lnTo>
                    <a:pt x="242" y="35"/>
                  </a:lnTo>
                  <a:lnTo>
                    <a:pt x="251" y="35"/>
                  </a:lnTo>
                  <a:lnTo>
                    <a:pt x="261" y="42"/>
                  </a:lnTo>
                  <a:lnTo>
                    <a:pt x="270" y="42"/>
                  </a:lnTo>
                  <a:lnTo>
                    <a:pt x="277" y="52"/>
                  </a:lnTo>
                  <a:lnTo>
                    <a:pt x="287" y="59"/>
                  </a:lnTo>
                  <a:lnTo>
                    <a:pt x="287" y="52"/>
                  </a:lnTo>
                  <a:lnTo>
                    <a:pt x="294" y="52"/>
                  </a:lnTo>
                  <a:lnTo>
                    <a:pt x="303" y="52"/>
                  </a:lnTo>
                  <a:lnTo>
                    <a:pt x="303" y="59"/>
                  </a:lnTo>
                  <a:lnTo>
                    <a:pt x="310" y="59"/>
                  </a:lnTo>
                  <a:lnTo>
                    <a:pt x="320" y="59"/>
                  </a:lnTo>
                  <a:lnTo>
                    <a:pt x="329" y="68"/>
                  </a:lnTo>
                  <a:lnTo>
                    <a:pt x="320" y="78"/>
                  </a:lnTo>
                  <a:lnTo>
                    <a:pt x="320" y="85"/>
                  </a:lnTo>
                  <a:lnTo>
                    <a:pt x="320" y="94"/>
                  </a:lnTo>
                  <a:lnTo>
                    <a:pt x="329" y="94"/>
                  </a:lnTo>
                  <a:lnTo>
                    <a:pt x="339" y="104"/>
                  </a:lnTo>
                  <a:lnTo>
                    <a:pt x="339" y="111"/>
                  </a:lnTo>
                  <a:lnTo>
                    <a:pt x="329" y="111"/>
                  </a:lnTo>
                  <a:lnTo>
                    <a:pt x="329" y="120"/>
                  </a:lnTo>
                  <a:lnTo>
                    <a:pt x="320" y="120"/>
                  </a:lnTo>
                  <a:lnTo>
                    <a:pt x="310" y="120"/>
                  </a:lnTo>
                  <a:lnTo>
                    <a:pt x="310" y="130"/>
                  </a:lnTo>
                  <a:lnTo>
                    <a:pt x="303" y="130"/>
                  </a:lnTo>
                  <a:lnTo>
                    <a:pt x="294" y="130"/>
                  </a:lnTo>
                  <a:lnTo>
                    <a:pt x="294" y="137"/>
                  </a:lnTo>
                  <a:lnTo>
                    <a:pt x="287" y="137"/>
                  </a:lnTo>
                  <a:lnTo>
                    <a:pt x="277" y="146"/>
                  </a:lnTo>
                  <a:lnTo>
                    <a:pt x="277" y="154"/>
                  </a:lnTo>
                  <a:lnTo>
                    <a:pt x="270" y="163"/>
                  </a:lnTo>
                  <a:lnTo>
                    <a:pt x="270" y="172"/>
                  </a:lnTo>
                  <a:lnTo>
                    <a:pt x="261" y="180"/>
                  </a:lnTo>
                  <a:lnTo>
                    <a:pt x="261" y="189"/>
                  </a:lnTo>
                  <a:lnTo>
                    <a:pt x="261" y="199"/>
                  </a:lnTo>
                  <a:lnTo>
                    <a:pt x="261" y="206"/>
                  </a:lnTo>
                  <a:lnTo>
                    <a:pt x="261" y="215"/>
                  </a:lnTo>
                  <a:lnTo>
                    <a:pt x="251" y="215"/>
                  </a:lnTo>
                  <a:lnTo>
                    <a:pt x="242" y="215"/>
                  </a:lnTo>
                  <a:lnTo>
                    <a:pt x="242" y="222"/>
                  </a:lnTo>
                  <a:lnTo>
                    <a:pt x="225" y="241"/>
                  </a:lnTo>
                  <a:lnTo>
                    <a:pt x="225" y="248"/>
                  </a:lnTo>
                  <a:lnTo>
                    <a:pt x="216" y="258"/>
                  </a:lnTo>
                  <a:lnTo>
                    <a:pt x="216" y="267"/>
                  </a:lnTo>
                  <a:lnTo>
                    <a:pt x="209" y="267"/>
                  </a:lnTo>
                  <a:lnTo>
                    <a:pt x="192" y="258"/>
                  </a:lnTo>
                  <a:lnTo>
                    <a:pt x="192" y="274"/>
                  </a:lnTo>
                  <a:lnTo>
                    <a:pt x="192" y="284"/>
                  </a:lnTo>
                  <a:lnTo>
                    <a:pt x="192" y="293"/>
                  </a:lnTo>
                  <a:lnTo>
                    <a:pt x="199" y="300"/>
                  </a:lnTo>
                  <a:lnTo>
                    <a:pt x="199" y="310"/>
                  </a:lnTo>
                  <a:lnTo>
                    <a:pt x="199" y="319"/>
                  </a:lnTo>
                  <a:lnTo>
                    <a:pt x="192" y="326"/>
                  </a:lnTo>
                  <a:lnTo>
                    <a:pt x="183" y="336"/>
                  </a:lnTo>
                  <a:lnTo>
                    <a:pt x="183" y="345"/>
                  </a:lnTo>
                  <a:lnTo>
                    <a:pt x="173" y="345"/>
                  </a:lnTo>
                  <a:lnTo>
                    <a:pt x="166" y="352"/>
                  </a:lnTo>
                  <a:lnTo>
                    <a:pt x="166" y="362"/>
                  </a:lnTo>
                  <a:lnTo>
                    <a:pt x="157" y="369"/>
                  </a:lnTo>
                  <a:lnTo>
                    <a:pt x="166" y="378"/>
                  </a:lnTo>
                  <a:lnTo>
                    <a:pt x="173" y="378"/>
                  </a:lnTo>
                  <a:lnTo>
                    <a:pt x="173" y="388"/>
                  </a:lnTo>
                  <a:lnTo>
                    <a:pt x="173" y="395"/>
                  </a:lnTo>
                  <a:lnTo>
                    <a:pt x="166" y="395"/>
                  </a:lnTo>
                  <a:lnTo>
                    <a:pt x="157" y="404"/>
                  </a:lnTo>
                  <a:lnTo>
                    <a:pt x="147" y="404"/>
                  </a:lnTo>
                  <a:lnTo>
                    <a:pt x="140" y="404"/>
                  </a:lnTo>
                  <a:lnTo>
                    <a:pt x="140" y="411"/>
                  </a:lnTo>
                  <a:lnTo>
                    <a:pt x="131" y="411"/>
                  </a:lnTo>
                  <a:lnTo>
                    <a:pt x="131" y="421"/>
                  </a:lnTo>
                  <a:lnTo>
                    <a:pt x="121" y="430"/>
                  </a:lnTo>
                  <a:lnTo>
                    <a:pt x="121" y="447"/>
                  </a:lnTo>
                  <a:lnTo>
                    <a:pt x="121" y="464"/>
                  </a:lnTo>
                  <a:lnTo>
                    <a:pt x="131" y="46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80"/>
            <p:cNvSpPr>
              <a:spLocks/>
            </p:cNvSpPr>
            <p:nvPr/>
          </p:nvSpPr>
          <p:spPr bwMode="auto">
            <a:xfrm>
              <a:off x="3863976" y="5511800"/>
              <a:ext cx="125413" cy="82550"/>
            </a:xfrm>
            <a:custGeom>
              <a:avLst/>
              <a:gdLst>
                <a:gd name="T0" fmla="*/ 43 w 79"/>
                <a:gd name="T1" fmla="*/ 52 h 52"/>
                <a:gd name="T2" fmla="*/ 43 w 79"/>
                <a:gd name="T3" fmla="*/ 45 h 52"/>
                <a:gd name="T4" fmla="*/ 34 w 79"/>
                <a:gd name="T5" fmla="*/ 45 h 52"/>
                <a:gd name="T6" fmla="*/ 27 w 79"/>
                <a:gd name="T7" fmla="*/ 26 h 52"/>
                <a:gd name="T8" fmla="*/ 17 w 79"/>
                <a:gd name="T9" fmla="*/ 26 h 52"/>
                <a:gd name="T10" fmla="*/ 0 w 79"/>
                <a:gd name="T11" fmla="*/ 26 h 52"/>
                <a:gd name="T12" fmla="*/ 0 w 79"/>
                <a:gd name="T13" fmla="*/ 19 h 52"/>
                <a:gd name="T14" fmla="*/ 10 w 79"/>
                <a:gd name="T15" fmla="*/ 19 h 52"/>
                <a:gd name="T16" fmla="*/ 17 w 79"/>
                <a:gd name="T17" fmla="*/ 19 h 52"/>
                <a:gd name="T18" fmla="*/ 34 w 79"/>
                <a:gd name="T19" fmla="*/ 19 h 52"/>
                <a:gd name="T20" fmla="*/ 34 w 79"/>
                <a:gd name="T21" fmla="*/ 10 h 52"/>
                <a:gd name="T22" fmla="*/ 43 w 79"/>
                <a:gd name="T23" fmla="*/ 0 h 52"/>
                <a:gd name="T24" fmla="*/ 53 w 79"/>
                <a:gd name="T25" fmla="*/ 10 h 52"/>
                <a:gd name="T26" fmla="*/ 53 w 79"/>
                <a:gd name="T27" fmla="*/ 19 h 52"/>
                <a:gd name="T28" fmla="*/ 60 w 79"/>
                <a:gd name="T29" fmla="*/ 26 h 52"/>
                <a:gd name="T30" fmla="*/ 69 w 79"/>
                <a:gd name="T31" fmla="*/ 26 h 52"/>
                <a:gd name="T32" fmla="*/ 79 w 79"/>
                <a:gd name="T33" fmla="*/ 26 h 52"/>
                <a:gd name="T34" fmla="*/ 69 w 79"/>
                <a:gd name="T35" fmla="*/ 36 h 52"/>
                <a:gd name="T36" fmla="*/ 60 w 79"/>
                <a:gd name="T37" fmla="*/ 36 h 52"/>
                <a:gd name="T38" fmla="*/ 60 w 79"/>
                <a:gd name="T39" fmla="*/ 45 h 52"/>
                <a:gd name="T40" fmla="*/ 53 w 79"/>
                <a:gd name="T41" fmla="*/ 52 h 52"/>
                <a:gd name="T42" fmla="*/ 43 w 79"/>
                <a:gd name="T4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" h="52">
                  <a:moveTo>
                    <a:pt x="43" y="52"/>
                  </a:moveTo>
                  <a:lnTo>
                    <a:pt x="43" y="45"/>
                  </a:lnTo>
                  <a:lnTo>
                    <a:pt x="34" y="45"/>
                  </a:lnTo>
                  <a:lnTo>
                    <a:pt x="27" y="26"/>
                  </a:lnTo>
                  <a:lnTo>
                    <a:pt x="17" y="26"/>
                  </a:lnTo>
                  <a:lnTo>
                    <a:pt x="0" y="26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7" y="19"/>
                  </a:lnTo>
                  <a:lnTo>
                    <a:pt x="34" y="19"/>
                  </a:lnTo>
                  <a:lnTo>
                    <a:pt x="34" y="10"/>
                  </a:lnTo>
                  <a:lnTo>
                    <a:pt x="43" y="0"/>
                  </a:lnTo>
                  <a:lnTo>
                    <a:pt x="53" y="10"/>
                  </a:lnTo>
                  <a:lnTo>
                    <a:pt x="53" y="19"/>
                  </a:lnTo>
                  <a:lnTo>
                    <a:pt x="60" y="26"/>
                  </a:lnTo>
                  <a:lnTo>
                    <a:pt x="69" y="26"/>
                  </a:lnTo>
                  <a:lnTo>
                    <a:pt x="79" y="26"/>
                  </a:lnTo>
                  <a:lnTo>
                    <a:pt x="69" y="36"/>
                  </a:lnTo>
                  <a:lnTo>
                    <a:pt x="60" y="36"/>
                  </a:lnTo>
                  <a:lnTo>
                    <a:pt x="60" y="45"/>
                  </a:lnTo>
                  <a:lnTo>
                    <a:pt x="53" y="52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81"/>
            <p:cNvSpPr>
              <a:spLocks/>
            </p:cNvSpPr>
            <p:nvPr/>
          </p:nvSpPr>
          <p:spPr bwMode="auto">
            <a:xfrm>
              <a:off x="3863976" y="5511800"/>
              <a:ext cx="125413" cy="82550"/>
            </a:xfrm>
            <a:custGeom>
              <a:avLst/>
              <a:gdLst>
                <a:gd name="T0" fmla="*/ 43 w 79"/>
                <a:gd name="T1" fmla="*/ 52 h 52"/>
                <a:gd name="T2" fmla="*/ 43 w 79"/>
                <a:gd name="T3" fmla="*/ 45 h 52"/>
                <a:gd name="T4" fmla="*/ 34 w 79"/>
                <a:gd name="T5" fmla="*/ 45 h 52"/>
                <a:gd name="T6" fmla="*/ 27 w 79"/>
                <a:gd name="T7" fmla="*/ 26 h 52"/>
                <a:gd name="T8" fmla="*/ 17 w 79"/>
                <a:gd name="T9" fmla="*/ 26 h 52"/>
                <a:gd name="T10" fmla="*/ 0 w 79"/>
                <a:gd name="T11" fmla="*/ 26 h 52"/>
                <a:gd name="T12" fmla="*/ 0 w 79"/>
                <a:gd name="T13" fmla="*/ 19 h 52"/>
                <a:gd name="T14" fmla="*/ 10 w 79"/>
                <a:gd name="T15" fmla="*/ 19 h 52"/>
                <a:gd name="T16" fmla="*/ 17 w 79"/>
                <a:gd name="T17" fmla="*/ 19 h 52"/>
                <a:gd name="T18" fmla="*/ 34 w 79"/>
                <a:gd name="T19" fmla="*/ 19 h 52"/>
                <a:gd name="T20" fmla="*/ 34 w 79"/>
                <a:gd name="T21" fmla="*/ 10 h 52"/>
                <a:gd name="T22" fmla="*/ 43 w 79"/>
                <a:gd name="T23" fmla="*/ 0 h 52"/>
                <a:gd name="T24" fmla="*/ 53 w 79"/>
                <a:gd name="T25" fmla="*/ 10 h 52"/>
                <a:gd name="T26" fmla="*/ 53 w 79"/>
                <a:gd name="T27" fmla="*/ 19 h 52"/>
                <a:gd name="T28" fmla="*/ 60 w 79"/>
                <a:gd name="T29" fmla="*/ 26 h 52"/>
                <a:gd name="T30" fmla="*/ 69 w 79"/>
                <a:gd name="T31" fmla="*/ 26 h 52"/>
                <a:gd name="T32" fmla="*/ 79 w 79"/>
                <a:gd name="T33" fmla="*/ 26 h 52"/>
                <a:gd name="T34" fmla="*/ 69 w 79"/>
                <a:gd name="T35" fmla="*/ 36 h 52"/>
                <a:gd name="T36" fmla="*/ 60 w 79"/>
                <a:gd name="T37" fmla="*/ 36 h 52"/>
                <a:gd name="T38" fmla="*/ 60 w 79"/>
                <a:gd name="T39" fmla="*/ 45 h 52"/>
                <a:gd name="T40" fmla="*/ 53 w 79"/>
                <a:gd name="T41" fmla="*/ 52 h 52"/>
                <a:gd name="T42" fmla="*/ 43 w 79"/>
                <a:gd name="T4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" h="52">
                  <a:moveTo>
                    <a:pt x="43" y="52"/>
                  </a:moveTo>
                  <a:lnTo>
                    <a:pt x="43" y="45"/>
                  </a:lnTo>
                  <a:lnTo>
                    <a:pt x="34" y="45"/>
                  </a:lnTo>
                  <a:lnTo>
                    <a:pt x="27" y="26"/>
                  </a:lnTo>
                  <a:lnTo>
                    <a:pt x="17" y="26"/>
                  </a:lnTo>
                  <a:lnTo>
                    <a:pt x="0" y="26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17" y="19"/>
                  </a:lnTo>
                  <a:lnTo>
                    <a:pt x="34" y="19"/>
                  </a:lnTo>
                  <a:lnTo>
                    <a:pt x="34" y="10"/>
                  </a:lnTo>
                  <a:lnTo>
                    <a:pt x="43" y="0"/>
                  </a:lnTo>
                  <a:lnTo>
                    <a:pt x="53" y="10"/>
                  </a:lnTo>
                  <a:lnTo>
                    <a:pt x="53" y="19"/>
                  </a:lnTo>
                  <a:lnTo>
                    <a:pt x="60" y="26"/>
                  </a:lnTo>
                  <a:lnTo>
                    <a:pt x="69" y="26"/>
                  </a:lnTo>
                  <a:lnTo>
                    <a:pt x="79" y="26"/>
                  </a:lnTo>
                  <a:lnTo>
                    <a:pt x="69" y="36"/>
                  </a:lnTo>
                  <a:lnTo>
                    <a:pt x="60" y="36"/>
                  </a:lnTo>
                  <a:lnTo>
                    <a:pt x="60" y="45"/>
                  </a:lnTo>
                  <a:lnTo>
                    <a:pt x="53" y="52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82"/>
            <p:cNvSpPr>
              <a:spLocks/>
            </p:cNvSpPr>
            <p:nvPr/>
          </p:nvSpPr>
          <p:spPr bwMode="auto">
            <a:xfrm>
              <a:off x="4041776" y="5511800"/>
              <a:ext cx="55563" cy="41275"/>
            </a:xfrm>
            <a:custGeom>
              <a:avLst/>
              <a:gdLst>
                <a:gd name="T0" fmla="*/ 26 w 35"/>
                <a:gd name="T1" fmla="*/ 26 h 26"/>
                <a:gd name="T2" fmla="*/ 19 w 35"/>
                <a:gd name="T3" fmla="*/ 19 h 26"/>
                <a:gd name="T4" fmla="*/ 9 w 35"/>
                <a:gd name="T5" fmla="*/ 19 h 26"/>
                <a:gd name="T6" fmla="*/ 0 w 35"/>
                <a:gd name="T7" fmla="*/ 10 h 26"/>
                <a:gd name="T8" fmla="*/ 0 w 35"/>
                <a:gd name="T9" fmla="*/ 0 h 26"/>
                <a:gd name="T10" fmla="*/ 9 w 35"/>
                <a:gd name="T11" fmla="*/ 0 h 26"/>
                <a:gd name="T12" fmla="*/ 19 w 35"/>
                <a:gd name="T13" fmla="*/ 10 h 26"/>
                <a:gd name="T14" fmla="*/ 26 w 35"/>
                <a:gd name="T15" fmla="*/ 10 h 26"/>
                <a:gd name="T16" fmla="*/ 35 w 35"/>
                <a:gd name="T17" fmla="*/ 10 h 26"/>
                <a:gd name="T18" fmla="*/ 35 w 35"/>
                <a:gd name="T19" fmla="*/ 19 h 26"/>
                <a:gd name="T20" fmla="*/ 35 w 35"/>
                <a:gd name="T21" fmla="*/ 26 h 26"/>
                <a:gd name="T22" fmla="*/ 26 w 35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26">
                  <a:moveTo>
                    <a:pt x="26" y="26"/>
                  </a:moveTo>
                  <a:lnTo>
                    <a:pt x="19" y="19"/>
                  </a:lnTo>
                  <a:lnTo>
                    <a:pt x="9" y="19"/>
                  </a:lnTo>
                  <a:lnTo>
                    <a:pt x="0" y="10"/>
                  </a:lnTo>
                  <a:lnTo>
                    <a:pt x="0" y="0"/>
                  </a:lnTo>
                  <a:lnTo>
                    <a:pt x="9" y="0"/>
                  </a:lnTo>
                  <a:lnTo>
                    <a:pt x="19" y="10"/>
                  </a:lnTo>
                  <a:lnTo>
                    <a:pt x="26" y="10"/>
                  </a:lnTo>
                  <a:lnTo>
                    <a:pt x="35" y="10"/>
                  </a:lnTo>
                  <a:lnTo>
                    <a:pt x="35" y="19"/>
                  </a:lnTo>
                  <a:lnTo>
                    <a:pt x="35" y="26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83"/>
            <p:cNvSpPr>
              <a:spLocks/>
            </p:cNvSpPr>
            <p:nvPr/>
          </p:nvSpPr>
          <p:spPr bwMode="auto">
            <a:xfrm>
              <a:off x="4041776" y="5511800"/>
              <a:ext cx="55563" cy="41275"/>
            </a:xfrm>
            <a:custGeom>
              <a:avLst/>
              <a:gdLst>
                <a:gd name="T0" fmla="*/ 26 w 35"/>
                <a:gd name="T1" fmla="*/ 26 h 26"/>
                <a:gd name="T2" fmla="*/ 19 w 35"/>
                <a:gd name="T3" fmla="*/ 19 h 26"/>
                <a:gd name="T4" fmla="*/ 9 w 35"/>
                <a:gd name="T5" fmla="*/ 19 h 26"/>
                <a:gd name="T6" fmla="*/ 0 w 35"/>
                <a:gd name="T7" fmla="*/ 10 h 26"/>
                <a:gd name="T8" fmla="*/ 0 w 35"/>
                <a:gd name="T9" fmla="*/ 0 h 26"/>
                <a:gd name="T10" fmla="*/ 9 w 35"/>
                <a:gd name="T11" fmla="*/ 0 h 26"/>
                <a:gd name="T12" fmla="*/ 19 w 35"/>
                <a:gd name="T13" fmla="*/ 10 h 26"/>
                <a:gd name="T14" fmla="*/ 26 w 35"/>
                <a:gd name="T15" fmla="*/ 10 h 26"/>
                <a:gd name="T16" fmla="*/ 35 w 35"/>
                <a:gd name="T17" fmla="*/ 10 h 26"/>
                <a:gd name="T18" fmla="*/ 35 w 35"/>
                <a:gd name="T19" fmla="*/ 19 h 26"/>
                <a:gd name="T20" fmla="*/ 35 w 35"/>
                <a:gd name="T21" fmla="*/ 26 h 26"/>
                <a:gd name="T22" fmla="*/ 26 w 35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26">
                  <a:moveTo>
                    <a:pt x="26" y="26"/>
                  </a:moveTo>
                  <a:lnTo>
                    <a:pt x="19" y="19"/>
                  </a:lnTo>
                  <a:lnTo>
                    <a:pt x="9" y="19"/>
                  </a:lnTo>
                  <a:lnTo>
                    <a:pt x="0" y="10"/>
                  </a:lnTo>
                  <a:lnTo>
                    <a:pt x="0" y="0"/>
                  </a:lnTo>
                  <a:lnTo>
                    <a:pt x="9" y="0"/>
                  </a:lnTo>
                  <a:lnTo>
                    <a:pt x="19" y="10"/>
                  </a:lnTo>
                  <a:lnTo>
                    <a:pt x="26" y="10"/>
                  </a:lnTo>
                  <a:lnTo>
                    <a:pt x="35" y="10"/>
                  </a:lnTo>
                  <a:lnTo>
                    <a:pt x="35" y="19"/>
                  </a:lnTo>
                  <a:lnTo>
                    <a:pt x="35" y="26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84"/>
            <p:cNvSpPr>
              <a:spLocks/>
            </p:cNvSpPr>
            <p:nvPr/>
          </p:nvSpPr>
          <p:spPr bwMode="auto">
            <a:xfrm>
              <a:off x="3684588" y="5594350"/>
              <a:ext cx="55563" cy="41275"/>
            </a:xfrm>
            <a:custGeom>
              <a:avLst/>
              <a:gdLst>
                <a:gd name="T0" fmla="*/ 19 w 35"/>
                <a:gd name="T1" fmla="*/ 17 h 26"/>
                <a:gd name="T2" fmla="*/ 26 w 35"/>
                <a:gd name="T3" fmla="*/ 17 h 26"/>
                <a:gd name="T4" fmla="*/ 26 w 35"/>
                <a:gd name="T5" fmla="*/ 10 h 26"/>
                <a:gd name="T6" fmla="*/ 35 w 35"/>
                <a:gd name="T7" fmla="*/ 0 h 26"/>
                <a:gd name="T8" fmla="*/ 26 w 35"/>
                <a:gd name="T9" fmla="*/ 0 h 26"/>
                <a:gd name="T10" fmla="*/ 19 w 35"/>
                <a:gd name="T11" fmla="*/ 0 h 26"/>
                <a:gd name="T12" fmla="*/ 19 w 35"/>
                <a:gd name="T13" fmla="*/ 10 h 26"/>
                <a:gd name="T14" fmla="*/ 0 w 35"/>
                <a:gd name="T15" fmla="*/ 10 h 26"/>
                <a:gd name="T16" fmla="*/ 0 w 35"/>
                <a:gd name="T17" fmla="*/ 17 h 26"/>
                <a:gd name="T18" fmla="*/ 0 w 35"/>
                <a:gd name="T19" fmla="*/ 26 h 26"/>
                <a:gd name="T20" fmla="*/ 19 w 35"/>
                <a:gd name="T2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6">
                  <a:moveTo>
                    <a:pt x="19" y="17"/>
                  </a:moveTo>
                  <a:lnTo>
                    <a:pt x="26" y="17"/>
                  </a:lnTo>
                  <a:lnTo>
                    <a:pt x="26" y="10"/>
                  </a:lnTo>
                  <a:lnTo>
                    <a:pt x="35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10"/>
                  </a:lnTo>
                  <a:lnTo>
                    <a:pt x="0" y="10"/>
                  </a:lnTo>
                  <a:lnTo>
                    <a:pt x="0" y="17"/>
                  </a:lnTo>
                  <a:lnTo>
                    <a:pt x="0" y="26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85"/>
            <p:cNvSpPr>
              <a:spLocks/>
            </p:cNvSpPr>
            <p:nvPr/>
          </p:nvSpPr>
          <p:spPr bwMode="auto">
            <a:xfrm>
              <a:off x="3684588" y="5594350"/>
              <a:ext cx="55563" cy="41275"/>
            </a:xfrm>
            <a:custGeom>
              <a:avLst/>
              <a:gdLst>
                <a:gd name="T0" fmla="*/ 19 w 35"/>
                <a:gd name="T1" fmla="*/ 17 h 26"/>
                <a:gd name="T2" fmla="*/ 26 w 35"/>
                <a:gd name="T3" fmla="*/ 17 h 26"/>
                <a:gd name="T4" fmla="*/ 26 w 35"/>
                <a:gd name="T5" fmla="*/ 10 h 26"/>
                <a:gd name="T6" fmla="*/ 35 w 35"/>
                <a:gd name="T7" fmla="*/ 0 h 26"/>
                <a:gd name="T8" fmla="*/ 26 w 35"/>
                <a:gd name="T9" fmla="*/ 0 h 26"/>
                <a:gd name="T10" fmla="*/ 19 w 35"/>
                <a:gd name="T11" fmla="*/ 0 h 26"/>
                <a:gd name="T12" fmla="*/ 19 w 35"/>
                <a:gd name="T13" fmla="*/ 10 h 26"/>
                <a:gd name="T14" fmla="*/ 0 w 35"/>
                <a:gd name="T15" fmla="*/ 10 h 26"/>
                <a:gd name="T16" fmla="*/ 0 w 35"/>
                <a:gd name="T17" fmla="*/ 17 h 26"/>
                <a:gd name="T18" fmla="*/ 0 w 35"/>
                <a:gd name="T19" fmla="*/ 26 h 26"/>
                <a:gd name="T20" fmla="*/ 19 w 35"/>
                <a:gd name="T2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6">
                  <a:moveTo>
                    <a:pt x="19" y="17"/>
                  </a:moveTo>
                  <a:lnTo>
                    <a:pt x="26" y="17"/>
                  </a:lnTo>
                  <a:lnTo>
                    <a:pt x="26" y="10"/>
                  </a:lnTo>
                  <a:lnTo>
                    <a:pt x="35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10"/>
                  </a:lnTo>
                  <a:lnTo>
                    <a:pt x="0" y="10"/>
                  </a:lnTo>
                  <a:lnTo>
                    <a:pt x="0" y="17"/>
                  </a:lnTo>
                  <a:lnTo>
                    <a:pt x="0" y="26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86"/>
            <p:cNvSpPr>
              <a:spLocks/>
            </p:cNvSpPr>
            <p:nvPr/>
          </p:nvSpPr>
          <p:spPr bwMode="auto">
            <a:xfrm>
              <a:off x="3440113" y="3900488"/>
              <a:ext cx="1300163" cy="1262063"/>
            </a:xfrm>
            <a:custGeom>
              <a:avLst/>
              <a:gdLst>
                <a:gd name="T0" fmla="*/ 691 w 819"/>
                <a:gd name="T1" fmla="*/ 696 h 795"/>
                <a:gd name="T2" fmla="*/ 682 w 819"/>
                <a:gd name="T3" fmla="*/ 637 h 795"/>
                <a:gd name="T4" fmla="*/ 656 w 819"/>
                <a:gd name="T5" fmla="*/ 594 h 795"/>
                <a:gd name="T6" fmla="*/ 708 w 819"/>
                <a:gd name="T7" fmla="*/ 568 h 795"/>
                <a:gd name="T8" fmla="*/ 698 w 819"/>
                <a:gd name="T9" fmla="*/ 525 h 795"/>
                <a:gd name="T10" fmla="*/ 691 w 819"/>
                <a:gd name="T11" fmla="*/ 483 h 795"/>
                <a:gd name="T12" fmla="*/ 691 w 819"/>
                <a:gd name="T13" fmla="*/ 464 h 795"/>
                <a:gd name="T14" fmla="*/ 672 w 819"/>
                <a:gd name="T15" fmla="*/ 438 h 795"/>
                <a:gd name="T16" fmla="*/ 724 w 819"/>
                <a:gd name="T17" fmla="*/ 388 h 795"/>
                <a:gd name="T18" fmla="*/ 767 w 819"/>
                <a:gd name="T19" fmla="*/ 362 h 795"/>
                <a:gd name="T20" fmla="*/ 786 w 819"/>
                <a:gd name="T21" fmla="*/ 301 h 795"/>
                <a:gd name="T22" fmla="*/ 793 w 819"/>
                <a:gd name="T23" fmla="*/ 249 h 795"/>
                <a:gd name="T24" fmla="*/ 724 w 819"/>
                <a:gd name="T25" fmla="*/ 189 h 795"/>
                <a:gd name="T26" fmla="*/ 672 w 819"/>
                <a:gd name="T27" fmla="*/ 180 h 795"/>
                <a:gd name="T28" fmla="*/ 639 w 819"/>
                <a:gd name="T29" fmla="*/ 137 h 795"/>
                <a:gd name="T30" fmla="*/ 603 w 819"/>
                <a:gd name="T31" fmla="*/ 130 h 795"/>
                <a:gd name="T32" fmla="*/ 587 w 819"/>
                <a:gd name="T33" fmla="*/ 85 h 795"/>
                <a:gd name="T34" fmla="*/ 551 w 819"/>
                <a:gd name="T35" fmla="*/ 52 h 795"/>
                <a:gd name="T36" fmla="*/ 525 w 819"/>
                <a:gd name="T37" fmla="*/ 17 h 795"/>
                <a:gd name="T38" fmla="*/ 483 w 819"/>
                <a:gd name="T39" fmla="*/ 0 h 795"/>
                <a:gd name="T40" fmla="*/ 457 w 819"/>
                <a:gd name="T41" fmla="*/ 43 h 795"/>
                <a:gd name="T42" fmla="*/ 421 w 819"/>
                <a:gd name="T43" fmla="*/ 78 h 795"/>
                <a:gd name="T44" fmla="*/ 362 w 819"/>
                <a:gd name="T45" fmla="*/ 104 h 795"/>
                <a:gd name="T46" fmla="*/ 346 w 819"/>
                <a:gd name="T47" fmla="*/ 121 h 795"/>
                <a:gd name="T48" fmla="*/ 275 w 819"/>
                <a:gd name="T49" fmla="*/ 104 h 795"/>
                <a:gd name="T50" fmla="*/ 258 w 819"/>
                <a:gd name="T51" fmla="*/ 62 h 795"/>
                <a:gd name="T52" fmla="*/ 223 w 819"/>
                <a:gd name="T53" fmla="*/ 85 h 795"/>
                <a:gd name="T54" fmla="*/ 232 w 819"/>
                <a:gd name="T55" fmla="*/ 147 h 795"/>
                <a:gd name="T56" fmla="*/ 197 w 819"/>
                <a:gd name="T57" fmla="*/ 137 h 795"/>
                <a:gd name="T58" fmla="*/ 137 w 819"/>
                <a:gd name="T59" fmla="*/ 130 h 795"/>
                <a:gd name="T60" fmla="*/ 121 w 819"/>
                <a:gd name="T61" fmla="*/ 104 h 795"/>
                <a:gd name="T62" fmla="*/ 59 w 819"/>
                <a:gd name="T63" fmla="*/ 104 h 795"/>
                <a:gd name="T64" fmla="*/ 7 w 819"/>
                <a:gd name="T65" fmla="*/ 104 h 795"/>
                <a:gd name="T66" fmla="*/ 33 w 819"/>
                <a:gd name="T67" fmla="*/ 130 h 795"/>
                <a:gd name="T68" fmla="*/ 7 w 819"/>
                <a:gd name="T69" fmla="*/ 147 h 795"/>
                <a:gd name="T70" fmla="*/ 50 w 819"/>
                <a:gd name="T71" fmla="*/ 163 h 795"/>
                <a:gd name="T72" fmla="*/ 85 w 819"/>
                <a:gd name="T73" fmla="*/ 206 h 795"/>
                <a:gd name="T74" fmla="*/ 128 w 819"/>
                <a:gd name="T75" fmla="*/ 232 h 795"/>
                <a:gd name="T76" fmla="*/ 137 w 819"/>
                <a:gd name="T77" fmla="*/ 268 h 795"/>
                <a:gd name="T78" fmla="*/ 144 w 819"/>
                <a:gd name="T79" fmla="*/ 317 h 795"/>
                <a:gd name="T80" fmla="*/ 180 w 819"/>
                <a:gd name="T81" fmla="*/ 362 h 795"/>
                <a:gd name="T82" fmla="*/ 173 w 819"/>
                <a:gd name="T83" fmla="*/ 412 h 795"/>
                <a:gd name="T84" fmla="*/ 180 w 819"/>
                <a:gd name="T85" fmla="*/ 457 h 795"/>
                <a:gd name="T86" fmla="*/ 173 w 819"/>
                <a:gd name="T87" fmla="*/ 464 h 795"/>
                <a:gd name="T88" fmla="*/ 144 w 819"/>
                <a:gd name="T89" fmla="*/ 464 h 795"/>
                <a:gd name="T90" fmla="*/ 137 w 819"/>
                <a:gd name="T91" fmla="*/ 516 h 795"/>
                <a:gd name="T92" fmla="*/ 102 w 819"/>
                <a:gd name="T93" fmla="*/ 552 h 795"/>
                <a:gd name="T94" fmla="*/ 50 w 819"/>
                <a:gd name="T95" fmla="*/ 620 h 795"/>
                <a:gd name="T96" fmla="*/ 85 w 819"/>
                <a:gd name="T97" fmla="*/ 653 h 795"/>
                <a:gd name="T98" fmla="*/ 144 w 819"/>
                <a:gd name="T99" fmla="*/ 696 h 795"/>
                <a:gd name="T100" fmla="*/ 218 w 819"/>
                <a:gd name="T101" fmla="*/ 734 h 795"/>
                <a:gd name="T102" fmla="*/ 267 w 819"/>
                <a:gd name="T103" fmla="*/ 767 h 795"/>
                <a:gd name="T104" fmla="*/ 327 w 819"/>
                <a:gd name="T105" fmla="*/ 783 h 795"/>
                <a:gd name="T106" fmla="*/ 379 w 819"/>
                <a:gd name="T107" fmla="*/ 786 h 795"/>
                <a:gd name="T108" fmla="*/ 379 w 819"/>
                <a:gd name="T109" fmla="*/ 741 h 795"/>
                <a:gd name="T110" fmla="*/ 421 w 819"/>
                <a:gd name="T111" fmla="*/ 715 h 795"/>
                <a:gd name="T112" fmla="*/ 473 w 819"/>
                <a:gd name="T113" fmla="*/ 715 h 795"/>
                <a:gd name="T114" fmla="*/ 525 w 819"/>
                <a:gd name="T115" fmla="*/ 715 h 795"/>
                <a:gd name="T116" fmla="*/ 551 w 819"/>
                <a:gd name="T117" fmla="*/ 741 h 795"/>
                <a:gd name="T118" fmla="*/ 587 w 819"/>
                <a:gd name="T119" fmla="*/ 774 h 795"/>
                <a:gd name="T120" fmla="*/ 639 w 819"/>
                <a:gd name="T121" fmla="*/ 767 h 795"/>
                <a:gd name="T122" fmla="*/ 663 w 819"/>
                <a:gd name="T123" fmla="*/ 741 h 795"/>
                <a:gd name="T124" fmla="*/ 698 w 819"/>
                <a:gd name="T125" fmla="*/ 73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9" h="795">
                  <a:moveTo>
                    <a:pt x="698" y="731"/>
                  </a:moveTo>
                  <a:lnTo>
                    <a:pt x="708" y="722"/>
                  </a:lnTo>
                  <a:lnTo>
                    <a:pt x="708" y="715"/>
                  </a:lnTo>
                  <a:lnTo>
                    <a:pt x="715" y="705"/>
                  </a:lnTo>
                  <a:lnTo>
                    <a:pt x="708" y="696"/>
                  </a:lnTo>
                  <a:lnTo>
                    <a:pt x="691" y="696"/>
                  </a:lnTo>
                  <a:lnTo>
                    <a:pt x="682" y="696"/>
                  </a:lnTo>
                  <a:lnTo>
                    <a:pt x="672" y="679"/>
                  </a:lnTo>
                  <a:lnTo>
                    <a:pt x="672" y="672"/>
                  </a:lnTo>
                  <a:lnTo>
                    <a:pt x="672" y="653"/>
                  </a:lnTo>
                  <a:lnTo>
                    <a:pt x="672" y="644"/>
                  </a:lnTo>
                  <a:lnTo>
                    <a:pt x="682" y="637"/>
                  </a:lnTo>
                  <a:lnTo>
                    <a:pt x="682" y="627"/>
                  </a:lnTo>
                  <a:lnTo>
                    <a:pt x="682" y="620"/>
                  </a:lnTo>
                  <a:lnTo>
                    <a:pt x="672" y="611"/>
                  </a:lnTo>
                  <a:lnTo>
                    <a:pt x="663" y="611"/>
                  </a:lnTo>
                  <a:lnTo>
                    <a:pt x="656" y="604"/>
                  </a:lnTo>
                  <a:lnTo>
                    <a:pt x="656" y="594"/>
                  </a:lnTo>
                  <a:lnTo>
                    <a:pt x="663" y="594"/>
                  </a:lnTo>
                  <a:lnTo>
                    <a:pt x="672" y="594"/>
                  </a:lnTo>
                  <a:lnTo>
                    <a:pt x="682" y="594"/>
                  </a:lnTo>
                  <a:lnTo>
                    <a:pt x="691" y="585"/>
                  </a:lnTo>
                  <a:lnTo>
                    <a:pt x="698" y="575"/>
                  </a:lnTo>
                  <a:lnTo>
                    <a:pt x="708" y="568"/>
                  </a:lnTo>
                  <a:lnTo>
                    <a:pt x="698" y="559"/>
                  </a:lnTo>
                  <a:lnTo>
                    <a:pt x="698" y="552"/>
                  </a:lnTo>
                  <a:lnTo>
                    <a:pt x="691" y="542"/>
                  </a:lnTo>
                  <a:lnTo>
                    <a:pt x="691" y="533"/>
                  </a:lnTo>
                  <a:lnTo>
                    <a:pt x="698" y="533"/>
                  </a:lnTo>
                  <a:lnTo>
                    <a:pt x="698" y="525"/>
                  </a:lnTo>
                  <a:lnTo>
                    <a:pt x="698" y="516"/>
                  </a:lnTo>
                  <a:lnTo>
                    <a:pt x="691" y="507"/>
                  </a:lnTo>
                  <a:lnTo>
                    <a:pt x="691" y="499"/>
                  </a:lnTo>
                  <a:lnTo>
                    <a:pt x="698" y="499"/>
                  </a:lnTo>
                  <a:lnTo>
                    <a:pt x="691" y="490"/>
                  </a:lnTo>
                  <a:lnTo>
                    <a:pt x="691" y="483"/>
                  </a:lnTo>
                  <a:lnTo>
                    <a:pt x="698" y="483"/>
                  </a:lnTo>
                  <a:lnTo>
                    <a:pt x="708" y="483"/>
                  </a:lnTo>
                  <a:lnTo>
                    <a:pt x="708" y="473"/>
                  </a:lnTo>
                  <a:lnTo>
                    <a:pt x="698" y="457"/>
                  </a:lnTo>
                  <a:lnTo>
                    <a:pt x="691" y="457"/>
                  </a:lnTo>
                  <a:lnTo>
                    <a:pt x="691" y="464"/>
                  </a:lnTo>
                  <a:lnTo>
                    <a:pt x="682" y="464"/>
                  </a:lnTo>
                  <a:lnTo>
                    <a:pt x="672" y="483"/>
                  </a:lnTo>
                  <a:lnTo>
                    <a:pt x="656" y="490"/>
                  </a:lnTo>
                  <a:lnTo>
                    <a:pt x="646" y="473"/>
                  </a:lnTo>
                  <a:lnTo>
                    <a:pt x="656" y="457"/>
                  </a:lnTo>
                  <a:lnTo>
                    <a:pt x="672" y="438"/>
                  </a:lnTo>
                  <a:lnTo>
                    <a:pt x="672" y="431"/>
                  </a:lnTo>
                  <a:lnTo>
                    <a:pt x="682" y="421"/>
                  </a:lnTo>
                  <a:lnTo>
                    <a:pt x="698" y="421"/>
                  </a:lnTo>
                  <a:lnTo>
                    <a:pt x="715" y="412"/>
                  </a:lnTo>
                  <a:lnTo>
                    <a:pt x="724" y="395"/>
                  </a:lnTo>
                  <a:lnTo>
                    <a:pt x="724" y="388"/>
                  </a:lnTo>
                  <a:lnTo>
                    <a:pt x="734" y="379"/>
                  </a:lnTo>
                  <a:lnTo>
                    <a:pt x="741" y="388"/>
                  </a:lnTo>
                  <a:lnTo>
                    <a:pt x="750" y="395"/>
                  </a:lnTo>
                  <a:lnTo>
                    <a:pt x="760" y="379"/>
                  </a:lnTo>
                  <a:lnTo>
                    <a:pt x="767" y="388"/>
                  </a:lnTo>
                  <a:lnTo>
                    <a:pt x="767" y="362"/>
                  </a:lnTo>
                  <a:lnTo>
                    <a:pt x="776" y="353"/>
                  </a:lnTo>
                  <a:lnTo>
                    <a:pt x="776" y="343"/>
                  </a:lnTo>
                  <a:lnTo>
                    <a:pt x="776" y="327"/>
                  </a:lnTo>
                  <a:lnTo>
                    <a:pt x="776" y="317"/>
                  </a:lnTo>
                  <a:lnTo>
                    <a:pt x="786" y="310"/>
                  </a:lnTo>
                  <a:lnTo>
                    <a:pt x="786" y="301"/>
                  </a:lnTo>
                  <a:lnTo>
                    <a:pt x="793" y="284"/>
                  </a:lnTo>
                  <a:lnTo>
                    <a:pt x="802" y="275"/>
                  </a:lnTo>
                  <a:lnTo>
                    <a:pt x="819" y="258"/>
                  </a:lnTo>
                  <a:lnTo>
                    <a:pt x="812" y="249"/>
                  </a:lnTo>
                  <a:lnTo>
                    <a:pt x="802" y="249"/>
                  </a:lnTo>
                  <a:lnTo>
                    <a:pt x="793" y="249"/>
                  </a:lnTo>
                  <a:lnTo>
                    <a:pt x="786" y="242"/>
                  </a:lnTo>
                  <a:lnTo>
                    <a:pt x="767" y="242"/>
                  </a:lnTo>
                  <a:lnTo>
                    <a:pt x="750" y="232"/>
                  </a:lnTo>
                  <a:lnTo>
                    <a:pt x="741" y="225"/>
                  </a:lnTo>
                  <a:lnTo>
                    <a:pt x="734" y="206"/>
                  </a:lnTo>
                  <a:lnTo>
                    <a:pt x="724" y="189"/>
                  </a:lnTo>
                  <a:lnTo>
                    <a:pt x="708" y="189"/>
                  </a:lnTo>
                  <a:lnTo>
                    <a:pt x="698" y="180"/>
                  </a:lnTo>
                  <a:lnTo>
                    <a:pt x="691" y="180"/>
                  </a:lnTo>
                  <a:lnTo>
                    <a:pt x="682" y="180"/>
                  </a:lnTo>
                  <a:lnTo>
                    <a:pt x="672" y="189"/>
                  </a:lnTo>
                  <a:lnTo>
                    <a:pt x="672" y="180"/>
                  </a:lnTo>
                  <a:lnTo>
                    <a:pt x="663" y="173"/>
                  </a:lnTo>
                  <a:lnTo>
                    <a:pt x="656" y="163"/>
                  </a:lnTo>
                  <a:lnTo>
                    <a:pt x="646" y="163"/>
                  </a:lnTo>
                  <a:lnTo>
                    <a:pt x="646" y="154"/>
                  </a:lnTo>
                  <a:lnTo>
                    <a:pt x="639" y="147"/>
                  </a:lnTo>
                  <a:lnTo>
                    <a:pt x="639" y="137"/>
                  </a:lnTo>
                  <a:lnTo>
                    <a:pt x="630" y="130"/>
                  </a:lnTo>
                  <a:lnTo>
                    <a:pt x="630" y="121"/>
                  </a:lnTo>
                  <a:lnTo>
                    <a:pt x="620" y="121"/>
                  </a:lnTo>
                  <a:lnTo>
                    <a:pt x="620" y="130"/>
                  </a:lnTo>
                  <a:lnTo>
                    <a:pt x="613" y="130"/>
                  </a:lnTo>
                  <a:lnTo>
                    <a:pt x="603" y="130"/>
                  </a:lnTo>
                  <a:lnTo>
                    <a:pt x="594" y="121"/>
                  </a:lnTo>
                  <a:lnTo>
                    <a:pt x="603" y="111"/>
                  </a:lnTo>
                  <a:lnTo>
                    <a:pt x="603" y="104"/>
                  </a:lnTo>
                  <a:lnTo>
                    <a:pt x="603" y="85"/>
                  </a:lnTo>
                  <a:lnTo>
                    <a:pt x="594" y="85"/>
                  </a:lnTo>
                  <a:lnTo>
                    <a:pt x="587" y="85"/>
                  </a:lnTo>
                  <a:lnTo>
                    <a:pt x="577" y="85"/>
                  </a:lnTo>
                  <a:lnTo>
                    <a:pt x="568" y="69"/>
                  </a:lnTo>
                  <a:lnTo>
                    <a:pt x="568" y="62"/>
                  </a:lnTo>
                  <a:lnTo>
                    <a:pt x="561" y="62"/>
                  </a:lnTo>
                  <a:lnTo>
                    <a:pt x="551" y="62"/>
                  </a:lnTo>
                  <a:lnTo>
                    <a:pt x="551" y="52"/>
                  </a:lnTo>
                  <a:lnTo>
                    <a:pt x="551" y="43"/>
                  </a:lnTo>
                  <a:lnTo>
                    <a:pt x="542" y="43"/>
                  </a:lnTo>
                  <a:lnTo>
                    <a:pt x="535" y="43"/>
                  </a:lnTo>
                  <a:lnTo>
                    <a:pt x="535" y="33"/>
                  </a:lnTo>
                  <a:lnTo>
                    <a:pt x="525" y="26"/>
                  </a:lnTo>
                  <a:lnTo>
                    <a:pt x="525" y="17"/>
                  </a:lnTo>
                  <a:lnTo>
                    <a:pt x="525" y="10"/>
                  </a:lnTo>
                  <a:lnTo>
                    <a:pt x="525" y="0"/>
                  </a:lnTo>
                  <a:lnTo>
                    <a:pt x="509" y="0"/>
                  </a:lnTo>
                  <a:lnTo>
                    <a:pt x="499" y="0"/>
                  </a:lnTo>
                  <a:lnTo>
                    <a:pt x="490" y="0"/>
                  </a:lnTo>
                  <a:lnTo>
                    <a:pt x="483" y="0"/>
                  </a:lnTo>
                  <a:lnTo>
                    <a:pt x="473" y="0"/>
                  </a:lnTo>
                  <a:lnTo>
                    <a:pt x="466" y="10"/>
                  </a:lnTo>
                  <a:lnTo>
                    <a:pt x="466" y="17"/>
                  </a:lnTo>
                  <a:lnTo>
                    <a:pt x="466" y="26"/>
                  </a:lnTo>
                  <a:lnTo>
                    <a:pt x="457" y="33"/>
                  </a:lnTo>
                  <a:lnTo>
                    <a:pt x="457" y="43"/>
                  </a:lnTo>
                  <a:lnTo>
                    <a:pt x="457" y="62"/>
                  </a:lnTo>
                  <a:lnTo>
                    <a:pt x="457" y="69"/>
                  </a:lnTo>
                  <a:lnTo>
                    <a:pt x="447" y="69"/>
                  </a:lnTo>
                  <a:lnTo>
                    <a:pt x="440" y="69"/>
                  </a:lnTo>
                  <a:lnTo>
                    <a:pt x="431" y="78"/>
                  </a:lnTo>
                  <a:lnTo>
                    <a:pt x="421" y="78"/>
                  </a:lnTo>
                  <a:lnTo>
                    <a:pt x="405" y="85"/>
                  </a:lnTo>
                  <a:lnTo>
                    <a:pt x="388" y="95"/>
                  </a:lnTo>
                  <a:lnTo>
                    <a:pt x="369" y="95"/>
                  </a:lnTo>
                  <a:lnTo>
                    <a:pt x="353" y="95"/>
                  </a:lnTo>
                  <a:lnTo>
                    <a:pt x="353" y="104"/>
                  </a:lnTo>
                  <a:lnTo>
                    <a:pt x="362" y="104"/>
                  </a:lnTo>
                  <a:lnTo>
                    <a:pt x="379" y="111"/>
                  </a:lnTo>
                  <a:lnTo>
                    <a:pt x="388" y="121"/>
                  </a:lnTo>
                  <a:lnTo>
                    <a:pt x="379" y="121"/>
                  </a:lnTo>
                  <a:lnTo>
                    <a:pt x="379" y="130"/>
                  </a:lnTo>
                  <a:lnTo>
                    <a:pt x="362" y="121"/>
                  </a:lnTo>
                  <a:lnTo>
                    <a:pt x="346" y="121"/>
                  </a:lnTo>
                  <a:lnTo>
                    <a:pt x="327" y="121"/>
                  </a:lnTo>
                  <a:lnTo>
                    <a:pt x="327" y="111"/>
                  </a:lnTo>
                  <a:lnTo>
                    <a:pt x="310" y="111"/>
                  </a:lnTo>
                  <a:lnTo>
                    <a:pt x="294" y="104"/>
                  </a:lnTo>
                  <a:lnTo>
                    <a:pt x="275" y="95"/>
                  </a:lnTo>
                  <a:lnTo>
                    <a:pt x="275" y="104"/>
                  </a:lnTo>
                  <a:lnTo>
                    <a:pt x="258" y="95"/>
                  </a:lnTo>
                  <a:lnTo>
                    <a:pt x="267" y="85"/>
                  </a:lnTo>
                  <a:lnTo>
                    <a:pt x="258" y="78"/>
                  </a:lnTo>
                  <a:lnTo>
                    <a:pt x="258" y="69"/>
                  </a:lnTo>
                  <a:lnTo>
                    <a:pt x="267" y="62"/>
                  </a:lnTo>
                  <a:lnTo>
                    <a:pt x="258" y="62"/>
                  </a:lnTo>
                  <a:lnTo>
                    <a:pt x="251" y="62"/>
                  </a:lnTo>
                  <a:lnTo>
                    <a:pt x="241" y="52"/>
                  </a:lnTo>
                  <a:lnTo>
                    <a:pt x="232" y="52"/>
                  </a:lnTo>
                  <a:lnTo>
                    <a:pt x="232" y="62"/>
                  </a:lnTo>
                  <a:lnTo>
                    <a:pt x="223" y="69"/>
                  </a:lnTo>
                  <a:lnTo>
                    <a:pt x="223" y="85"/>
                  </a:lnTo>
                  <a:lnTo>
                    <a:pt x="223" y="95"/>
                  </a:lnTo>
                  <a:lnTo>
                    <a:pt x="232" y="111"/>
                  </a:lnTo>
                  <a:lnTo>
                    <a:pt x="223" y="121"/>
                  </a:lnTo>
                  <a:lnTo>
                    <a:pt x="223" y="130"/>
                  </a:lnTo>
                  <a:lnTo>
                    <a:pt x="223" y="137"/>
                  </a:lnTo>
                  <a:lnTo>
                    <a:pt x="232" y="147"/>
                  </a:lnTo>
                  <a:lnTo>
                    <a:pt x="232" y="154"/>
                  </a:lnTo>
                  <a:lnTo>
                    <a:pt x="215" y="154"/>
                  </a:lnTo>
                  <a:lnTo>
                    <a:pt x="206" y="147"/>
                  </a:lnTo>
                  <a:lnTo>
                    <a:pt x="197" y="147"/>
                  </a:lnTo>
                  <a:lnTo>
                    <a:pt x="189" y="147"/>
                  </a:lnTo>
                  <a:lnTo>
                    <a:pt x="197" y="137"/>
                  </a:lnTo>
                  <a:lnTo>
                    <a:pt x="180" y="137"/>
                  </a:lnTo>
                  <a:lnTo>
                    <a:pt x="163" y="137"/>
                  </a:lnTo>
                  <a:lnTo>
                    <a:pt x="154" y="130"/>
                  </a:lnTo>
                  <a:lnTo>
                    <a:pt x="154" y="137"/>
                  </a:lnTo>
                  <a:lnTo>
                    <a:pt x="137" y="137"/>
                  </a:lnTo>
                  <a:lnTo>
                    <a:pt x="137" y="130"/>
                  </a:lnTo>
                  <a:lnTo>
                    <a:pt x="137" y="111"/>
                  </a:lnTo>
                  <a:lnTo>
                    <a:pt x="128" y="111"/>
                  </a:lnTo>
                  <a:lnTo>
                    <a:pt x="121" y="111"/>
                  </a:lnTo>
                  <a:lnTo>
                    <a:pt x="121" y="104"/>
                  </a:lnTo>
                  <a:lnTo>
                    <a:pt x="128" y="95"/>
                  </a:lnTo>
                  <a:lnTo>
                    <a:pt x="121" y="104"/>
                  </a:lnTo>
                  <a:lnTo>
                    <a:pt x="102" y="95"/>
                  </a:lnTo>
                  <a:lnTo>
                    <a:pt x="95" y="104"/>
                  </a:lnTo>
                  <a:lnTo>
                    <a:pt x="95" y="111"/>
                  </a:lnTo>
                  <a:lnTo>
                    <a:pt x="78" y="111"/>
                  </a:lnTo>
                  <a:lnTo>
                    <a:pt x="78" y="104"/>
                  </a:lnTo>
                  <a:lnTo>
                    <a:pt x="59" y="104"/>
                  </a:lnTo>
                  <a:lnTo>
                    <a:pt x="50" y="104"/>
                  </a:lnTo>
                  <a:lnTo>
                    <a:pt x="43" y="95"/>
                  </a:lnTo>
                  <a:lnTo>
                    <a:pt x="33" y="104"/>
                  </a:lnTo>
                  <a:lnTo>
                    <a:pt x="26" y="104"/>
                  </a:lnTo>
                  <a:lnTo>
                    <a:pt x="17" y="104"/>
                  </a:lnTo>
                  <a:lnTo>
                    <a:pt x="7" y="104"/>
                  </a:lnTo>
                  <a:lnTo>
                    <a:pt x="7" y="111"/>
                  </a:lnTo>
                  <a:lnTo>
                    <a:pt x="17" y="111"/>
                  </a:lnTo>
                  <a:lnTo>
                    <a:pt x="26" y="111"/>
                  </a:lnTo>
                  <a:lnTo>
                    <a:pt x="33" y="111"/>
                  </a:lnTo>
                  <a:lnTo>
                    <a:pt x="33" y="121"/>
                  </a:lnTo>
                  <a:lnTo>
                    <a:pt x="33" y="130"/>
                  </a:lnTo>
                  <a:lnTo>
                    <a:pt x="26" y="130"/>
                  </a:lnTo>
                  <a:lnTo>
                    <a:pt x="26" y="137"/>
                  </a:lnTo>
                  <a:lnTo>
                    <a:pt x="17" y="137"/>
                  </a:lnTo>
                  <a:lnTo>
                    <a:pt x="7" y="137"/>
                  </a:lnTo>
                  <a:lnTo>
                    <a:pt x="0" y="147"/>
                  </a:lnTo>
                  <a:lnTo>
                    <a:pt x="7" y="147"/>
                  </a:lnTo>
                  <a:lnTo>
                    <a:pt x="17" y="154"/>
                  </a:lnTo>
                  <a:lnTo>
                    <a:pt x="26" y="173"/>
                  </a:lnTo>
                  <a:lnTo>
                    <a:pt x="26" y="163"/>
                  </a:lnTo>
                  <a:lnTo>
                    <a:pt x="43" y="173"/>
                  </a:lnTo>
                  <a:lnTo>
                    <a:pt x="43" y="163"/>
                  </a:lnTo>
                  <a:lnTo>
                    <a:pt x="50" y="163"/>
                  </a:lnTo>
                  <a:lnTo>
                    <a:pt x="50" y="173"/>
                  </a:lnTo>
                  <a:lnTo>
                    <a:pt x="69" y="189"/>
                  </a:lnTo>
                  <a:lnTo>
                    <a:pt x="78" y="189"/>
                  </a:lnTo>
                  <a:lnTo>
                    <a:pt x="78" y="199"/>
                  </a:lnTo>
                  <a:lnTo>
                    <a:pt x="85" y="199"/>
                  </a:lnTo>
                  <a:lnTo>
                    <a:pt x="85" y="206"/>
                  </a:lnTo>
                  <a:lnTo>
                    <a:pt x="85" y="215"/>
                  </a:lnTo>
                  <a:lnTo>
                    <a:pt x="102" y="215"/>
                  </a:lnTo>
                  <a:lnTo>
                    <a:pt x="121" y="215"/>
                  </a:lnTo>
                  <a:lnTo>
                    <a:pt x="111" y="225"/>
                  </a:lnTo>
                  <a:lnTo>
                    <a:pt x="121" y="225"/>
                  </a:lnTo>
                  <a:lnTo>
                    <a:pt x="128" y="232"/>
                  </a:lnTo>
                  <a:lnTo>
                    <a:pt x="121" y="249"/>
                  </a:lnTo>
                  <a:lnTo>
                    <a:pt x="128" y="249"/>
                  </a:lnTo>
                  <a:lnTo>
                    <a:pt x="137" y="258"/>
                  </a:lnTo>
                  <a:lnTo>
                    <a:pt x="154" y="258"/>
                  </a:lnTo>
                  <a:lnTo>
                    <a:pt x="137" y="258"/>
                  </a:lnTo>
                  <a:lnTo>
                    <a:pt x="137" y="268"/>
                  </a:lnTo>
                  <a:lnTo>
                    <a:pt x="144" y="268"/>
                  </a:lnTo>
                  <a:lnTo>
                    <a:pt x="144" y="275"/>
                  </a:lnTo>
                  <a:lnTo>
                    <a:pt x="128" y="294"/>
                  </a:lnTo>
                  <a:lnTo>
                    <a:pt x="128" y="301"/>
                  </a:lnTo>
                  <a:lnTo>
                    <a:pt x="137" y="317"/>
                  </a:lnTo>
                  <a:lnTo>
                    <a:pt x="144" y="317"/>
                  </a:lnTo>
                  <a:lnTo>
                    <a:pt x="144" y="336"/>
                  </a:lnTo>
                  <a:lnTo>
                    <a:pt x="154" y="343"/>
                  </a:lnTo>
                  <a:lnTo>
                    <a:pt x="154" y="353"/>
                  </a:lnTo>
                  <a:lnTo>
                    <a:pt x="173" y="362"/>
                  </a:lnTo>
                  <a:lnTo>
                    <a:pt x="180" y="353"/>
                  </a:lnTo>
                  <a:lnTo>
                    <a:pt x="180" y="362"/>
                  </a:lnTo>
                  <a:lnTo>
                    <a:pt x="180" y="369"/>
                  </a:lnTo>
                  <a:lnTo>
                    <a:pt x="173" y="379"/>
                  </a:lnTo>
                  <a:lnTo>
                    <a:pt x="180" y="379"/>
                  </a:lnTo>
                  <a:lnTo>
                    <a:pt x="173" y="388"/>
                  </a:lnTo>
                  <a:lnTo>
                    <a:pt x="173" y="405"/>
                  </a:lnTo>
                  <a:lnTo>
                    <a:pt x="173" y="412"/>
                  </a:lnTo>
                  <a:lnTo>
                    <a:pt x="163" y="421"/>
                  </a:lnTo>
                  <a:lnTo>
                    <a:pt x="163" y="431"/>
                  </a:lnTo>
                  <a:lnTo>
                    <a:pt x="173" y="431"/>
                  </a:lnTo>
                  <a:lnTo>
                    <a:pt x="173" y="438"/>
                  </a:lnTo>
                  <a:lnTo>
                    <a:pt x="173" y="447"/>
                  </a:lnTo>
                  <a:lnTo>
                    <a:pt x="180" y="457"/>
                  </a:lnTo>
                  <a:lnTo>
                    <a:pt x="180" y="464"/>
                  </a:lnTo>
                  <a:lnTo>
                    <a:pt x="180" y="483"/>
                  </a:lnTo>
                  <a:lnTo>
                    <a:pt x="180" y="490"/>
                  </a:lnTo>
                  <a:lnTo>
                    <a:pt x="173" y="483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63" y="457"/>
                  </a:lnTo>
                  <a:lnTo>
                    <a:pt x="163" y="447"/>
                  </a:lnTo>
                  <a:lnTo>
                    <a:pt x="154" y="438"/>
                  </a:lnTo>
                  <a:lnTo>
                    <a:pt x="154" y="431"/>
                  </a:lnTo>
                  <a:lnTo>
                    <a:pt x="144" y="438"/>
                  </a:lnTo>
                  <a:lnTo>
                    <a:pt x="144" y="464"/>
                  </a:lnTo>
                  <a:lnTo>
                    <a:pt x="144" y="473"/>
                  </a:lnTo>
                  <a:lnTo>
                    <a:pt x="137" y="483"/>
                  </a:lnTo>
                  <a:lnTo>
                    <a:pt x="137" y="499"/>
                  </a:lnTo>
                  <a:lnTo>
                    <a:pt x="128" y="499"/>
                  </a:lnTo>
                  <a:lnTo>
                    <a:pt x="144" y="507"/>
                  </a:lnTo>
                  <a:lnTo>
                    <a:pt x="137" y="516"/>
                  </a:lnTo>
                  <a:lnTo>
                    <a:pt x="121" y="516"/>
                  </a:lnTo>
                  <a:lnTo>
                    <a:pt x="121" y="525"/>
                  </a:lnTo>
                  <a:lnTo>
                    <a:pt x="121" y="533"/>
                  </a:lnTo>
                  <a:lnTo>
                    <a:pt x="111" y="542"/>
                  </a:lnTo>
                  <a:lnTo>
                    <a:pt x="111" y="552"/>
                  </a:lnTo>
                  <a:lnTo>
                    <a:pt x="102" y="552"/>
                  </a:lnTo>
                  <a:lnTo>
                    <a:pt x="102" y="568"/>
                  </a:lnTo>
                  <a:lnTo>
                    <a:pt x="95" y="568"/>
                  </a:lnTo>
                  <a:lnTo>
                    <a:pt x="85" y="575"/>
                  </a:lnTo>
                  <a:lnTo>
                    <a:pt x="85" y="585"/>
                  </a:lnTo>
                  <a:lnTo>
                    <a:pt x="69" y="604"/>
                  </a:lnTo>
                  <a:lnTo>
                    <a:pt x="50" y="620"/>
                  </a:lnTo>
                  <a:lnTo>
                    <a:pt x="59" y="627"/>
                  </a:lnTo>
                  <a:lnTo>
                    <a:pt x="69" y="637"/>
                  </a:lnTo>
                  <a:lnTo>
                    <a:pt x="69" y="644"/>
                  </a:lnTo>
                  <a:lnTo>
                    <a:pt x="69" y="653"/>
                  </a:lnTo>
                  <a:lnTo>
                    <a:pt x="78" y="653"/>
                  </a:lnTo>
                  <a:lnTo>
                    <a:pt x="85" y="653"/>
                  </a:lnTo>
                  <a:lnTo>
                    <a:pt x="102" y="672"/>
                  </a:lnTo>
                  <a:lnTo>
                    <a:pt x="111" y="672"/>
                  </a:lnTo>
                  <a:lnTo>
                    <a:pt x="121" y="689"/>
                  </a:lnTo>
                  <a:lnTo>
                    <a:pt x="128" y="689"/>
                  </a:lnTo>
                  <a:lnTo>
                    <a:pt x="137" y="689"/>
                  </a:lnTo>
                  <a:lnTo>
                    <a:pt x="144" y="696"/>
                  </a:lnTo>
                  <a:lnTo>
                    <a:pt x="163" y="715"/>
                  </a:lnTo>
                  <a:lnTo>
                    <a:pt x="173" y="715"/>
                  </a:lnTo>
                  <a:lnTo>
                    <a:pt x="189" y="722"/>
                  </a:lnTo>
                  <a:lnTo>
                    <a:pt x="197" y="722"/>
                  </a:lnTo>
                  <a:lnTo>
                    <a:pt x="197" y="731"/>
                  </a:lnTo>
                  <a:lnTo>
                    <a:pt x="218" y="734"/>
                  </a:lnTo>
                  <a:lnTo>
                    <a:pt x="237" y="727"/>
                  </a:lnTo>
                  <a:lnTo>
                    <a:pt x="249" y="734"/>
                  </a:lnTo>
                  <a:lnTo>
                    <a:pt x="251" y="743"/>
                  </a:lnTo>
                  <a:lnTo>
                    <a:pt x="251" y="757"/>
                  </a:lnTo>
                  <a:lnTo>
                    <a:pt x="258" y="767"/>
                  </a:lnTo>
                  <a:lnTo>
                    <a:pt x="267" y="767"/>
                  </a:lnTo>
                  <a:lnTo>
                    <a:pt x="275" y="767"/>
                  </a:lnTo>
                  <a:lnTo>
                    <a:pt x="284" y="767"/>
                  </a:lnTo>
                  <a:lnTo>
                    <a:pt x="294" y="774"/>
                  </a:lnTo>
                  <a:lnTo>
                    <a:pt x="301" y="783"/>
                  </a:lnTo>
                  <a:lnTo>
                    <a:pt x="310" y="783"/>
                  </a:lnTo>
                  <a:lnTo>
                    <a:pt x="327" y="783"/>
                  </a:lnTo>
                  <a:lnTo>
                    <a:pt x="336" y="791"/>
                  </a:lnTo>
                  <a:lnTo>
                    <a:pt x="346" y="793"/>
                  </a:lnTo>
                  <a:lnTo>
                    <a:pt x="353" y="791"/>
                  </a:lnTo>
                  <a:lnTo>
                    <a:pt x="362" y="791"/>
                  </a:lnTo>
                  <a:lnTo>
                    <a:pt x="369" y="795"/>
                  </a:lnTo>
                  <a:lnTo>
                    <a:pt x="379" y="786"/>
                  </a:lnTo>
                  <a:lnTo>
                    <a:pt x="374" y="783"/>
                  </a:lnTo>
                  <a:lnTo>
                    <a:pt x="372" y="779"/>
                  </a:lnTo>
                  <a:lnTo>
                    <a:pt x="369" y="774"/>
                  </a:lnTo>
                  <a:lnTo>
                    <a:pt x="379" y="767"/>
                  </a:lnTo>
                  <a:lnTo>
                    <a:pt x="369" y="757"/>
                  </a:lnTo>
                  <a:lnTo>
                    <a:pt x="379" y="741"/>
                  </a:lnTo>
                  <a:lnTo>
                    <a:pt x="379" y="731"/>
                  </a:lnTo>
                  <a:lnTo>
                    <a:pt x="388" y="722"/>
                  </a:lnTo>
                  <a:lnTo>
                    <a:pt x="395" y="722"/>
                  </a:lnTo>
                  <a:lnTo>
                    <a:pt x="405" y="715"/>
                  </a:lnTo>
                  <a:lnTo>
                    <a:pt x="414" y="715"/>
                  </a:lnTo>
                  <a:lnTo>
                    <a:pt x="421" y="715"/>
                  </a:lnTo>
                  <a:lnTo>
                    <a:pt x="431" y="715"/>
                  </a:lnTo>
                  <a:lnTo>
                    <a:pt x="440" y="705"/>
                  </a:lnTo>
                  <a:lnTo>
                    <a:pt x="447" y="696"/>
                  </a:lnTo>
                  <a:lnTo>
                    <a:pt x="457" y="696"/>
                  </a:lnTo>
                  <a:lnTo>
                    <a:pt x="466" y="705"/>
                  </a:lnTo>
                  <a:lnTo>
                    <a:pt x="473" y="715"/>
                  </a:lnTo>
                  <a:lnTo>
                    <a:pt x="483" y="715"/>
                  </a:lnTo>
                  <a:lnTo>
                    <a:pt x="499" y="715"/>
                  </a:lnTo>
                  <a:lnTo>
                    <a:pt x="499" y="731"/>
                  </a:lnTo>
                  <a:lnTo>
                    <a:pt x="509" y="722"/>
                  </a:lnTo>
                  <a:lnTo>
                    <a:pt x="518" y="722"/>
                  </a:lnTo>
                  <a:lnTo>
                    <a:pt x="525" y="715"/>
                  </a:lnTo>
                  <a:lnTo>
                    <a:pt x="535" y="715"/>
                  </a:lnTo>
                  <a:lnTo>
                    <a:pt x="535" y="722"/>
                  </a:lnTo>
                  <a:lnTo>
                    <a:pt x="535" y="731"/>
                  </a:lnTo>
                  <a:lnTo>
                    <a:pt x="542" y="731"/>
                  </a:lnTo>
                  <a:lnTo>
                    <a:pt x="551" y="731"/>
                  </a:lnTo>
                  <a:lnTo>
                    <a:pt x="551" y="741"/>
                  </a:lnTo>
                  <a:lnTo>
                    <a:pt x="551" y="748"/>
                  </a:lnTo>
                  <a:lnTo>
                    <a:pt x="561" y="741"/>
                  </a:lnTo>
                  <a:lnTo>
                    <a:pt x="568" y="748"/>
                  </a:lnTo>
                  <a:lnTo>
                    <a:pt x="577" y="757"/>
                  </a:lnTo>
                  <a:lnTo>
                    <a:pt x="577" y="767"/>
                  </a:lnTo>
                  <a:lnTo>
                    <a:pt x="587" y="774"/>
                  </a:lnTo>
                  <a:lnTo>
                    <a:pt x="594" y="774"/>
                  </a:lnTo>
                  <a:lnTo>
                    <a:pt x="603" y="774"/>
                  </a:lnTo>
                  <a:lnTo>
                    <a:pt x="613" y="774"/>
                  </a:lnTo>
                  <a:lnTo>
                    <a:pt x="620" y="774"/>
                  </a:lnTo>
                  <a:lnTo>
                    <a:pt x="630" y="774"/>
                  </a:lnTo>
                  <a:lnTo>
                    <a:pt x="639" y="767"/>
                  </a:lnTo>
                  <a:lnTo>
                    <a:pt x="639" y="757"/>
                  </a:lnTo>
                  <a:lnTo>
                    <a:pt x="639" y="748"/>
                  </a:lnTo>
                  <a:lnTo>
                    <a:pt x="646" y="748"/>
                  </a:lnTo>
                  <a:lnTo>
                    <a:pt x="656" y="748"/>
                  </a:lnTo>
                  <a:lnTo>
                    <a:pt x="663" y="748"/>
                  </a:lnTo>
                  <a:lnTo>
                    <a:pt x="663" y="741"/>
                  </a:lnTo>
                  <a:lnTo>
                    <a:pt x="672" y="741"/>
                  </a:lnTo>
                  <a:lnTo>
                    <a:pt x="682" y="741"/>
                  </a:lnTo>
                  <a:lnTo>
                    <a:pt x="682" y="748"/>
                  </a:lnTo>
                  <a:lnTo>
                    <a:pt x="698" y="731"/>
                  </a:lnTo>
                  <a:lnTo>
                    <a:pt x="691" y="741"/>
                  </a:lnTo>
                  <a:lnTo>
                    <a:pt x="698" y="731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87"/>
            <p:cNvSpPr>
              <a:spLocks/>
            </p:cNvSpPr>
            <p:nvPr/>
          </p:nvSpPr>
          <p:spPr bwMode="auto">
            <a:xfrm>
              <a:off x="3440113" y="3900488"/>
              <a:ext cx="1300163" cy="1262063"/>
            </a:xfrm>
            <a:custGeom>
              <a:avLst/>
              <a:gdLst>
                <a:gd name="T0" fmla="*/ 691 w 819"/>
                <a:gd name="T1" fmla="*/ 696 h 795"/>
                <a:gd name="T2" fmla="*/ 682 w 819"/>
                <a:gd name="T3" fmla="*/ 637 h 795"/>
                <a:gd name="T4" fmla="*/ 656 w 819"/>
                <a:gd name="T5" fmla="*/ 594 h 795"/>
                <a:gd name="T6" fmla="*/ 708 w 819"/>
                <a:gd name="T7" fmla="*/ 568 h 795"/>
                <a:gd name="T8" fmla="*/ 698 w 819"/>
                <a:gd name="T9" fmla="*/ 525 h 795"/>
                <a:gd name="T10" fmla="*/ 691 w 819"/>
                <a:gd name="T11" fmla="*/ 483 h 795"/>
                <a:gd name="T12" fmla="*/ 691 w 819"/>
                <a:gd name="T13" fmla="*/ 464 h 795"/>
                <a:gd name="T14" fmla="*/ 672 w 819"/>
                <a:gd name="T15" fmla="*/ 438 h 795"/>
                <a:gd name="T16" fmla="*/ 724 w 819"/>
                <a:gd name="T17" fmla="*/ 388 h 795"/>
                <a:gd name="T18" fmla="*/ 767 w 819"/>
                <a:gd name="T19" fmla="*/ 362 h 795"/>
                <a:gd name="T20" fmla="*/ 786 w 819"/>
                <a:gd name="T21" fmla="*/ 301 h 795"/>
                <a:gd name="T22" fmla="*/ 793 w 819"/>
                <a:gd name="T23" fmla="*/ 249 h 795"/>
                <a:gd name="T24" fmla="*/ 724 w 819"/>
                <a:gd name="T25" fmla="*/ 189 h 795"/>
                <a:gd name="T26" fmla="*/ 672 w 819"/>
                <a:gd name="T27" fmla="*/ 180 h 795"/>
                <a:gd name="T28" fmla="*/ 639 w 819"/>
                <a:gd name="T29" fmla="*/ 137 h 795"/>
                <a:gd name="T30" fmla="*/ 603 w 819"/>
                <a:gd name="T31" fmla="*/ 130 h 795"/>
                <a:gd name="T32" fmla="*/ 587 w 819"/>
                <a:gd name="T33" fmla="*/ 85 h 795"/>
                <a:gd name="T34" fmla="*/ 551 w 819"/>
                <a:gd name="T35" fmla="*/ 52 h 795"/>
                <a:gd name="T36" fmla="*/ 525 w 819"/>
                <a:gd name="T37" fmla="*/ 17 h 795"/>
                <a:gd name="T38" fmla="*/ 483 w 819"/>
                <a:gd name="T39" fmla="*/ 0 h 795"/>
                <a:gd name="T40" fmla="*/ 457 w 819"/>
                <a:gd name="T41" fmla="*/ 43 h 795"/>
                <a:gd name="T42" fmla="*/ 421 w 819"/>
                <a:gd name="T43" fmla="*/ 78 h 795"/>
                <a:gd name="T44" fmla="*/ 362 w 819"/>
                <a:gd name="T45" fmla="*/ 104 h 795"/>
                <a:gd name="T46" fmla="*/ 346 w 819"/>
                <a:gd name="T47" fmla="*/ 121 h 795"/>
                <a:gd name="T48" fmla="*/ 275 w 819"/>
                <a:gd name="T49" fmla="*/ 104 h 795"/>
                <a:gd name="T50" fmla="*/ 258 w 819"/>
                <a:gd name="T51" fmla="*/ 62 h 795"/>
                <a:gd name="T52" fmla="*/ 223 w 819"/>
                <a:gd name="T53" fmla="*/ 85 h 795"/>
                <a:gd name="T54" fmla="*/ 232 w 819"/>
                <a:gd name="T55" fmla="*/ 147 h 795"/>
                <a:gd name="T56" fmla="*/ 197 w 819"/>
                <a:gd name="T57" fmla="*/ 137 h 795"/>
                <a:gd name="T58" fmla="*/ 137 w 819"/>
                <a:gd name="T59" fmla="*/ 130 h 795"/>
                <a:gd name="T60" fmla="*/ 121 w 819"/>
                <a:gd name="T61" fmla="*/ 104 h 795"/>
                <a:gd name="T62" fmla="*/ 59 w 819"/>
                <a:gd name="T63" fmla="*/ 104 h 795"/>
                <a:gd name="T64" fmla="*/ 7 w 819"/>
                <a:gd name="T65" fmla="*/ 104 h 795"/>
                <a:gd name="T66" fmla="*/ 33 w 819"/>
                <a:gd name="T67" fmla="*/ 130 h 795"/>
                <a:gd name="T68" fmla="*/ 7 w 819"/>
                <a:gd name="T69" fmla="*/ 147 h 795"/>
                <a:gd name="T70" fmla="*/ 50 w 819"/>
                <a:gd name="T71" fmla="*/ 163 h 795"/>
                <a:gd name="T72" fmla="*/ 85 w 819"/>
                <a:gd name="T73" fmla="*/ 206 h 795"/>
                <a:gd name="T74" fmla="*/ 128 w 819"/>
                <a:gd name="T75" fmla="*/ 232 h 795"/>
                <a:gd name="T76" fmla="*/ 137 w 819"/>
                <a:gd name="T77" fmla="*/ 268 h 795"/>
                <a:gd name="T78" fmla="*/ 144 w 819"/>
                <a:gd name="T79" fmla="*/ 317 h 795"/>
                <a:gd name="T80" fmla="*/ 180 w 819"/>
                <a:gd name="T81" fmla="*/ 362 h 795"/>
                <a:gd name="T82" fmla="*/ 173 w 819"/>
                <a:gd name="T83" fmla="*/ 412 h 795"/>
                <a:gd name="T84" fmla="*/ 180 w 819"/>
                <a:gd name="T85" fmla="*/ 457 h 795"/>
                <a:gd name="T86" fmla="*/ 173 w 819"/>
                <a:gd name="T87" fmla="*/ 464 h 795"/>
                <a:gd name="T88" fmla="*/ 144 w 819"/>
                <a:gd name="T89" fmla="*/ 464 h 795"/>
                <a:gd name="T90" fmla="*/ 137 w 819"/>
                <a:gd name="T91" fmla="*/ 516 h 795"/>
                <a:gd name="T92" fmla="*/ 102 w 819"/>
                <a:gd name="T93" fmla="*/ 552 h 795"/>
                <a:gd name="T94" fmla="*/ 50 w 819"/>
                <a:gd name="T95" fmla="*/ 620 h 795"/>
                <a:gd name="T96" fmla="*/ 85 w 819"/>
                <a:gd name="T97" fmla="*/ 653 h 795"/>
                <a:gd name="T98" fmla="*/ 144 w 819"/>
                <a:gd name="T99" fmla="*/ 696 h 795"/>
                <a:gd name="T100" fmla="*/ 218 w 819"/>
                <a:gd name="T101" fmla="*/ 734 h 795"/>
                <a:gd name="T102" fmla="*/ 267 w 819"/>
                <a:gd name="T103" fmla="*/ 767 h 795"/>
                <a:gd name="T104" fmla="*/ 327 w 819"/>
                <a:gd name="T105" fmla="*/ 783 h 795"/>
                <a:gd name="T106" fmla="*/ 379 w 819"/>
                <a:gd name="T107" fmla="*/ 786 h 795"/>
                <a:gd name="T108" fmla="*/ 379 w 819"/>
                <a:gd name="T109" fmla="*/ 741 h 795"/>
                <a:gd name="T110" fmla="*/ 421 w 819"/>
                <a:gd name="T111" fmla="*/ 715 h 795"/>
                <a:gd name="T112" fmla="*/ 473 w 819"/>
                <a:gd name="T113" fmla="*/ 715 h 795"/>
                <a:gd name="T114" fmla="*/ 525 w 819"/>
                <a:gd name="T115" fmla="*/ 715 h 795"/>
                <a:gd name="T116" fmla="*/ 551 w 819"/>
                <a:gd name="T117" fmla="*/ 741 h 795"/>
                <a:gd name="T118" fmla="*/ 587 w 819"/>
                <a:gd name="T119" fmla="*/ 774 h 795"/>
                <a:gd name="T120" fmla="*/ 639 w 819"/>
                <a:gd name="T121" fmla="*/ 767 h 795"/>
                <a:gd name="T122" fmla="*/ 663 w 819"/>
                <a:gd name="T123" fmla="*/ 741 h 795"/>
                <a:gd name="T124" fmla="*/ 698 w 819"/>
                <a:gd name="T125" fmla="*/ 731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9" h="795">
                  <a:moveTo>
                    <a:pt x="698" y="731"/>
                  </a:moveTo>
                  <a:lnTo>
                    <a:pt x="708" y="722"/>
                  </a:lnTo>
                  <a:lnTo>
                    <a:pt x="708" y="715"/>
                  </a:lnTo>
                  <a:lnTo>
                    <a:pt x="715" y="705"/>
                  </a:lnTo>
                  <a:lnTo>
                    <a:pt x="708" y="696"/>
                  </a:lnTo>
                  <a:lnTo>
                    <a:pt x="691" y="696"/>
                  </a:lnTo>
                  <a:lnTo>
                    <a:pt x="682" y="696"/>
                  </a:lnTo>
                  <a:lnTo>
                    <a:pt x="672" y="679"/>
                  </a:lnTo>
                  <a:lnTo>
                    <a:pt x="672" y="672"/>
                  </a:lnTo>
                  <a:lnTo>
                    <a:pt x="672" y="653"/>
                  </a:lnTo>
                  <a:lnTo>
                    <a:pt x="672" y="644"/>
                  </a:lnTo>
                  <a:lnTo>
                    <a:pt x="682" y="637"/>
                  </a:lnTo>
                  <a:lnTo>
                    <a:pt x="682" y="627"/>
                  </a:lnTo>
                  <a:lnTo>
                    <a:pt x="682" y="620"/>
                  </a:lnTo>
                  <a:lnTo>
                    <a:pt x="672" y="611"/>
                  </a:lnTo>
                  <a:lnTo>
                    <a:pt x="663" y="611"/>
                  </a:lnTo>
                  <a:lnTo>
                    <a:pt x="656" y="604"/>
                  </a:lnTo>
                  <a:lnTo>
                    <a:pt x="656" y="594"/>
                  </a:lnTo>
                  <a:lnTo>
                    <a:pt x="663" y="594"/>
                  </a:lnTo>
                  <a:lnTo>
                    <a:pt x="672" y="594"/>
                  </a:lnTo>
                  <a:lnTo>
                    <a:pt x="682" y="594"/>
                  </a:lnTo>
                  <a:lnTo>
                    <a:pt x="691" y="585"/>
                  </a:lnTo>
                  <a:lnTo>
                    <a:pt x="698" y="575"/>
                  </a:lnTo>
                  <a:lnTo>
                    <a:pt x="708" y="568"/>
                  </a:lnTo>
                  <a:lnTo>
                    <a:pt x="698" y="559"/>
                  </a:lnTo>
                  <a:lnTo>
                    <a:pt x="698" y="552"/>
                  </a:lnTo>
                  <a:lnTo>
                    <a:pt x="691" y="542"/>
                  </a:lnTo>
                  <a:lnTo>
                    <a:pt x="691" y="533"/>
                  </a:lnTo>
                  <a:lnTo>
                    <a:pt x="698" y="533"/>
                  </a:lnTo>
                  <a:lnTo>
                    <a:pt x="698" y="525"/>
                  </a:lnTo>
                  <a:lnTo>
                    <a:pt x="698" y="516"/>
                  </a:lnTo>
                  <a:lnTo>
                    <a:pt x="691" y="507"/>
                  </a:lnTo>
                  <a:lnTo>
                    <a:pt x="691" y="499"/>
                  </a:lnTo>
                  <a:lnTo>
                    <a:pt x="698" y="499"/>
                  </a:lnTo>
                  <a:lnTo>
                    <a:pt x="691" y="490"/>
                  </a:lnTo>
                  <a:lnTo>
                    <a:pt x="691" y="483"/>
                  </a:lnTo>
                  <a:lnTo>
                    <a:pt x="698" y="483"/>
                  </a:lnTo>
                  <a:lnTo>
                    <a:pt x="708" y="483"/>
                  </a:lnTo>
                  <a:lnTo>
                    <a:pt x="708" y="473"/>
                  </a:lnTo>
                  <a:lnTo>
                    <a:pt x="698" y="457"/>
                  </a:lnTo>
                  <a:lnTo>
                    <a:pt x="691" y="457"/>
                  </a:lnTo>
                  <a:lnTo>
                    <a:pt x="691" y="464"/>
                  </a:lnTo>
                  <a:lnTo>
                    <a:pt x="682" y="464"/>
                  </a:lnTo>
                  <a:lnTo>
                    <a:pt x="672" y="483"/>
                  </a:lnTo>
                  <a:lnTo>
                    <a:pt x="656" y="490"/>
                  </a:lnTo>
                  <a:lnTo>
                    <a:pt x="646" y="473"/>
                  </a:lnTo>
                  <a:lnTo>
                    <a:pt x="656" y="457"/>
                  </a:lnTo>
                  <a:lnTo>
                    <a:pt x="672" y="438"/>
                  </a:lnTo>
                  <a:lnTo>
                    <a:pt x="672" y="431"/>
                  </a:lnTo>
                  <a:lnTo>
                    <a:pt x="682" y="421"/>
                  </a:lnTo>
                  <a:lnTo>
                    <a:pt x="698" y="421"/>
                  </a:lnTo>
                  <a:lnTo>
                    <a:pt x="715" y="412"/>
                  </a:lnTo>
                  <a:lnTo>
                    <a:pt x="724" y="395"/>
                  </a:lnTo>
                  <a:lnTo>
                    <a:pt x="724" y="388"/>
                  </a:lnTo>
                  <a:lnTo>
                    <a:pt x="734" y="379"/>
                  </a:lnTo>
                  <a:lnTo>
                    <a:pt x="741" y="388"/>
                  </a:lnTo>
                  <a:lnTo>
                    <a:pt x="750" y="395"/>
                  </a:lnTo>
                  <a:lnTo>
                    <a:pt x="760" y="379"/>
                  </a:lnTo>
                  <a:lnTo>
                    <a:pt x="767" y="388"/>
                  </a:lnTo>
                  <a:lnTo>
                    <a:pt x="767" y="362"/>
                  </a:lnTo>
                  <a:lnTo>
                    <a:pt x="776" y="353"/>
                  </a:lnTo>
                  <a:lnTo>
                    <a:pt x="776" y="343"/>
                  </a:lnTo>
                  <a:lnTo>
                    <a:pt x="776" y="327"/>
                  </a:lnTo>
                  <a:lnTo>
                    <a:pt x="776" y="317"/>
                  </a:lnTo>
                  <a:lnTo>
                    <a:pt x="786" y="310"/>
                  </a:lnTo>
                  <a:lnTo>
                    <a:pt x="786" y="301"/>
                  </a:lnTo>
                  <a:lnTo>
                    <a:pt x="793" y="284"/>
                  </a:lnTo>
                  <a:lnTo>
                    <a:pt x="802" y="275"/>
                  </a:lnTo>
                  <a:lnTo>
                    <a:pt x="819" y="258"/>
                  </a:lnTo>
                  <a:lnTo>
                    <a:pt x="812" y="249"/>
                  </a:lnTo>
                  <a:lnTo>
                    <a:pt x="802" y="249"/>
                  </a:lnTo>
                  <a:lnTo>
                    <a:pt x="793" y="249"/>
                  </a:lnTo>
                  <a:lnTo>
                    <a:pt x="786" y="242"/>
                  </a:lnTo>
                  <a:lnTo>
                    <a:pt x="767" y="242"/>
                  </a:lnTo>
                  <a:lnTo>
                    <a:pt x="750" y="232"/>
                  </a:lnTo>
                  <a:lnTo>
                    <a:pt x="741" y="225"/>
                  </a:lnTo>
                  <a:lnTo>
                    <a:pt x="734" y="206"/>
                  </a:lnTo>
                  <a:lnTo>
                    <a:pt x="724" y="189"/>
                  </a:lnTo>
                  <a:lnTo>
                    <a:pt x="708" y="189"/>
                  </a:lnTo>
                  <a:lnTo>
                    <a:pt x="698" y="180"/>
                  </a:lnTo>
                  <a:lnTo>
                    <a:pt x="691" y="180"/>
                  </a:lnTo>
                  <a:lnTo>
                    <a:pt x="682" y="180"/>
                  </a:lnTo>
                  <a:lnTo>
                    <a:pt x="672" y="189"/>
                  </a:lnTo>
                  <a:lnTo>
                    <a:pt x="672" y="180"/>
                  </a:lnTo>
                  <a:lnTo>
                    <a:pt x="663" y="173"/>
                  </a:lnTo>
                  <a:lnTo>
                    <a:pt x="656" y="163"/>
                  </a:lnTo>
                  <a:lnTo>
                    <a:pt x="646" y="163"/>
                  </a:lnTo>
                  <a:lnTo>
                    <a:pt x="646" y="154"/>
                  </a:lnTo>
                  <a:lnTo>
                    <a:pt x="639" y="147"/>
                  </a:lnTo>
                  <a:lnTo>
                    <a:pt x="639" y="137"/>
                  </a:lnTo>
                  <a:lnTo>
                    <a:pt x="630" y="130"/>
                  </a:lnTo>
                  <a:lnTo>
                    <a:pt x="630" y="121"/>
                  </a:lnTo>
                  <a:lnTo>
                    <a:pt x="620" y="121"/>
                  </a:lnTo>
                  <a:lnTo>
                    <a:pt x="620" y="130"/>
                  </a:lnTo>
                  <a:lnTo>
                    <a:pt x="613" y="130"/>
                  </a:lnTo>
                  <a:lnTo>
                    <a:pt x="603" y="130"/>
                  </a:lnTo>
                  <a:lnTo>
                    <a:pt x="594" y="121"/>
                  </a:lnTo>
                  <a:lnTo>
                    <a:pt x="603" y="111"/>
                  </a:lnTo>
                  <a:lnTo>
                    <a:pt x="603" y="104"/>
                  </a:lnTo>
                  <a:lnTo>
                    <a:pt x="603" y="85"/>
                  </a:lnTo>
                  <a:lnTo>
                    <a:pt x="594" y="85"/>
                  </a:lnTo>
                  <a:lnTo>
                    <a:pt x="587" y="85"/>
                  </a:lnTo>
                  <a:lnTo>
                    <a:pt x="577" y="85"/>
                  </a:lnTo>
                  <a:lnTo>
                    <a:pt x="568" y="69"/>
                  </a:lnTo>
                  <a:lnTo>
                    <a:pt x="568" y="62"/>
                  </a:lnTo>
                  <a:lnTo>
                    <a:pt x="561" y="62"/>
                  </a:lnTo>
                  <a:lnTo>
                    <a:pt x="551" y="62"/>
                  </a:lnTo>
                  <a:lnTo>
                    <a:pt x="551" y="52"/>
                  </a:lnTo>
                  <a:lnTo>
                    <a:pt x="551" y="43"/>
                  </a:lnTo>
                  <a:lnTo>
                    <a:pt x="542" y="43"/>
                  </a:lnTo>
                  <a:lnTo>
                    <a:pt x="535" y="43"/>
                  </a:lnTo>
                  <a:lnTo>
                    <a:pt x="535" y="33"/>
                  </a:lnTo>
                  <a:lnTo>
                    <a:pt x="525" y="26"/>
                  </a:lnTo>
                  <a:lnTo>
                    <a:pt x="525" y="17"/>
                  </a:lnTo>
                  <a:lnTo>
                    <a:pt x="525" y="10"/>
                  </a:lnTo>
                  <a:lnTo>
                    <a:pt x="525" y="0"/>
                  </a:lnTo>
                  <a:lnTo>
                    <a:pt x="509" y="0"/>
                  </a:lnTo>
                  <a:lnTo>
                    <a:pt x="499" y="0"/>
                  </a:lnTo>
                  <a:lnTo>
                    <a:pt x="490" y="0"/>
                  </a:lnTo>
                  <a:lnTo>
                    <a:pt x="483" y="0"/>
                  </a:lnTo>
                  <a:lnTo>
                    <a:pt x="473" y="0"/>
                  </a:lnTo>
                  <a:lnTo>
                    <a:pt x="466" y="10"/>
                  </a:lnTo>
                  <a:lnTo>
                    <a:pt x="466" y="17"/>
                  </a:lnTo>
                  <a:lnTo>
                    <a:pt x="466" y="26"/>
                  </a:lnTo>
                  <a:lnTo>
                    <a:pt x="457" y="33"/>
                  </a:lnTo>
                  <a:lnTo>
                    <a:pt x="457" y="43"/>
                  </a:lnTo>
                  <a:lnTo>
                    <a:pt x="457" y="62"/>
                  </a:lnTo>
                  <a:lnTo>
                    <a:pt x="457" y="69"/>
                  </a:lnTo>
                  <a:lnTo>
                    <a:pt x="447" y="69"/>
                  </a:lnTo>
                  <a:lnTo>
                    <a:pt x="440" y="69"/>
                  </a:lnTo>
                  <a:lnTo>
                    <a:pt x="431" y="78"/>
                  </a:lnTo>
                  <a:lnTo>
                    <a:pt x="421" y="78"/>
                  </a:lnTo>
                  <a:lnTo>
                    <a:pt x="405" y="85"/>
                  </a:lnTo>
                  <a:lnTo>
                    <a:pt x="388" y="95"/>
                  </a:lnTo>
                  <a:lnTo>
                    <a:pt x="369" y="95"/>
                  </a:lnTo>
                  <a:lnTo>
                    <a:pt x="353" y="95"/>
                  </a:lnTo>
                  <a:lnTo>
                    <a:pt x="353" y="104"/>
                  </a:lnTo>
                  <a:lnTo>
                    <a:pt x="362" y="104"/>
                  </a:lnTo>
                  <a:lnTo>
                    <a:pt x="379" y="111"/>
                  </a:lnTo>
                  <a:lnTo>
                    <a:pt x="388" y="121"/>
                  </a:lnTo>
                  <a:lnTo>
                    <a:pt x="379" y="121"/>
                  </a:lnTo>
                  <a:lnTo>
                    <a:pt x="379" y="130"/>
                  </a:lnTo>
                  <a:lnTo>
                    <a:pt x="362" y="121"/>
                  </a:lnTo>
                  <a:lnTo>
                    <a:pt x="346" y="121"/>
                  </a:lnTo>
                  <a:lnTo>
                    <a:pt x="327" y="121"/>
                  </a:lnTo>
                  <a:lnTo>
                    <a:pt x="327" y="111"/>
                  </a:lnTo>
                  <a:lnTo>
                    <a:pt x="310" y="111"/>
                  </a:lnTo>
                  <a:lnTo>
                    <a:pt x="294" y="104"/>
                  </a:lnTo>
                  <a:lnTo>
                    <a:pt x="275" y="95"/>
                  </a:lnTo>
                  <a:lnTo>
                    <a:pt x="275" y="104"/>
                  </a:lnTo>
                  <a:lnTo>
                    <a:pt x="258" y="95"/>
                  </a:lnTo>
                  <a:lnTo>
                    <a:pt x="267" y="85"/>
                  </a:lnTo>
                  <a:lnTo>
                    <a:pt x="258" y="78"/>
                  </a:lnTo>
                  <a:lnTo>
                    <a:pt x="258" y="69"/>
                  </a:lnTo>
                  <a:lnTo>
                    <a:pt x="267" y="62"/>
                  </a:lnTo>
                  <a:lnTo>
                    <a:pt x="258" y="62"/>
                  </a:lnTo>
                  <a:lnTo>
                    <a:pt x="251" y="62"/>
                  </a:lnTo>
                  <a:lnTo>
                    <a:pt x="241" y="52"/>
                  </a:lnTo>
                  <a:lnTo>
                    <a:pt x="232" y="52"/>
                  </a:lnTo>
                  <a:lnTo>
                    <a:pt x="232" y="62"/>
                  </a:lnTo>
                  <a:lnTo>
                    <a:pt x="223" y="69"/>
                  </a:lnTo>
                  <a:lnTo>
                    <a:pt x="223" y="85"/>
                  </a:lnTo>
                  <a:lnTo>
                    <a:pt x="223" y="95"/>
                  </a:lnTo>
                  <a:lnTo>
                    <a:pt x="232" y="111"/>
                  </a:lnTo>
                  <a:lnTo>
                    <a:pt x="223" y="121"/>
                  </a:lnTo>
                  <a:lnTo>
                    <a:pt x="223" y="130"/>
                  </a:lnTo>
                  <a:lnTo>
                    <a:pt x="223" y="137"/>
                  </a:lnTo>
                  <a:lnTo>
                    <a:pt x="232" y="147"/>
                  </a:lnTo>
                  <a:lnTo>
                    <a:pt x="232" y="154"/>
                  </a:lnTo>
                  <a:lnTo>
                    <a:pt x="215" y="154"/>
                  </a:lnTo>
                  <a:lnTo>
                    <a:pt x="206" y="147"/>
                  </a:lnTo>
                  <a:lnTo>
                    <a:pt x="197" y="147"/>
                  </a:lnTo>
                  <a:lnTo>
                    <a:pt x="189" y="147"/>
                  </a:lnTo>
                  <a:lnTo>
                    <a:pt x="197" y="137"/>
                  </a:lnTo>
                  <a:lnTo>
                    <a:pt x="180" y="137"/>
                  </a:lnTo>
                  <a:lnTo>
                    <a:pt x="163" y="137"/>
                  </a:lnTo>
                  <a:lnTo>
                    <a:pt x="154" y="130"/>
                  </a:lnTo>
                  <a:lnTo>
                    <a:pt x="154" y="137"/>
                  </a:lnTo>
                  <a:lnTo>
                    <a:pt x="137" y="137"/>
                  </a:lnTo>
                  <a:lnTo>
                    <a:pt x="137" y="130"/>
                  </a:lnTo>
                  <a:lnTo>
                    <a:pt x="137" y="111"/>
                  </a:lnTo>
                  <a:lnTo>
                    <a:pt x="128" y="111"/>
                  </a:lnTo>
                  <a:lnTo>
                    <a:pt x="121" y="111"/>
                  </a:lnTo>
                  <a:lnTo>
                    <a:pt x="121" y="104"/>
                  </a:lnTo>
                  <a:lnTo>
                    <a:pt x="128" y="95"/>
                  </a:lnTo>
                  <a:lnTo>
                    <a:pt x="121" y="104"/>
                  </a:lnTo>
                  <a:lnTo>
                    <a:pt x="102" y="95"/>
                  </a:lnTo>
                  <a:lnTo>
                    <a:pt x="95" y="104"/>
                  </a:lnTo>
                  <a:lnTo>
                    <a:pt x="95" y="111"/>
                  </a:lnTo>
                  <a:lnTo>
                    <a:pt x="78" y="111"/>
                  </a:lnTo>
                  <a:lnTo>
                    <a:pt x="78" y="104"/>
                  </a:lnTo>
                  <a:lnTo>
                    <a:pt x="59" y="104"/>
                  </a:lnTo>
                  <a:lnTo>
                    <a:pt x="50" y="104"/>
                  </a:lnTo>
                  <a:lnTo>
                    <a:pt x="43" y="95"/>
                  </a:lnTo>
                  <a:lnTo>
                    <a:pt x="33" y="104"/>
                  </a:lnTo>
                  <a:lnTo>
                    <a:pt x="26" y="104"/>
                  </a:lnTo>
                  <a:lnTo>
                    <a:pt x="17" y="104"/>
                  </a:lnTo>
                  <a:lnTo>
                    <a:pt x="7" y="104"/>
                  </a:lnTo>
                  <a:lnTo>
                    <a:pt x="7" y="111"/>
                  </a:lnTo>
                  <a:lnTo>
                    <a:pt x="17" y="111"/>
                  </a:lnTo>
                  <a:lnTo>
                    <a:pt x="26" y="111"/>
                  </a:lnTo>
                  <a:lnTo>
                    <a:pt x="33" y="111"/>
                  </a:lnTo>
                  <a:lnTo>
                    <a:pt x="33" y="121"/>
                  </a:lnTo>
                  <a:lnTo>
                    <a:pt x="33" y="130"/>
                  </a:lnTo>
                  <a:lnTo>
                    <a:pt x="26" y="130"/>
                  </a:lnTo>
                  <a:lnTo>
                    <a:pt x="26" y="137"/>
                  </a:lnTo>
                  <a:lnTo>
                    <a:pt x="17" y="137"/>
                  </a:lnTo>
                  <a:lnTo>
                    <a:pt x="7" y="137"/>
                  </a:lnTo>
                  <a:lnTo>
                    <a:pt x="0" y="147"/>
                  </a:lnTo>
                  <a:lnTo>
                    <a:pt x="7" y="147"/>
                  </a:lnTo>
                  <a:lnTo>
                    <a:pt x="17" y="154"/>
                  </a:lnTo>
                  <a:lnTo>
                    <a:pt x="26" y="173"/>
                  </a:lnTo>
                  <a:lnTo>
                    <a:pt x="26" y="163"/>
                  </a:lnTo>
                  <a:lnTo>
                    <a:pt x="43" y="173"/>
                  </a:lnTo>
                  <a:lnTo>
                    <a:pt x="43" y="163"/>
                  </a:lnTo>
                  <a:lnTo>
                    <a:pt x="50" y="163"/>
                  </a:lnTo>
                  <a:lnTo>
                    <a:pt x="50" y="173"/>
                  </a:lnTo>
                  <a:lnTo>
                    <a:pt x="69" y="189"/>
                  </a:lnTo>
                  <a:lnTo>
                    <a:pt x="78" y="189"/>
                  </a:lnTo>
                  <a:lnTo>
                    <a:pt x="78" y="199"/>
                  </a:lnTo>
                  <a:lnTo>
                    <a:pt x="85" y="199"/>
                  </a:lnTo>
                  <a:lnTo>
                    <a:pt x="85" y="206"/>
                  </a:lnTo>
                  <a:lnTo>
                    <a:pt x="85" y="215"/>
                  </a:lnTo>
                  <a:lnTo>
                    <a:pt x="102" y="215"/>
                  </a:lnTo>
                  <a:lnTo>
                    <a:pt x="121" y="215"/>
                  </a:lnTo>
                  <a:lnTo>
                    <a:pt x="111" y="225"/>
                  </a:lnTo>
                  <a:lnTo>
                    <a:pt x="121" y="225"/>
                  </a:lnTo>
                  <a:lnTo>
                    <a:pt x="128" y="232"/>
                  </a:lnTo>
                  <a:lnTo>
                    <a:pt x="121" y="249"/>
                  </a:lnTo>
                  <a:lnTo>
                    <a:pt x="128" y="249"/>
                  </a:lnTo>
                  <a:lnTo>
                    <a:pt x="137" y="258"/>
                  </a:lnTo>
                  <a:lnTo>
                    <a:pt x="154" y="258"/>
                  </a:lnTo>
                  <a:lnTo>
                    <a:pt x="137" y="258"/>
                  </a:lnTo>
                  <a:lnTo>
                    <a:pt x="137" y="268"/>
                  </a:lnTo>
                  <a:lnTo>
                    <a:pt x="144" y="268"/>
                  </a:lnTo>
                  <a:lnTo>
                    <a:pt x="144" y="275"/>
                  </a:lnTo>
                  <a:lnTo>
                    <a:pt x="128" y="294"/>
                  </a:lnTo>
                  <a:lnTo>
                    <a:pt x="128" y="301"/>
                  </a:lnTo>
                  <a:lnTo>
                    <a:pt x="137" y="317"/>
                  </a:lnTo>
                  <a:lnTo>
                    <a:pt x="144" y="317"/>
                  </a:lnTo>
                  <a:lnTo>
                    <a:pt x="144" y="336"/>
                  </a:lnTo>
                  <a:lnTo>
                    <a:pt x="154" y="343"/>
                  </a:lnTo>
                  <a:lnTo>
                    <a:pt x="154" y="353"/>
                  </a:lnTo>
                  <a:lnTo>
                    <a:pt x="173" y="362"/>
                  </a:lnTo>
                  <a:lnTo>
                    <a:pt x="180" y="353"/>
                  </a:lnTo>
                  <a:lnTo>
                    <a:pt x="180" y="362"/>
                  </a:lnTo>
                  <a:lnTo>
                    <a:pt x="180" y="369"/>
                  </a:lnTo>
                  <a:lnTo>
                    <a:pt x="173" y="379"/>
                  </a:lnTo>
                  <a:lnTo>
                    <a:pt x="180" y="379"/>
                  </a:lnTo>
                  <a:lnTo>
                    <a:pt x="173" y="388"/>
                  </a:lnTo>
                  <a:lnTo>
                    <a:pt x="173" y="405"/>
                  </a:lnTo>
                  <a:lnTo>
                    <a:pt x="173" y="412"/>
                  </a:lnTo>
                  <a:lnTo>
                    <a:pt x="163" y="421"/>
                  </a:lnTo>
                  <a:lnTo>
                    <a:pt x="163" y="431"/>
                  </a:lnTo>
                  <a:lnTo>
                    <a:pt x="173" y="431"/>
                  </a:lnTo>
                  <a:lnTo>
                    <a:pt x="173" y="438"/>
                  </a:lnTo>
                  <a:lnTo>
                    <a:pt x="173" y="447"/>
                  </a:lnTo>
                  <a:lnTo>
                    <a:pt x="180" y="457"/>
                  </a:lnTo>
                  <a:lnTo>
                    <a:pt x="180" y="464"/>
                  </a:lnTo>
                  <a:lnTo>
                    <a:pt x="180" y="483"/>
                  </a:lnTo>
                  <a:lnTo>
                    <a:pt x="180" y="490"/>
                  </a:lnTo>
                  <a:lnTo>
                    <a:pt x="173" y="483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63" y="457"/>
                  </a:lnTo>
                  <a:lnTo>
                    <a:pt x="163" y="447"/>
                  </a:lnTo>
                  <a:lnTo>
                    <a:pt x="154" y="438"/>
                  </a:lnTo>
                  <a:lnTo>
                    <a:pt x="154" y="431"/>
                  </a:lnTo>
                  <a:lnTo>
                    <a:pt x="144" y="438"/>
                  </a:lnTo>
                  <a:lnTo>
                    <a:pt x="144" y="464"/>
                  </a:lnTo>
                  <a:lnTo>
                    <a:pt x="144" y="473"/>
                  </a:lnTo>
                  <a:lnTo>
                    <a:pt x="137" y="483"/>
                  </a:lnTo>
                  <a:lnTo>
                    <a:pt x="137" y="499"/>
                  </a:lnTo>
                  <a:lnTo>
                    <a:pt x="128" y="499"/>
                  </a:lnTo>
                  <a:lnTo>
                    <a:pt x="144" y="507"/>
                  </a:lnTo>
                  <a:lnTo>
                    <a:pt x="137" y="516"/>
                  </a:lnTo>
                  <a:lnTo>
                    <a:pt x="121" y="516"/>
                  </a:lnTo>
                  <a:lnTo>
                    <a:pt x="121" y="525"/>
                  </a:lnTo>
                  <a:lnTo>
                    <a:pt x="121" y="533"/>
                  </a:lnTo>
                  <a:lnTo>
                    <a:pt x="111" y="542"/>
                  </a:lnTo>
                  <a:lnTo>
                    <a:pt x="111" y="552"/>
                  </a:lnTo>
                  <a:lnTo>
                    <a:pt x="102" y="552"/>
                  </a:lnTo>
                  <a:lnTo>
                    <a:pt x="102" y="568"/>
                  </a:lnTo>
                  <a:lnTo>
                    <a:pt x="95" y="568"/>
                  </a:lnTo>
                  <a:lnTo>
                    <a:pt x="85" y="575"/>
                  </a:lnTo>
                  <a:lnTo>
                    <a:pt x="85" y="585"/>
                  </a:lnTo>
                  <a:lnTo>
                    <a:pt x="69" y="604"/>
                  </a:lnTo>
                  <a:lnTo>
                    <a:pt x="50" y="620"/>
                  </a:lnTo>
                  <a:lnTo>
                    <a:pt x="59" y="627"/>
                  </a:lnTo>
                  <a:lnTo>
                    <a:pt x="69" y="637"/>
                  </a:lnTo>
                  <a:lnTo>
                    <a:pt x="69" y="644"/>
                  </a:lnTo>
                  <a:lnTo>
                    <a:pt x="69" y="653"/>
                  </a:lnTo>
                  <a:lnTo>
                    <a:pt x="78" y="653"/>
                  </a:lnTo>
                  <a:lnTo>
                    <a:pt x="85" y="653"/>
                  </a:lnTo>
                  <a:lnTo>
                    <a:pt x="102" y="672"/>
                  </a:lnTo>
                  <a:lnTo>
                    <a:pt x="111" y="672"/>
                  </a:lnTo>
                  <a:lnTo>
                    <a:pt x="121" y="689"/>
                  </a:lnTo>
                  <a:lnTo>
                    <a:pt x="128" y="689"/>
                  </a:lnTo>
                  <a:lnTo>
                    <a:pt x="137" y="689"/>
                  </a:lnTo>
                  <a:lnTo>
                    <a:pt x="144" y="696"/>
                  </a:lnTo>
                  <a:lnTo>
                    <a:pt x="163" y="715"/>
                  </a:lnTo>
                  <a:lnTo>
                    <a:pt x="173" y="715"/>
                  </a:lnTo>
                  <a:lnTo>
                    <a:pt x="189" y="722"/>
                  </a:lnTo>
                  <a:lnTo>
                    <a:pt x="197" y="722"/>
                  </a:lnTo>
                  <a:lnTo>
                    <a:pt x="197" y="731"/>
                  </a:lnTo>
                  <a:lnTo>
                    <a:pt x="218" y="734"/>
                  </a:lnTo>
                  <a:lnTo>
                    <a:pt x="237" y="727"/>
                  </a:lnTo>
                  <a:lnTo>
                    <a:pt x="249" y="734"/>
                  </a:lnTo>
                  <a:lnTo>
                    <a:pt x="251" y="743"/>
                  </a:lnTo>
                  <a:lnTo>
                    <a:pt x="251" y="757"/>
                  </a:lnTo>
                  <a:lnTo>
                    <a:pt x="258" y="767"/>
                  </a:lnTo>
                  <a:lnTo>
                    <a:pt x="267" y="767"/>
                  </a:lnTo>
                  <a:lnTo>
                    <a:pt x="275" y="767"/>
                  </a:lnTo>
                  <a:lnTo>
                    <a:pt x="284" y="767"/>
                  </a:lnTo>
                  <a:lnTo>
                    <a:pt x="294" y="774"/>
                  </a:lnTo>
                  <a:lnTo>
                    <a:pt x="301" y="783"/>
                  </a:lnTo>
                  <a:lnTo>
                    <a:pt x="310" y="783"/>
                  </a:lnTo>
                  <a:lnTo>
                    <a:pt x="327" y="783"/>
                  </a:lnTo>
                  <a:lnTo>
                    <a:pt x="336" y="791"/>
                  </a:lnTo>
                  <a:lnTo>
                    <a:pt x="346" y="793"/>
                  </a:lnTo>
                  <a:lnTo>
                    <a:pt x="353" y="791"/>
                  </a:lnTo>
                  <a:lnTo>
                    <a:pt x="362" y="791"/>
                  </a:lnTo>
                  <a:lnTo>
                    <a:pt x="369" y="795"/>
                  </a:lnTo>
                  <a:lnTo>
                    <a:pt x="379" y="786"/>
                  </a:lnTo>
                  <a:lnTo>
                    <a:pt x="374" y="783"/>
                  </a:lnTo>
                  <a:lnTo>
                    <a:pt x="372" y="779"/>
                  </a:lnTo>
                  <a:lnTo>
                    <a:pt x="369" y="774"/>
                  </a:lnTo>
                  <a:lnTo>
                    <a:pt x="379" y="767"/>
                  </a:lnTo>
                  <a:lnTo>
                    <a:pt x="369" y="757"/>
                  </a:lnTo>
                  <a:lnTo>
                    <a:pt x="379" y="741"/>
                  </a:lnTo>
                  <a:lnTo>
                    <a:pt x="379" y="731"/>
                  </a:lnTo>
                  <a:lnTo>
                    <a:pt x="388" y="722"/>
                  </a:lnTo>
                  <a:lnTo>
                    <a:pt x="395" y="722"/>
                  </a:lnTo>
                  <a:lnTo>
                    <a:pt x="405" y="715"/>
                  </a:lnTo>
                  <a:lnTo>
                    <a:pt x="414" y="715"/>
                  </a:lnTo>
                  <a:lnTo>
                    <a:pt x="421" y="715"/>
                  </a:lnTo>
                  <a:lnTo>
                    <a:pt x="431" y="715"/>
                  </a:lnTo>
                  <a:lnTo>
                    <a:pt x="440" y="705"/>
                  </a:lnTo>
                  <a:lnTo>
                    <a:pt x="447" y="696"/>
                  </a:lnTo>
                  <a:lnTo>
                    <a:pt x="457" y="696"/>
                  </a:lnTo>
                  <a:lnTo>
                    <a:pt x="466" y="705"/>
                  </a:lnTo>
                  <a:lnTo>
                    <a:pt x="473" y="715"/>
                  </a:lnTo>
                  <a:lnTo>
                    <a:pt x="483" y="715"/>
                  </a:lnTo>
                  <a:lnTo>
                    <a:pt x="499" y="715"/>
                  </a:lnTo>
                  <a:lnTo>
                    <a:pt x="499" y="731"/>
                  </a:lnTo>
                  <a:lnTo>
                    <a:pt x="509" y="722"/>
                  </a:lnTo>
                  <a:lnTo>
                    <a:pt x="518" y="722"/>
                  </a:lnTo>
                  <a:lnTo>
                    <a:pt x="525" y="715"/>
                  </a:lnTo>
                  <a:lnTo>
                    <a:pt x="535" y="715"/>
                  </a:lnTo>
                  <a:lnTo>
                    <a:pt x="535" y="722"/>
                  </a:lnTo>
                  <a:lnTo>
                    <a:pt x="535" y="731"/>
                  </a:lnTo>
                  <a:lnTo>
                    <a:pt x="542" y="731"/>
                  </a:lnTo>
                  <a:lnTo>
                    <a:pt x="551" y="731"/>
                  </a:lnTo>
                  <a:lnTo>
                    <a:pt x="551" y="741"/>
                  </a:lnTo>
                  <a:lnTo>
                    <a:pt x="551" y="748"/>
                  </a:lnTo>
                  <a:lnTo>
                    <a:pt x="561" y="741"/>
                  </a:lnTo>
                  <a:lnTo>
                    <a:pt x="568" y="748"/>
                  </a:lnTo>
                  <a:lnTo>
                    <a:pt x="577" y="757"/>
                  </a:lnTo>
                  <a:lnTo>
                    <a:pt x="577" y="767"/>
                  </a:lnTo>
                  <a:lnTo>
                    <a:pt x="587" y="774"/>
                  </a:lnTo>
                  <a:lnTo>
                    <a:pt x="594" y="774"/>
                  </a:lnTo>
                  <a:lnTo>
                    <a:pt x="603" y="774"/>
                  </a:lnTo>
                  <a:lnTo>
                    <a:pt x="613" y="774"/>
                  </a:lnTo>
                  <a:lnTo>
                    <a:pt x="620" y="774"/>
                  </a:lnTo>
                  <a:lnTo>
                    <a:pt x="630" y="774"/>
                  </a:lnTo>
                  <a:lnTo>
                    <a:pt x="639" y="767"/>
                  </a:lnTo>
                  <a:lnTo>
                    <a:pt x="639" y="757"/>
                  </a:lnTo>
                  <a:lnTo>
                    <a:pt x="639" y="748"/>
                  </a:lnTo>
                  <a:lnTo>
                    <a:pt x="646" y="748"/>
                  </a:lnTo>
                  <a:lnTo>
                    <a:pt x="656" y="748"/>
                  </a:lnTo>
                  <a:lnTo>
                    <a:pt x="663" y="748"/>
                  </a:lnTo>
                  <a:lnTo>
                    <a:pt x="663" y="741"/>
                  </a:lnTo>
                  <a:lnTo>
                    <a:pt x="672" y="741"/>
                  </a:lnTo>
                  <a:lnTo>
                    <a:pt x="682" y="741"/>
                  </a:lnTo>
                  <a:lnTo>
                    <a:pt x="682" y="748"/>
                  </a:lnTo>
                  <a:lnTo>
                    <a:pt x="698" y="731"/>
                  </a:lnTo>
                  <a:lnTo>
                    <a:pt x="691" y="741"/>
                  </a:lnTo>
                  <a:lnTo>
                    <a:pt x="698" y="731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88"/>
            <p:cNvSpPr>
              <a:spLocks/>
            </p:cNvSpPr>
            <p:nvPr/>
          </p:nvSpPr>
          <p:spPr bwMode="auto">
            <a:xfrm>
              <a:off x="3233738" y="1082675"/>
              <a:ext cx="630238" cy="533400"/>
            </a:xfrm>
            <a:custGeom>
              <a:avLst/>
              <a:gdLst>
                <a:gd name="T0" fmla="*/ 26 w 397"/>
                <a:gd name="T1" fmla="*/ 223 h 336"/>
                <a:gd name="T2" fmla="*/ 59 w 397"/>
                <a:gd name="T3" fmla="*/ 242 h 336"/>
                <a:gd name="T4" fmla="*/ 59 w 397"/>
                <a:gd name="T5" fmla="*/ 275 h 336"/>
                <a:gd name="T6" fmla="*/ 104 w 397"/>
                <a:gd name="T7" fmla="*/ 301 h 336"/>
                <a:gd name="T8" fmla="*/ 130 w 397"/>
                <a:gd name="T9" fmla="*/ 336 h 336"/>
                <a:gd name="T10" fmla="*/ 147 w 397"/>
                <a:gd name="T11" fmla="*/ 327 h 336"/>
                <a:gd name="T12" fmla="*/ 199 w 397"/>
                <a:gd name="T13" fmla="*/ 317 h 336"/>
                <a:gd name="T14" fmla="*/ 241 w 397"/>
                <a:gd name="T15" fmla="*/ 327 h 336"/>
                <a:gd name="T16" fmla="*/ 284 w 397"/>
                <a:gd name="T17" fmla="*/ 317 h 336"/>
                <a:gd name="T18" fmla="*/ 310 w 397"/>
                <a:gd name="T19" fmla="*/ 327 h 336"/>
                <a:gd name="T20" fmla="*/ 353 w 397"/>
                <a:gd name="T21" fmla="*/ 310 h 336"/>
                <a:gd name="T22" fmla="*/ 388 w 397"/>
                <a:gd name="T23" fmla="*/ 284 h 336"/>
                <a:gd name="T24" fmla="*/ 397 w 397"/>
                <a:gd name="T25" fmla="*/ 249 h 336"/>
                <a:gd name="T26" fmla="*/ 371 w 397"/>
                <a:gd name="T27" fmla="*/ 223 h 336"/>
                <a:gd name="T28" fmla="*/ 388 w 397"/>
                <a:gd name="T29" fmla="*/ 206 h 336"/>
                <a:gd name="T30" fmla="*/ 397 w 397"/>
                <a:gd name="T31" fmla="*/ 173 h 336"/>
                <a:gd name="T32" fmla="*/ 371 w 397"/>
                <a:gd name="T33" fmla="*/ 164 h 336"/>
                <a:gd name="T34" fmla="*/ 381 w 397"/>
                <a:gd name="T35" fmla="*/ 128 h 336"/>
                <a:gd name="T36" fmla="*/ 353 w 397"/>
                <a:gd name="T37" fmla="*/ 147 h 336"/>
                <a:gd name="T38" fmla="*/ 327 w 397"/>
                <a:gd name="T39" fmla="*/ 138 h 336"/>
                <a:gd name="T40" fmla="*/ 293 w 397"/>
                <a:gd name="T41" fmla="*/ 128 h 336"/>
                <a:gd name="T42" fmla="*/ 274 w 397"/>
                <a:gd name="T43" fmla="*/ 154 h 336"/>
                <a:gd name="T44" fmla="*/ 267 w 397"/>
                <a:gd name="T45" fmla="*/ 128 h 336"/>
                <a:gd name="T46" fmla="*/ 241 w 397"/>
                <a:gd name="T47" fmla="*/ 102 h 336"/>
                <a:gd name="T48" fmla="*/ 215 w 397"/>
                <a:gd name="T49" fmla="*/ 128 h 336"/>
                <a:gd name="T50" fmla="*/ 208 w 397"/>
                <a:gd name="T51" fmla="*/ 85 h 336"/>
                <a:gd name="T52" fmla="*/ 180 w 397"/>
                <a:gd name="T53" fmla="*/ 111 h 336"/>
                <a:gd name="T54" fmla="*/ 147 w 397"/>
                <a:gd name="T55" fmla="*/ 128 h 336"/>
                <a:gd name="T56" fmla="*/ 147 w 397"/>
                <a:gd name="T57" fmla="*/ 102 h 336"/>
                <a:gd name="T58" fmla="*/ 163 w 397"/>
                <a:gd name="T59" fmla="*/ 76 h 336"/>
                <a:gd name="T60" fmla="*/ 173 w 397"/>
                <a:gd name="T61" fmla="*/ 43 h 336"/>
                <a:gd name="T62" fmla="*/ 137 w 397"/>
                <a:gd name="T63" fmla="*/ 0 h 336"/>
                <a:gd name="T64" fmla="*/ 147 w 397"/>
                <a:gd name="T65" fmla="*/ 36 h 336"/>
                <a:gd name="T66" fmla="*/ 130 w 397"/>
                <a:gd name="T67" fmla="*/ 52 h 336"/>
                <a:gd name="T68" fmla="*/ 121 w 397"/>
                <a:gd name="T69" fmla="*/ 7 h 336"/>
                <a:gd name="T70" fmla="*/ 104 w 397"/>
                <a:gd name="T71" fmla="*/ 36 h 336"/>
                <a:gd name="T72" fmla="*/ 85 w 397"/>
                <a:gd name="T73" fmla="*/ 52 h 336"/>
                <a:gd name="T74" fmla="*/ 69 w 397"/>
                <a:gd name="T75" fmla="*/ 26 h 336"/>
                <a:gd name="T76" fmla="*/ 59 w 397"/>
                <a:gd name="T77" fmla="*/ 36 h 336"/>
                <a:gd name="T78" fmla="*/ 69 w 397"/>
                <a:gd name="T79" fmla="*/ 52 h 336"/>
                <a:gd name="T80" fmla="*/ 111 w 397"/>
                <a:gd name="T81" fmla="*/ 76 h 336"/>
                <a:gd name="T82" fmla="*/ 130 w 397"/>
                <a:gd name="T83" fmla="*/ 102 h 336"/>
                <a:gd name="T84" fmla="*/ 95 w 397"/>
                <a:gd name="T85" fmla="*/ 102 h 336"/>
                <a:gd name="T86" fmla="*/ 95 w 397"/>
                <a:gd name="T87" fmla="*/ 128 h 336"/>
                <a:gd name="T88" fmla="*/ 52 w 397"/>
                <a:gd name="T89" fmla="*/ 102 h 336"/>
                <a:gd name="T90" fmla="*/ 35 w 397"/>
                <a:gd name="T91" fmla="*/ 111 h 336"/>
                <a:gd name="T92" fmla="*/ 69 w 397"/>
                <a:gd name="T93" fmla="*/ 128 h 336"/>
                <a:gd name="T94" fmla="*/ 59 w 397"/>
                <a:gd name="T95" fmla="*/ 173 h 336"/>
                <a:gd name="T96" fmla="*/ 52 w 397"/>
                <a:gd name="T97" fmla="*/ 190 h 336"/>
                <a:gd name="T98" fmla="*/ 17 w 397"/>
                <a:gd name="T99" fmla="*/ 199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7" h="336">
                  <a:moveTo>
                    <a:pt x="0" y="206"/>
                  </a:moveTo>
                  <a:lnTo>
                    <a:pt x="7" y="213"/>
                  </a:lnTo>
                  <a:lnTo>
                    <a:pt x="17" y="213"/>
                  </a:lnTo>
                  <a:lnTo>
                    <a:pt x="26" y="223"/>
                  </a:lnTo>
                  <a:lnTo>
                    <a:pt x="35" y="232"/>
                  </a:lnTo>
                  <a:lnTo>
                    <a:pt x="43" y="242"/>
                  </a:lnTo>
                  <a:lnTo>
                    <a:pt x="52" y="242"/>
                  </a:lnTo>
                  <a:lnTo>
                    <a:pt x="59" y="242"/>
                  </a:lnTo>
                  <a:lnTo>
                    <a:pt x="59" y="249"/>
                  </a:lnTo>
                  <a:lnTo>
                    <a:pt x="59" y="258"/>
                  </a:lnTo>
                  <a:lnTo>
                    <a:pt x="59" y="268"/>
                  </a:lnTo>
                  <a:lnTo>
                    <a:pt x="59" y="275"/>
                  </a:lnTo>
                  <a:lnTo>
                    <a:pt x="69" y="284"/>
                  </a:lnTo>
                  <a:lnTo>
                    <a:pt x="85" y="301"/>
                  </a:lnTo>
                  <a:lnTo>
                    <a:pt x="95" y="301"/>
                  </a:lnTo>
                  <a:lnTo>
                    <a:pt x="104" y="301"/>
                  </a:lnTo>
                  <a:lnTo>
                    <a:pt x="104" y="310"/>
                  </a:lnTo>
                  <a:lnTo>
                    <a:pt x="104" y="317"/>
                  </a:lnTo>
                  <a:lnTo>
                    <a:pt x="121" y="327"/>
                  </a:lnTo>
                  <a:lnTo>
                    <a:pt x="130" y="336"/>
                  </a:lnTo>
                  <a:lnTo>
                    <a:pt x="130" y="327"/>
                  </a:lnTo>
                  <a:lnTo>
                    <a:pt x="137" y="317"/>
                  </a:lnTo>
                  <a:lnTo>
                    <a:pt x="137" y="327"/>
                  </a:lnTo>
                  <a:lnTo>
                    <a:pt x="147" y="327"/>
                  </a:lnTo>
                  <a:lnTo>
                    <a:pt x="163" y="317"/>
                  </a:lnTo>
                  <a:lnTo>
                    <a:pt x="173" y="317"/>
                  </a:lnTo>
                  <a:lnTo>
                    <a:pt x="189" y="327"/>
                  </a:lnTo>
                  <a:lnTo>
                    <a:pt x="199" y="317"/>
                  </a:lnTo>
                  <a:lnTo>
                    <a:pt x="208" y="327"/>
                  </a:lnTo>
                  <a:lnTo>
                    <a:pt x="225" y="327"/>
                  </a:lnTo>
                  <a:lnTo>
                    <a:pt x="225" y="336"/>
                  </a:lnTo>
                  <a:lnTo>
                    <a:pt x="241" y="327"/>
                  </a:lnTo>
                  <a:lnTo>
                    <a:pt x="251" y="317"/>
                  </a:lnTo>
                  <a:lnTo>
                    <a:pt x="267" y="327"/>
                  </a:lnTo>
                  <a:lnTo>
                    <a:pt x="274" y="327"/>
                  </a:lnTo>
                  <a:lnTo>
                    <a:pt x="284" y="317"/>
                  </a:lnTo>
                  <a:lnTo>
                    <a:pt x="293" y="327"/>
                  </a:lnTo>
                  <a:lnTo>
                    <a:pt x="293" y="336"/>
                  </a:lnTo>
                  <a:lnTo>
                    <a:pt x="303" y="327"/>
                  </a:lnTo>
                  <a:lnTo>
                    <a:pt x="310" y="327"/>
                  </a:lnTo>
                  <a:lnTo>
                    <a:pt x="327" y="317"/>
                  </a:lnTo>
                  <a:lnTo>
                    <a:pt x="336" y="301"/>
                  </a:lnTo>
                  <a:lnTo>
                    <a:pt x="345" y="310"/>
                  </a:lnTo>
                  <a:lnTo>
                    <a:pt x="353" y="310"/>
                  </a:lnTo>
                  <a:lnTo>
                    <a:pt x="371" y="310"/>
                  </a:lnTo>
                  <a:lnTo>
                    <a:pt x="371" y="294"/>
                  </a:lnTo>
                  <a:lnTo>
                    <a:pt x="381" y="284"/>
                  </a:lnTo>
                  <a:lnTo>
                    <a:pt x="388" y="284"/>
                  </a:lnTo>
                  <a:lnTo>
                    <a:pt x="388" y="275"/>
                  </a:lnTo>
                  <a:lnTo>
                    <a:pt x="388" y="268"/>
                  </a:lnTo>
                  <a:lnTo>
                    <a:pt x="397" y="258"/>
                  </a:lnTo>
                  <a:lnTo>
                    <a:pt x="397" y="249"/>
                  </a:lnTo>
                  <a:lnTo>
                    <a:pt x="388" y="242"/>
                  </a:lnTo>
                  <a:lnTo>
                    <a:pt x="388" y="232"/>
                  </a:lnTo>
                  <a:lnTo>
                    <a:pt x="388" y="223"/>
                  </a:lnTo>
                  <a:lnTo>
                    <a:pt x="371" y="223"/>
                  </a:lnTo>
                  <a:lnTo>
                    <a:pt x="371" y="213"/>
                  </a:lnTo>
                  <a:lnTo>
                    <a:pt x="381" y="206"/>
                  </a:lnTo>
                  <a:lnTo>
                    <a:pt x="388" y="213"/>
                  </a:lnTo>
                  <a:lnTo>
                    <a:pt x="388" y="206"/>
                  </a:lnTo>
                  <a:lnTo>
                    <a:pt x="381" y="199"/>
                  </a:lnTo>
                  <a:lnTo>
                    <a:pt x="381" y="190"/>
                  </a:lnTo>
                  <a:lnTo>
                    <a:pt x="381" y="180"/>
                  </a:lnTo>
                  <a:lnTo>
                    <a:pt x="397" y="173"/>
                  </a:lnTo>
                  <a:lnTo>
                    <a:pt x="397" y="164"/>
                  </a:lnTo>
                  <a:lnTo>
                    <a:pt x="388" y="173"/>
                  </a:lnTo>
                  <a:lnTo>
                    <a:pt x="371" y="173"/>
                  </a:lnTo>
                  <a:lnTo>
                    <a:pt x="371" y="164"/>
                  </a:lnTo>
                  <a:lnTo>
                    <a:pt x="371" y="154"/>
                  </a:lnTo>
                  <a:lnTo>
                    <a:pt x="381" y="147"/>
                  </a:lnTo>
                  <a:lnTo>
                    <a:pt x="381" y="138"/>
                  </a:lnTo>
                  <a:lnTo>
                    <a:pt x="381" y="128"/>
                  </a:lnTo>
                  <a:lnTo>
                    <a:pt x="381" y="138"/>
                  </a:lnTo>
                  <a:lnTo>
                    <a:pt x="362" y="128"/>
                  </a:lnTo>
                  <a:lnTo>
                    <a:pt x="362" y="138"/>
                  </a:lnTo>
                  <a:lnTo>
                    <a:pt x="353" y="147"/>
                  </a:lnTo>
                  <a:lnTo>
                    <a:pt x="345" y="154"/>
                  </a:lnTo>
                  <a:lnTo>
                    <a:pt x="336" y="154"/>
                  </a:lnTo>
                  <a:lnTo>
                    <a:pt x="327" y="147"/>
                  </a:lnTo>
                  <a:lnTo>
                    <a:pt x="327" y="138"/>
                  </a:lnTo>
                  <a:lnTo>
                    <a:pt x="310" y="147"/>
                  </a:lnTo>
                  <a:lnTo>
                    <a:pt x="293" y="154"/>
                  </a:lnTo>
                  <a:lnTo>
                    <a:pt x="284" y="154"/>
                  </a:lnTo>
                  <a:lnTo>
                    <a:pt x="293" y="128"/>
                  </a:lnTo>
                  <a:lnTo>
                    <a:pt x="284" y="121"/>
                  </a:lnTo>
                  <a:lnTo>
                    <a:pt x="284" y="128"/>
                  </a:lnTo>
                  <a:lnTo>
                    <a:pt x="274" y="147"/>
                  </a:lnTo>
                  <a:lnTo>
                    <a:pt x="274" y="154"/>
                  </a:lnTo>
                  <a:lnTo>
                    <a:pt x="267" y="164"/>
                  </a:lnTo>
                  <a:lnTo>
                    <a:pt x="258" y="154"/>
                  </a:lnTo>
                  <a:lnTo>
                    <a:pt x="258" y="138"/>
                  </a:lnTo>
                  <a:lnTo>
                    <a:pt x="267" y="128"/>
                  </a:lnTo>
                  <a:lnTo>
                    <a:pt x="267" y="111"/>
                  </a:lnTo>
                  <a:lnTo>
                    <a:pt x="258" y="102"/>
                  </a:lnTo>
                  <a:lnTo>
                    <a:pt x="251" y="111"/>
                  </a:lnTo>
                  <a:lnTo>
                    <a:pt x="241" y="102"/>
                  </a:lnTo>
                  <a:lnTo>
                    <a:pt x="241" y="111"/>
                  </a:lnTo>
                  <a:lnTo>
                    <a:pt x="232" y="121"/>
                  </a:lnTo>
                  <a:lnTo>
                    <a:pt x="225" y="128"/>
                  </a:lnTo>
                  <a:lnTo>
                    <a:pt x="215" y="128"/>
                  </a:lnTo>
                  <a:lnTo>
                    <a:pt x="215" y="121"/>
                  </a:lnTo>
                  <a:lnTo>
                    <a:pt x="215" y="111"/>
                  </a:lnTo>
                  <a:lnTo>
                    <a:pt x="215" y="95"/>
                  </a:lnTo>
                  <a:lnTo>
                    <a:pt x="208" y="85"/>
                  </a:lnTo>
                  <a:lnTo>
                    <a:pt x="199" y="102"/>
                  </a:lnTo>
                  <a:lnTo>
                    <a:pt x="189" y="121"/>
                  </a:lnTo>
                  <a:lnTo>
                    <a:pt x="180" y="121"/>
                  </a:lnTo>
                  <a:lnTo>
                    <a:pt x="180" y="111"/>
                  </a:lnTo>
                  <a:lnTo>
                    <a:pt x="173" y="111"/>
                  </a:lnTo>
                  <a:lnTo>
                    <a:pt x="163" y="111"/>
                  </a:lnTo>
                  <a:lnTo>
                    <a:pt x="147" y="138"/>
                  </a:lnTo>
                  <a:lnTo>
                    <a:pt x="147" y="128"/>
                  </a:lnTo>
                  <a:lnTo>
                    <a:pt x="137" y="128"/>
                  </a:lnTo>
                  <a:lnTo>
                    <a:pt x="137" y="121"/>
                  </a:lnTo>
                  <a:lnTo>
                    <a:pt x="147" y="111"/>
                  </a:lnTo>
                  <a:lnTo>
                    <a:pt x="147" y="102"/>
                  </a:lnTo>
                  <a:lnTo>
                    <a:pt x="147" y="95"/>
                  </a:lnTo>
                  <a:lnTo>
                    <a:pt x="147" y="76"/>
                  </a:lnTo>
                  <a:lnTo>
                    <a:pt x="156" y="76"/>
                  </a:lnTo>
                  <a:lnTo>
                    <a:pt x="163" y="76"/>
                  </a:lnTo>
                  <a:lnTo>
                    <a:pt x="173" y="59"/>
                  </a:lnTo>
                  <a:lnTo>
                    <a:pt x="163" y="59"/>
                  </a:lnTo>
                  <a:lnTo>
                    <a:pt x="163" y="52"/>
                  </a:lnTo>
                  <a:lnTo>
                    <a:pt x="173" y="43"/>
                  </a:lnTo>
                  <a:lnTo>
                    <a:pt x="173" y="36"/>
                  </a:lnTo>
                  <a:lnTo>
                    <a:pt x="173" y="17"/>
                  </a:lnTo>
                  <a:lnTo>
                    <a:pt x="156" y="0"/>
                  </a:lnTo>
                  <a:lnTo>
                    <a:pt x="137" y="0"/>
                  </a:lnTo>
                  <a:lnTo>
                    <a:pt x="147" y="7"/>
                  </a:lnTo>
                  <a:lnTo>
                    <a:pt x="156" y="26"/>
                  </a:lnTo>
                  <a:lnTo>
                    <a:pt x="147" y="26"/>
                  </a:lnTo>
                  <a:lnTo>
                    <a:pt x="147" y="36"/>
                  </a:lnTo>
                  <a:lnTo>
                    <a:pt x="147" y="43"/>
                  </a:lnTo>
                  <a:lnTo>
                    <a:pt x="147" y="52"/>
                  </a:lnTo>
                  <a:lnTo>
                    <a:pt x="137" y="59"/>
                  </a:lnTo>
                  <a:lnTo>
                    <a:pt x="130" y="52"/>
                  </a:lnTo>
                  <a:lnTo>
                    <a:pt x="130" y="36"/>
                  </a:lnTo>
                  <a:lnTo>
                    <a:pt x="121" y="43"/>
                  </a:lnTo>
                  <a:lnTo>
                    <a:pt x="121" y="26"/>
                  </a:lnTo>
                  <a:lnTo>
                    <a:pt x="121" y="7"/>
                  </a:lnTo>
                  <a:lnTo>
                    <a:pt x="121" y="17"/>
                  </a:lnTo>
                  <a:lnTo>
                    <a:pt x="111" y="17"/>
                  </a:lnTo>
                  <a:lnTo>
                    <a:pt x="104" y="7"/>
                  </a:lnTo>
                  <a:lnTo>
                    <a:pt x="104" y="36"/>
                  </a:lnTo>
                  <a:lnTo>
                    <a:pt x="85" y="26"/>
                  </a:lnTo>
                  <a:lnTo>
                    <a:pt x="95" y="36"/>
                  </a:lnTo>
                  <a:lnTo>
                    <a:pt x="104" y="43"/>
                  </a:lnTo>
                  <a:lnTo>
                    <a:pt x="85" y="52"/>
                  </a:lnTo>
                  <a:lnTo>
                    <a:pt x="78" y="52"/>
                  </a:lnTo>
                  <a:lnTo>
                    <a:pt x="78" y="43"/>
                  </a:lnTo>
                  <a:lnTo>
                    <a:pt x="78" y="36"/>
                  </a:lnTo>
                  <a:lnTo>
                    <a:pt x="69" y="26"/>
                  </a:lnTo>
                  <a:lnTo>
                    <a:pt x="69" y="36"/>
                  </a:lnTo>
                  <a:lnTo>
                    <a:pt x="69" y="43"/>
                  </a:lnTo>
                  <a:lnTo>
                    <a:pt x="59" y="43"/>
                  </a:lnTo>
                  <a:lnTo>
                    <a:pt x="59" y="36"/>
                  </a:lnTo>
                  <a:lnTo>
                    <a:pt x="52" y="43"/>
                  </a:lnTo>
                  <a:lnTo>
                    <a:pt x="52" y="52"/>
                  </a:lnTo>
                  <a:lnTo>
                    <a:pt x="59" y="52"/>
                  </a:lnTo>
                  <a:lnTo>
                    <a:pt x="69" y="52"/>
                  </a:lnTo>
                  <a:lnTo>
                    <a:pt x="78" y="59"/>
                  </a:lnTo>
                  <a:lnTo>
                    <a:pt x="95" y="59"/>
                  </a:lnTo>
                  <a:lnTo>
                    <a:pt x="104" y="69"/>
                  </a:lnTo>
                  <a:lnTo>
                    <a:pt x="111" y="76"/>
                  </a:lnTo>
                  <a:lnTo>
                    <a:pt x="111" y="85"/>
                  </a:lnTo>
                  <a:lnTo>
                    <a:pt x="121" y="85"/>
                  </a:lnTo>
                  <a:lnTo>
                    <a:pt x="130" y="85"/>
                  </a:lnTo>
                  <a:lnTo>
                    <a:pt x="130" y="102"/>
                  </a:lnTo>
                  <a:lnTo>
                    <a:pt x="121" y="102"/>
                  </a:lnTo>
                  <a:lnTo>
                    <a:pt x="104" y="95"/>
                  </a:lnTo>
                  <a:lnTo>
                    <a:pt x="85" y="95"/>
                  </a:lnTo>
                  <a:lnTo>
                    <a:pt x="95" y="102"/>
                  </a:lnTo>
                  <a:lnTo>
                    <a:pt x="104" y="111"/>
                  </a:lnTo>
                  <a:lnTo>
                    <a:pt x="111" y="121"/>
                  </a:lnTo>
                  <a:lnTo>
                    <a:pt x="104" y="128"/>
                  </a:lnTo>
                  <a:lnTo>
                    <a:pt x="95" y="128"/>
                  </a:lnTo>
                  <a:lnTo>
                    <a:pt x="85" y="121"/>
                  </a:lnTo>
                  <a:lnTo>
                    <a:pt x="78" y="111"/>
                  </a:lnTo>
                  <a:lnTo>
                    <a:pt x="69" y="111"/>
                  </a:lnTo>
                  <a:lnTo>
                    <a:pt x="52" y="102"/>
                  </a:lnTo>
                  <a:lnTo>
                    <a:pt x="35" y="95"/>
                  </a:lnTo>
                  <a:lnTo>
                    <a:pt x="17" y="102"/>
                  </a:lnTo>
                  <a:lnTo>
                    <a:pt x="17" y="111"/>
                  </a:lnTo>
                  <a:lnTo>
                    <a:pt x="35" y="111"/>
                  </a:lnTo>
                  <a:lnTo>
                    <a:pt x="52" y="111"/>
                  </a:lnTo>
                  <a:lnTo>
                    <a:pt x="59" y="121"/>
                  </a:lnTo>
                  <a:lnTo>
                    <a:pt x="59" y="128"/>
                  </a:lnTo>
                  <a:lnTo>
                    <a:pt x="69" y="128"/>
                  </a:lnTo>
                  <a:lnTo>
                    <a:pt x="69" y="138"/>
                  </a:lnTo>
                  <a:lnTo>
                    <a:pt x="69" y="147"/>
                  </a:lnTo>
                  <a:lnTo>
                    <a:pt x="59" y="154"/>
                  </a:lnTo>
                  <a:lnTo>
                    <a:pt x="59" y="173"/>
                  </a:lnTo>
                  <a:lnTo>
                    <a:pt x="69" y="164"/>
                  </a:lnTo>
                  <a:lnTo>
                    <a:pt x="69" y="173"/>
                  </a:lnTo>
                  <a:lnTo>
                    <a:pt x="59" y="180"/>
                  </a:lnTo>
                  <a:lnTo>
                    <a:pt x="52" y="190"/>
                  </a:lnTo>
                  <a:lnTo>
                    <a:pt x="43" y="190"/>
                  </a:lnTo>
                  <a:lnTo>
                    <a:pt x="35" y="190"/>
                  </a:lnTo>
                  <a:lnTo>
                    <a:pt x="26" y="190"/>
                  </a:lnTo>
                  <a:lnTo>
                    <a:pt x="17" y="199"/>
                  </a:lnTo>
                  <a:lnTo>
                    <a:pt x="7" y="190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89"/>
            <p:cNvSpPr>
              <a:spLocks/>
            </p:cNvSpPr>
            <p:nvPr/>
          </p:nvSpPr>
          <p:spPr bwMode="auto">
            <a:xfrm>
              <a:off x="3233738" y="1082675"/>
              <a:ext cx="630238" cy="533400"/>
            </a:xfrm>
            <a:custGeom>
              <a:avLst/>
              <a:gdLst>
                <a:gd name="T0" fmla="*/ 26 w 397"/>
                <a:gd name="T1" fmla="*/ 223 h 336"/>
                <a:gd name="T2" fmla="*/ 59 w 397"/>
                <a:gd name="T3" fmla="*/ 242 h 336"/>
                <a:gd name="T4" fmla="*/ 59 w 397"/>
                <a:gd name="T5" fmla="*/ 275 h 336"/>
                <a:gd name="T6" fmla="*/ 104 w 397"/>
                <a:gd name="T7" fmla="*/ 301 h 336"/>
                <a:gd name="T8" fmla="*/ 130 w 397"/>
                <a:gd name="T9" fmla="*/ 336 h 336"/>
                <a:gd name="T10" fmla="*/ 147 w 397"/>
                <a:gd name="T11" fmla="*/ 327 h 336"/>
                <a:gd name="T12" fmla="*/ 199 w 397"/>
                <a:gd name="T13" fmla="*/ 317 h 336"/>
                <a:gd name="T14" fmla="*/ 241 w 397"/>
                <a:gd name="T15" fmla="*/ 327 h 336"/>
                <a:gd name="T16" fmla="*/ 284 w 397"/>
                <a:gd name="T17" fmla="*/ 317 h 336"/>
                <a:gd name="T18" fmla="*/ 310 w 397"/>
                <a:gd name="T19" fmla="*/ 327 h 336"/>
                <a:gd name="T20" fmla="*/ 353 w 397"/>
                <a:gd name="T21" fmla="*/ 310 h 336"/>
                <a:gd name="T22" fmla="*/ 388 w 397"/>
                <a:gd name="T23" fmla="*/ 284 h 336"/>
                <a:gd name="T24" fmla="*/ 397 w 397"/>
                <a:gd name="T25" fmla="*/ 249 h 336"/>
                <a:gd name="T26" fmla="*/ 371 w 397"/>
                <a:gd name="T27" fmla="*/ 223 h 336"/>
                <a:gd name="T28" fmla="*/ 388 w 397"/>
                <a:gd name="T29" fmla="*/ 206 h 336"/>
                <a:gd name="T30" fmla="*/ 397 w 397"/>
                <a:gd name="T31" fmla="*/ 173 h 336"/>
                <a:gd name="T32" fmla="*/ 371 w 397"/>
                <a:gd name="T33" fmla="*/ 164 h 336"/>
                <a:gd name="T34" fmla="*/ 381 w 397"/>
                <a:gd name="T35" fmla="*/ 128 h 336"/>
                <a:gd name="T36" fmla="*/ 353 w 397"/>
                <a:gd name="T37" fmla="*/ 147 h 336"/>
                <a:gd name="T38" fmla="*/ 327 w 397"/>
                <a:gd name="T39" fmla="*/ 138 h 336"/>
                <a:gd name="T40" fmla="*/ 293 w 397"/>
                <a:gd name="T41" fmla="*/ 128 h 336"/>
                <a:gd name="T42" fmla="*/ 274 w 397"/>
                <a:gd name="T43" fmla="*/ 154 h 336"/>
                <a:gd name="T44" fmla="*/ 267 w 397"/>
                <a:gd name="T45" fmla="*/ 128 h 336"/>
                <a:gd name="T46" fmla="*/ 241 w 397"/>
                <a:gd name="T47" fmla="*/ 102 h 336"/>
                <a:gd name="T48" fmla="*/ 215 w 397"/>
                <a:gd name="T49" fmla="*/ 128 h 336"/>
                <a:gd name="T50" fmla="*/ 208 w 397"/>
                <a:gd name="T51" fmla="*/ 85 h 336"/>
                <a:gd name="T52" fmla="*/ 180 w 397"/>
                <a:gd name="T53" fmla="*/ 111 h 336"/>
                <a:gd name="T54" fmla="*/ 147 w 397"/>
                <a:gd name="T55" fmla="*/ 128 h 336"/>
                <a:gd name="T56" fmla="*/ 147 w 397"/>
                <a:gd name="T57" fmla="*/ 102 h 336"/>
                <a:gd name="T58" fmla="*/ 163 w 397"/>
                <a:gd name="T59" fmla="*/ 76 h 336"/>
                <a:gd name="T60" fmla="*/ 173 w 397"/>
                <a:gd name="T61" fmla="*/ 43 h 336"/>
                <a:gd name="T62" fmla="*/ 137 w 397"/>
                <a:gd name="T63" fmla="*/ 0 h 336"/>
                <a:gd name="T64" fmla="*/ 147 w 397"/>
                <a:gd name="T65" fmla="*/ 36 h 336"/>
                <a:gd name="T66" fmla="*/ 130 w 397"/>
                <a:gd name="T67" fmla="*/ 52 h 336"/>
                <a:gd name="T68" fmla="*/ 121 w 397"/>
                <a:gd name="T69" fmla="*/ 7 h 336"/>
                <a:gd name="T70" fmla="*/ 104 w 397"/>
                <a:gd name="T71" fmla="*/ 36 h 336"/>
                <a:gd name="T72" fmla="*/ 85 w 397"/>
                <a:gd name="T73" fmla="*/ 52 h 336"/>
                <a:gd name="T74" fmla="*/ 69 w 397"/>
                <a:gd name="T75" fmla="*/ 26 h 336"/>
                <a:gd name="T76" fmla="*/ 59 w 397"/>
                <a:gd name="T77" fmla="*/ 36 h 336"/>
                <a:gd name="T78" fmla="*/ 69 w 397"/>
                <a:gd name="T79" fmla="*/ 52 h 336"/>
                <a:gd name="T80" fmla="*/ 111 w 397"/>
                <a:gd name="T81" fmla="*/ 76 h 336"/>
                <a:gd name="T82" fmla="*/ 130 w 397"/>
                <a:gd name="T83" fmla="*/ 102 h 336"/>
                <a:gd name="T84" fmla="*/ 95 w 397"/>
                <a:gd name="T85" fmla="*/ 102 h 336"/>
                <a:gd name="T86" fmla="*/ 95 w 397"/>
                <a:gd name="T87" fmla="*/ 128 h 336"/>
                <a:gd name="T88" fmla="*/ 52 w 397"/>
                <a:gd name="T89" fmla="*/ 102 h 336"/>
                <a:gd name="T90" fmla="*/ 35 w 397"/>
                <a:gd name="T91" fmla="*/ 111 h 336"/>
                <a:gd name="T92" fmla="*/ 69 w 397"/>
                <a:gd name="T93" fmla="*/ 128 h 336"/>
                <a:gd name="T94" fmla="*/ 59 w 397"/>
                <a:gd name="T95" fmla="*/ 173 h 336"/>
                <a:gd name="T96" fmla="*/ 52 w 397"/>
                <a:gd name="T97" fmla="*/ 190 h 336"/>
                <a:gd name="T98" fmla="*/ 17 w 397"/>
                <a:gd name="T99" fmla="*/ 199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7" h="336">
                  <a:moveTo>
                    <a:pt x="0" y="206"/>
                  </a:moveTo>
                  <a:lnTo>
                    <a:pt x="7" y="213"/>
                  </a:lnTo>
                  <a:lnTo>
                    <a:pt x="17" y="213"/>
                  </a:lnTo>
                  <a:lnTo>
                    <a:pt x="26" y="223"/>
                  </a:lnTo>
                  <a:lnTo>
                    <a:pt x="35" y="232"/>
                  </a:lnTo>
                  <a:lnTo>
                    <a:pt x="43" y="242"/>
                  </a:lnTo>
                  <a:lnTo>
                    <a:pt x="52" y="242"/>
                  </a:lnTo>
                  <a:lnTo>
                    <a:pt x="59" y="242"/>
                  </a:lnTo>
                  <a:lnTo>
                    <a:pt x="59" y="249"/>
                  </a:lnTo>
                  <a:lnTo>
                    <a:pt x="59" y="258"/>
                  </a:lnTo>
                  <a:lnTo>
                    <a:pt x="59" y="268"/>
                  </a:lnTo>
                  <a:lnTo>
                    <a:pt x="59" y="275"/>
                  </a:lnTo>
                  <a:lnTo>
                    <a:pt x="69" y="284"/>
                  </a:lnTo>
                  <a:lnTo>
                    <a:pt x="85" y="301"/>
                  </a:lnTo>
                  <a:lnTo>
                    <a:pt x="95" y="301"/>
                  </a:lnTo>
                  <a:lnTo>
                    <a:pt x="104" y="301"/>
                  </a:lnTo>
                  <a:lnTo>
                    <a:pt x="104" y="310"/>
                  </a:lnTo>
                  <a:lnTo>
                    <a:pt x="104" y="317"/>
                  </a:lnTo>
                  <a:lnTo>
                    <a:pt x="121" y="327"/>
                  </a:lnTo>
                  <a:lnTo>
                    <a:pt x="130" y="336"/>
                  </a:lnTo>
                  <a:lnTo>
                    <a:pt x="130" y="327"/>
                  </a:lnTo>
                  <a:lnTo>
                    <a:pt x="137" y="317"/>
                  </a:lnTo>
                  <a:lnTo>
                    <a:pt x="137" y="327"/>
                  </a:lnTo>
                  <a:lnTo>
                    <a:pt x="147" y="327"/>
                  </a:lnTo>
                  <a:lnTo>
                    <a:pt x="163" y="317"/>
                  </a:lnTo>
                  <a:lnTo>
                    <a:pt x="173" y="317"/>
                  </a:lnTo>
                  <a:lnTo>
                    <a:pt x="189" y="327"/>
                  </a:lnTo>
                  <a:lnTo>
                    <a:pt x="199" y="317"/>
                  </a:lnTo>
                  <a:lnTo>
                    <a:pt x="208" y="327"/>
                  </a:lnTo>
                  <a:lnTo>
                    <a:pt x="225" y="327"/>
                  </a:lnTo>
                  <a:lnTo>
                    <a:pt x="225" y="336"/>
                  </a:lnTo>
                  <a:lnTo>
                    <a:pt x="241" y="327"/>
                  </a:lnTo>
                  <a:lnTo>
                    <a:pt x="251" y="317"/>
                  </a:lnTo>
                  <a:lnTo>
                    <a:pt x="267" y="327"/>
                  </a:lnTo>
                  <a:lnTo>
                    <a:pt x="274" y="327"/>
                  </a:lnTo>
                  <a:lnTo>
                    <a:pt x="284" y="317"/>
                  </a:lnTo>
                  <a:lnTo>
                    <a:pt x="293" y="327"/>
                  </a:lnTo>
                  <a:lnTo>
                    <a:pt x="293" y="336"/>
                  </a:lnTo>
                  <a:lnTo>
                    <a:pt x="303" y="327"/>
                  </a:lnTo>
                  <a:lnTo>
                    <a:pt x="310" y="327"/>
                  </a:lnTo>
                  <a:lnTo>
                    <a:pt x="327" y="317"/>
                  </a:lnTo>
                  <a:lnTo>
                    <a:pt x="336" y="301"/>
                  </a:lnTo>
                  <a:lnTo>
                    <a:pt x="345" y="310"/>
                  </a:lnTo>
                  <a:lnTo>
                    <a:pt x="353" y="310"/>
                  </a:lnTo>
                  <a:lnTo>
                    <a:pt x="371" y="310"/>
                  </a:lnTo>
                  <a:lnTo>
                    <a:pt x="371" y="294"/>
                  </a:lnTo>
                  <a:lnTo>
                    <a:pt x="381" y="284"/>
                  </a:lnTo>
                  <a:lnTo>
                    <a:pt x="388" y="284"/>
                  </a:lnTo>
                  <a:lnTo>
                    <a:pt x="388" y="275"/>
                  </a:lnTo>
                  <a:lnTo>
                    <a:pt x="388" y="268"/>
                  </a:lnTo>
                  <a:lnTo>
                    <a:pt x="397" y="258"/>
                  </a:lnTo>
                  <a:lnTo>
                    <a:pt x="397" y="249"/>
                  </a:lnTo>
                  <a:lnTo>
                    <a:pt x="388" y="242"/>
                  </a:lnTo>
                  <a:lnTo>
                    <a:pt x="388" y="232"/>
                  </a:lnTo>
                  <a:lnTo>
                    <a:pt x="388" y="223"/>
                  </a:lnTo>
                  <a:lnTo>
                    <a:pt x="371" y="223"/>
                  </a:lnTo>
                  <a:lnTo>
                    <a:pt x="371" y="213"/>
                  </a:lnTo>
                  <a:lnTo>
                    <a:pt x="381" y="206"/>
                  </a:lnTo>
                  <a:lnTo>
                    <a:pt x="388" y="213"/>
                  </a:lnTo>
                  <a:lnTo>
                    <a:pt x="388" y="206"/>
                  </a:lnTo>
                  <a:lnTo>
                    <a:pt x="381" y="199"/>
                  </a:lnTo>
                  <a:lnTo>
                    <a:pt x="381" y="190"/>
                  </a:lnTo>
                  <a:lnTo>
                    <a:pt x="381" y="180"/>
                  </a:lnTo>
                  <a:lnTo>
                    <a:pt x="397" y="173"/>
                  </a:lnTo>
                  <a:lnTo>
                    <a:pt x="397" y="164"/>
                  </a:lnTo>
                  <a:lnTo>
                    <a:pt x="388" y="173"/>
                  </a:lnTo>
                  <a:lnTo>
                    <a:pt x="371" y="173"/>
                  </a:lnTo>
                  <a:lnTo>
                    <a:pt x="371" y="164"/>
                  </a:lnTo>
                  <a:lnTo>
                    <a:pt x="371" y="154"/>
                  </a:lnTo>
                  <a:lnTo>
                    <a:pt x="381" y="147"/>
                  </a:lnTo>
                  <a:lnTo>
                    <a:pt x="381" y="138"/>
                  </a:lnTo>
                  <a:lnTo>
                    <a:pt x="381" y="128"/>
                  </a:lnTo>
                  <a:lnTo>
                    <a:pt x="381" y="138"/>
                  </a:lnTo>
                  <a:lnTo>
                    <a:pt x="362" y="128"/>
                  </a:lnTo>
                  <a:lnTo>
                    <a:pt x="362" y="138"/>
                  </a:lnTo>
                  <a:lnTo>
                    <a:pt x="353" y="147"/>
                  </a:lnTo>
                  <a:lnTo>
                    <a:pt x="345" y="154"/>
                  </a:lnTo>
                  <a:lnTo>
                    <a:pt x="336" y="154"/>
                  </a:lnTo>
                  <a:lnTo>
                    <a:pt x="327" y="147"/>
                  </a:lnTo>
                  <a:lnTo>
                    <a:pt x="327" y="138"/>
                  </a:lnTo>
                  <a:lnTo>
                    <a:pt x="310" y="147"/>
                  </a:lnTo>
                  <a:lnTo>
                    <a:pt x="293" y="154"/>
                  </a:lnTo>
                  <a:lnTo>
                    <a:pt x="284" y="154"/>
                  </a:lnTo>
                  <a:lnTo>
                    <a:pt x="293" y="128"/>
                  </a:lnTo>
                  <a:lnTo>
                    <a:pt x="284" y="121"/>
                  </a:lnTo>
                  <a:lnTo>
                    <a:pt x="284" y="128"/>
                  </a:lnTo>
                  <a:lnTo>
                    <a:pt x="274" y="147"/>
                  </a:lnTo>
                  <a:lnTo>
                    <a:pt x="274" y="154"/>
                  </a:lnTo>
                  <a:lnTo>
                    <a:pt x="267" y="164"/>
                  </a:lnTo>
                  <a:lnTo>
                    <a:pt x="258" y="154"/>
                  </a:lnTo>
                  <a:lnTo>
                    <a:pt x="258" y="138"/>
                  </a:lnTo>
                  <a:lnTo>
                    <a:pt x="267" y="128"/>
                  </a:lnTo>
                  <a:lnTo>
                    <a:pt x="267" y="111"/>
                  </a:lnTo>
                  <a:lnTo>
                    <a:pt x="258" y="102"/>
                  </a:lnTo>
                  <a:lnTo>
                    <a:pt x="251" y="111"/>
                  </a:lnTo>
                  <a:lnTo>
                    <a:pt x="241" y="102"/>
                  </a:lnTo>
                  <a:lnTo>
                    <a:pt x="241" y="111"/>
                  </a:lnTo>
                  <a:lnTo>
                    <a:pt x="232" y="121"/>
                  </a:lnTo>
                  <a:lnTo>
                    <a:pt x="225" y="128"/>
                  </a:lnTo>
                  <a:lnTo>
                    <a:pt x="215" y="128"/>
                  </a:lnTo>
                  <a:lnTo>
                    <a:pt x="215" y="121"/>
                  </a:lnTo>
                  <a:lnTo>
                    <a:pt x="215" y="111"/>
                  </a:lnTo>
                  <a:lnTo>
                    <a:pt x="215" y="95"/>
                  </a:lnTo>
                  <a:lnTo>
                    <a:pt x="208" y="85"/>
                  </a:lnTo>
                  <a:lnTo>
                    <a:pt x="199" y="102"/>
                  </a:lnTo>
                  <a:lnTo>
                    <a:pt x="189" y="121"/>
                  </a:lnTo>
                  <a:lnTo>
                    <a:pt x="180" y="121"/>
                  </a:lnTo>
                  <a:lnTo>
                    <a:pt x="180" y="111"/>
                  </a:lnTo>
                  <a:lnTo>
                    <a:pt x="173" y="111"/>
                  </a:lnTo>
                  <a:lnTo>
                    <a:pt x="163" y="111"/>
                  </a:lnTo>
                  <a:lnTo>
                    <a:pt x="147" y="138"/>
                  </a:lnTo>
                  <a:lnTo>
                    <a:pt x="147" y="128"/>
                  </a:lnTo>
                  <a:lnTo>
                    <a:pt x="137" y="128"/>
                  </a:lnTo>
                  <a:lnTo>
                    <a:pt x="137" y="121"/>
                  </a:lnTo>
                  <a:lnTo>
                    <a:pt x="147" y="111"/>
                  </a:lnTo>
                  <a:lnTo>
                    <a:pt x="147" y="102"/>
                  </a:lnTo>
                  <a:lnTo>
                    <a:pt x="147" y="95"/>
                  </a:lnTo>
                  <a:lnTo>
                    <a:pt x="147" y="76"/>
                  </a:lnTo>
                  <a:lnTo>
                    <a:pt x="156" y="76"/>
                  </a:lnTo>
                  <a:lnTo>
                    <a:pt x="163" y="76"/>
                  </a:lnTo>
                  <a:lnTo>
                    <a:pt x="173" y="59"/>
                  </a:lnTo>
                  <a:lnTo>
                    <a:pt x="163" y="59"/>
                  </a:lnTo>
                  <a:lnTo>
                    <a:pt x="163" y="52"/>
                  </a:lnTo>
                  <a:lnTo>
                    <a:pt x="173" y="43"/>
                  </a:lnTo>
                  <a:lnTo>
                    <a:pt x="173" y="36"/>
                  </a:lnTo>
                  <a:lnTo>
                    <a:pt x="173" y="17"/>
                  </a:lnTo>
                  <a:lnTo>
                    <a:pt x="156" y="0"/>
                  </a:lnTo>
                  <a:lnTo>
                    <a:pt x="137" y="0"/>
                  </a:lnTo>
                  <a:lnTo>
                    <a:pt x="147" y="7"/>
                  </a:lnTo>
                  <a:lnTo>
                    <a:pt x="156" y="26"/>
                  </a:lnTo>
                  <a:lnTo>
                    <a:pt x="147" y="26"/>
                  </a:lnTo>
                  <a:lnTo>
                    <a:pt x="147" y="36"/>
                  </a:lnTo>
                  <a:lnTo>
                    <a:pt x="147" y="43"/>
                  </a:lnTo>
                  <a:lnTo>
                    <a:pt x="147" y="52"/>
                  </a:lnTo>
                  <a:lnTo>
                    <a:pt x="137" y="59"/>
                  </a:lnTo>
                  <a:lnTo>
                    <a:pt x="130" y="52"/>
                  </a:lnTo>
                  <a:lnTo>
                    <a:pt x="130" y="36"/>
                  </a:lnTo>
                  <a:lnTo>
                    <a:pt x="121" y="43"/>
                  </a:lnTo>
                  <a:lnTo>
                    <a:pt x="121" y="26"/>
                  </a:lnTo>
                  <a:lnTo>
                    <a:pt x="121" y="7"/>
                  </a:lnTo>
                  <a:lnTo>
                    <a:pt x="121" y="17"/>
                  </a:lnTo>
                  <a:lnTo>
                    <a:pt x="111" y="17"/>
                  </a:lnTo>
                  <a:lnTo>
                    <a:pt x="104" y="7"/>
                  </a:lnTo>
                  <a:lnTo>
                    <a:pt x="104" y="36"/>
                  </a:lnTo>
                  <a:lnTo>
                    <a:pt x="85" y="26"/>
                  </a:lnTo>
                  <a:lnTo>
                    <a:pt x="95" y="36"/>
                  </a:lnTo>
                  <a:lnTo>
                    <a:pt x="104" y="43"/>
                  </a:lnTo>
                  <a:lnTo>
                    <a:pt x="85" y="52"/>
                  </a:lnTo>
                  <a:lnTo>
                    <a:pt x="78" y="52"/>
                  </a:lnTo>
                  <a:lnTo>
                    <a:pt x="78" y="43"/>
                  </a:lnTo>
                  <a:lnTo>
                    <a:pt x="78" y="36"/>
                  </a:lnTo>
                  <a:lnTo>
                    <a:pt x="69" y="26"/>
                  </a:lnTo>
                  <a:lnTo>
                    <a:pt x="69" y="36"/>
                  </a:lnTo>
                  <a:lnTo>
                    <a:pt x="69" y="43"/>
                  </a:lnTo>
                  <a:lnTo>
                    <a:pt x="59" y="43"/>
                  </a:lnTo>
                  <a:lnTo>
                    <a:pt x="59" y="36"/>
                  </a:lnTo>
                  <a:lnTo>
                    <a:pt x="52" y="43"/>
                  </a:lnTo>
                  <a:lnTo>
                    <a:pt x="52" y="52"/>
                  </a:lnTo>
                  <a:lnTo>
                    <a:pt x="59" y="52"/>
                  </a:lnTo>
                  <a:lnTo>
                    <a:pt x="69" y="52"/>
                  </a:lnTo>
                  <a:lnTo>
                    <a:pt x="78" y="59"/>
                  </a:lnTo>
                  <a:lnTo>
                    <a:pt x="95" y="59"/>
                  </a:lnTo>
                  <a:lnTo>
                    <a:pt x="104" y="69"/>
                  </a:lnTo>
                  <a:lnTo>
                    <a:pt x="111" y="76"/>
                  </a:lnTo>
                  <a:lnTo>
                    <a:pt x="111" y="85"/>
                  </a:lnTo>
                  <a:lnTo>
                    <a:pt x="121" y="85"/>
                  </a:lnTo>
                  <a:lnTo>
                    <a:pt x="130" y="85"/>
                  </a:lnTo>
                  <a:lnTo>
                    <a:pt x="130" y="102"/>
                  </a:lnTo>
                  <a:lnTo>
                    <a:pt x="121" y="102"/>
                  </a:lnTo>
                  <a:lnTo>
                    <a:pt x="104" y="95"/>
                  </a:lnTo>
                  <a:lnTo>
                    <a:pt x="85" y="95"/>
                  </a:lnTo>
                  <a:lnTo>
                    <a:pt x="95" y="102"/>
                  </a:lnTo>
                  <a:lnTo>
                    <a:pt x="104" y="111"/>
                  </a:lnTo>
                  <a:lnTo>
                    <a:pt x="111" y="121"/>
                  </a:lnTo>
                  <a:lnTo>
                    <a:pt x="104" y="128"/>
                  </a:lnTo>
                  <a:lnTo>
                    <a:pt x="95" y="128"/>
                  </a:lnTo>
                  <a:lnTo>
                    <a:pt x="85" y="121"/>
                  </a:lnTo>
                  <a:lnTo>
                    <a:pt x="78" y="111"/>
                  </a:lnTo>
                  <a:lnTo>
                    <a:pt x="69" y="111"/>
                  </a:lnTo>
                  <a:lnTo>
                    <a:pt x="52" y="102"/>
                  </a:lnTo>
                  <a:lnTo>
                    <a:pt x="35" y="95"/>
                  </a:lnTo>
                  <a:lnTo>
                    <a:pt x="17" y="102"/>
                  </a:lnTo>
                  <a:lnTo>
                    <a:pt x="17" y="111"/>
                  </a:lnTo>
                  <a:lnTo>
                    <a:pt x="35" y="111"/>
                  </a:lnTo>
                  <a:lnTo>
                    <a:pt x="52" y="111"/>
                  </a:lnTo>
                  <a:lnTo>
                    <a:pt x="59" y="121"/>
                  </a:lnTo>
                  <a:lnTo>
                    <a:pt x="59" y="128"/>
                  </a:lnTo>
                  <a:lnTo>
                    <a:pt x="69" y="128"/>
                  </a:lnTo>
                  <a:lnTo>
                    <a:pt x="69" y="138"/>
                  </a:lnTo>
                  <a:lnTo>
                    <a:pt x="69" y="147"/>
                  </a:lnTo>
                  <a:lnTo>
                    <a:pt x="59" y="154"/>
                  </a:lnTo>
                  <a:lnTo>
                    <a:pt x="59" y="173"/>
                  </a:lnTo>
                  <a:lnTo>
                    <a:pt x="69" y="164"/>
                  </a:lnTo>
                  <a:lnTo>
                    <a:pt x="69" y="173"/>
                  </a:lnTo>
                  <a:lnTo>
                    <a:pt x="59" y="180"/>
                  </a:lnTo>
                  <a:lnTo>
                    <a:pt x="52" y="190"/>
                  </a:lnTo>
                  <a:lnTo>
                    <a:pt x="43" y="190"/>
                  </a:lnTo>
                  <a:lnTo>
                    <a:pt x="35" y="190"/>
                  </a:lnTo>
                  <a:lnTo>
                    <a:pt x="26" y="190"/>
                  </a:lnTo>
                  <a:lnTo>
                    <a:pt x="17" y="199"/>
                  </a:lnTo>
                  <a:lnTo>
                    <a:pt x="7" y="190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90"/>
            <p:cNvSpPr>
              <a:spLocks/>
            </p:cNvSpPr>
            <p:nvPr/>
          </p:nvSpPr>
          <p:spPr bwMode="auto">
            <a:xfrm>
              <a:off x="3135313" y="3028950"/>
              <a:ext cx="508000" cy="481013"/>
            </a:xfrm>
            <a:custGeom>
              <a:avLst/>
              <a:gdLst>
                <a:gd name="T0" fmla="*/ 313 w 320"/>
                <a:gd name="T1" fmla="*/ 147 h 303"/>
                <a:gd name="T2" fmla="*/ 303 w 320"/>
                <a:gd name="T3" fmla="*/ 166 h 303"/>
                <a:gd name="T4" fmla="*/ 294 w 320"/>
                <a:gd name="T5" fmla="*/ 199 h 303"/>
                <a:gd name="T6" fmla="*/ 287 w 320"/>
                <a:gd name="T7" fmla="*/ 225 h 303"/>
                <a:gd name="T8" fmla="*/ 287 w 320"/>
                <a:gd name="T9" fmla="*/ 251 h 303"/>
                <a:gd name="T10" fmla="*/ 270 w 320"/>
                <a:gd name="T11" fmla="*/ 268 h 303"/>
                <a:gd name="T12" fmla="*/ 251 w 320"/>
                <a:gd name="T13" fmla="*/ 286 h 303"/>
                <a:gd name="T14" fmla="*/ 209 w 320"/>
                <a:gd name="T15" fmla="*/ 286 h 303"/>
                <a:gd name="T16" fmla="*/ 166 w 320"/>
                <a:gd name="T17" fmla="*/ 286 h 303"/>
                <a:gd name="T18" fmla="*/ 147 w 320"/>
                <a:gd name="T19" fmla="*/ 286 h 303"/>
                <a:gd name="T20" fmla="*/ 131 w 320"/>
                <a:gd name="T21" fmla="*/ 303 h 303"/>
                <a:gd name="T22" fmla="*/ 97 w 320"/>
                <a:gd name="T23" fmla="*/ 303 h 303"/>
                <a:gd name="T24" fmla="*/ 62 w 320"/>
                <a:gd name="T25" fmla="*/ 294 h 303"/>
                <a:gd name="T26" fmla="*/ 45 w 320"/>
                <a:gd name="T27" fmla="*/ 286 h 303"/>
                <a:gd name="T28" fmla="*/ 45 w 320"/>
                <a:gd name="T29" fmla="*/ 286 h 303"/>
                <a:gd name="T30" fmla="*/ 26 w 320"/>
                <a:gd name="T31" fmla="*/ 277 h 303"/>
                <a:gd name="T32" fmla="*/ 26 w 320"/>
                <a:gd name="T33" fmla="*/ 260 h 303"/>
                <a:gd name="T34" fmla="*/ 36 w 320"/>
                <a:gd name="T35" fmla="*/ 260 h 303"/>
                <a:gd name="T36" fmla="*/ 10 w 320"/>
                <a:gd name="T37" fmla="*/ 260 h 303"/>
                <a:gd name="T38" fmla="*/ 19 w 320"/>
                <a:gd name="T39" fmla="*/ 234 h 303"/>
                <a:gd name="T40" fmla="*/ 45 w 320"/>
                <a:gd name="T41" fmla="*/ 234 h 303"/>
                <a:gd name="T42" fmla="*/ 10 w 320"/>
                <a:gd name="T43" fmla="*/ 225 h 303"/>
                <a:gd name="T44" fmla="*/ 26 w 320"/>
                <a:gd name="T45" fmla="*/ 208 h 303"/>
                <a:gd name="T46" fmla="*/ 69 w 320"/>
                <a:gd name="T47" fmla="*/ 199 h 303"/>
                <a:gd name="T48" fmla="*/ 105 w 320"/>
                <a:gd name="T49" fmla="*/ 208 h 303"/>
                <a:gd name="T50" fmla="*/ 97 w 320"/>
                <a:gd name="T51" fmla="*/ 199 h 303"/>
                <a:gd name="T52" fmla="*/ 62 w 320"/>
                <a:gd name="T53" fmla="*/ 199 h 303"/>
                <a:gd name="T54" fmla="*/ 88 w 320"/>
                <a:gd name="T55" fmla="*/ 173 h 303"/>
                <a:gd name="T56" fmla="*/ 131 w 320"/>
                <a:gd name="T57" fmla="*/ 156 h 303"/>
                <a:gd name="T58" fmla="*/ 105 w 320"/>
                <a:gd name="T59" fmla="*/ 147 h 303"/>
                <a:gd name="T60" fmla="*/ 88 w 320"/>
                <a:gd name="T61" fmla="*/ 140 h 303"/>
                <a:gd name="T62" fmla="*/ 88 w 320"/>
                <a:gd name="T63" fmla="*/ 104 h 303"/>
                <a:gd name="T64" fmla="*/ 114 w 320"/>
                <a:gd name="T65" fmla="*/ 88 h 303"/>
                <a:gd name="T66" fmla="*/ 114 w 320"/>
                <a:gd name="T67" fmla="*/ 78 h 303"/>
                <a:gd name="T68" fmla="*/ 114 w 320"/>
                <a:gd name="T69" fmla="*/ 62 h 303"/>
                <a:gd name="T70" fmla="*/ 147 w 320"/>
                <a:gd name="T71" fmla="*/ 55 h 303"/>
                <a:gd name="T72" fmla="*/ 173 w 320"/>
                <a:gd name="T73" fmla="*/ 78 h 303"/>
                <a:gd name="T74" fmla="*/ 199 w 320"/>
                <a:gd name="T75" fmla="*/ 71 h 303"/>
                <a:gd name="T76" fmla="*/ 225 w 320"/>
                <a:gd name="T77" fmla="*/ 55 h 303"/>
                <a:gd name="T78" fmla="*/ 192 w 320"/>
                <a:gd name="T79" fmla="*/ 36 h 303"/>
                <a:gd name="T80" fmla="*/ 235 w 320"/>
                <a:gd name="T81" fmla="*/ 19 h 303"/>
                <a:gd name="T82" fmla="*/ 251 w 320"/>
                <a:gd name="T83" fmla="*/ 10 h 303"/>
                <a:gd name="T84" fmla="*/ 287 w 320"/>
                <a:gd name="T85" fmla="*/ 10 h 303"/>
                <a:gd name="T86" fmla="*/ 303 w 320"/>
                <a:gd name="T87" fmla="*/ 0 h 303"/>
                <a:gd name="T88" fmla="*/ 313 w 320"/>
                <a:gd name="T89" fmla="*/ 29 h 303"/>
                <a:gd name="T90" fmla="*/ 303 w 320"/>
                <a:gd name="T91" fmla="*/ 36 h 303"/>
                <a:gd name="T92" fmla="*/ 270 w 320"/>
                <a:gd name="T93" fmla="*/ 45 h 303"/>
                <a:gd name="T94" fmla="*/ 251 w 320"/>
                <a:gd name="T95" fmla="*/ 71 h 303"/>
                <a:gd name="T96" fmla="*/ 235 w 320"/>
                <a:gd name="T97" fmla="*/ 71 h 303"/>
                <a:gd name="T98" fmla="*/ 242 w 320"/>
                <a:gd name="T99" fmla="*/ 97 h 303"/>
                <a:gd name="T100" fmla="*/ 270 w 320"/>
                <a:gd name="T101" fmla="*/ 104 h 303"/>
                <a:gd name="T102" fmla="*/ 303 w 320"/>
                <a:gd name="T103" fmla="*/ 114 h 303"/>
                <a:gd name="T104" fmla="*/ 320 w 320"/>
                <a:gd name="T105" fmla="*/ 14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" h="303">
                  <a:moveTo>
                    <a:pt x="320" y="147"/>
                  </a:moveTo>
                  <a:lnTo>
                    <a:pt x="313" y="156"/>
                  </a:lnTo>
                  <a:lnTo>
                    <a:pt x="313" y="147"/>
                  </a:lnTo>
                  <a:lnTo>
                    <a:pt x="303" y="147"/>
                  </a:lnTo>
                  <a:lnTo>
                    <a:pt x="313" y="156"/>
                  </a:lnTo>
                  <a:lnTo>
                    <a:pt x="303" y="166"/>
                  </a:lnTo>
                  <a:lnTo>
                    <a:pt x="303" y="173"/>
                  </a:lnTo>
                  <a:lnTo>
                    <a:pt x="303" y="192"/>
                  </a:lnTo>
                  <a:lnTo>
                    <a:pt x="294" y="199"/>
                  </a:lnTo>
                  <a:lnTo>
                    <a:pt x="294" y="208"/>
                  </a:lnTo>
                  <a:lnTo>
                    <a:pt x="294" y="215"/>
                  </a:lnTo>
                  <a:lnTo>
                    <a:pt x="287" y="225"/>
                  </a:lnTo>
                  <a:lnTo>
                    <a:pt x="287" y="234"/>
                  </a:lnTo>
                  <a:lnTo>
                    <a:pt x="287" y="241"/>
                  </a:lnTo>
                  <a:lnTo>
                    <a:pt x="287" y="251"/>
                  </a:lnTo>
                  <a:lnTo>
                    <a:pt x="277" y="251"/>
                  </a:lnTo>
                  <a:lnTo>
                    <a:pt x="277" y="260"/>
                  </a:lnTo>
                  <a:lnTo>
                    <a:pt x="270" y="268"/>
                  </a:lnTo>
                  <a:lnTo>
                    <a:pt x="261" y="268"/>
                  </a:lnTo>
                  <a:lnTo>
                    <a:pt x="261" y="277"/>
                  </a:lnTo>
                  <a:lnTo>
                    <a:pt x="251" y="286"/>
                  </a:lnTo>
                  <a:lnTo>
                    <a:pt x="235" y="294"/>
                  </a:lnTo>
                  <a:lnTo>
                    <a:pt x="225" y="286"/>
                  </a:lnTo>
                  <a:lnTo>
                    <a:pt x="209" y="286"/>
                  </a:lnTo>
                  <a:lnTo>
                    <a:pt x="192" y="286"/>
                  </a:lnTo>
                  <a:lnTo>
                    <a:pt x="173" y="286"/>
                  </a:lnTo>
                  <a:lnTo>
                    <a:pt x="166" y="286"/>
                  </a:lnTo>
                  <a:lnTo>
                    <a:pt x="157" y="294"/>
                  </a:lnTo>
                  <a:lnTo>
                    <a:pt x="147" y="294"/>
                  </a:lnTo>
                  <a:lnTo>
                    <a:pt x="147" y="286"/>
                  </a:lnTo>
                  <a:lnTo>
                    <a:pt x="140" y="294"/>
                  </a:lnTo>
                  <a:lnTo>
                    <a:pt x="131" y="294"/>
                  </a:lnTo>
                  <a:lnTo>
                    <a:pt x="131" y="303"/>
                  </a:lnTo>
                  <a:lnTo>
                    <a:pt x="114" y="303"/>
                  </a:lnTo>
                  <a:lnTo>
                    <a:pt x="105" y="294"/>
                  </a:lnTo>
                  <a:lnTo>
                    <a:pt x="97" y="303"/>
                  </a:lnTo>
                  <a:lnTo>
                    <a:pt x="79" y="303"/>
                  </a:lnTo>
                  <a:lnTo>
                    <a:pt x="69" y="294"/>
                  </a:lnTo>
                  <a:lnTo>
                    <a:pt x="62" y="294"/>
                  </a:lnTo>
                  <a:lnTo>
                    <a:pt x="45" y="303"/>
                  </a:lnTo>
                  <a:lnTo>
                    <a:pt x="45" y="294"/>
                  </a:lnTo>
                  <a:lnTo>
                    <a:pt x="45" y="286"/>
                  </a:lnTo>
                  <a:lnTo>
                    <a:pt x="19" y="294"/>
                  </a:lnTo>
                  <a:lnTo>
                    <a:pt x="26" y="294"/>
                  </a:lnTo>
                  <a:lnTo>
                    <a:pt x="45" y="286"/>
                  </a:lnTo>
                  <a:lnTo>
                    <a:pt x="19" y="286"/>
                  </a:lnTo>
                  <a:lnTo>
                    <a:pt x="36" y="277"/>
                  </a:lnTo>
                  <a:lnTo>
                    <a:pt x="26" y="277"/>
                  </a:lnTo>
                  <a:lnTo>
                    <a:pt x="19" y="277"/>
                  </a:lnTo>
                  <a:lnTo>
                    <a:pt x="19" y="268"/>
                  </a:lnTo>
                  <a:lnTo>
                    <a:pt x="26" y="260"/>
                  </a:lnTo>
                  <a:lnTo>
                    <a:pt x="36" y="260"/>
                  </a:lnTo>
                  <a:lnTo>
                    <a:pt x="45" y="260"/>
                  </a:lnTo>
                  <a:lnTo>
                    <a:pt x="36" y="260"/>
                  </a:lnTo>
                  <a:lnTo>
                    <a:pt x="26" y="260"/>
                  </a:lnTo>
                  <a:lnTo>
                    <a:pt x="19" y="251"/>
                  </a:lnTo>
                  <a:lnTo>
                    <a:pt x="10" y="260"/>
                  </a:lnTo>
                  <a:lnTo>
                    <a:pt x="0" y="251"/>
                  </a:lnTo>
                  <a:lnTo>
                    <a:pt x="10" y="241"/>
                  </a:lnTo>
                  <a:lnTo>
                    <a:pt x="19" y="234"/>
                  </a:lnTo>
                  <a:lnTo>
                    <a:pt x="26" y="234"/>
                  </a:lnTo>
                  <a:lnTo>
                    <a:pt x="36" y="234"/>
                  </a:lnTo>
                  <a:lnTo>
                    <a:pt x="45" y="234"/>
                  </a:lnTo>
                  <a:lnTo>
                    <a:pt x="36" y="225"/>
                  </a:lnTo>
                  <a:lnTo>
                    <a:pt x="19" y="225"/>
                  </a:lnTo>
                  <a:lnTo>
                    <a:pt x="10" y="225"/>
                  </a:lnTo>
                  <a:lnTo>
                    <a:pt x="10" y="215"/>
                  </a:lnTo>
                  <a:lnTo>
                    <a:pt x="19" y="208"/>
                  </a:lnTo>
                  <a:lnTo>
                    <a:pt x="26" y="208"/>
                  </a:lnTo>
                  <a:lnTo>
                    <a:pt x="53" y="208"/>
                  </a:lnTo>
                  <a:lnTo>
                    <a:pt x="53" y="199"/>
                  </a:lnTo>
                  <a:lnTo>
                    <a:pt x="69" y="199"/>
                  </a:lnTo>
                  <a:lnTo>
                    <a:pt x="79" y="199"/>
                  </a:lnTo>
                  <a:lnTo>
                    <a:pt x="88" y="208"/>
                  </a:lnTo>
                  <a:lnTo>
                    <a:pt x="105" y="208"/>
                  </a:lnTo>
                  <a:lnTo>
                    <a:pt x="114" y="208"/>
                  </a:lnTo>
                  <a:lnTo>
                    <a:pt x="105" y="199"/>
                  </a:lnTo>
                  <a:lnTo>
                    <a:pt x="97" y="199"/>
                  </a:lnTo>
                  <a:lnTo>
                    <a:pt x="88" y="199"/>
                  </a:lnTo>
                  <a:lnTo>
                    <a:pt x="79" y="192"/>
                  </a:lnTo>
                  <a:lnTo>
                    <a:pt x="62" y="199"/>
                  </a:lnTo>
                  <a:lnTo>
                    <a:pt x="53" y="192"/>
                  </a:lnTo>
                  <a:lnTo>
                    <a:pt x="69" y="192"/>
                  </a:lnTo>
                  <a:lnTo>
                    <a:pt x="88" y="173"/>
                  </a:lnTo>
                  <a:lnTo>
                    <a:pt x="114" y="166"/>
                  </a:lnTo>
                  <a:lnTo>
                    <a:pt x="121" y="166"/>
                  </a:lnTo>
                  <a:lnTo>
                    <a:pt x="131" y="156"/>
                  </a:lnTo>
                  <a:lnTo>
                    <a:pt x="131" y="147"/>
                  </a:lnTo>
                  <a:lnTo>
                    <a:pt x="121" y="147"/>
                  </a:lnTo>
                  <a:lnTo>
                    <a:pt x="105" y="147"/>
                  </a:lnTo>
                  <a:lnTo>
                    <a:pt x="97" y="156"/>
                  </a:lnTo>
                  <a:lnTo>
                    <a:pt x="97" y="140"/>
                  </a:lnTo>
                  <a:lnTo>
                    <a:pt x="88" y="140"/>
                  </a:lnTo>
                  <a:lnTo>
                    <a:pt x="88" y="130"/>
                  </a:lnTo>
                  <a:lnTo>
                    <a:pt x="79" y="114"/>
                  </a:lnTo>
                  <a:lnTo>
                    <a:pt x="88" y="104"/>
                  </a:lnTo>
                  <a:lnTo>
                    <a:pt x="97" y="104"/>
                  </a:lnTo>
                  <a:lnTo>
                    <a:pt x="105" y="97"/>
                  </a:lnTo>
                  <a:lnTo>
                    <a:pt x="114" y="88"/>
                  </a:lnTo>
                  <a:lnTo>
                    <a:pt x="121" y="88"/>
                  </a:lnTo>
                  <a:lnTo>
                    <a:pt x="114" y="88"/>
                  </a:lnTo>
                  <a:lnTo>
                    <a:pt x="114" y="78"/>
                  </a:lnTo>
                  <a:lnTo>
                    <a:pt x="114" y="71"/>
                  </a:lnTo>
                  <a:lnTo>
                    <a:pt x="105" y="62"/>
                  </a:lnTo>
                  <a:lnTo>
                    <a:pt x="114" y="62"/>
                  </a:lnTo>
                  <a:lnTo>
                    <a:pt x="121" y="45"/>
                  </a:lnTo>
                  <a:lnTo>
                    <a:pt x="140" y="45"/>
                  </a:lnTo>
                  <a:lnTo>
                    <a:pt x="147" y="55"/>
                  </a:lnTo>
                  <a:lnTo>
                    <a:pt x="157" y="62"/>
                  </a:lnTo>
                  <a:lnTo>
                    <a:pt x="157" y="71"/>
                  </a:lnTo>
                  <a:lnTo>
                    <a:pt x="173" y="78"/>
                  </a:lnTo>
                  <a:lnTo>
                    <a:pt x="183" y="88"/>
                  </a:lnTo>
                  <a:lnTo>
                    <a:pt x="199" y="78"/>
                  </a:lnTo>
                  <a:lnTo>
                    <a:pt x="199" y="71"/>
                  </a:lnTo>
                  <a:lnTo>
                    <a:pt x="199" y="62"/>
                  </a:lnTo>
                  <a:lnTo>
                    <a:pt x="218" y="62"/>
                  </a:lnTo>
                  <a:lnTo>
                    <a:pt x="225" y="55"/>
                  </a:lnTo>
                  <a:lnTo>
                    <a:pt x="218" y="55"/>
                  </a:lnTo>
                  <a:lnTo>
                    <a:pt x="199" y="45"/>
                  </a:lnTo>
                  <a:lnTo>
                    <a:pt x="192" y="36"/>
                  </a:lnTo>
                  <a:lnTo>
                    <a:pt x="218" y="29"/>
                  </a:lnTo>
                  <a:lnTo>
                    <a:pt x="225" y="19"/>
                  </a:lnTo>
                  <a:lnTo>
                    <a:pt x="235" y="19"/>
                  </a:lnTo>
                  <a:lnTo>
                    <a:pt x="225" y="19"/>
                  </a:lnTo>
                  <a:lnTo>
                    <a:pt x="235" y="10"/>
                  </a:lnTo>
                  <a:lnTo>
                    <a:pt x="251" y="10"/>
                  </a:lnTo>
                  <a:lnTo>
                    <a:pt x="261" y="0"/>
                  </a:lnTo>
                  <a:lnTo>
                    <a:pt x="277" y="10"/>
                  </a:lnTo>
                  <a:lnTo>
                    <a:pt x="287" y="10"/>
                  </a:lnTo>
                  <a:lnTo>
                    <a:pt x="294" y="10"/>
                  </a:lnTo>
                  <a:lnTo>
                    <a:pt x="303" y="10"/>
                  </a:lnTo>
                  <a:lnTo>
                    <a:pt x="303" y="0"/>
                  </a:lnTo>
                  <a:lnTo>
                    <a:pt x="313" y="10"/>
                  </a:lnTo>
                  <a:lnTo>
                    <a:pt x="320" y="19"/>
                  </a:lnTo>
                  <a:lnTo>
                    <a:pt x="313" y="29"/>
                  </a:lnTo>
                  <a:lnTo>
                    <a:pt x="303" y="29"/>
                  </a:lnTo>
                  <a:lnTo>
                    <a:pt x="294" y="29"/>
                  </a:lnTo>
                  <a:lnTo>
                    <a:pt x="303" y="36"/>
                  </a:lnTo>
                  <a:lnTo>
                    <a:pt x="294" y="36"/>
                  </a:lnTo>
                  <a:lnTo>
                    <a:pt x="277" y="36"/>
                  </a:lnTo>
                  <a:lnTo>
                    <a:pt x="270" y="45"/>
                  </a:lnTo>
                  <a:lnTo>
                    <a:pt x="261" y="55"/>
                  </a:lnTo>
                  <a:lnTo>
                    <a:pt x="261" y="62"/>
                  </a:lnTo>
                  <a:lnTo>
                    <a:pt x="251" y="71"/>
                  </a:lnTo>
                  <a:lnTo>
                    <a:pt x="242" y="62"/>
                  </a:lnTo>
                  <a:lnTo>
                    <a:pt x="235" y="62"/>
                  </a:lnTo>
                  <a:lnTo>
                    <a:pt x="235" y="71"/>
                  </a:lnTo>
                  <a:lnTo>
                    <a:pt x="225" y="78"/>
                  </a:lnTo>
                  <a:lnTo>
                    <a:pt x="235" y="88"/>
                  </a:lnTo>
                  <a:lnTo>
                    <a:pt x="242" y="97"/>
                  </a:lnTo>
                  <a:lnTo>
                    <a:pt x="251" y="104"/>
                  </a:lnTo>
                  <a:lnTo>
                    <a:pt x="261" y="114"/>
                  </a:lnTo>
                  <a:lnTo>
                    <a:pt x="270" y="104"/>
                  </a:lnTo>
                  <a:lnTo>
                    <a:pt x="277" y="104"/>
                  </a:lnTo>
                  <a:lnTo>
                    <a:pt x="287" y="104"/>
                  </a:lnTo>
                  <a:lnTo>
                    <a:pt x="303" y="114"/>
                  </a:lnTo>
                  <a:lnTo>
                    <a:pt x="303" y="123"/>
                  </a:lnTo>
                  <a:lnTo>
                    <a:pt x="313" y="130"/>
                  </a:lnTo>
                  <a:lnTo>
                    <a:pt x="320" y="14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91"/>
            <p:cNvSpPr>
              <a:spLocks/>
            </p:cNvSpPr>
            <p:nvPr/>
          </p:nvSpPr>
          <p:spPr bwMode="auto">
            <a:xfrm>
              <a:off x="3135313" y="3028950"/>
              <a:ext cx="508000" cy="481013"/>
            </a:xfrm>
            <a:custGeom>
              <a:avLst/>
              <a:gdLst>
                <a:gd name="T0" fmla="*/ 313 w 320"/>
                <a:gd name="T1" fmla="*/ 147 h 303"/>
                <a:gd name="T2" fmla="*/ 303 w 320"/>
                <a:gd name="T3" fmla="*/ 166 h 303"/>
                <a:gd name="T4" fmla="*/ 294 w 320"/>
                <a:gd name="T5" fmla="*/ 199 h 303"/>
                <a:gd name="T6" fmla="*/ 287 w 320"/>
                <a:gd name="T7" fmla="*/ 225 h 303"/>
                <a:gd name="T8" fmla="*/ 287 w 320"/>
                <a:gd name="T9" fmla="*/ 251 h 303"/>
                <a:gd name="T10" fmla="*/ 270 w 320"/>
                <a:gd name="T11" fmla="*/ 268 h 303"/>
                <a:gd name="T12" fmla="*/ 251 w 320"/>
                <a:gd name="T13" fmla="*/ 286 h 303"/>
                <a:gd name="T14" fmla="*/ 209 w 320"/>
                <a:gd name="T15" fmla="*/ 286 h 303"/>
                <a:gd name="T16" fmla="*/ 166 w 320"/>
                <a:gd name="T17" fmla="*/ 286 h 303"/>
                <a:gd name="T18" fmla="*/ 147 w 320"/>
                <a:gd name="T19" fmla="*/ 286 h 303"/>
                <a:gd name="T20" fmla="*/ 131 w 320"/>
                <a:gd name="T21" fmla="*/ 303 h 303"/>
                <a:gd name="T22" fmla="*/ 97 w 320"/>
                <a:gd name="T23" fmla="*/ 303 h 303"/>
                <a:gd name="T24" fmla="*/ 62 w 320"/>
                <a:gd name="T25" fmla="*/ 294 h 303"/>
                <a:gd name="T26" fmla="*/ 45 w 320"/>
                <a:gd name="T27" fmla="*/ 286 h 303"/>
                <a:gd name="T28" fmla="*/ 45 w 320"/>
                <a:gd name="T29" fmla="*/ 286 h 303"/>
                <a:gd name="T30" fmla="*/ 26 w 320"/>
                <a:gd name="T31" fmla="*/ 277 h 303"/>
                <a:gd name="T32" fmla="*/ 26 w 320"/>
                <a:gd name="T33" fmla="*/ 260 h 303"/>
                <a:gd name="T34" fmla="*/ 36 w 320"/>
                <a:gd name="T35" fmla="*/ 260 h 303"/>
                <a:gd name="T36" fmla="*/ 10 w 320"/>
                <a:gd name="T37" fmla="*/ 260 h 303"/>
                <a:gd name="T38" fmla="*/ 19 w 320"/>
                <a:gd name="T39" fmla="*/ 234 h 303"/>
                <a:gd name="T40" fmla="*/ 45 w 320"/>
                <a:gd name="T41" fmla="*/ 234 h 303"/>
                <a:gd name="T42" fmla="*/ 10 w 320"/>
                <a:gd name="T43" fmla="*/ 225 h 303"/>
                <a:gd name="T44" fmla="*/ 26 w 320"/>
                <a:gd name="T45" fmla="*/ 208 h 303"/>
                <a:gd name="T46" fmla="*/ 69 w 320"/>
                <a:gd name="T47" fmla="*/ 199 h 303"/>
                <a:gd name="T48" fmla="*/ 105 w 320"/>
                <a:gd name="T49" fmla="*/ 208 h 303"/>
                <a:gd name="T50" fmla="*/ 97 w 320"/>
                <a:gd name="T51" fmla="*/ 199 h 303"/>
                <a:gd name="T52" fmla="*/ 62 w 320"/>
                <a:gd name="T53" fmla="*/ 199 h 303"/>
                <a:gd name="T54" fmla="*/ 88 w 320"/>
                <a:gd name="T55" fmla="*/ 173 h 303"/>
                <a:gd name="T56" fmla="*/ 131 w 320"/>
                <a:gd name="T57" fmla="*/ 156 h 303"/>
                <a:gd name="T58" fmla="*/ 105 w 320"/>
                <a:gd name="T59" fmla="*/ 147 h 303"/>
                <a:gd name="T60" fmla="*/ 88 w 320"/>
                <a:gd name="T61" fmla="*/ 140 h 303"/>
                <a:gd name="T62" fmla="*/ 88 w 320"/>
                <a:gd name="T63" fmla="*/ 104 h 303"/>
                <a:gd name="T64" fmla="*/ 114 w 320"/>
                <a:gd name="T65" fmla="*/ 88 h 303"/>
                <a:gd name="T66" fmla="*/ 114 w 320"/>
                <a:gd name="T67" fmla="*/ 78 h 303"/>
                <a:gd name="T68" fmla="*/ 114 w 320"/>
                <a:gd name="T69" fmla="*/ 62 h 303"/>
                <a:gd name="T70" fmla="*/ 147 w 320"/>
                <a:gd name="T71" fmla="*/ 55 h 303"/>
                <a:gd name="T72" fmla="*/ 173 w 320"/>
                <a:gd name="T73" fmla="*/ 78 h 303"/>
                <a:gd name="T74" fmla="*/ 199 w 320"/>
                <a:gd name="T75" fmla="*/ 71 h 303"/>
                <a:gd name="T76" fmla="*/ 225 w 320"/>
                <a:gd name="T77" fmla="*/ 55 h 303"/>
                <a:gd name="T78" fmla="*/ 192 w 320"/>
                <a:gd name="T79" fmla="*/ 36 h 303"/>
                <a:gd name="T80" fmla="*/ 235 w 320"/>
                <a:gd name="T81" fmla="*/ 19 h 303"/>
                <a:gd name="T82" fmla="*/ 251 w 320"/>
                <a:gd name="T83" fmla="*/ 10 h 303"/>
                <a:gd name="T84" fmla="*/ 287 w 320"/>
                <a:gd name="T85" fmla="*/ 10 h 303"/>
                <a:gd name="T86" fmla="*/ 303 w 320"/>
                <a:gd name="T87" fmla="*/ 0 h 303"/>
                <a:gd name="T88" fmla="*/ 313 w 320"/>
                <a:gd name="T89" fmla="*/ 29 h 303"/>
                <a:gd name="T90" fmla="*/ 303 w 320"/>
                <a:gd name="T91" fmla="*/ 36 h 303"/>
                <a:gd name="T92" fmla="*/ 270 w 320"/>
                <a:gd name="T93" fmla="*/ 45 h 303"/>
                <a:gd name="T94" fmla="*/ 251 w 320"/>
                <a:gd name="T95" fmla="*/ 71 h 303"/>
                <a:gd name="T96" fmla="*/ 235 w 320"/>
                <a:gd name="T97" fmla="*/ 71 h 303"/>
                <a:gd name="T98" fmla="*/ 242 w 320"/>
                <a:gd name="T99" fmla="*/ 97 h 303"/>
                <a:gd name="T100" fmla="*/ 270 w 320"/>
                <a:gd name="T101" fmla="*/ 104 h 303"/>
                <a:gd name="T102" fmla="*/ 303 w 320"/>
                <a:gd name="T103" fmla="*/ 114 h 303"/>
                <a:gd name="T104" fmla="*/ 320 w 320"/>
                <a:gd name="T105" fmla="*/ 14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" h="303">
                  <a:moveTo>
                    <a:pt x="320" y="147"/>
                  </a:moveTo>
                  <a:lnTo>
                    <a:pt x="313" y="156"/>
                  </a:lnTo>
                  <a:lnTo>
                    <a:pt x="313" y="147"/>
                  </a:lnTo>
                  <a:lnTo>
                    <a:pt x="303" y="147"/>
                  </a:lnTo>
                  <a:lnTo>
                    <a:pt x="313" y="156"/>
                  </a:lnTo>
                  <a:lnTo>
                    <a:pt x="303" y="166"/>
                  </a:lnTo>
                  <a:lnTo>
                    <a:pt x="303" y="173"/>
                  </a:lnTo>
                  <a:lnTo>
                    <a:pt x="303" y="192"/>
                  </a:lnTo>
                  <a:lnTo>
                    <a:pt x="294" y="199"/>
                  </a:lnTo>
                  <a:lnTo>
                    <a:pt x="294" y="208"/>
                  </a:lnTo>
                  <a:lnTo>
                    <a:pt x="294" y="215"/>
                  </a:lnTo>
                  <a:lnTo>
                    <a:pt x="287" y="225"/>
                  </a:lnTo>
                  <a:lnTo>
                    <a:pt x="287" y="234"/>
                  </a:lnTo>
                  <a:lnTo>
                    <a:pt x="287" y="241"/>
                  </a:lnTo>
                  <a:lnTo>
                    <a:pt x="287" y="251"/>
                  </a:lnTo>
                  <a:lnTo>
                    <a:pt x="277" y="251"/>
                  </a:lnTo>
                  <a:lnTo>
                    <a:pt x="277" y="260"/>
                  </a:lnTo>
                  <a:lnTo>
                    <a:pt x="270" y="268"/>
                  </a:lnTo>
                  <a:lnTo>
                    <a:pt x="261" y="268"/>
                  </a:lnTo>
                  <a:lnTo>
                    <a:pt x="261" y="277"/>
                  </a:lnTo>
                  <a:lnTo>
                    <a:pt x="251" y="286"/>
                  </a:lnTo>
                  <a:lnTo>
                    <a:pt x="235" y="294"/>
                  </a:lnTo>
                  <a:lnTo>
                    <a:pt x="225" y="286"/>
                  </a:lnTo>
                  <a:lnTo>
                    <a:pt x="209" y="286"/>
                  </a:lnTo>
                  <a:lnTo>
                    <a:pt x="192" y="286"/>
                  </a:lnTo>
                  <a:lnTo>
                    <a:pt x="173" y="286"/>
                  </a:lnTo>
                  <a:lnTo>
                    <a:pt x="166" y="286"/>
                  </a:lnTo>
                  <a:lnTo>
                    <a:pt x="157" y="294"/>
                  </a:lnTo>
                  <a:lnTo>
                    <a:pt x="147" y="294"/>
                  </a:lnTo>
                  <a:lnTo>
                    <a:pt x="147" y="286"/>
                  </a:lnTo>
                  <a:lnTo>
                    <a:pt x="140" y="294"/>
                  </a:lnTo>
                  <a:lnTo>
                    <a:pt x="131" y="294"/>
                  </a:lnTo>
                  <a:lnTo>
                    <a:pt x="131" y="303"/>
                  </a:lnTo>
                  <a:lnTo>
                    <a:pt x="114" y="303"/>
                  </a:lnTo>
                  <a:lnTo>
                    <a:pt x="105" y="294"/>
                  </a:lnTo>
                  <a:lnTo>
                    <a:pt x="97" y="303"/>
                  </a:lnTo>
                  <a:lnTo>
                    <a:pt x="79" y="303"/>
                  </a:lnTo>
                  <a:lnTo>
                    <a:pt x="69" y="294"/>
                  </a:lnTo>
                  <a:lnTo>
                    <a:pt x="62" y="294"/>
                  </a:lnTo>
                  <a:lnTo>
                    <a:pt x="45" y="303"/>
                  </a:lnTo>
                  <a:lnTo>
                    <a:pt x="45" y="294"/>
                  </a:lnTo>
                  <a:lnTo>
                    <a:pt x="45" y="286"/>
                  </a:lnTo>
                  <a:lnTo>
                    <a:pt x="19" y="294"/>
                  </a:lnTo>
                  <a:lnTo>
                    <a:pt x="26" y="294"/>
                  </a:lnTo>
                  <a:lnTo>
                    <a:pt x="45" y="286"/>
                  </a:lnTo>
                  <a:lnTo>
                    <a:pt x="19" y="286"/>
                  </a:lnTo>
                  <a:lnTo>
                    <a:pt x="36" y="277"/>
                  </a:lnTo>
                  <a:lnTo>
                    <a:pt x="26" y="277"/>
                  </a:lnTo>
                  <a:lnTo>
                    <a:pt x="19" y="277"/>
                  </a:lnTo>
                  <a:lnTo>
                    <a:pt x="19" y="268"/>
                  </a:lnTo>
                  <a:lnTo>
                    <a:pt x="26" y="260"/>
                  </a:lnTo>
                  <a:lnTo>
                    <a:pt x="36" y="260"/>
                  </a:lnTo>
                  <a:lnTo>
                    <a:pt x="45" y="260"/>
                  </a:lnTo>
                  <a:lnTo>
                    <a:pt x="36" y="260"/>
                  </a:lnTo>
                  <a:lnTo>
                    <a:pt x="26" y="260"/>
                  </a:lnTo>
                  <a:lnTo>
                    <a:pt x="19" y="251"/>
                  </a:lnTo>
                  <a:lnTo>
                    <a:pt x="10" y="260"/>
                  </a:lnTo>
                  <a:lnTo>
                    <a:pt x="0" y="251"/>
                  </a:lnTo>
                  <a:lnTo>
                    <a:pt x="10" y="241"/>
                  </a:lnTo>
                  <a:lnTo>
                    <a:pt x="19" y="234"/>
                  </a:lnTo>
                  <a:lnTo>
                    <a:pt x="26" y="234"/>
                  </a:lnTo>
                  <a:lnTo>
                    <a:pt x="36" y="234"/>
                  </a:lnTo>
                  <a:lnTo>
                    <a:pt x="45" y="234"/>
                  </a:lnTo>
                  <a:lnTo>
                    <a:pt x="36" y="225"/>
                  </a:lnTo>
                  <a:lnTo>
                    <a:pt x="19" y="225"/>
                  </a:lnTo>
                  <a:lnTo>
                    <a:pt x="10" y="225"/>
                  </a:lnTo>
                  <a:lnTo>
                    <a:pt x="10" y="215"/>
                  </a:lnTo>
                  <a:lnTo>
                    <a:pt x="19" y="208"/>
                  </a:lnTo>
                  <a:lnTo>
                    <a:pt x="26" y="208"/>
                  </a:lnTo>
                  <a:lnTo>
                    <a:pt x="53" y="208"/>
                  </a:lnTo>
                  <a:lnTo>
                    <a:pt x="53" y="199"/>
                  </a:lnTo>
                  <a:lnTo>
                    <a:pt x="69" y="199"/>
                  </a:lnTo>
                  <a:lnTo>
                    <a:pt x="79" y="199"/>
                  </a:lnTo>
                  <a:lnTo>
                    <a:pt x="88" y="208"/>
                  </a:lnTo>
                  <a:lnTo>
                    <a:pt x="105" y="208"/>
                  </a:lnTo>
                  <a:lnTo>
                    <a:pt x="114" y="208"/>
                  </a:lnTo>
                  <a:lnTo>
                    <a:pt x="105" y="199"/>
                  </a:lnTo>
                  <a:lnTo>
                    <a:pt x="97" y="199"/>
                  </a:lnTo>
                  <a:lnTo>
                    <a:pt x="88" y="199"/>
                  </a:lnTo>
                  <a:lnTo>
                    <a:pt x="79" y="192"/>
                  </a:lnTo>
                  <a:lnTo>
                    <a:pt x="62" y="199"/>
                  </a:lnTo>
                  <a:lnTo>
                    <a:pt x="53" y="192"/>
                  </a:lnTo>
                  <a:lnTo>
                    <a:pt x="69" y="192"/>
                  </a:lnTo>
                  <a:lnTo>
                    <a:pt x="88" y="173"/>
                  </a:lnTo>
                  <a:lnTo>
                    <a:pt x="114" y="166"/>
                  </a:lnTo>
                  <a:lnTo>
                    <a:pt x="121" y="166"/>
                  </a:lnTo>
                  <a:lnTo>
                    <a:pt x="131" y="156"/>
                  </a:lnTo>
                  <a:lnTo>
                    <a:pt x="131" y="147"/>
                  </a:lnTo>
                  <a:lnTo>
                    <a:pt x="121" y="147"/>
                  </a:lnTo>
                  <a:lnTo>
                    <a:pt x="105" y="147"/>
                  </a:lnTo>
                  <a:lnTo>
                    <a:pt x="97" y="156"/>
                  </a:lnTo>
                  <a:lnTo>
                    <a:pt x="97" y="140"/>
                  </a:lnTo>
                  <a:lnTo>
                    <a:pt x="88" y="140"/>
                  </a:lnTo>
                  <a:lnTo>
                    <a:pt x="88" y="130"/>
                  </a:lnTo>
                  <a:lnTo>
                    <a:pt x="79" y="114"/>
                  </a:lnTo>
                  <a:lnTo>
                    <a:pt x="88" y="104"/>
                  </a:lnTo>
                  <a:lnTo>
                    <a:pt x="97" y="104"/>
                  </a:lnTo>
                  <a:lnTo>
                    <a:pt x="105" y="97"/>
                  </a:lnTo>
                  <a:lnTo>
                    <a:pt x="114" y="88"/>
                  </a:lnTo>
                  <a:lnTo>
                    <a:pt x="121" y="88"/>
                  </a:lnTo>
                  <a:lnTo>
                    <a:pt x="114" y="88"/>
                  </a:lnTo>
                  <a:lnTo>
                    <a:pt x="114" y="78"/>
                  </a:lnTo>
                  <a:lnTo>
                    <a:pt x="114" y="71"/>
                  </a:lnTo>
                  <a:lnTo>
                    <a:pt x="105" y="62"/>
                  </a:lnTo>
                  <a:lnTo>
                    <a:pt x="114" y="62"/>
                  </a:lnTo>
                  <a:lnTo>
                    <a:pt x="121" y="45"/>
                  </a:lnTo>
                  <a:lnTo>
                    <a:pt x="140" y="45"/>
                  </a:lnTo>
                  <a:lnTo>
                    <a:pt x="147" y="55"/>
                  </a:lnTo>
                  <a:lnTo>
                    <a:pt x="157" y="62"/>
                  </a:lnTo>
                  <a:lnTo>
                    <a:pt x="157" y="71"/>
                  </a:lnTo>
                  <a:lnTo>
                    <a:pt x="173" y="78"/>
                  </a:lnTo>
                  <a:lnTo>
                    <a:pt x="183" y="88"/>
                  </a:lnTo>
                  <a:lnTo>
                    <a:pt x="199" y="78"/>
                  </a:lnTo>
                  <a:lnTo>
                    <a:pt x="199" y="71"/>
                  </a:lnTo>
                  <a:lnTo>
                    <a:pt x="199" y="62"/>
                  </a:lnTo>
                  <a:lnTo>
                    <a:pt x="218" y="62"/>
                  </a:lnTo>
                  <a:lnTo>
                    <a:pt x="225" y="55"/>
                  </a:lnTo>
                  <a:lnTo>
                    <a:pt x="218" y="55"/>
                  </a:lnTo>
                  <a:lnTo>
                    <a:pt x="199" y="45"/>
                  </a:lnTo>
                  <a:lnTo>
                    <a:pt x="192" y="36"/>
                  </a:lnTo>
                  <a:lnTo>
                    <a:pt x="218" y="29"/>
                  </a:lnTo>
                  <a:lnTo>
                    <a:pt x="225" y="19"/>
                  </a:lnTo>
                  <a:lnTo>
                    <a:pt x="235" y="19"/>
                  </a:lnTo>
                  <a:lnTo>
                    <a:pt x="225" y="19"/>
                  </a:lnTo>
                  <a:lnTo>
                    <a:pt x="235" y="10"/>
                  </a:lnTo>
                  <a:lnTo>
                    <a:pt x="251" y="10"/>
                  </a:lnTo>
                  <a:lnTo>
                    <a:pt x="261" y="0"/>
                  </a:lnTo>
                  <a:lnTo>
                    <a:pt x="277" y="10"/>
                  </a:lnTo>
                  <a:lnTo>
                    <a:pt x="287" y="10"/>
                  </a:lnTo>
                  <a:lnTo>
                    <a:pt x="294" y="10"/>
                  </a:lnTo>
                  <a:lnTo>
                    <a:pt x="303" y="10"/>
                  </a:lnTo>
                  <a:lnTo>
                    <a:pt x="303" y="0"/>
                  </a:lnTo>
                  <a:lnTo>
                    <a:pt x="313" y="10"/>
                  </a:lnTo>
                  <a:lnTo>
                    <a:pt x="320" y="19"/>
                  </a:lnTo>
                  <a:lnTo>
                    <a:pt x="313" y="29"/>
                  </a:lnTo>
                  <a:lnTo>
                    <a:pt x="303" y="29"/>
                  </a:lnTo>
                  <a:lnTo>
                    <a:pt x="294" y="29"/>
                  </a:lnTo>
                  <a:lnTo>
                    <a:pt x="303" y="36"/>
                  </a:lnTo>
                  <a:lnTo>
                    <a:pt x="294" y="36"/>
                  </a:lnTo>
                  <a:lnTo>
                    <a:pt x="277" y="36"/>
                  </a:lnTo>
                  <a:lnTo>
                    <a:pt x="270" y="45"/>
                  </a:lnTo>
                  <a:lnTo>
                    <a:pt x="261" y="55"/>
                  </a:lnTo>
                  <a:lnTo>
                    <a:pt x="261" y="62"/>
                  </a:lnTo>
                  <a:lnTo>
                    <a:pt x="251" y="71"/>
                  </a:lnTo>
                  <a:lnTo>
                    <a:pt x="242" y="62"/>
                  </a:lnTo>
                  <a:lnTo>
                    <a:pt x="235" y="62"/>
                  </a:lnTo>
                  <a:lnTo>
                    <a:pt x="235" y="71"/>
                  </a:lnTo>
                  <a:lnTo>
                    <a:pt x="225" y="78"/>
                  </a:lnTo>
                  <a:lnTo>
                    <a:pt x="235" y="88"/>
                  </a:lnTo>
                  <a:lnTo>
                    <a:pt x="242" y="97"/>
                  </a:lnTo>
                  <a:lnTo>
                    <a:pt x="251" y="104"/>
                  </a:lnTo>
                  <a:lnTo>
                    <a:pt x="261" y="114"/>
                  </a:lnTo>
                  <a:lnTo>
                    <a:pt x="270" y="104"/>
                  </a:lnTo>
                  <a:lnTo>
                    <a:pt x="277" y="104"/>
                  </a:lnTo>
                  <a:lnTo>
                    <a:pt x="287" y="104"/>
                  </a:lnTo>
                  <a:lnTo>
                    <a:pt x="303" y="114"/>
                  </a:lnTo>
                  <a:lnTo>
                    <a:pt x="303" y="123"/>
                  </a:lnTo>
                  <a:lnTo>
                    <a:pt x="313" y="130"/>
                  </a:lnTo>
                  <a:lnTo>
                    <a:pt x="320" y="14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92"/>
            <p:cNvSpPr>
              <a:spLocks/>
            </p:cNvSpPr>
            <p:nvPr/>
          </p:nvSpPr>
          <p:spPr bwMode="auto">
            <a:xfrm>
              <a:off x="3489326" y="3074988"/>
              <a:ext cx="233363" cy="190500"/>
            </a:xfrm>
            <a:custGeom>
              <a:avLst/>
              <a:gdLst>
                <a:gd name="T0" fmla="*/ 78 w 147"/>
                <a:gd name="T1" fmla="*/ 7 h 120"/>
                <a:gd name="T2" fmla="*/ 68 w 147"/>
                <a:gd name="T3" fmla="*/ 7 h 120"/>
                <a:gd name="T4" fmla="*/ 52 w 147"/>
                <a:gd name="T5" fmla="*/ 7 h 120"/>
                <a:gd name="T6" fmla="*/ 45 w 147"/>
                <a:gd name="T7" fmla="*/ 16 h 120"/>
                <a:gd name="T8" fmla="*/ 35 w 147"/>
                <a:gd name="T9" fmla="*/ 26 h 120"/>
                <a:gd name="T10" fmla="*/ 35 w 147"/>
                <a:gd name="T11" fmla="*/ 33 h 120"/>
                <a:gd name="T12" fmla="*/ 26 w 147"/>
                <a:gd name="T13" fmla="*/ 42 h 120"/>
                <a:gd name="T14" fmla="*/ 19 w 147"/>
                <a:gd name="T15" fmla="*/ 33 h 120"/>
                <a:gd name="T16" fmla="*/ 9 w 147"/>
                <a:gd name="T17" fmla="*/ 33 h 120"/>
                <a:gd name="T18" fmla="*/ 9 w 147"/>
                <a:gd name="T19" fmla="*/ 42 h 120"/>
                <a:gd name="T20" fmla="*/ 0 w 147"/>
                <a:gd name="T21" fmla="*/ 52 h 120"/>
                <a:gd name="T22" fmla="*/ 9 w 147"/>
                <a:gd name="T23" fmla="*/ 59 h 120"/>
                <a:gd name="T24" fmla="*/ 19 w 147"/>
                <a:gd name="T25" fmla="*/ 68 h 120"/>
                <a:gd name="T26" fmla="*/ 26 w 147"/>
                <a:gd name="T27" fmla="*/ 75 h 120"/>
                <a:gd name="T28" fmla="*/ 35 w 147"/>
                <a:gd name="T29" fmla="*/ 85 h 120"/>
                <a:gd name="T30" fmla="*/ 45 w 147"/>
                <a:gd name="T31" fmla="*/ 75 h 120"/>
                <a:gd name="T32" fmla="*/ 52 w 147"/>
                <a:gd name="T33" fmla="*/ 75 h 120"/>
                <a:gd name="T34" fmla="*/ 61 w 147"/>
                <a:gd name="T35" fmla="*/ 75 h 120"/>
                <a:gd name="T36" fmla="*/ 78 w 147"/>
                <a:gd name="T37" fmla="*/ 85 h 120"/>
                <a:gd name="T38" fmla="*/ 78 w 147"/>
                <a:gd name="T39" fmla="*/ 94 h 120"/>
                <a:gd name="T40" fmla="*/ 87 w 147"/>
                <a:gd name="T41" fmla="*/ 101 h 120"/>
                <a:gd name="T42" fmla="*/ 95 w 147"/>
                <a:gd name="T43" fmla="*/ 120 h 120"/>
                <a:gd name="T44" fmla="*/ 104 w 147"/>
                <a:gd name="T45" fmla="*/ 111 h 120"/>
                <a:gd name="T46" fmla="*/ 113 w 147"/>
                <a:gd name="T47" fmla="*/ 101 h 120"/>
                <a:gd name="T48" fmla="*/ 121 w 147"/>
                <a:gd name="T49" fmla="*/ 101 h 120"/>
                <a:gd name="T50" fmla="*/ 130 w 147"/>
                <a:gd name="T51" fmla="*/ 101 h 120"/>
                <a:gd name="T52" fmla="*/ 130 w 147"/>
                <a:gd name="T53" fmla="*/ 85 h 120"/>
                <a:gd name="T54" fmla="*/ 139 w 147"/>
                <a:gd name="T55" fmla="*/ 75 h 120"/>
                <a:gd name="T56" fmla="*/ 139 w 147"/>
                <a:gd name="T57" fmla="*/ 85 h 120"/>
                <a:gd name="T58" fmla="*/ 139 w 147"/>
                <a:gd name="T59" fmla="*/ 94 h 120"/>
                <a:gd name="T60" fmla="*/ 147 w 147"/>
                <a:gd name="T61" fmla="*/ 94 h 120"/>
                <a:gd name="T62" fmla="*/ 147 w 147"/>
                <a:gd name="T63" fmla="*/ 85 h 120"/>
                <a:gd name="T64" fmla="*/ 147 w 147"/>
                <a:gd name="T65" fmla="*/ 75 h 120"/>
                <a:gd name="T66" fmla="*/ 139 w 147"/>
                <a:gd name="T67" fmla="*/ 68 h 120"/>
                <a:gd name="T68" fmla="*/ 130 w 147"/>
                <a:gd name="T69" fmla="*/ 75 h 120"/>
                <a:gd name="T70" fmla="*/ 121 w 147"/>
                <a:gd name="T71" fmla="*/ 68 h 120"/>
                <a:gd name="T72" fmla="*/ 130 w 147"/>
                <a:gd name="T73" fmla="*/ 59 h 120"/>
                <a:gd name="T74" fmla="*/ 139 w 147"/>
                <a:gd name="T75" fmla="*/ 59 h 120"/>
                <a:gd name="T76" fmla="*/ 139 w 147"/>
                <a:gd name="T77" fmla="*/ 52 h 120"/>
                <a:gd name="T78" fmla="*/ 139 w 147"/>
                <a:gd name="T79" fmla="*/ 42 h 120"/>
                <a:gd name="T80" fmla="*/ 130 w 147"/>
                <a:gd name="T81" fmla="*/ 26 h 120"/>
                <a:gd name="T82" fmla="*/ 130 w 147"/>
                <a:gd name="T83" fmla="*/ 16 h 120"/>
                <a:gd name="T84" fmla="*/ 130 w 147"/>
                <a:gd name="T85" fmla="*/ 7 h 120"/>
                <a:gd name="T86" fmla="*/ 121 w 147"/>
                <a:gd name="T87" fmla="*/ 7 h 120"/>
                <a:gd name="T88" fmla="*/ 113 w 147"/>
                <a:gd name="T89" fmla="*/ 7 h 120"/>
                <a:gd name="T90" fmla="*/ 104 w 147"/>
                <a:gd name="T91" fmla="*/ 7 h 120"/>
                <a:gd name="T92" fmla="*/ 104 w 147"/>
                <a:gd name="T93" fmla="*/ 0 h 120"/>
                <a:gd name="T94" fmla="*/ 95 w 147"/>
                <a:gd name="T95" fmla="*/ 0 h 120"/>
                <a:gd name="T96" fmla="*/ 87 w 147"/>
                <a:gd name="T97" fmla="*/ 7 h 120"/>
                <a:gd name="T98" fmla="*/ 78 w 147"/>
                <a:gd name="T99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7" h="120">
                  <a:moveTo>
                    <a:pt x="78" y="7"/>
                  </a:moveTo>
                  <a:lnTo>
                    <a:pt x="68" y="7"/>
                  </a:lnTo>
                  <a:lnTo>
                    <a:pt x="52" y="7"/>
                  </a:lnTo>
                  <a:lnTo>
                    <a:pt x="45" y="16"/>
                  </a:lnTo>
                  <a:lnTo>
                    <a:pt x="35" y="26"/>
                  </a:lnTo>
                  <a:lnTo>
                    <a:pt x="35" y="33"/>
                  </a:lnTo>
                  <a:lnTo>
                    <a:pt x="26" y="42"/>
                  </a:lnTo>
                  <a:lnTo>
                    <a:pt x="19" y="33"/>
                  </a:lnTo>
                  <a:lnTo>
                    <a:pt x="9" y="33"/>
                  </a:lnTo>
                  <a:lnTo>
                    <a:pt x="9" y="42"/>
                  </a:lnTo>
                  <a:lnTo>
                    <a:pt x="0" y="52"/>
                  </a:lnTo>
                  <a:lnTo>
                    <a:pt x="9" y="59"/>
                  </a:lnTo>
                  <a:lnTo>
                    <a:pt x="19" y="68"/>
                  </a:lnTo>
                  <a:lnTo>
                    <a:pt x="26" y="75"/>
                  </a:lnTo>
                  <a:lnTo>
                    <a:pt x="35" y="85"/>
                  </a:lnTo>
                  <a:lnTo>
                    <a:pt x="45" y="75"/>
                  </a:lnTo>
                  <a:lnTo>
                    <a:pt x="52" y="75"/>
                  </a:lnTo>
                  <a:lnTo>
                    <a:pt x="61" y="75"/>
                  </a:lnTo>
                  <a:lnTo>
                    <a:pt x="78" y="85"/>
                  </a:lnTo>
                  <a:lnTo>
                    <a:pt x="78" y="94"/>
                  </a:lnTo>
                  <a:lnTo>
                    <a:pt x="87" y="101"/>
                  </a:lnTo>
                  <a:lnTo>
                    <a:pt x="95" y="120"/>
                  </a:lnTo>
                  <a:lnTo>
                    <a:pt x="104" y="111"/>
                  </a:lnTo>
                  <a:lnTo>
                    <a:pt x="113" y="101"/>
                  </a:lnTo>
                  <a:lnTo>
                    <a:pt x="121" y="101"/>
                  </a:lnTo>
                  <a:lnTo>
                    <a:pt x="130" y="101"/>
                  </a:lnTo>
                  <a:lnTo>
                    <a:pt x="130" y="85"/>
                  </a:lnTo>
                  <a:lnTo>
                    <a:pt x="139" y="75"/>
                  </a:lnTo>
                  <a:lnTo>
                    <a:pt x="139" y="85"/>
                  </a:lnTo>
                  <a:lnTo>
                    <a:pt x="139" y="94"/>
                  </a:lnTo>
                  <a:lnTo>
                    <a:pt x="147" y="94"/>
                  </a:lnTo>
                  <a:lnTo>
                    <a:pt x="147" y="85"/>
                  </a:lnTo>
                  <a:lnTo>
                    <a:pt x="147" y="75"/>
                  </a:lnTo>
                  <a:lnTo>
                    <a:pt x="139" y="68"/>
                  </a:lnTo>
                  <a:lnTo>
                    <a:pt x="130" y="75"/>
                  </a:lnTo>
                  <a:lnTo>
                    <a:pt x="121" y="68"/>
                  </a:lnTo>
                  <a:lnTo>
                    <a:pt x="130" y="59"/>
                  </a:lnTo>
                  <a:lnTo>
                    <a:pt x="139" y="59"/>
                  </a:lnTo>
                  <a:lnTo>
                    <a:pt x="139" y="52"/>
                  </a:lnTo>
                  <a:lnTo>
                    <a:pt x="139" y="42"/>
                  </a:lnTo>
                  <a:lnTo>
                    <a:pt x="130" y="26"/>
                  </a:lnTo>
                  <a:lnTo>
                    <a:pt x="130" y="16"/>
                  </a:lnTo>
                  <a:lnTo>
                    <a:pt x="130" y="7"/>
                  </a:lnTo>
                  <a:lnTo>
                    <a:pt x="121" y="7"/>
                  </a:lnTo>
                  <a:lnTo>
                    <a:pt x="113" y="7"/>
                  </a:lnTo>
                  <a:lnTo>
                    <a:pt x="104" y="7"/>
                  </a:lnTo>
                  <a:lnTo>
                    <a:pt x="104" y="0"/>
                  </a:lnTo>
                  <a:lnTo>
                    <a:pt x="95" y="0"/>
                  </a:lnTo>
                  <a:lnTo>
                    <a:pt x="87" y="7"/>
                  </a:lnTo>
                  <a:lnTo>
                    <a:pt x="78" y="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93"/>
            <p:cNvSpPr>
              <a:spLocks/>
            </p:cNvSpPr>
            <p:nvPr/>
          </p:nvSpPr>
          <p:spPr bwMode="auto">
            <a:xfrm>
              <a:off x="3489326" y="3074988"/>
              <a:ext cx="233363" cy="190500"/>
            </a:xfrm>
            <a:custGeom>
              <a:avLst/>
              <a:gdLst>
                <a:gd name="T0" fmla="*/ 78 w 147"/>
                <a:gd name="T1" fmla="*/ 7 h 120"/>
                <a:gd name="T2" fmla="*/ 68 w 147"/>
                <a:gd name="T3" fmla="*/ 7 h 120"/>
                <a:gd name="T4" fmla="*/ 52 w 147"/>
                <a:gd name="T5" fmla="*/ 7 h 120"/>
                <a:gd name="T6" fmla="*/ 45 w 147"/>
                <a:gd name="T7" fmla="*/ 16 h 120"/>
                <a:gd name="T8" fmla="*/ 35 w 147"/>
                <a:gd name="T9" fmla="*/ 26 h 120"/>
                <a:gd name="T10" fmla="*/ 35 w 147"/>
                <a:gd name="T11" fmla="*/ 33 h 120"/>
                <a:gd name="T12" fmla="*/ 26 w 147"/>
                <a:gd name="T13" fmla="*/ 42 h 120"/>
                <a:gd name="T14" fmla="*/ 19 w 147"/>
                <a:gd name="T15" fmla="*/ 33 h 120"/>
                <a:gd name="T16" fmla="*/ 9 w 147"/>
                <a:gd name="T17" fmla="*/ 33 h 120"/>
                <a:gd name="T18" fmla="*/ 9 w 147"/>
                <a:gd name="T19" fmla="*/ 42 h 120"/>
                <a:gd name="T20" fmla="*/ 0 w 147"/>
                <a:gd name="T21" fmla="*/ 52 h 120"/>
                <a:gd name="T22" fmla="*/ 9 w 147"/>
                <a:gd name="T23" fmla="*/ 59 h 120"/>
                <a:gd name="T24" fmla="*/ 19 w 147"/>
                <a:gd name="T25" fmla="*/ 68 h 120"/>
                <a:gd name="T26" fmla="*/ 26 w 147"/>
                <a:gd name="T27" fmla="*/ 75 h 120"/>
                <a:gd name="T28" fmla="*/ 35 w 147"/>
                <a:gd name="T29" fmla="*/ 85 h 120"/>
                <a:gd name="T30" fmla="*/ 45 w 147"/>
                <a:gd name="T31" fmla="*/ 75 h 120"/>
                <a:gd name="T32" fmla="*/ 52 w 147"/>
                <a:gd name="T33" fmla="*/ 75 h 120"/>
                <a:gd name="T34" fmla="*/ 61 w 147"/>
                <a:gd name="T35" fmla="*/ 75 h 120"/>
                <a:gd name="T36" fmla="*/ 78 w 147"/>
                <a:gd name="T37" fmla="*/ 85 h 120"/>
                <a:gd name="T38" fmla="*/ 78 w 147"/>
                <a:gd name="T39" fmla="*/ 94 h 120"/>
                <a:gd name="T40" fmla="*/ 87 w 147"/>
                <a:gd name="T41" fmla="*/ 101 h 120"/>
                <a:gd name="T42" fmla="*/ 95 w 147"/>
                <a:gd name="T43" fmla="*/ 120 h 120"/>
                <a:gd name="T44" fmla="*/ 104 w 147"/>
                <a:gd name="T45" fmla="*/ 111 h 120"/>
                <a:gd name="T46" fmla="*/ 113 w 147"/>
                <a:gd name="T47" fmla="*/ 101 h 120"/>
                <a:gd name="T48" fmla="*/ 121 w 147"/>
                <a:gd name="T49" fmla="*/ 101 h 120"/>
                <a:gd name="T50" fmla="*/ 130 w 147"/>
                <a:gd name="T51" fmla="*/ 101 h 120"/>
                <a:gd name="T52" fmla="*/ 130 w 147"/>
                <a:gd name="T53" fmla="*/ 85 h 120"/>
                <a:gd name="T54" fmla="*/ 139 w 147"/>
                <a:gd name="T55" fmla="*/ 75 h 120"/>
                <a:gd name="T56" fmla="*/ 139 w 147"/>
                <a:gd name="T57" fmla="*/ 85 h 120"/>
                <a:gd name="T58" fmla="*/ 139 w 147"/>
                <a:gd name="T59" fmla="*/ 94 h 120"/>
                <a:gd name="T60" fmla="*/ 147 w 147"/>
                <a:gd name="T61" fmla="*/ 94 h 120"/>
                <a:gd name="T62" fmla="*/ 147 w 147"/>
                <a:gd name="T63" fmla="*/ 85 h 120"/>
                <a:gd name="T64" fmla="*/ 147 w 147"/>
                <a:gd name="T65" fmla="*/ 75 h 120"/>
                <a:gd name="T66" fmla="*/ 139 w 147"/>
                <a:gd name="T67" fmla="*/ 68 h 120"/>
                <a:gd name="T68" fmla="*/ 130 w 147"/>
                <a:gd name="T69" fmla="*/ 75 h 120"/>
                <a:gd name="T70" fmla="*/ 121 w 147"/>
                <a:gd name="T71" fmla="*/ 68 h 120"/>
                <a:gd name="T72" fmla="*/ 130 w 147"/>
                <a:gd name="T73" fmla="*/ 59 h 120"/>
                <a:gd name="T74" fmla="*/ 139 w 147"/>
                <a:gd name="T75" fmla="*/ 59 h 120"/>
                <a:gd name="T76" fmla="*/ 139 w 147"/>
                <a:gd name="T77" fmla="*/ 52 h 120"/>
                <a:gd name="T78" fmla="*/ 139 w 147"/>
                <a:gd name="T79" fmla="*/ 42 h 120"/>
                <a:gd name="T80" fmla="*/ 130 w 147"/>
                <a:gd name="T81" fmla="*/ 26 h 120"/>
                <a:gd name="T82" fmla="*/ 130 w 147"/>
                <a:gd name="T83" fmla="*/ 16 h 120"/>
                <a:gd name="T84" fmla="*/ 130 w 147"/>
                <a:gd name="T85" fmla="*/ 7 h 120"/>
                <a:gd name="T86" fmla="*/ 121 w 147"/>
                <a:gd name="T87" fmla="*/ 7 h 120"/>
                <a:gd name="T88" fmla="*/ 113 w 147"/>
                <a:gd name="T89" fmla="*/ 7 h 120"/>
                <a:gd name="T90" fmla="*/ 104 w 147"/>
                <a:gd name="T91" fmla="*/ 7 h 120"/>
                <a:gd name="T92" fmla="*/ 104 w 147"/>
                <a:gd name="T93" fmla="*/ 0 h 120"/>
                <a:gd name="T94" fmla="*/ 95 w 147"/>
                <a:gd name="T95" fmla="*/ 0 h 120"/>
                <a:gd name="T96" fmla="*/ 87 w 147"/>
                <a:gd name="T97" fmla="*/ 7 h 120"/>
                <a:gd name="T98" fmla="*/ 78 w 147"/>
                <a:gd name="T99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7" h="120">
                  <a:moveTo>
                    <a:pt x="78" y="7"/>
                  </a:moveTo>
                  <a:lnTo>
                    <a:pt x="68" y="7"/>
                  </a:lnTo>
                  <a:lnTo>
                    <a:pt x="52" y="7"/>
                  </a:lnTo>
                  <a:lnTo>
                    <a:pt x="45" y="16"/>
                  </a:lnTo>
                  <a:lnTo>
                    <a:pt x="35" y="26"/>
                  </a:lnTo>
                  <a:lnTo>
                    <a:pt x="35" y="33"/>
                  </a:lnTo>
                  <a:lnTo>
                    <a:pt x="26" y="42"/>
                  </a:lnTo>
                  <a:lnTo>
                    <a:pt x="19" y="33"/>
                  </a:lnTo>
                  <a:lnTo>
                    <a:pt x="9" y="33"/>
                  </a:lnTo>
                  <a:lnTo>
                    <a:pt x="9" y="42"/>
                  </a:lnTo>
                  <a:lnTo>
                    <a:pt x="0" y="52"/>
                  </a:lnTo>
                  <a:lnTo>
                    <a:pt x="9" y="59"/>
                  </a:lnTo>
                  <a:lnTo>
                    <a:pt x="19" y="68"/>
                  </a:lnTo>
                  <a:lnTo>
                    <a:pt x="26" y="75"/>
                  </a:lnTo>
                  <a:lnTo>
                    <a:pt x="35" y="85"/>
                  </a:lnTo>
                  <a:lnTo>
                    <a:pt x="45" y="75"/>
                  </a:lnTo>
                  <a:lnTo>
                    <a:pt x="52" y="75"/>
                  </a:lnTo>
                  <a:lnTo>
                    <a:pt x="61" y="75"/>
                  </a:lnTo>
                  <a:lnTo>
                    <a:pt x="78" y="85"/>
                  </a:lnTo>
                  <a:lnTo>
                    <a:pt x="78" y="94"/>
                  </a:lnTo>
                  <a:lnTo>
                    <a:pt x="87" y="101"/>
                  </a:lnTo>
                  <a:lnTo>
                    <a:pt x="95" y="120"/>
                  </a:lnTo>
                  <a:lnTo>
                    <a:pt x="104" y="111"/>
                  </a:lnTo>
                  <a:lnTo>
                    <a:pt x="113" y="101"/>
                  </a:lnTo>
                  <a:lnTo>
                    <a:pt x="121" y="101"/>
                  </a:lnTo>
                  <a:lnTo>
                    <a:pt x="130" y="101"/>
                  </a:lnTo>
                  <a:lnTo>
                    <a:pt x="130" y="85"/>
                  </a:lnTo>
                  <a:lnTo>
                    <a:pt x="139" y="75"/>
                  </a:lnTo>
                  <a:lnTo>
                    <a:pt x="139" y="85"/>
                  </a:lnTo>
                  <a:lnTo>
                    <a:pt x="139" y="94"/>
                  </a:lnTo>
                  <a:lnTo>
                    <a:pt x="147" y="94"/>
                  </a:lnTo>
                  <a:lnTo>
                    <a:pt x="147" y="85"/>
                  </a:lnTo>
                  <a:lnTo>
                    <a:pt x="147" y="75"/>
                  </a:lnTo>
                  <a:lnTo>
                    <a:pt x="139" y="68"/>
                  </a:lnTo>
                  <a:lnTo>
                    <a:pt x="130" y="75"/>
                  </a:lnTo>
                  <a:lnTo>
                    <a:pt x="121" y="68"/>
                  </a:lnTo>
                  <a:lnTo>
                    <a:pt x="130" y="59"/>
                  </a:lnTo>
                  <a:lnTo>
                    <a:pt x="139" y="59"/>
                  </a:lnTo>
                  <a:lnTo>
                    <a:pt x="139" y="52"/>
                  </a:lnTo>
                  <a:lnTo>
                    <a:pt x="139" y="42"/>
                  </a:lnTo>
                  <a:lnTo>
                    <a:pt x="130" y="26"/>
                  </a:lnTo>
                  <a:lnTo>
                    <a:pt x="130" y="16"/>
                  </a:lnTo>
                  <a:lnTo>
                    <a:pt x="130" y="7"/>
                  </a:lnTo>
                  <a:lnTo>
                    <a:pt x="121" y="7"/>
                  </a:lnTo>
                  <a:lnTo>
                    <a:pt x="113" y="7"/>
                  </a:lnTo>
                  <a:lnTo>
                    <a:pt x="104" y="7"/>
                  </a:lnTo>
                  <a:lnTo>
                    <a:pt x="104" y="0"/>
                  </a:lnTo>
                  <a:lnTo>
                    <a:pt x="95" y="0"/>
                  </a:lnTo>
                  <a:lnTo>
                    <a:pt x="87" y="7"/>
                  </a:lnTo>
                  <a:lnTo>
                    <a:pt x="78" y="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94"/>
            <p:cNvSpPr>
              <a:spLocks/>
            </p:cNvSpPr>
            <p:nvPr/>
          </p:nvSpPr>
          <p:spPr bwMode="auto">
            <a:xfrm>
              <a:off x="4649788" y="5227638"/>
              <a:ext cx="104775" cy="198438"/>
            </a:xfrm>
            <a:custGeom>
              <a:avLst/>
              <a:gdLst>
                <a:gd name="T0" fmla="*/ 24 w 66"/>
                <a:gd name="T1" fmla="*/ 115 h 125"/>
                <a:gd name="T2" fmla="*/ 17 w 66"/>
                <a:gd name="T3" fmla="*/ 113 h 125"/>
                <a:gd name="T4" fmla="*/ 12 w 66"/>
                <a:gd name="T5" fmla="*/ 106 h 125"/>
                <a:gd name="T6" fmla="*/ 12 w 66"/>
                <a:gd name="T7" fmla="*/ 97 h 125"/>
                <a:gd name="T8" fmla="*/ 5 w 66"/>
                <a:gd name="T9" fmla="*/ 89 h 125"/>
                <a:gd name="T10" fmla="*/ 0 w 66"/>
                <a:gd name="T11" fmla="*/ 80 h 125"/>
                <a:gd name="T12" fmla="*/ 7 w 66"/>
                <a:gd name="T13" fmla="*/ 75 h 125"/>
                <a:gd name="T14" fmla="*/ 5 w 66"/>
                <a:gd name="T15" fmla="*/ 73 h 125"/>
                <a:gd name="T16" fmla="*/ 5 w 66"/>
                <a:gd name="T17" fmla="*/ 63 h 125"/>
                <a:gd name="T18" fmla="*/ 2 w 66"/>
                <a:gd name="T19" fmla="*/ 56 h 125"/>
                <a:gd name="T20" fmla="*/ 0 w 66"/>
                <a:gd name="T21" fmla="*/ 47 h 125"/>
                <a:gd name="T22" fmla="*/ 2 w 66"/>
                <a:gd name="T23" fmla="*/ 37 h 125"/>
                <a:gd name="T24" fmla="*/ 0 w 66"/>
                <a:gd name="T25" fmla="*/ 30 h 125"/>
                <a:gd name="T26" fmla="*/ 7 w 66"/>
                <a:gd name="T27" fmla="*/ 23 h 125"/>
                <a:gd name="T28" fmla="*/ 14 w 66"/>
                <a:gd name="T29" fmla="*/ 14 h 125"/>
                <a:gd name="T30" fmla="*/ 24 w 66"/>
                <a:gd name="T31" fmla="*/ 11 h 125"/>
                <a:gd name="T32" fmla="*/ 28 w 66"/>
                <a:gd name="T33" fmla="*/ 7 h 125"/>
                <a:gd name="T34" fmla="*/ 31 w 66"/>
                <a:gd name="T35" fmla="*/ 4 h 125"/>
                <a:gd name="T36" fmla="*/ 40 w 66"/>
                <a:gd name="T37" fmla="*/ 4 h 125"/>
                <a:gd name="T38" fmla="*/ 50 w 66"/>
                <a:gd name="T39" fmla="*/ 0 h 125"/>
                <a:gd name="T40" fmla="*/ 57 w 66"/>
                <a:gd name="T41" fmla="*/ 2 h 125"/>
                <a:gd name="T42" fmla="*/ 59 w 66"/>
                <a:gd name="T43" fmla="*/ 0 h 125"/>
                <a:gd name="T44" fmla="*/ 64 w 66"/>
                <a:gd name="T45" fmla="*/ 4 h 125"/>
                <a:gd name="T46" fmla="*/ 66 w 66"/>
                <a:gd name="T47" fmla="*/ 11 h 125"/>
                <a:gd name="T48" fmla="*/ 66 w 66"/>
                <a:gd name="T49" fmla="*/ 21 h 125"/>
                <a:gd name="T50" fmla="*/ 66 w 66"/>
                <a:gd name="T51" fmla="*/ 30 h 125"/>
                <a:gd name="T52" fmla="*/ 66 w 66"/>
                <a:gd name="T53" fmla="*/ 47 h 125"/>
                <a:gd name="T54" fmla="*/ 57 w 66"/>
                <a:gd name="T55" fmla="*/ 56 h 125"/>
                <a:gd name="T56" fmla="*/ 50 w 66"/>
                <a:gd name="T57" fmla="*/ 63 h 125"/>
                <a:gd name="T58" fmla="*/ 50 w 66"/>
                <a:gd name="T59" fmla="*/ 73 h 125"/>
                <a:gd name="T60" fmla="*/ 50 w 66"/>
                <a:gd name="T61" fmla="*/ 80 h 125"/>
                <a:gd name="T62" fmla="*/ 40 w 66"/>
                <a:gd name="T63" fmla="*/ 99 h 125"/>
                <a:gd name="T64" fmla="*/ 40 w 66"/>
                <a:gd name="T65" fmla="*/ 106 h 125"/>
                <a:gd name="T66" fmla="*/ 31 w 66"/>
                <a:gd name="T67" fmla="*/ 115 h 125"/>
                <a:gd name="T68" fmla="*/ 31 w 66"/>
                <a:gd name="T69" fmla="*/ 125 h 125"/>
                <a:gd name="T70" fmla="*/ 24 w 66"/>
                <a:gd name="T71" fmla="*/ 1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" h="125">
                  <a:moveTo>
                    <a:pt x="24" y="115"/>
                  </a:moveTo>
                  <a:lnTo>
                    <a:pt x="17" y="113"/>
                  </a:lnTo>
                  <a:lnTo>
                    <a:pt x="12" y="106"/>
                  </a:lnTo>
                  <a:lnTo>
                    <a:pt x="12" y="97"/>
                  </a:lnTo>
                  <a:lnTo>
                    <a:pt x="5" y="89"/>
                  </a:lnTo>
                  <a:lnTo>
                    <a:pt x="0" y="80"/>
                  </a:lnTo>
                  <a:lnTo>
                    <a:pt x="7" y="75"/>
                  </a:lnTo>
                  <a:lnTo>
                    <a:pt x="5" y="73"/>
                  </a:lnTo>
                  <a:lnTo>
                    <a:pt x="5" y="63"/>
                  </a:lnTo>
                  <a:lnTo>
                    <a:pt x="2" y="56"/>
                  </a:lnTo>
                  <a:lnTo>
                    <a:pt x="0" y="47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7" y="23"/>
                  </a:lnTo>
                  <a:lnTo>
                    <a:pt x="14" y="14"/>
                  </a:lnTo>
                  <a:lnTo>
                    <a:pt x="24" y="11"/>
                  </a:lnTo>
                  <a:lnTo>
                    <a:pt x="28" y="7"/>
                  </a:lnTo>
                  <a:lnTo>
                    <a:pt x="31" y="4"/>
                  </a:lnTo>
                  <a:lnTo>
                    <a:pt x="40" y="4"/>
                  </a:lnTo>
                  <a:lnTo>
                    <a:pt x="50" y="0"/>
                  </a:lnTo>
                  <a:lnTo>
                    <a:pt x="57" y="2"/>
                  </a:lnTo>
                  <a:lnTo>
                    <a:pt x="59" y="0"/>
                  </a:lnTo>
                  <a:lnTo>
                    <a:pt x="64" y="4"/>
                  </a:lnTo>
                  <a:lnTo>
                    <a:pt x="66" y="11"/>
                  </a:lnTo>
                  <a:lnTo>
                    <a:pt x="66" y="21"/>
                  </a:lnTo>
                  <a:lnTo>
                    <a:pt x="66" y="30"/>
                  </a:lnTo>
                  <a:lnTo>
                    <a:pt x="66" y="47"/>
                  </a:lnTo>
                  <a:lnTo>
                    <a:pt x="57" y="56"/>
                  </a:lnTo>
                  <a:lnTo>
                    <a:pt x="50" y="63"/>
                  </a:lnTo>
                  <a:lnTo>
                    <a:pt x="50" y="73"/>
                  </a:lnTo>
                  <a:lnTo>
                    <a:pt x="50" y="80"/>
                  </a:lnTo>
                  <a:lnTo>
                    <a:pt x="40" y="99"/>
                  </a:lnTo>
                  <a:lnTo>
                    <a:pt x="40" y="106"/>
                  </a:lnTo>
                  <a:lnTo>
                    <a:pt x="31" y="115"/>
                  </a:lnTo>
                  <a:lnTo>
                    <a:pt x="31" y="125"/>
                  </a:lnTo>
                  <a:lnTo>
                    <a:pt x="24" y="11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95"/>
            <p:cNvSpPr>
              <a:spLocks/>
            </p:cNvSpPr>
            <p:nvPr/>
          </p:nvSpPr>
          <p:spPr bwMode="auto">
            <a:xfrm>
              <a:off x="4649788" y="5227638"/>
              <a:ext cx="104775" cy="198438"/>
            </a:xfrm>
            <a:custGeom>
              <a:avLst/>
              <a:gdLst>
                <a:gd name="T0" fmla="*/ 24 w 66"/>
                <a:gd name="T1" fmla="*/ 115 h 125"/>
                <a:gd name="T2" fmla="*/ 17 w 66"/>
                <a:gd name="T3" fmla="*/ 113 h 125"/>
                <a:gd name="T4" fmla="*/ 12 w 66"/>
                <a:gd name="T5" fmla="*/ 106 h 125"/>
                <a:gd name="T6" fmla="*/ 12 w 66"/>
                <a:gd name="T7" fmla="*/ 97 h 125"/>
                <a:gd name="T8" fmla="*/ 5 w 66"/>
                <a:gd name="T9" fmla="*/ 89 h 125"/>
                <a:gd name="T10" fmla="*/ 0 w 66"/>
                <a:gd name="T11" fmla="*/ 80 h 125"/>
                <a:gd name="T12" fmla="*/ 7 w 66"/>
                <a:gd name="T13" fmla="*/ 75 h 125"/>
                <a:gd name="T14" fmla="*/ 5 w 66"/>
                <a:gd name="T15" fmla="*/ 73 h 125"/>
                <a:gd name="T16" fmla="*/ 5 w 66"/>
                <a:gd name="T17" fmla="*/ 63 h 125"/>
                <a:gd name="T18" fmla="*/ 2 w 66"/>
                <a:gd name="T19" fmla="*/ 56 h 125"/>
                <a:gd name="T20" fmla="*/ 0 w 66"/>
                <a:gd name="T21" fmla="*/ 47 h 125"/>
                <a:gd name="T22" fmla="*/ 2 w 66"/>
                <a:gd name="T23" fmla="*/ 37 h 125"/>
                <a:gd name="T24" fmla="*/ 0 w 66"/>
                <a:gd name="T25" fmla="*/ 30 h 125"/>
                <a:gd name="T26" fmla="*/ 7 w 66"/>
                <a:gd name="T27" fmla="*/ 23 h 125"/>
                <a:gd name="T28" fmla="*/ 14 w 66"/>
                <a:gd name="T29" fmla="*/ 14 h 125"/>
                <a:gd name="T30" fmla="*/ 24 w 66"/>
                <a:gd name="T31" fmla="*/ 11 h 125"/>
                <a:gd name="T32" fmla="*/ 28 w 66"/>
                <a:gd name="T33" fmla="*/ 7 h 125"/>
                <a:gd name="T34" fmla="*/ 31 w 66"/>
                <a:gd name="T35" fmla="*/ 4 h 125"/>
                <a:gd name="T36" fmla="*/ 40 w 66"/>
                <a:gd name="T37" fmla="*/ 4 h 125"/>
                <a:gd name="T38" fmla="*/ 50 w 66"/>
                <a:gd name="T39" fmla="*/ 0 h 125"/>
                <a:gd name="T40" fmla="*/ 57 w 66"/>
                <a:gd name="T41" fmla="*/ 2 h 125"/>
                <a:gd name="T42" fmla="*/ 59 w 66"/>
                <a:gd name="T43" fmla="*/ 0 h 125"/>
                <a:gd name="T44" fmla="*/ 64 w 66"/>
                <a:gd name="T45" fmla="*/ 4 h 125"/>
                <a:gd name="T46" fmla="*/ 66 w 66"/>
                <a:gd name="T47" fmla="*/ 11 h 125"/>
                <a:gd name="T48" fmla="*/ 66 w 66"/>
                <a:gd name="T49" fmla="*/ 21 h 125"/>
                <a:gd name="T50" fmla="*/ 66 w 66"/>
                <a:gd name="T51" fmla="*/ 30 h 125"/>
                <a:gd name="T52" fmla="*/ 66 w 66"/>
                <a:gd name="T53" fmla="*/ 47 h 125"/>
                <a:gd name="T54" fmla="*/ 57 w 66"/>
                <a:gd name="T55" fmla="*/ 56 h 125"/>
                <a:gd name="T56" fmla="*/ 50 w 66"/>
                <a:gd name="T57" fmla="*/ 63 h 125"/>
                <a:gd name="T58" fmla="*/ 50 w 66"/>
                <a:gd name="T59" fmla="*/ 73 h 125"/>
                <a:gd name="T60" fmla="*/ 50 w 66"/>
                <a:gd name="T61" fmla="*/ 80 h 125"/>
                <a:gd name="T62" fmla="*/ 40 w 66"/>
                <a:gd name="T63" fmla="*/ 99 h 125"/>
                <a:gd name="T64" fmla="*/ 40 w 66"/>
                <a:gd name="T65" fmla="*/ 106 h 125"/>
                <a:gd name="T66" fmla="*/ 31 w 66"/>
                <a:gd name="T67" fmla="*/ 115 h 125"/>
                <a:gd name="T68" fmla="*/ 31 w 66"/>
                <a:gd name="T69" fmla="*/ 125 h 125"/>
                <a:gd name="T70" fmla="*/ 24 w 66"/>
                <a:gd name="T71" fmla="*/ 1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" h="125">
                  <a:moveTo>
                    <a:pt x="24" y="115"/>
                  </a:moveTo>
                  <a:lnTo>
                    <a:pt x="17" y="113"/>
                  </a:lnTo>
                  <a:lnTo>
                    <a:pt x="12" y="106"/>
                  </a:lnTo>
                  <a:lnTo>
                    <a:pt x="12" y="97"/>
                  </a:lnTo>
                  <a:lnTo>
                    <a:pt x="5" y="89"/>
                  </a:lnTo>
                  <a:lnTo>
                    <a:pt x="0" y="80"/>
                  </a:lnTo>
                  <a:lnTo>
                    <a:pt x="7" y="75"/>
                  </a:lnTo>
                  <a:lnTo>
                    <a:pt x="5" y="73"/>
                  </a:lnTo>
                  <a:lnTo>
                    <a:pt x="5" y="63"/>
                  </a:lnTo>
                  <a:lnTo>
                    <a:pt x="2" y="56"/>
                  </a:lnTo>
                  <a:lnTo>
                    <a:pt x="0" y="47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7" y="23"/>
                  </a:lnTo>
                  <a:lnTo>
                    <a:pt x="14" y="14"/>
                  </a:lnTo>
                  <a:lnTo>
                    <a:pt x="24" y="11"/>
                  </a:lnTo>
                  <a:lnTo>
                    <a:pt x="28" y="7"/>
                  </a:lnTo>
                  <a:lnTo>
                    <a:pt x="31" y="4"/>
                  </a:lnTo>
                  <a:lnTo>
                    <a:pt x="40" y="4"/>
                  </a:lnTo>
                  <a:lnTo>
                    <a:pt x="50" y="0"/>
                  </a:lnTo>
                  <a:lnTo>
                    <a:pt x="57" y="2"/>
                  </a:lnTo>
                  <a:lnTo>
                    <a:pt x="59" y="0"/>
                  </a:lnTo>
                  <a:lnTo>
                    <a:pt x="64" y="4"/>
                  </a:lnTo>
                  <a:lnTo>
                    <a:pt x="66" y="11"/>
                  </a:lnTo>
                  <a:lnTo>
                    <a:pt x="66" y="21"/>
                  </a:lnTo>
                  <a:lnTo>
                    <a:pt x="66" y="30"/>
                  </a:lnTo>
                  <a:lnTo>
                    <a:pt x="66" y="47"/>
                  </a:lnTo>
                  <a:lnTo>
                    <a:pt x="57" y="56"/>
                  </a:lnTo>
                  <a:lnTo>
                    <a:pt x="50" y="63"/>
                  </a:lnTo>
                  <a:lnTo>
                    <a:pt x="50" y="73"/>
                  </a:lnTo>
                  <a:lnTo>
                    <a:pt x="50" y="80"/>
                  </a:lnTo>
                  <a:lnTo>
                    <a:pt x="40" y="99"/>
                  </a:lnTo>
                  <a:lnTo>
                    <a:pt x="40" y="106"/>
                  </a:lnTo>
                  <a:lnTo>
                    <a:pt x="31" y="115"/>
                  </a:lnTo>
                  <a:lnTo>
                    <a:pt x="31" y="125"/>
                  </a:lnTo>
                  <a:lnTo>
                    <a:pt x="24" y="11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96"/>
            <p:cNvSpPr>
              <a:spLocks/>
            </p:cNvSpPr>
            <p:nvPr/>
          </p:nvSpPr>
          <p:spPr bwMode="auto">
            <a:xfrm>
              <a:off x="4548188" y="5437188"/>
              <a:ext cx="192088" cy="330200"/>
            </a:xfrm>
            <a:custGeom>
              <a:avLst/>
              <a:gdLst>
                <a:gd name="T0" fmla="*/ 10 w 121"/>
                <a:gd name="T1" fmla="*/ 26 h 208"/>
                <a:gd name="T2" fmla="*/ 17 w 121"/>
                <a:gd name="T3" fmla="*/ 36 h 208"/>
                <a:gd name="T4" fmla="*/ 26 w 121"/>
                <a:gd name="T5" fmla="*/ 26 h 208"/>
                <a:gd name="T6" fmla="*/ 43 w 121"/>
                <a:gd name="T7" fmla="*/ 26 h 208"/>
                <a:gd name="T8" fmla="*/ 52 w 121"/>
                <a:gd name="T9" fmla="*/ 26 h 208"/>
                <a:gd name="T10" fmla="*/ 62 w 121"/>
                <a:gd name="T11" fmla="*/ 17 h 208"/>
                <a:gd name="T12" fmla="*/ 69 w 121"/>
                <a:gd name="T13" fmla="*/ 17 h 208"/>
                <a:gd name="T14" fmla="*/ 78 w 121"/>
                <a:gd name="T15" fmla="*/ 17 h 208"/>
                <a:gd name="T16" fmla="*/ 78 w 121"/>
                <a:gd name="T17" fmla="*/ 9 h 208"/>
                <a:gd name="T18" fmla="*/ 88 w 121"/>
                <a:gd name="T19" fmla="*/ 9 h 208"/>
                <a:gd name="T20" fmla="*/ 95 w 121"/>
                <a:gd name="T21" fmla="*/ 0 h 208"/>
                <a:gd name="T22" fmla="*/ 95 w 121"/>
                <a:gd name="T23" fmla="*/ 9 h 208"/>
                <a:gd name="T24" fmla="*/ 104 w 121"/>
                <a:gd name="T25" fmla="*/ 17 h 208"/>
                <a:gd name="T26" fmla="*/ 114 w 121"/>
                <a:gd name="T27" fmla="*/ 26 h 208"/>
                <a:gd name="T28" fmla="*/ 104 w 121"/>
                <a:gd name="T29" fmla="*/ 26 h 208"/>
                <a:gd name="T30" fmla="*/ 114 w 121"/>
                <a:gd name="T31" fmla="*/ 36 h 208"/>
                <a:gd name="T32" fmla="*/ 114 w 121"/>
                <a:gd name="T33" fmla="*/ 43 h 208"/>
                <a:gd name="T34" fmla="*/ 121 w 121"/>
                <a:gd name="T35" fmla="*/ 43 h 208"/>
                <a:gd name="T36" fmla="*/ 121 w 121"/>
                <a:gd name="T37" fmla="*/ 52 h 208"/>
                <a:gd name="T38" fmla="*/ 114 w 121"/>
                <a:gd name="T39" fmla="*/ 71 h 208"/>
                <a:gd name="T40" fmla="*/ 121 w 121"/>
                <a:gd name="T41" fmla="*/ 71 h 208"/>
                <a:gd name="T42" fmla="*/ 121 w 121"/>
                <a:gd name="T43" fmla="*/ 78 h 208"/>
                <a:gd name="T44" fmla="*/ 114 w 121"/>
                <a:gd name="T45" fmla="*/ 88 h 208"/>
                <a:gd name="T46" fmla="*/ 104 w 121"/>
                <a:gd name="T47" fmla="*/ 88 h 208"/>
                <a:gd name="T48" fmla="*/ 104 w 121"/>
                <a:gd name="T49" fmla="*/ 95 h 208"/>
                <a:gd name="T50" fmla="*/ 104 w 121"/>
                <a:gd name="T51" fmla="*/ 104 h 208"/>
                <a:gd name="T52" fmla="*/ 104 w 121"/>
                <a:gd name="T53" fmla="*/ 114 h 208"/>
                <a:gd name="T54" fmla="*/ 104 w 121"/>
                <a:gd name="T55" fmla="*/ 121 h 208"/>
                <a:gd name="T56" fmla="*/ 104 w 121"/>
                <a:gd name="T57" fmla="*/ 130 h 208"/>
                <a:gd name="T58" fmla="*/ 95 w 121"/>
                <a:gd name="T59" fmla="*/ 147 h 208"/>
                <a:gd name="T60" fmla="*/ 95 w 121"/>
                <a:gd name="T61" fmla="*/ 163 h 208"/>
                <a:gd name="T62" fmla="*/ 95 w 121"/>
                <a:gd name="T63" fmla="*/ 182 h 208"/>
                <a:gd name="T64" fmla="*/ 95 w 121"/>
                <a:gd name="T65" fmla="*/ 189 h 208"/>
                <a:gd name="T66" fmla="*/ 88 w 121"/>
                <a:gd name="T67" fmla="*/ 199 h 208"/>
                <a:gd name="T68" fmla="*/ 78 w 121"/>
                <a:gd name="T69" fmla="*/ 189 h 208"/>
                <a:gd name="T70" fmla="*/ 69 w 121"/>
                <a:gd name="T71" fmla="*/ 189 h 208"/>
                <a:gd name="T72" fmla="*/ 52 w 121"/>
                <a:gd name="T73" fmla="*/ 182 h 208"/>
                <a:gd name="T74" fmla="*/ 43 w 121"/>
                <a:gd name="T75" fmla="*/ 189 h 208"/>
                <a:gd name="T76" fmla="*/ 43 w 121"/>
                <a:gd name="T77" fmla="*/ 199 h 208"/>
                <a:gd name="T78" fmla="*/ 43 w 121"/>
                <a:gd name="T79" fmla="*/ 208 h 208"/>
                <a:gd name="T80" fmla="*/ 36 w 121"/>
                <a:gd name="T81" fmla="*/ 208 h 208"/>
                <a:gd name="T82" fmla="*/ 26 w 121"/>
                <a:gd name="T83" fmla="*/ 208 h 208"/>
                <a:gd name="T84" fmla="*/ 10 w 121"/>
                <a:gd name="T85" fmla="*/ 199 h 208"/>
                <a:gd name="T86" fmla="*/ 10 w 121"/>
                <a:gd name="T87" fmla="*/ 189 h 208"/>
                <a:gd name="T88" fmla="*/ 10 w 121"/>
                <a:gd name="T89" fmla="*/ 182 h 208"/>
                <a:gd name="T90" fmla="*/ 0 w 121"/>
                <a:gd name="T91" fmla="*/ 173 h 208"/>
                <a:gd name="T92" fmla="*/ 10 w 121"/>
                <a:gd name="T93" fmla="*/ 156 h 208"/>
                <a:gd name="T94" fmla="*/ 0 w 121"/>
                <a:gd name="T95" fmla="*/ 147 h 208"/>
                <a:gd name="T96" fmla="*/ 10 w 121"/>
                <a:gd name="T97" fmla="*/ 147 h 208"/>
                <a:gd name="T98" fmla="*/ 17 w 121"/>
                <a:gd name="T99" fmla="*/ 140 h 208"/>
                <a:gd name="T100" fmla="*/ 17 w 121"/>
                <a:gd name="T101" fmla="*/ 130 h 208"/>
                <a:gd name="T102" fmla="*/ 17 w 121"/>
                <a:gd name="T103" fmla="*/ 121 h 208"/>
                <a:gd name="T104" fmla="*/ 26 w 121"/>
                <a:gd name="T105" fmla="*/ 114 h 208"/>
                <a:gd name="T106" fmla="*/ 36 w 121"/>
                <a:gd name="T107" fmla="*/ 104 h 208"/>
                <a:gd name="T108" fmla="*/ 17 w 121"/>
                <a:gd name="T109" fmla="*/ 104 h 208"/>
                <a:gd name="T110" fmla="*/ 10 w 121"/>
                <a:gd name="T111" fmla="*/ 104 h 208"/>
                <a:gd name="T112" fmla="*/ 10 w 121"/>
                <a:gd name="T113" fmla="*/ 88 h 208"/>
                <a:gd name="T114" fmla="*/ 10 w 121"/>
                <a:gd name="T115" fmla="*/ 78 h 208"/>
                <a:gd name="T116" fmla="*/ 0 w 121"/>
                <a:gd name="T117" fmla="*/ 62 h 208"/>
                <a:gd name="T118" fmla="*/ 0 w 121"/>
                <a:gd name="T119" fmla="*/ 52 h 208"/>
                <a:gd name="T120" fmla="*/ 0 w 121"/>
                <a:gd name="T121" fmla="*/ 43 h 208"/>
                <a:gd name="T122" fmla="*/ 10 w 121"/>
                <a:gd name="T123" fmla="*/ 36 h 208"/>
                <a:gd name="T124" fmla="*/ 10 w 121"/>
                <a:gd name="T125" fmla="*/ 2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208">
                  <a:moveTo>
                    <a:pt x="10" y="26"/>
                  </a:moveTo>
                  <a:lnTo>
                    <a:pt x="17" y="36"/>
                  </a:lnTo>
                  <a:lnTo>
                    <a:pt x="26" y="26"/>
                  </a:lnTo>
                  <a:lnTo>
                    <a:pt x="43" y="26"/>
                  </a:lnTo>
                  <a:lnTo>
                    <a:pt x="52" y="26"/>
                  </a:lnTo>
                  <a:lnTo>
                    <a:pt x="62" y="17"/>
                  </a:lnTo>
                  <a:lnTo>
                    <a:pt x="69" y="17"/>
                  </a:lnTo>
                  <a:lnTo>
                    <a:pt x="78" y="17"/>
                  </a:lnTo>
                  <a:lnTo>
                    <a:pt x="78" y="9"/>
                  </a:lnTo>
                  <a:lnTo>
                    <a:pt x="88" y="9"/>
                  </a:lnTo>
                  <a:lnTo>
                    <a:pt x="95" y="0"/>
                  </a:lnTo>
                  <a:lnTo>
                    <a:pt x="95" y="9"/>
                  </a:lnTo>
                  <a:lnTo>
                    <a:pt x="104" y="17"/>
                  </a:lnTo>
                  <a:lnTo>
                    <a:pt x="114" y="26"/>
                  </a:lnTo>
                  <a:lnTo>
                    <a:pt x="104" y="26"/>
                  </a:lnTo>
                  <a:lnTo>
                    <a:pt x="114" y="36"/>
                  </a:lnTo>
                  <a:lnTo>
                    <a:pt x="114" y="43"/>
                  </a:lnTo>
                  <a:lnTo>
                    <a:pt x="121" y="43"/>
                  </a:lnTo>
                  <a:lnTo>
                    <a:pt x="121" y="52"/>
                  </a:lnTo>
                  <a:lnTo>
                    <a:pt x="114" y="71"/>
                  </a:lnTo>
                  <a:lnTo>
                    <a:pt x="121" y="71"/>
                  </a:lnTo>
                  <a:lnTo>
                    <a:pt x="121" y="78"/>
                  </a:lnTo>
                  <a:lnTo>
                    <a:pt x="114" y="88"/>
                  </a:lnTo>
                  <a:lnTo>
                    <a:pt x="104" y="88"/>
                  </a:lnTo>
                  <a:lnTo>
                    <a:pt x="104" y="95"/>
                  </a:lnTo>
                  <a:lnTo>
                    <a:pt x="104" y="104"/>
                  </a:lnTo>
                  <a:lnTo>
                    <a:pt x="104" y="114"/>
                  </a:lnTo>
                  <a:lnTo>
                    <a:pt x="104" y="121"/>
                  </a:lnTo>
                  <a:lnTo>
                    <a:pt x="104" y="130"/>
                  </a:lnTo>
                  <a:lnTo>
                    <a:pt x="95" y="147"/>
                  </a:lnTo>
                  <a:lnTo>
                    <a:pt x="95" y="163"/>
                  </a:lnTo>
                  <a:lnTo>
                    <a:pt x="95" y="182"/>
                  </a:lnTo>
                  <a:lnTo>
                    <a:pt x="95" y="189"/>
                  </a:lnTo>
                  <a:lnTo>
                    <a:pt x="88" y="199"/>
                  </a:lnTo>
                  <a:lnTo>
                    <a:pt x="78" y="189"/>
                  </a:lnTo>
                  <a:lnTo>
                    <a:pt x="69" y="189"/>
                  </a:lnTo>
                  <a:lnTo>
                    <a:pt x="52" y="182"/>
                  </a:lnTo>
                  <a:lnTo>
                    <a:pt x="43" y="189"/>
                  </a:lnTo>
                  <a:lnTo>
                    <a:pt x="43" y="199"/>
                  </a:lnTo>
                  <a:lnTo>
                    <a:pt x="43" y="208"/>
                  </a:lnTo>
                  <a:lnTo>
                    <a:pt x="36" y="208"/>
                  </a:lnTo>
                  <a:lnTo>
                    <a:pt x="26" y="208"/>
                  </a:lnTo>
                  <a:lnTo>
                    <a:pt x="10" y="199"/>
                  </a:lnTo>
                  <a:lnTo>
                    <a:pt x="10" y="189"/>
                  </a:lnTo>
                  <a:lnTo>
                    <a:pt x="10" y="182"/>
                  </a:lnTo>
                  <a:lnTo>
                    <a:pt x="0" y="173"/>
                  </a:lnTo>
                  <a:lnTo>
                    <a:pt x="10" y="156"/>
                  </a:lnTo>
                  <a:lnTo>
                    <a:pt x="0" y="147"/>
                  </a:lnTo>
                  <a:lnTo>
                    <a:pt x="10" y="147"/>
                  </a:lnTo>
                  <a:lnTo>
                    <a:pt x="17" y="140"/>
                  </a:lnTo>
                  <a:lnTo>
                    <a:pt x="17" y="130"/>
                  </a:lnTo>
                  <a:lnTo>
                    <a:pt x="17" y="121"/>
                  </a:lnTo>
                  <a:lnTo>
                    <a:pt x="26" y="114"/>
                  </a:lnTo>
                  <a:lnTo>
                    <a:pt x="36" y="104"/>
                  </a:lnTo>
                  <a:lnTo>
                    <a:pt x="17" y="104"/>
                  </a:lnTo>
                  <a:lnTo>
                    <a:pt x="10" y="104"/>
                  </a:lnTo>
                  <a:lnTo>
                    <a:pt x="10" y="88"/>
                  </a:lnTo>
                  <a:lnTo>
                    <a:pt x="10" y="78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10" y="3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97"/>
            <p:cNvSpPr>
              <a:spLocks/>
            </p:cNvSpPr>
            <p:nvPr/>
          </p:nvSpPr>
          <p:spPr bwMode="auto">
            <a:xfrm>
              <a:off x="4548188" y="5437188"/>
              <a:ext cx="192088" cy="330200"/>
            </a:xfrm>
            <a:custGeom>
              <a:avLst/>
              <a:gdLst>
                <a:gd name="T0" fmla="*/ 10 w 121"/>
                <a:gd name="T1" fmla="*/ 26 h 208"/>
                <a:gd name="T2" fmla="*/ 17 w 121"/>
                <a:gd name="T3" fmla="*/ 36 h 208"/>
                <a:gd name="T4" fmla="*/ 26 w 121"/>
                <a:gd name="T5" fmla="*/ 26 h 208"/>
                <a:gd name="T6" fmla="*/ 43 w 121"/>
                <a:gd name="T7" fmla="*/ 26 h 208"/>
                <a:gd name="T8" fmla="*/ 52 w 121"/>
                <a:gd name="T9" fmla="*/ 26 h 208"/>
                <a:gd name="T10" fmla="*/ 62 w 121"/>
                <a:gd name="T11" fmla="*/ 17 h 208"/>
                <a:gd name="T12" fmla="*/ 69 w 121"/>
                <a:gd name="T13" fmla="*/ 17 h 208"/>
                <a:gd name="T14" fmla="*/ 78 w 121"/>
                <a:gd name="T15" fmla="*/ 17 h 208"/>
                <a:gd name="T16" fmla="*/ 78 w 121"/>
                <a:gd name="T17" fmla="*/ 9 h 208"/>
                <a:gd name="T18" fmla="*/ 88 w 121"/>
                <a:gd name="T19" fmla="*/ 9 h 208"/>
                <a:gd name="T20" fmla="*/ 95 w 121"/>
                <a:gd name="T21" fmla="*/ 0 h 208"/>
                <a:gd name="T22" fmla="*/ 95 w 121"/>
                <a:gd name="T23" fmla="*/ 9 h 208"/>
                <a:gd name="T24" fmla="*/ 104 w 121"/>
                <a:gd name="T25" fmla="*/ 17 h 208"/>
                <a:gd name="T26" fmla="*/ 114 w 121"/>
                <a:gd name="T27" fmla="*/ 26 h 208"/>
                <a:gd name="T28" fmla="*/ 104 w 121"/>
                <a:gd name="T29" fmla="*/ 26 h 208"/>
                <a:gd name="T30" fmla="*/ 114 w 121"/>
                <a:gd name="T31" fmla="*/ 36 h 208"/>
                <a:gd name="T32" fmla="*/ 114 w 121"/>
                <a:gd name="T33" fmla="*/ 43 h 208"/>
                <a:gd name="T34" fmla="*/ 121 w 121"/>
                <a:gd name="T35" fmla="*/ 43 h 208"/>
                <a:gd name="T36" fmla="*/ 121 w 121"/>
                <a:gd name="T37" fmla="*/ 52 h 208"/>
                <a:gd name="T38" fmla="*/ 114 w 121"/>
                <a:gd name="T39" fmla="*/ 71 h 208"/>
                <a:gd name="T40" fmla="*/ 121 w 121"/>
                <a:gd name="T41" fmla="*/ 71 h 208"/>
                <a:gd name="T42" fmla="*/ 121 w 121"/>
                <a:gd name="T43" fmla="*/ 78 h 208"/>
                <a:gd name="T44" fmla="*/ 114 w 121"/>
                <a:gd name="T45" fmla="*/ 88 h 208"/>
                <a:gd name="T46" fmla="*/ 104 w 121"/>
                <a:gd name="T47" fmla="*/ 88 h 208"/>
                <a:gd name="T48" fmla="*/ 104 w 121"/>
                <a:gd name="T49" fmla="*/ 95 h 208"/>
                <a:gd name="T50" fmla="*/ 104 w 121"/>
                <a:gd name="T51" fmla="*/ 104 h 208"/>
                <a:gd name="T52" fmla="*/ 104 w 121"/>
                <a:gd name="T53" fmla="*/ 114 h 208"/>
                <a:gd name="T54" fmla="*/ 104 w 121"/>
                <a:gd name="T55" fmla="*/ 121 h 208"/>
                <a:gd name="T56" fmla="*/ 104 w 121"/>
                <a:gd name="T57" fmla="*/ 130 h 208"/>
                <a:gd name="T58" fmla="*/ 95 w 121"/>
                <a:gd name="T59" fmla="*/ 147 h 208"/>
                <a:gd name="T60" fmla="*/ 95 w 121"/>
                <a:gd name="T61" fmla="*/ 163 h 208"/>
                <a:gd name="T62" fmla="*/ 95 w 121"/>
                <a:gd name="T63" fmla="*/ 182 h 208"/>
                <a:gd name="T64" fmla="*/ 95 w 121"/>
                <a:gd name="T65" fmla="*/ 189 h 208"/>
                <a:gd name="T66" fmla="*/ 88 w 121"/>
                <a:gd name="T67" fmla="*/ 199 h 208"/>
                <a:gd name="T68" fmla="*/ 78 w 121"/>
                <a:gd name="T69" fmla="*/ 189 h 208"/>
                <a:gd name="T70" fmla="*/ 69 w 121"/>
                <a:gd name="T71" fmla="*/ 189 h 208"/>
                <a:gd name="T72" fmla="*/ 52 w 121"/>
                <a:gd name="T73" fmla="*/ 182 h 208"/>
                <a:gd name="T74" fmla="*/ 43 w 121"/>
                <a:gd name="T75" fmla="*/ 189 h 208"/>
                <a:gd name="T76" fmla="*/ 43 w 121"/>
                <a:gd name="T77" fmla="*/ 199 h 208"/>
                <a:gd name="T78" fmla="*/ 43 w 121"/>
                <a:gd name="T79" fmla="*/ 208 h 208"/>
                <a:gd name="T80" fmla="*/ 36 w 121"/>
                <a:gd name="T81" fmla="*/ 208 h 208"/>
                <a:gd name="T82" fmla="*/ 26 w 121"/>
                <a:gd name="T83" fmla="*/ 208 h 208"/>
                <a:gd name="T84" fmla="*/ 10 w 121"/>
                <a:gd name="T85" fmla="*/ 199 h 208"/>
                <a:gd name="T86" fmla="*/ 10 w 121"/>
                <a:gd name="T87" fmla="*/ 189 h 208"/>
                <a:gd name="T88" fmla="*/ 10 w 121"/>
                <a:gd name="T89" fmla="*/ 182 h 208"/>
                <a:gd name="T90" fmla="*/ 0 w 121"/>
                <a:gd name="T91" fmla="*/ 173 h 208"/>
                <a:gd name="T92" fmla="*/ 10 w 121"/>
                <a:gd name="T93" fmla="*/ 156 h 208"/>
                <a:gd name="T94" fmla="*/ 0 w 121"/>
                <a:gd name="T95" fmla="*/ 147 h 208"/>
                <a:gd name="T96" fmla="*/ 10 w 121"/>
                <a:gd name="T97" fmla="*/ 147 h 208"/>
                <a:gd name="T98" fmla="*/ 17 w 121"/>
                <a:gd name="T99" fmla="*/ 140 h 208"/>
                <a:gd name="T100" fmla="*/ 17 w 121"/>
                <a:gd name="T101" fmla="*/ 130 h 208"/>
                <a:gd name="T102" fmla="*/ 17 w 121"/>
                <a:gd name="T103" fmla="*/ 121 h 208"/>
                <a:gd name="T104" fmla="*/ 26 w 121"/>
                <a:gd name="T105" fmla="*/ 114 h 208"/>
                <a:gd name="T106" fmla="*/ 36 w 121"/>
                <a:gd name="T107" fmla="*/ 104 h 208"/>
                <a:gd name="T108" fmla="*/ 17 w 121"/>
                <a:gd name="T109" fmla="*/ 104 h 208"/>
                <a:gd name="T110" fmla="*/ 10 w 121"/>
                <a:gd name="T111" fmla="*/ 104 h 208"/>
                <a:gd name="T112" fmla="*/ 10 w 121"/>
                <a:gd name="T113" fmla="*/ 88 h 208"/>
                <a:gd name="T114" fmla="*/ 10 w 121"/>
                <a:gd name="T115" fmla="*/ 78 h 208"/>
                <a:gd name="T116" fmla="*/ 0 w 121"/>
                <a:gd name="T117" fmla="*/ 62 h 208"/>
                <a:gd name="T118" fmla="*/ 0 w 121"/>
                <a:gd name="T119" fmla="*/ 52 h 208"/>
                <a:gd name="T120" fmla="*/ 0 w 121"/>
                <a:gd name="T121" fmla="*/ 43 h 208"/>
                <a:gd name="T122" fmla="*/ 10 w 121"/>
                <a:gd name="T123" fmla="*/ 36 h 208"/>
                <a:gd name="T124" fmla="*/ 10 w 121"/>
                <a:gd name="T125" fmla="*/ 2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208">
                  <a:moveTo>
                    <a:pt x="10" y="26"/>
                  </a:moveTo>
                  <a:lnTo>
                    <a:pt x="17" y="36"/>
                  </a:lnTo>
                  <a:lnTo>
                    <a:pt x="26" y="26"/>
                  </a:lnTo>
                  <a:lnTo>
                    <a:pt x="43" y="26"/>
                  </a:lnTo>
                  <a:lnTo>
                    <a:pt x="52" y="26"/>
                  </a:lnTo>
                  <a:lnTo>
                    <a:pt x="62" y="17"/>
                  </a:lnTo>
                  <a:lnTo>
                    <a:pt x="69" y="17"/>
                  </a:lnTo>
                  <a:lnTo>
                    <a:pt x="78" y="17"/>
                  </a:lnTo>
                  <a:lnTo>
                    <a:pt x="78" y="9"/>
                  </a:lnTo>
                  <a:lnTo>
                    <a:pt x="88" y="9"/>
                  </a:lnTo>
                  <a:lnTo>
                    <a:pt x="95" y="0"/>
                  </a:lnTo>
                  <a:lnTo>
                    <a:pt x="95" y="9"/>
                  </a:lnTo>
                  <a:lnTo>
                    <a:pt x="104" y="17"/>
                  </a:lnTo>
                  <a:lnTo>
                    <a:pt x="114" y="26"/>
                  </a:lnTo>
                  <a:lnTo>
                    <a:pt x="104" y="26"/>
                  </a:lnTo>
                  <a:lnTo>
                    <a:pt x="114" y="36"/>
                  </a:lnTo>
                  <a:lnTo>
                    <a:pt x="114" y="43"/>
                  </a:lnTo>
                  <a:lnTo>
                    <a:pt x="121" y="43"/>
                  </a:lnTo>
                  <a:lnTo>
                    <a:pt x="121" y="52"/>
                  </a:lnTo>
                  <a:lnTo>
                    <a:pt x="114" y="71"/>
                  </a:lnTo>
                  <a:lnTo>
                    <a:pt x="121" y="71"/>
                  </a:lnTo>
                  <a:lnTo>
                    <a:pt x="121" y="78"/>
                  </a:lnTo>
                  <a:lnTo>
                    <a:pt x="114" y="88"/>
                  </a:lnTo>
                  <a:lnTo>
                    <a:pt x="104" y="88"/>
                  </a:lnTo>
                  <a:lnTo>
                    <a:pt x="104" y="95"/>
                  </a:lnTo>
                  <a:lnTo>
                    <a:pt x="104" y="104"/>
                  </a:lnTo>
                  <a:lnTo>
                    <a:pt x="104" y="114"/>
                  </a:lnTo>
                  <a:lnTo>
                    <a:pt x="104" y="121"/>
                  </a:lnTo>
                  <a:lnTo>
                    <a:pt x="104" y="130"/>
                  </a:lnTo>
                  <a:lnTo>
                    <a:pt x="95" y="147"/>
                  </a:lnTo>
                  <a:lnTo>
                    <a:pt x="95" y="163"/>
                  </a:lnTo>
                  <a:lnTo>
                    <a:pt x="95" y="182"/>
                  </a:lnTo>
                  <a:lnTo>
                    <a:pt x="95" y="189"/>
                  </a:lnTo>
                  <a:lnTo>
                    <a:pt x="88" y="199"/>
                  </a:lnTo>
                  <a:lnTo>
                    <a:pt x="78" y="189"/>
                  </a:lnTo>
                  <a:lnTo>
                    <a:pt x="69" y="189"/>
                  </a:lnTo>
                  <a:lnTo>
                    <a:pt x="52" y="182"/>
                  </a:lnTo>
                  <a:lnTo>
                    <a:pt x="43" y="189"/>
                  </a:lnTo>
                  <a:lnTo>
                    <a:pt x="43" y="199"/>
                  </a:lnTo>
                  <a:lnTo>
                    <a:pt x="43" y="208"/>
                  </a:lnTo>
                  <a:lnTo>
                    <a:pt x="36" y="208"/>
                  </a:lnTo>
                  <a:lnTo>
                    <a:pt x="26" y="208"/>
                  </a:lnTo>
                  <a:lnTo>
                    <a:pt x="10" y="199"/>
                  </a:lnTo>
                  <a:lnTo>
                    <a:pt x="10" y="189"/>
                  </a:lnTo>
                  <a:lnTo>
                    <a:pt x="10" y="182"/>
                  </a:lnTo>
                  <a:lnTo>
                    <a:pt x="0" y="173"/>
                  </a:lnTo>
                  <a:lnTo>
                    <a:pt x="10" y="156"/>
                  </a:lnTo>
                  <a:lnTo>
                    <a:pt x="0" y="147"/>
                  </a:lnTo>
                  <a:lnTo>
                    <a:pt x="10" y="147"/>
                  </a:lnTo>
                  <a:lnTo>
                    <a:pt x="17" y="140"/>
                  </a:lnTo>
                  <a:lnTo>
                    <a:pt x="17" y="130"/>
                  </a:lnTo>
                  <a:lnTo>
                    <a:pt x="17" y="121"/>
                  </a:lnTo>
                  <a:lnTo>
                    <a:pt x="26" y="114"/>
                  </a:lnTo>
                  <a:lnTo>
                    <a:pt x="36" y="104"/>
                  </a:lnTo>
                  <a:lnTo>
                    <a:pt x="17" y="104"/>
                  </a:lnTo>
                  <a:lnTo>
                    <a:pt x="10" y="104"/>
                  </a:lnTo>
                  <a:lnTo>
                    <a:pt x="10" y="88"/>
                  </a:lnTo>
                  <a:lnTo>
                    <a:pt x="10" y="78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10" y="3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98"/>
            <p:cNvSpPr>
              <a:spLocks/>
            </p:cNvSpPr>
            <p:nvPr/>
          </p:nvSpPr>
          <p:spPr bwMode="auto">
            <a:xfrm>
              <a:off x="5014913" y="5918200"/>
              <a:ext cx="382588" cy="244475"/>
            </a:xfrm>
            <a:custGeom>
              <a:avLst/>
              <a:gdLst>
                <a:gd name="T0" fmla="*/ 241 w 241"/>
                <a:gd name="T1" fmla="*/ 7 h 154"/>
                <a:gd name="T2" fmla="*/ 241 w 241"/>
                <a:gd name="T3" fmla="*/ 17 h 154"/>
                <a:gd name="T4" fmla="*/ 241 w 241"/>
                <a:gd name="T5" fmla="*/ 24 h 154"/>
                <a:gd name="T6" fmla="*/ 234 w 241"/>
                <a:gd name="T7" fmla="*/ 43 h 154"/>
                <a:gd name="T8" fmla="*/ 224 w 241"/>
                <a:gd name="T9" fmla="*/ 43 h 154"/>
                <a:gd name="T10" fmla="*/ 217 w 241"/>
                <a:gd name="T11" fmla="*/ 50 h 154"/>
                <a:gd name="T12" fmla="*/ 217 w 241"/>
                <a:gd name="T13" fmla="*/ 59 h 154"/>
                <a:gd name="T14" fmla="*/ 217 w 241"/>
                <a:gd name="T15" fmla="*/ 69 h 154"/>
                <a:gd name="T16" fmla="*/ 217 w 241"/>
                <a:gd name="T17" fmla="*/ 76 h 154"/>
                <a:gd name="T18" fmla="*/ 208 w 241"/>
                <a:gd name="T19" fmla="*/ 85 h 154"/>
                <a:gd name="T20" fmla="*/ 208 w 241"/>
                <a:gd name="T21" fmla="*/ 92 h 154"/>
                <a:gd name="T22" fmla="*/ 208 w 241"/>
                <a:gd name="T23" fmla="*/ 102 h 154"/>
                <a:gd name="T24" fmla="*/ 217 w 241"/>
                <a:gd name="T25" fmla="*/ 102 h 154"/>
                <a:gd name="T26" fmla="*/ 208 w 241"/>
                <a:gd name="T27" fmla="*/ 111 h 154"/>
                <a:gd name="T28" fmla="*/ 217 w 241"/>
                <a:gd name="T29" fmla="*/ 111 h 154"/>
                <a:gd name="T30" fmla="*/ 217 w 241"/>
                <a:gd name="T31" fmla="*/ 128 h 154"/>
                <a:gd name="T32" fmla="*/ 198 w 241"/>
                <a:gd name="T33" fmla="*/ 137 h 154"/>
                <a:gd name="T34" fmla="*/ 198 w 241"/>
                <a:gd name="T35" fmla="*/ 154 h 154"/>
                <a:gd name="T36" fmla="*/ 182 w 241"/>
                <a:gd name="T37" fmla="*/ 147 h 154"/>
                <a:gd name="T38" fmla="*/ 172 w 241"/>
                <a:gd name="T39" fmla="*/ 154 h 154"/>
                <a:gd name="T40" fmla="*/ 156 w 241"/>
                <a:gd name="T41" fmla="*/ 147 h 154"/>
                <a:gd name="T42" fmla="*/ 146 w 241"/>
                <a:gd name="T43" fmla="*/ 128 h 154"/>
                <a:gd name="T44" fmla="*/ 146 w 241"/>
                <a:gd name="T45" fmla="*/ 118 h 154"/>
                <a:gd name="T46" fmla="*/ 130 w 241"/>
                <a:gd name="T47" fmla="*/ 111 h 154"/>
                <a:gd name="T48" fmla="*/ 113 w 241"/>
                <a:gd name="T49" fmla="*/ 111 h 154"/>
                <a:gd name="T50" fmla="*/ 104 w 241"/>
                <a:gd name="T51" fmla="*/ 102 h 154"/>
                <a:gd name="T52" fmla="*/ 87 w 241"/>
                <a:gd name="T53" fmla="*/ 102 h 154"/>
                <a:gd name="T54" fmla="*/ 78 w 241"/>
                <a:gd name="T55" fmla="*/ 85 h 154"/>
                <a:gd name="T56" fmla="*/ 70 w 241"/>
                <a:gd name="T57" fmla="*/ 76 h 154"/>
                <a:gd name="T58" fmla="*/ 44 w 241"/>
                <a:gd name="T59" fmla="*/ 69 h 154"/>
                <a:gd name="T60" fmla="*/ 35 w 241"/>
                <a:gd name="T61" fmla="*/ 59 h 154"/>
                <a:gd name="T62" fmla="*/ 26 w 241"/>
                <a:gd name="T63" fmla="*/ 59 h 154"/>
                <a:gd name="T64" fmla="*/ 9 w 241"/>
                <a:gd name="T65" fmla="*/ 50 h 154"/>
                <a:gd name="T66" fmla="*/ 0 w 241"/>
                <a:gd name="T67" fmla="*/ 43 h 154"/>
                <a:gd name="T68" fmla="*/ 0 w 241"/>
                <a:gd name="T69" fmla="*/ 33 h 154"/>
                <a:gd name="T70" fmla="*/ 9 w 241"/>
                <a:gd name="T71" fmla="*/ 24 h 154"/>
                <a:gd name="T72" fmla="*/ 9 w 241"/>
                <a:gd name="T73" fmla="*/ 7 h 154"/>
                <a:gd name="T74" fmla="*/ 16 w 241"/>
                <a:gd name="T75" fmla="*/ 7 h 154"/>
                <a:gd name="T76" fmla="*/ 26 w 241"/>
                <a:gd name="T77" fmla="*/ 0 h 154"/>
                <a:gd name="T78" fmla="*/ 35 w 241"/>
                <a:gd name="T79" fmla="*/ 7 h 154"/>
                <a:gd name="T80" fmla="*/ 35 w 241"/>
                <a:gd name="T81" fmla="*/ 17 h 154"/>
                <a:gd name="T82" fmla="*/ 52 w 241"/>
                <a:gd name="T83" fmla="*/ 7 h 154"/>
                <a:gd name="T84" fmla="*/ 70 w 241"/>
                <a:gd name="T85" fmla="*/ 7 h 154"/>
                <a:gd name="T86" fmla="*/ 78 w 241"/>
                <a:gd name="T87" fmla="*/ 17 h 154"/>
                <a:gd name="T88" fmla="*/ 94 w 241"/>
                <a:gd name="T89" fmla="*/ 24 h 154"/>
                <a:gd name="T90" fmla="*/ 113 w 241"/>
                <a:gd name="T91" fmla="*/ 33 h 154"/>
                <a:gd name="T92" fmla="*/ 130 w 241"/>
                <a:gd name="T93" fmla="*/ 33 h 154"/>
                <a:gd name="T94" fmla="*/ 146 w 241"/>
                <a:gd name="T95" fmla="*/ 24 h 154"/>
                <a:gd name="T96" fmla="*/ 156 w 241"/>
                <a:gd name="T97" fmla="*/ 24 h 154"/>
                <a:gd name="T98" fmla="*/ 165 w 241"/>
                <a:gd name="T99" fmla="*/ 24 h 154"/>
                <a:gd name="T100" fmla="*/ 172 w 241"/>
                <a:gd name="T101" fmla="*/ 24 h 154"/>
                <a:gd name="T102" fmla="*/ 182 w 241"/>
                <a:gd name="T103" fmla="*/ 17 h 154"/>
                <a:gd name="T104" fmla="*/ 189 w 241"/>
                <a:gd name="T105" fmla="*/ 17 h 154"/>
                <a:gd name="T106" fmla="*/ 198 w 241"/>
                <a:gd name="T107" fmla="*/ 24 h 154"/>
                <a:gd name="T108" fmla="*/ 208 w 241"/>
                <a:gd name="T109" fmla="*/ 17 h 154"/>
                <a:gd name="T110" fmla="*/ 224 w 241"/>
                <a:gd name="T111" fmla="*/ 17 h 154"/>
                <a:gd name="T112" fmla="*/ 241 w 241"/>
                <a:gd name="T113" fmla="*/ 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154">
                  <a:moveTo>
                    <a:pt x="241" y="7"/>
                  </a:moveTo>
                  <a:lnTo>
                    <a:pt x="241" y="17"/>
                  </a:lnTo>
                  <a:lnTo>
                    <a:pt x="241" y="24"/>
                  </a:lnTo>
                  <a:lnTo>
                    <a:pt x="234" y="43"/>
                  </a:lnTo>
                  <a:lnTo>
                    <a:pt x="224" y="43"/>
                  </a:lnTo>
                  <a:lnTo>
                    <a:pt x="217" y="50"/>
                  </a:lnTo>
                  <a:lnTo>
                    <a:pt x="217" y="59"/>
                  </a:lnTo>
                  <a:lnTo>
                    <a:pt x="217" y="69"/>
                  </a:lnTo>
                  <a:lnTo>
                    <a:pt x="217" y="76"/>
                  </a:lnTo>
                  <a:lnTo>
                    <a:pt x="208" y="85"/>
                  </a:lnTo>
                  <a:lnTo>
                    <a:pt x="208" y="92"/>
                  </a:lnTo>
                  <a:lnTo>
                    <a:pt x="208" y="102"/>
                  </a:lnTo>
                  <a:lnTo>
                    <a:pt x="217" y="102"/>
                  </a:lnTo>
                  <a:lnTo>
                    <a:pt x="208" y="111"/>
                  </a:lnTo>
                  <a:lnTo>
                    <a:pt x="217" y="111"/>
                  </a:lnTo>
                  <a:lnTo>
                    <a:pt x="217" y="128"/>
                  </a:lnTo>
                  <a:lnTo>
                    <a:pt x="198" y="137"/>
                  </a:lnTo>
                  <a:lnTo>
                    <a:pt x="198" y="154"/>
                  </a:lnTo>
                  <a:lnTo>
                    <a:pt x="182" y="147"/>
                  </a:lnTo>
                  <a:lnTo>
                    <a:pt x="172" y="154"/>
                  </a:lnTo>
                  <a:lnTo>
                    <a:pt x="156" y="147"/>
                  </a:lnTo>
                  <a:lnTo>
                    <a:pt x="146" y="128"/>
                  </a:lnTo>
                  <a:lnTo>
                    <a:pt x="146" y="118"/>
                  </a:lnTo>
                  <a:lnTo>
                    <a:pt x="130" y="111"/>
                  </a:lnTo>
                  <a:lnTo>
                    <a:pt x="113" y="111"/>
                  </a:lnTo>
                  <a:lnTo>
                    <a:pt x="104" y="102"/>
                  </a:lnTo>
                  <a:lnTo>
                    <a:pt x="87" y="102"/>
                  </a:lnTo>
                  <a:lnTo>
                    <a:pt x="78" y="85"/>
                  </a:lnTo>
                  <a:lnTo>
                    <a:pt x="70" y="76"/>
                  </a:lnTo>
                  <a:lnTo>
                    <a:pt x="44" y="69"/>
                  </a:lnTo>
                  <a:lnTo>
                    <a:pt x="35" y="59"/>
                  </a:lnTo>
                  <a:lnTo>
                    <a:pt x="26" y="59"/>
                  </a:lnTo>
                  <a:lnTo>
                    <a:pt x="9" y="50"/>
                  </a:lnTo>
                  <a:lnTo>
                    <a:pt x="0" y="43"/>
                  </a:lnTo>
                  <a:lnTo>
                    <a:pt x="0" y="33"/>
                  </a:lnTo>
                  <a:lnTo>
                    <a:pt x="9" y="24"/>
                  </a:lnTo>
                  <a:lnTo>
                    <a:pt x="9" y="7"/>
                  </a:lnTo>
                  <a:lnTo>
                    <a:pt x="16" y="7"/>
                  </a:lnTo>
                  <a:lnTo>
                    <a:pt x="26" y="0"/>
                  </a:lnTo>
                  <a:lnTo>
                    <a:pt x="35" y="7"/>
                  </a:lnTo>
                  <a:lnTo>
                    <a:pt x="35" y="17"/>
                  </a:lnTo>
                  <a:lnTo>
                    <a:pt x="52" y="7"/>
                  </a:lnTo>
                  <a:lnTo>
                    <a:pt x="70" y="7"/>
                  </a:lnTo>
                  <a:lnTo>
                    <a:pt x="78" y="17"/>
                  </a:lnTo>
                  <a:lnTo>
                    <a:pt x="94" y="24"/>
                  </a:lnTo>
                  <a:lnTo>
                    <a:pt x="113" y="33"/>
                  </a:lnTo>
                  <a:lnTo>
                    <a:pt x="130" y="33"/>
                  </a:lnTo>
                  <a:lnTo>
                    <a:pt x="146" y="24"/>
                  </a:lnTo>
                  <a:lnTo>
                    <a:pt x="156" y="24"/>
                  </a:lnTo>
                  <a:lnTo>
                    <a:pt x="165" y="24"/>
                  </a:lnTo>
                  <a:lnTo>
                    <a:pt x="172" y="24"/>
                  </a:lnTo>
                  <a:lnTo>
                    <a:pt x="182" y="17"/>
                  </a:lnTo>
                  <a:lnTo>
                    <a:pt x="189" y="17"/>
                  </a:lnTo>
                  <a:lnTo>
                    <a:pt x="198" y="24"/>
                  </a:lnTo>
                  <a:lnTo>
                    <a:pt x="208" y="17"/>
                  </a:lnTo>
                  <a:lnTo>
                    <a:pt x="224" y="17"/>
                  </a:lnTo>
                  <a:lnTo>
                    <a:pt x="241" y="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99"/>
            <p:cNvSpPr>
              <a:spLocks/>
            </p:cNvSpPr>
            <p:nvPr/>
          </p:nvSpPr>
          <p:spPr bwMode="auto">
            <a:xfrm>
              <a:off x="5014913" y="5918200"/>
              <a:ext cx="382588" cy="244475"/>
            </a:xfrm>
            <a:custGeom>
              <a:avLst/>
              <a:gdLst>
                <a:gd name="T0" fmla="*/ 241 w 241"/>
                <a:gd name="T1" fmla="*/ 7 h 154"/>
                <a:gd name="T2" fmla="*/ 241 w 241"/>
                <a:gd name="T3" fmla="*/ 17 h 154"/>
                <a:gd name="T4" fmla="*/ 241 w 241"/>
                <a:gd name="T5" fmla="*/ 24 h 154"/>
                <a:gd name="T6" fmla="*/ 234 w 241"/>
                <a:gd name="T7" fmla="*/ 43 h 154"/>
                <a:gd name="T8" fmla="*/ 224 w 241"/>
                <a:gd name="T9" fmla="*/ 43 h 154"/>
                <a:gd name="T10" fmla="*/ 217 w 241"/>
                <a:gd name="T11" fmla="*/ 50 h 154"/>
                <a:gd name="T12" fmla="*/ 217 w 241"/>
                <a:gd name="T13" fmla="*/ 59 h 154"/>
                <a:gd name="T14" fmla="*/ 217 w 241"/>
                <a:gd name="T15" fmla="*/ 69 h 154"/>
                <a:gd name="T16" fmla="*/ 217 w 241"/>
                <a:gd name="T17" fmla="*/ 76 h 154"/>
                <a:gd name="T18" fmla="*/ 208 w 241"/>
                <a:gd name="T19" fmla="*/ 85 h 154"/>
                <a:gd name="T20" fmla="*/ 208 w 241"/>
                <a:gd name="T21" fmla="*/ 92 h 154"/>
                <a:gd name="T22" fmla="*/ 208 w 241"/>
                <a:gd name="T23" fmla="*/ 102 h 154"/>
                <a:gd name="T24" fmla="*/ 217 w 241"/>
                <a:gd name="T25" fmla="*/ 102 h 154"/>
                <a:gd name="T26" fmla="*/ 208 w 241"/>
                <a:gd name="T27" fmla="*/ 111 h 154"/>
                <a:gd name="T28" fmla="*/ 217 w 241"/>
                <a:gd name="T29" fmla="*/ 111 h 154"/>
                <a:gd name="T30" fmla="*/ 217 w 241"/>
                <a:gd name="T31" fmla="*/ 128 h 154"/>
                <a:gd name="T32" fmla="*/ 198 w 241"/>
                <a:gd name="T33" fmla="*/ 137 h 154"/>
                <a:gd name="T34" fmla="*/ 198 w 241"/>
                <a:gd name="T35" fmla="*/ 154 h 154"/>
                <a:gd name="T36" fmla="*/ 182 w 241"/>
                <a:gd name="T37" fmla="*/ 147 h 154"/>
                <a:gd name="T38" fmla="*/ 172 w 241"/>
                <a:gd name="T39" fmla="*/ 154 h 154"/>
                <a:gd name="T40" fmla="*/ 156 w 241"/>
                <a:gd name="T41" fmla="*/ 147 h 154"/>
                <a:gd name="T42" fmla="*/ 146 w 241"/>
                <a:gd name="T43" fmla="*/ 128 h 154"/>
                <a:gd name="T44" fmla="*/ 146 w 241"/>
                <a:gd name="T45" fmla="*/ 118 h 154"/>
                <a:gd name="T46" fmla="*/ 130 w 241"/>
                <a:gd name="T47" fmla="*/ 111 h 154"/>
                <a:gd name="T48" fmla="*/ 113 w 241"/>
                <a:gd name="T49" fmla="*/ 111 h 154"/>
                <a:gd name="T50" fmla="*/ 104 w 241"/>
                <a:gd name="T51" fmla="*/ 102 h 154"/>
                <a:gd name="T52" fmla="*/ 87 w 241"/>
                <a:gd name="T53" fmla="*/ 102 h 154"/>
                <a:gd name="T54" fmla="*/ 78 w 241"/>
                <a:gd name="T55" fmla="*/ 85 h 154"/>
                <a:gd name="T56" fmla="*/ 70 w 241"/>
                <a:gd name="T57" fmla="*/ 76 h 154"/>
                <a:gd name="T58" fmla="*/ 44 w 241"/>
                <a:gd name="T59" fmla="*/ 69 h 154"/>
                <a:gd name="T60" fmla="*/ 35 w 241"/>
                <a:gd name="T61" fmla="*/ 59 h 154"/>
                <a:gd name="T62" fmla="*/ 26 w 241"/>
                <a:gd name="T63" fmla="*/ 59 h 154"/>
                <a:gd name="T64" fmla="*/ 9 w 241"/>
                <a:gd name="T65" fmla="*/ 50 h 154"/>
                <a:gd name="T66" fmla="*/ 0 w 241"/>
                <a:gd name="T67" fmla="*/ 43 h 154"/>
                <a:gd name="T68" fmla="*/ 0 w 241"/>
                <a:gd name="T69" fmla="*/ 33 h 154"/>
                <a:gd name="T70" fmla="*/ 9 w 241"/>
                <a:gd name="T71" fmla="*/ 24 h 154"/>
                <a:gd name="T72" fmla="*/ 9 w 241"/>
                <a:gd name="T73" fmla="*/ 7 h 154"/>
                <a:gd name="T74" fmla="*/ 16 w 241"/>
                <a:gd name="T75" fmla="*/ 7 h 154"/>
                <a:gd name="T76" fmla="*/ 26 w 241"/>
                <a:gd name="T77" fmla="*/ 0 h 154"/>
                <a:gd name="T78" fmla="*/ 35 w 241"/>
                <a:gd name="T79" fmla="*/ 7 h 154"/>
                <a:gd name="T80" fmla="*/ 35 w 241"/>
                <a:gd name="T81" fmla="*/ 17 h 154"/>
                <a:gd name="T82" fmla="*/ 52 w 241"/>
                <a:gd name="T83" fmla="*/ 7 h 154"/>
                <a:gd name="T84" fmla="*/ 70 w 241"/>
                <a:gd name="T85" fmla="*/ 7 h 154"/>
                <a:gd name="T86" fmla="*/ 78 w 241"/>
                <a:gd name="T87" fmla="*/ 17 h 154"/>
                <a:gd name="T88" fmla="*/ 94 w 241"/>
                <a:gd name="T89" fmla="*/ 24 h 154"/>
                <a:gd name="T90" fmla="*/ 113 w 241"/>
                <a:gd name="T91" fmla="*/ 33 h 154"/>
                <a:gd name="T92" fmla="*/ 130 w 241"/>
                <a:gd name="T93" fmla="*/ 33 h 154"/>
                <a:gd name="T94" fmla="*/ 146 w 241"/>
                <a:gd name="T95" fmla="*/ 24 h 154"/>
                <a:gd name="T96" fmla="*/ 156 w 241"/>
                <a:gd name="T97" fmla="*/ 24 h 154"/>
                <a:gd name="T98" fmla="*/ 165 w 241"/>
                <a:gd name="T99" fmla="*/ 24 h 154"/>
                <a:gd name="T100" fmla="*/ 172 w 241"/>
                <a:gd name="T101" fmla="*/ 24 h 154"/>
                <a:gd name="T102" fmla="*/ 182 w 241"/>
                <a:gd name="T103" fmla="*/ 17 h 154"/>
                <a:gd name="T104" fmla="*/ 189 w 241"/>
                <a:gd name="T105" fmla="*/ 17 h 154"/>
                <a:gd name="T106" fmla="*/ 198 w 241"/>
                <a:gd name="T107" fmla="*/ 24 h 154"/>
                <a:gd name="T108" fmla="*/ 208 w 241"/>
                <a:gd name="T109" fmla="*/ 17 h 154"/>
                <a:gd name="T110" fmla="*/ 224 w 241"/>
                <a:gd name="T111" fmla="*/ 17 h 154"/>
                <a:gd name="T112" fmla="*/ 241 w 241"/>
                <a:gd name="T113" fmla="*/ 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154">
                  <a:moveTo>
                    <a:pt x="241" y="7"/>
                  </a:moveTo>
                  <a:lnTo>
                    <a:pt x="241" y="17"/>
                  </a:lnTo>
                  <a:lnTo>
                    <a:pt x="241" y="24"/>
                  </a:lnTo>
                  <a:lnTo>
                    <a:pt x="234" y="43"/>
                  </a:lnTo>
                  <a:lnTo>
                    <a:pt x="224" y="43"/>
                  </a:lnTo>
                  <a:lnTo>
                    <a:pt x="217" y="50"/>
                  </a:lnTo>
                  <a:lnTo>
                    <a:pt x="217" y="59"/>
                  </a:lnTo>
                  <a:lnTo>
                    <a:pt x="217" y="69"/>
                  </a:lnTo>
                  <a:lnTo>
                    <a:pt x="217" y="76"/>
                  </a:lnTo>
                  <a:lnTo>
                    <a:pt x="208" y="85"/>
                  </a:lnTo>
                  <a:lnTo>
                    <a:pt x="208" y="92"/>
                  </a:lnTo>
                  <a:lnTo>
                    <a:pt x="208" y="102"/>
                  </a:lnTo>
                  <a:lnTo>
                    <a:pt x="217" y="102"/>
                  </a:lnTo>
                  <a:lnTo>
                    <a:pt x="208" y="111"/>
                  </a:lnTo>
                  <a:lnTo>
                    <a:pt x="217" y="111"/>
                  </a:lnTo>
                  <a:lnTo>
                    <a:pt x="217" y="128"/>
                  </a:lnTo>
                  <a:lnTo>
                    <a:pt x="198" y="137"/>
                  </a:lnTo>
                  <a:lnTo>
                    <a:pt x="198" y="154"/>
                  </a:lnTo>
                  <a:lnTo>
                    <a:pt x="182" y="147"/>
                  </a:lnTo>
                  <a:lnTo>
                    <a:pt x="172" y="154"/>
                  </a:lnTo>
                  <a:lnTo>
                    <a:pt x="156" y="147"/>
                  </a:lnTo>
                  <a:lnTo>
                    <a:pt x="146" y="128"/>
                  </a:lnTo>
                  <a:lnTo>
                    <a:pt x="146" y="118"/>
                  </a:lnTo>
                  <a:lnTo>
                    <a:pt x="130" y="111"/>
                  </a:lnTo>
                  <a:lnTo>
                    <a:pt x="113" y="111"/>
                  </a:lnTo>
                  <a:lnTo>
                    <a:pt x="104" y="102"/>
                  </a:lnTo>
                  <a:lnTo>
                    <a:pt x="87" y="102"/>
                  </a:lnTo>
                  <a:lnTo>
                    <a:pt x="78" y="85"/>
                  </a:lnTo>
                  <a:lnTo>
                    <a:pt x="70" y="76"/>
                  </a:lnTo>
                  <a:lnTo>
                    <a:pt x="44" y="69"/>
                  </a:lnTo>
                  <a:lnTo>
                    <a:pt x="35" y="59"/>
                  </a:lnTo>
                  <a:lnTo>
                    <a:pt x="26" y="59"/>
                  </a:lnTo>
                  <a:lnTo>
                    <a:pt x="9" y="50"/>
                  </a:lnTo>
                  <a:lnTo>
                    <a:pt x="0" y="43"/>
                  </a:lnTo>
                  <a:lnTo>
                    <a:pt x="0" y="33"/>
                  </a:lnTo>
                  <a:lnTo>
                    <a:pt x="9" y="24"/>
                  </a:lnTo>
                  <a:lnTo>
                    <a:pt x="9" y="7"/>
                  </a:lnTo>
                  <a:lnTo>
                    <a:pt x="16" y="7"/>
                  </a:lnTo>
                  <a:lnTo>
                    <a:pt x="26" y="0"/>
                  </a:lnTo>
                  <a:lnTo>
                    <a:pt x="35" y="7"/>
                  </a:lnTo>
                  <a:lnTo>
                    <a:pt x="35" y="17"/>
                  </a:lnTo>
                  <a:lnTo>
                    <a:pt x="52" y="7"/>
                  </a:lnTo>
                  <a:lnTo>
                    <a:pt x="70" y="7"/>
                  </a:lnTo>
                  <a:lnTo>
                    <a:pt x="78" y="17"/>
                  </a:lnTo>
                  <a:lnTo>
                    <a:pt x="94" y="24"/>
                  </a:lnTo>
                  <a:lnTo>
                    <a:pt x="113" y="33"/>
                  </a:lnTo>
                  <a:lnTo>
                    <a:pt x="130" y="33"/>
                  </a:lnTo>
                  <a:lnTo>
                    <a:pt x="146" y="24"/>
                  </a:lnTo>
                  <a:lnTo>
                    <a:pt x="156" y="24"/>
                  </a:lnTo>
                  <a:lnTo>
                    <a:pt x="165" y="24"/>
                  </a:lnTo>
                  <a:lnTo>
                    <a:pt x="172" y="24"/>
                  </a:lnTo>
                  <a:lnTo>
                    <a:pt x="182" y="17"/>
                  </a:lnTo>
                  <a:lnTo>
                    <a:pt x="189" y="17"/>
                  </a:lnTo>
                  <a:lnTo>
                    <a:pt x="198" y="24"/>
                  </a:lnTo>
                  <a:lnTo>
                    <a:pt x="208" y="17"/>
                  </a:lnTo>
                  <a:lnTo>
                    <a:pt x="224" y="17"/>
                  </a:lnTo>
                  <a:lnTo>
                    <a:pt x="241" y="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00"/>
            <p:cNvSpPr>
              <a:spLocks/>
            </p:cNvSpPr>
            <p:nvPr/>
          </p:nvSpPr>
          <p:spPr bwMode="auto">
            <a:xfrm>
              <a:off x="3740151" y="3389313"/>
              <a:ext cx="41275" cy="26988"/>
            </a:xfrm>
            <a:custGeom>
              <a:avLst/>
              <a:gdLst>
                <a:gd name="T0" fmla="*/ 17 w 26"/>
                <a:gd name="T1" fmla="*/ 17 h 17"/>
                <a:gd name="T2" fmla="*/ 8 w 26"/>
                <a:gd name="T3" fmla="*/ 17 h 17"/>
                <a:gd name="T4" fmla="*/ 0 w 26"/>
                <a:gd name="T5" fmla="*/ 17 h 17"/>
                <a:gd name="T6" fmla="*/ 0 w 26"/>
                <a:gd name="T7" fmla="*/ 0 h 17"/>
                <a:gd name="T8" fmla="*/ 8 w 26"/>
                <a:gd name="T9" fmla="*/ 0 h 17"/>
                <a:gd name="T10" fmla="*/ 17 w 26"/>
                <a:gd name="T11" fmla="*/ 0 h 17"/>
                <a:gd name="T12" fmla="*/ 26 w 26"/>
                <a:gd name="T13" fmla="*/ 10 h 17"/>
                <a:gd name="T14" fmla="*/ 17 w 2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7">
                  <a:moveTo>
                    <a:pt x="17" y="17"/>
                  </a:moveTo>
                  <a:lnTo>
                    <a:pt x="8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" y="0"/>
                  </a:lnTo>
                  <a:lnTo>
                    <a:pt x="17" y="0"/>
                  </a:lnTo>
                  <a:lnTo>
                    <a:pt x="26" y="10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01"/>
            <p:cNvSpPr>
              <a:spLocks/>
            </p:cNvSpPr>
            <p:nvPr/>
          </p:nvSpPr>
          <p:spPr bwMode="auto">
            <a:xfrm>
              <a:off x="3740151" y="3389313"/>
              <a:ext cx="41275" cy="26988"/>
            </a:xfrm>
            <a:custGeom>
              <a:avLst/>
              <a:gdLst>
                <a:gd name="T0" fmla="*/ 17 w 26"/>
                <a:gd name="T1" fmla="*/ 17 h 17"/>
                <a:gd name="T2" fmla="*/ 8 w 26"/>
                <a:gd name="T3" fmla="*/ 17 h 17"/>
                <a:gd name="T4" fmla="*/ 0 w 26"/>
                <a:gd name="T5" fmla="*/ 17 h 17"/>
                <a:gd name="T6" fmla="*/ 0 w 26"/>
                <a:gd name="T7" fmla="*/ 0 h 17"/>
                <a:gd name="T8" fmla="*/ 8 w 26"/>
                <a:gd name="T9" fmla="*/ 0 h 17"/>
                <a:gd name="T10" fmla="*/ 17 w 26"/>
                <a:gd name="T11" fmla="*/ 0 h 17"/>
                <a:gd name="T12" fmla="*/ 26 w 26"/>
                <a:gd name="T13" fmla="*/ 10 h 17"/>
                <a:gd name="T14" fmla="*/ 17 w 2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7">
                  <a:moveTo>
                    <a:pt x="17" y="17"/>
                  </a:moveTo>
                  <a:lnTo>
                    <a:pt x="8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" y="0"/>
                  </a:lnTo>
                  <a:lnTo>
                    <a:pt x="17" y="0"/>
                  </a:lnTo>
                  <a:lnTo>
                    <a:pt x="26" y="10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02"/>
            <p:cNvSpPr>
              <a:spLocks/>
            </p:cNvSpPr>
            <p:nvPr/>
          </p:nvSpPr>
          <p:spPr bwMode="auto">
            <a:xfrm>
              <a:off x="3883026" y="3856038"/>
              <a:ext cx="41275" cy="11113"/>
            </a:xfrm>
            <a:custGeom>
              <a:avLst/>
              <a:gdLst>
                <a:gd name="T0" fmla="*/ 0 w 26"/>
                <a:gd name="T1" fmla="*/ 0 h 7"/>
                <a:gd name="T2" fmla="*/ 19 w 26"/>
                <a:gd name="T3" fmla="*/ 0 h 7"/>
                <a:gd name="T4" fmla="*/ 26 w 26"/>
                <a:gd name="T5" fmla="*/ 0 h 7"/>
                <a:gd name="T6" fmla="*/ 26 w 26"/>
                <a:gd name="T7" fmla="*/ 7 h 7"/>
                <a:gd name="T8" fmla="*/ 19 w 26"/>
                <a:gd name="T9" fmla="*/ 7 h 7"/>
                <a:gd name="T10" fmla="*/ 10 w 26"/>
                <a:gd name="T11" fmla="*/ 7 h 7"/>
                <a:gd name="T12" fmla="*/ 0 w 2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7">
                  <a:moveTo>
                    <a:pt x="0" y="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26" y="7"/>
                  </a:lnTo>
                  <a:lnTo>
                    <a:pt x="19" y="7"/>
                  </a:lnTo>
                  <a:lnTo>
                    <a:pt x="1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03"/>
            <p:cNvSpPr>
              <a:spLocks/>
            </p:cNvSpPr>
            <p:nvPr/>
          </p:nvSpPr>
          <p:spPr bwMode="auto">
            <a:xfrm>
              <a:off x="3883026" y="3856038"/>
              <a:ext cx="41275" cy="11113"/>
            </a:xfrm>
            <a:custGeom>
              <a:avLst/>
              <a:gdLst>
                <a:gd name="T0" fmla="*/ 0 w 26"/>
                <a:gd name="T1" fmla="*/ 0 h 7"/>
                <a:gd name="T2" fmla="*/ 19 w 26"/>
                <a:gd name="T3" fmla="*/ 0 h 7"/>
                <a:gd name="T4" fmla="*/ 26 w 26"/>
                <a:gd name="T5" fmla="*/ 0 h 7"/>
                <a:gd name="T6" fmla="*/ 26 w 26"/>
                <a:gd name="T7" fmla="*/ 7 h 7"/>
                <a:gd name="T8" fmla="*/ 19 w 26"/>
                <a:gd name="T9" fmla="*/ 7 h 7"/>
                <a:gd name="T10" fmla="*/ 10 w 26"/>
                <a:gd name="T11" fmla="*/ 7 h 7"/>
                <a:gd name="T12" fmla="*/ 0 w 2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7">
                  <a:moveTo>
                    <a:pt x="0" y="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26" y="7"/>
                  </a:lnTo>
                  <a:lnTo>
                    <a:pt x="19" y="7"/>
                  </a:lnTo>
                  <a:lnTo>
                    <a:pt x="1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04"/>
            <p:cNvSpPr>
              <a:spLocks/>
            </p:cNvSpPr>
            <p:nvPr/>
          </p:nvSpPr>
          <p:spPr bwMode="auto">
            <a:xfrm>
              <a:off x="4138613" y="2611438"/>
              <a:ext cx="26988" cy="41275"/>
            </a:xfrm>
            <a:custGeom>
              <a:avLst/>
              <a:gdLst>
                <a:gd name="T0" fmla="*/ 17 w 17"/>
                <a:gd name="T1" fmla="*/ 26 h 26"/>
                <a:gd name="T2" fmla="*/ 7 w 17"/>
                <a:gd name="T3" fmla="*/ 17 h 26"/>
                <a:gd name="T4" fmla="*/ 0 w 17"/>
                <a:gd name="T5" fmla="*/ 10 h 26"/>
                <a:gd name="T6" fmla="*/ 7 w 17"/>
                <a:gd name="T7" fmla="*/ 10 h 26"/>
                <a:gd name="T8" fmla="*/ 17 w 17"/>
                <a:gd name="T9" fmla="*/ 0 h 26"/>
                <a:gd name="T10" fmla="*/ 17 w 17"/>
                <a:gd name="T11" fmla="*/ 10 h 26"/>
                <a:gd name="T12" fmla="*/ 17 w 17"/>
                <a:gd name="T13" fmla="*/ 17 h 26"/>
                <a:gd name="T14" fmla="*/ 17 w 17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6">
                  <a:moveTo>
                    <a:pt x="17" y="26"/>
                  </a:moveTo>
                  <a:lnTo>
                    <a:pt x="7" y="17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17" y="0"/>
                  </a:lnTo>
                  <a:lnTo>
                    <a:pt x="17" y="10"/>
                  </a:lnTo>
                  <a:lnTo>
                    <a:pt x="17" y="17"/>
                  </a:lnTo>
                  <a:lnTo>
                    <a:pt x="17" y="2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05"/>
            <p:cNvSpPr>
              <a:spLocks/>
            </p:cNvSpPr>
            <p:nvPr/>
          </p:nvSpPr>
          <p:spPr bwMode="auto">
            <a:xfrm>
              <a:off x="4138613" y="2611438"/>
              <a:ext cx="26988" cy="41275"/>
            </a:xfrm>
            <a:custGeom>
              <a:avLst/>
              <a:gdLst>
                <a:gd name="T0" fmla="*/ 17 w 17"/>
                <a:gd name="T1" fmla="*/ 26 h 26"/>
                <a:gd name="T2" fmla="*/ 7 w 17"/>
                <a:gd name="T3" fmla="*/ 17 h 26"/>
                <a:gd name="T4" fmla="*/ 0 w 17"/>
                <a:gd name="T5" fmla="*/ 10 h 26"/>
                <a:gd name="T6" fmla="*/ 7 w 17"/>
                <a:gd name="T7" fmla="*/ 10 h 26"/>
                <a:gd name="T8" fmla="*/ 17 w 17"/>
                <a:gd name="T9" fmla="*/ 0 h 26"/>
                <a:gd name="T10" fmla="*/ 17 w 17"/>
                <a:gd name="T11" fmla="*/ 10 h 26"/>
                <a:gd name="T12" fmla="*/ 17 w 17"/>
                <a:gd name="T13" fmla="*/ 17 h 26"/>
                <a:gd name="T14" fmla="*/ 17 w 17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6">
                  <a:moveTo>
                    <a:pt x="17" y="26"/>
                  </a:moveTo>
                  <a:lnTo>
                    <a:pt x="7" y="17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17" y="0"/>
                  </a:lnTo>
                  <a:lnTo>
                    <a:pt x="17" y="10"/>
                  </a:lnTo>
                  <a:lnTo>
                    <a:pt x="17" y="17"/>
                  </a:lnTo>
                  <a:lnTo>
                    <a:pt x="17" y="2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06"/>
            <p:cNvSpPr>
              <a:spLocks/>
            </p:cNvSpPr>
            <p:nvPr/>
          </p:nvSpPr>
          <p:spPr bwMode="auto">
            <a:xfrm>
              <a:off x="4330701" y="2446338"/>
              <a:ext cx="41275" cy="109538"/>
            </a:xfrm>
            <a:custGeom>
              <a:avLst/>
              <a:gdLst>
                <a:gd name="T0" fmla="*/ 0 w 26"/>
                <a:gd name="T1" fmla="*/ 69 h 69"/>
                <a:gd name="T2" fmla="*/ 7 w 26"/>
                <a:gd name="T3" fmla="*/ 62 h 69"/>
                <a:gd name="T4" fmla="*/ 7 w 26"/>
                <a:gd name="T5" fmla="*/ 52 h 69"/>
                <a:gd name="T6" fmla="*/ 0 w 26"/>
                <a:gd name="T7" fmla="*/ 43 h 69"/>
                <a:gd name="T8" fmla="*/ 0 w 26"/>
                <a:gd name="T9" fmla="*/ 36 h 69"/>
                <a:gd name="T10" fmla="*/ 16 w 26"/>
                <a:gd name="T11" fmla="*/ 36 h 69"/>
                <a:gd name="T12" fmla="*/ 16 w 26"/>
                <a:gd name="T13" fmla="*/ 26 h 69"/>
                <a:gd name="T14" fmla="*/ 26 w 26"/>
                <a:gd name="T15" fmla="*/ 0 h 69"/>
                <a:gd name="T16" fmla="*/ 26 w 26"/>
                <a:gd name="T17" fmla="*/ 17 h 69"/>
                <a:gd name="T18" fmla="*/ 26 w 26"/>
                <a:gd name="T19" fmla="*/ 26 h 69"/>
                <a:gd name="T20" fmla="*/ 26 w 26"/>
                <a:gd name="T21" fmla="*/ 36 h 69"/>
                <a:gd name="T22" fmla="*/ 26 w 26"/>
                <a:gd name="T23" fmla="*/ 43 h 69"/>
                <a:gd name="T24" fmla="*/ 16 w 26"/>
                <a:gd name="T25" fmla="*/ 52 h 69"/>
                <a:gd name="T26" fmla="*/ 16 w 26"/>
                <a:gd name="T27" fmla="*/ 62 h 69"/>
                <a:gd name="T28" fmla="*/ 0 w 26"/>
                <a:gd name="T2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69">
                  <a:moveTo>
                    <a:pt x="0" y="69"/>
                  </a:moveTo>
                  <a:lnTo>
                    <a:pt x="7" y="62"/>
                  </a:lnTo>
                  <a:lnTo>
                    <a:pt x="7" y="52"/>
                  </a:lnTo>
                  <a:lnTo>
                    <a:pt x="0" y="43"/>
                  </a:lnTo>
                  <a:lnTo>
                    <a:pt x="0" y="36"/>
                  </a:lnTo>
                  <a:lnTo>
                    <a:pt x="16" y="36"/>
                  </a:lnTo>
                  <a:lnTo>
                    <a:pt x="16" y="26"/>
                  </a:lnTo>
                  <a:lnTo>
                    <a:pt x="26" y="0"/>
                  </a:lnTo>
                  <a:lnTo>
                    <a:pt x="26" y="17"/>
                  </a:lnTo>
                  <a:lnTo>
                    <a:pt x="26" y="26"/>
                  </a:lnTo>
                  <a:lnTo>
                    <a:pt x="26" y="36"/>
                  </a:lnTo>
                  <a:lnTo>
                    <a:pt x="26" y="43"/>
                  </a:lnTo>
                  <a:lnTo>
                    <a:pt x="16" y="52"/>
                  </a:lnTo>
                  <a:lnTo>
                    <a:pt x="16" y="62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07"/>
            <p:cNvSpPr>
              <a:spLocks/>
            </p:cNvSpPr>
            <p:nvPr/>
          </p:nvSpPr>
          <p:spPr bwMode="auto">
            <a:xfrm>
              <a:off x="4330701" y="2446338"/>
              <a:ext cx="41275" cy="109538"/>
            </a:xfrm>
            <a:custGeom>
              <a:avLst/>
              <a:gdLst>
                <a:gd name="T0" fmla="*/ 0 w 26"/>
                <a:gd name="T1" fmla="*/ 69 h 69"/>
                <a:gd name="T2" fmla="*/ 7 w 26"/>
                <a:gd name="T3" fmla="*/ 62 h 69"/>
                <a:gd name="T4" fmla="*/ 7 w 26"/>
                <a:gd name="T5" fmla="*/ 52 h 69"/>
                <a:gd name="T6" fmla="*/ 0 w 26"/>
                <a:gd name="T7" fmla="*/ 43 h 69"/>
                <a:gd name="T8" fmla="*/ 0 w 26"/>
                <a:gd name="T9" fmla="*/ 36 h 69"/>
                <a:gd name="T10" fmla="*/ 16 w 26"/>
                <a:gd name="T11" fmla="*/ 36 h 69"/>
                <a:gd name="T12" fmla="*/ 16 w 26"/>
                <a:gd name="T13" fmla="*/ 26 h 69"/>
                <a:gd name="T14" fmla="*/ 26 w 26"/>
                <a:gd name="T15" fmla="*/ 0 h 69"/>
                <a:gd name="T16" fmla="*/ 26 w 26"/>
                <a:gd name="T17" fmla="*/ 17 h 69"/>
                <a:gd name="T18" fmla="*/ 26 w 26"/>
                <a:gd name="T19" fmla="*/ 26 h 69"/>
                <a:gd name="T20" fmla="*/ 26 w 26"/>
                <a:gd name="T21" fmla="*/ 36 h 69"/>
                <a:gd name="T22" fmla="*/ 26 w 26"/>
                <a:gd name="T23" fmla="*/ 43 h 69"/>
                <a:gd name="T24" fmla="*/ 16 w 26"/>
                <a:gd name="T25" fmla="*/ 52 h 69"/>
                <a:gd name="T26" fmla="*/ 16 w 26"/>
                <a:gd name="T27" fmla="*/ 62 h 69"/>
                <a:gd name="T28" fmla="*/ 0 w 26"/>
                <a:gd name="T2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69">
                  <a:moveTo>
                    <a:pt x="0" y="69"/>
                  </a:moveTo>
                  <a:lnTo>
                    <a:pt x="7" y="62"/>
                  </a:lnTo>
                  <a:lnTo>
                    <a:pt x="7" y="52"/>
                  </a:lnTo>
                  <a:lnTo>
                    <a:pt x="0" y="43"/>
                  </a:lnTo>
                  <a:lnTo>
                    <a:pt x="0" y="36"/>
                  </a:lnTo>
                  <a:lnTo>
                    <a:pt x="16" y="36"/>
                  </a:lnTo>
                  <a:lnTo>
                    <a:pt x="16" y="26"/>
                  </a:lnTo>
                  <a:lnTo>
                    <a:pt x="26" y="0"/>
                  </a:lnTo>
                  <a:lnTo>
                    <a:pt x="26" y="17"/>
                  </a:lnTo>
                  <a:lnTo>
                    <a:pt x="26" y="26"/>
                  </a:lnTo>
                  <a:lnTo>
                    <a:pt x="26" y="36"/>
                  </a:lnTo>
                  <a:lnTo>
                    <a:pt x="26" y="43"/>
                  </a:lnTo>
                  <a:lnTo>
                    <a:pt x="16" y="52"/>
                  </a:lnTo>
                  <a:lnTo>
                    <a:pt x="16" y="62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08"/>
            <p:cNvSpPr>
              <a:spLocks/>
            </p:cNvSpPr>
            <p:nvPr/>
          </p:nvSpPr>
          <p:spPr bwMode="auto">
            <a:xfrm>
              <a:off x="3794126" y="2627313"/>
              <a:ext cx="96838" cy="93663"/>
            </a:xfrm>
            <a:custGeom>
              <a:avLst/>
              <a:gdLst>
                <a:gd name="T0" fmla="*/ 0 w 61"/>
                <a:gd name="T1" fmla="*/ 59 h 59"/>
                <a:gd name="T2" fmla="*/ 9 w 61"/>
                <a:gd name="T3" fmla="*/ 42 h 59"/>
                <a:gd name="T4" fmla="*/ 18 w 61"/>
                <a:gd name="T5" fmla="*/ 33 h 59"/>
                <a:gd name="T6" fmla="*/ 28 w 61"/>
                <a:gd name="T7" fmla="*/ 42 h 59"/>
                <a:gd name="T8" fmla="*/ 28 w 61"/>
                <a:gd name="T9" fmla="*/ 50 h 59"/>
                <a:gd name="T10" fmla="*/ 35 w 61"/>
                <a:gd name="T11" fmla="*/ 42 h 59"/>
                <a:gd name="T12" fmla="*/ 35 w 61"/>
                <a:gd name="T13" fmla="*/ 33 h 59"/>
                <a:gd name="T14" fmla="*/ 44 w 61"/>
                <a:gd name="T15" fmla="*/ 24 h 59"/>
                <a:gd name="T16" fmla="*/ 52 w 61"/>
                <a:gd name="T17" fmla="*/ 24 h 59"/>
                <a:gd name="T18" fmla="*/ 52 w 61"/>
                <a:gd name="T19" fmla="*/ 16 h 59"/>
                <a:gd name="T20" fmla="*/ 61 w 61"/>
                <a:gd name="T21" fmla="*/ 7 h 59"/>
                <a:gd name="T22" fmla="*/ 61 w 61"/>
                <a:gd name="T23" fmla="*/ 0 h 59"/>
                <a:gd name="T24" fmla="*/ 52 w 61"/>
                <a:gd name="T25" fmla="*/ 7 h 59"/>
                <a:gd name="T26" fmla="*/ 44 w 61"/>
                <a:gd name="T27" fmla="*/ 7 h 59"/>
                <a:gd name="T28" fmla="*/ 28 w 61"/>
                <a:gd name="T29" fmla="*/ 7 h 59"/>
                <a:gd name="T30" fmla="*/ 28 w 61"/>
                <a:gd name="T31" fmla="*/ 24 h 59"/>
                <a:gd name="T32" fmla="*/ 18 w 61"/>
                <a:gd name="T33" fmla="*/ 16 h 59"/>
                <a:gd name="T34" fmla="*/ 18 w 61"/>
                <a:gd name="T35" fmla="*/ 7 h 59"/>
                <a:gd name="T36" fmla="*/ 9 w 61"/>
                <a:gd name="T37" fmla="*/ 16 h 59"/>
                <a:gd name="T38" fmla="*/ 9 w 61"/>
                <a:gd name="T39" fmla="*/ 24 h 59"/>
                <a:gd name="T40" fmla="*/ 0 w 61"/>
                <a:gd name="T41" fmla="*/ 42 h 59"/>
                <a:gd name="T42" fmla="*/ 0 w 61"/>
                <a:gd name="T43" fmla="*/ 50 h 59"/>
                <a:gd name="T44" fmla="*/ 0 w 61"/>
                <a:gd name="T4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59">
                  <a:moveTo>
                    <a:pt x="0" y="59"/>
                  </a:moveTo>
                  <a:lnTo>
                    <a:pt x="9" y="42"/>
                  </a:lnTo>
                  <a:lnTo>
                    <a:pt x="18" y="33"/>
                  </a:lnTo>
                  <a:lnTo>
                    <a:pt x="28" y="42"/>
                  </a:lnTo>
                  <a:lnTo>
                    <a:pt x="28" y="50"/>
                  </a:lnTo>
                  <a:lnTo>
                    <a:pt x="35" y="42"/>
                  </a:lnTo>
                  <a:lnTo>
                    <a:pt x="35" y="33"/>
                  </a:lnTo>
                  <a:lnTo>
                    <a:pt x="44" y="24"/>
                  </a:lnTo>
                  <a:lnTo>
                    <a:pt x="52" y="24"/>
                  </a:lnTo>
                  <a:lnTo>
                    <a:pt x="52" y="16"/>
                  </a:lnTo>
                  <a:lnTo>
                    <a:pt x="61" y="7"/>
                  </a:lnTo>
                  <a:lnTo>
                    <a:pt x="61" y="0"/>
                  </a:lnTo>
                  <a:lnTo>
                    <a:pt x="52" y="7"/>
                  </a:lnTo>
                  <a:lnTo>
                    <a:pt x="44" y="7"/>
                  </a:lnTo>
                  <a:lnTo>
                    <a:pt x="28" y="7"/>
                  </a:lnTo>
                  <a:lnTo>
                    <a:pt x="28" y="24"/>
                  </a:lnTo>
                  <a:lnTo>
                    <a:pt x="18" y="16"/>
                  </a:lnTo>
                  <a:lnTo>
                    <a:pt x="18" y="7"/>
                  </a:lnTo>
                  <a:lnTo>
                    <a:pt x="9" y="16"/>
                  </a:lnTo>
                  <a:lnTo>
                    <a:pt x="9" y="24"/>
                  </a:lnTo>
                  <a:lnTo>
                    <a:pt x="0" y="42"/>
                  </a:lnTo>
                  <a:lnTo>
                    <a:pt x="0" y="5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09"/>
            <p:cNvSpPr>
              <a:spLocks/>
            </p:cNvSpPr>
            <p:nvPr/>
          </p:nvSpPr>
          <p:spPr bwMode="auto">
            <a:xfrm>
              <a:off x="3794126" y="2627313"/>
              <a:ext cx="96838" cy="93663"/>
            </a:xfrm>
            <a:custGeom>
              <a:avLst/>
              <a:gdLst>
                <a:gd name="T0" fmla="*/ 0 w 61"/>
                <a:gd name="T1" fmla="*/ 59 h 59"/>
                <a:gd name="T2" fmla="*/ 9 w 61"/>
                <a:gd name="T3" fmla="*/ 42 h 59"/>
                <a:gd name="T4" fmla="*/ 18 w 61"/>
                <a:gd name="T5" fmla="*/ 33 h 59"/>
                <a:gd name="T6" fmla="*/ 28 w 61"/>
                <a:gd name="T7" fmla="*/ 42 h 59"/>
                <a:gd name="T8" fmla="*/ 28 w 61"/>
                <a:gd name="T9" fmla="*/ 50 h 59"/>
                <a:gd name="T10" fmla="*/ 35 w 61"/>
                <a:gd name="T11" fmla="*/ 42 h 59"/>
                <a:gd name="T12" fmla="*/ 35 w 61"/>
                <a:gd name="T13" fmla="*/ 33 h 59"/>
                <a:gd name="T14" fmla="*/ 44 w 61"/>
                <a:gd name="T15" fmla="*/ 24 h 59"/>
                <a:gd name="T16" fmla="*/ 52 w 61"/>
                <a:gd name="T17" fmla="*/ 24 h 59"/>
                <a:gd name="T18" fmla="*/ 52 w 61"/>
                <a:gd name="T19" fmla="*/ 16 h 59"/>
                <a:gd name="T20" fmla="*/ 61 w 61"/>
                <a:gd name="T21" fmla="*/ 7 h 59"/>
                <a:gd name="T22" fmla="*/ 61 w 61"/>
                <a:gd name="T23" fmla="*/ 0 h 59"/>
                <a:gd name="T24" fmla="*/ 52 w 61"/>
                <a:gd name="T25" fmla="*/ 7 h 59"/>
                <a:gd name="T26" fmla="*/ 44 w 61"/>
                <a:gd name="T27" fmla="*/ 7 h 59"/>
                <a:gd name="T28" fmla="*/ 28 w 61"/>
                <a:gd name="T29" fmla="*/ 7 h 59"/>
                <a:gd name="T30" fmla="*/ 28 w 61"/>
                <a:gd name="T31" fmla="*/ 24 h 59"/>
                <a:gd name="T32" fmla="*/ 18 w 61"/>
                <a:gd name="T33" fmla="*/ 16 h 59"/>
                <a:gd name="T34" fmla="*/ 18 w 61"/>
                <a:gd name="T35" fmla="*/ 7 h 59"/>
                <a:gd name="T36" fmla="*/ 9 w 61"/>
                <a:gd name="T37" fmla="*/ 16 h 59"/>
                <a:gd name="T38" fmla="*/ 9 w 61"/>
                <a:gd name="T39" fmla="*/ 24 h 59"/>
                <a:gd name="T40" fmla="*/ 0 w 61"/>
                <a:gd name="T41" fmla="*/ 42 h 59"/>
                <a:gd name="T42" fmla="*/ 0 w 61"/>
                <a:gd name="T43" fmla="*/ 50 h 59"/>
                <a:gd name="T44" fmla="*/ 0 w 61"/>
                <a:gd name="T4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59">
                  <a:moveTo>
                    <a:pt x="0" y="59"/>
                  </a:moveTo>
                  <a:lnTo>
                    <a:pt x="9" y="42"/>
                  </a:lnTo>
                  <a:lnTo>
                    <a:pt x="18" y="33"/>
                  </a:lnTo>
                  <a:lnTo>
                    <a:pt x="28" y="42"/>
                  </a:lnTo>
                  <a:lnTo>
                    <a:pt x="28" y="50"/>
                  </a:lnTo>
                  <a:lnTo>
                    <a:pt x="35" y="42"/>
                  </a:lnTo>
                  <a:lnTo>
                    <a:pt x="35" y="33"/>
                  </a:lnTo>
                  <a:lnTo>
                    <a:pt x="44" y="24"/>
                  </a:lnTo>
                  <a:lnTo>
                    <a:pt x="52" y="24"/>
                  </a:lnTo>
                  <a:lnTo>
                    <a:pt x="52" y="16"/>
                  </a:lnTo>
                  <a:lnTo>
                    <a:pt x="61" y="7"/>
                  </a:lnTo>
                  <a:lnTo>
                    <a:pt x="61" y="0"/>
                  </a:lnTo>
                  <a:lnTo>
                    <a:pt x="52" y="7"/>
                  </a:lnTo>
                  <a:lnTo>
                    <a:pt x="44" y="7"/>
                  </a:lnTo>
                  <a:lnTo>
                    <a:pt x="28" y="7"/>
                  </a:lnTo>
                  <a:lnTo>
                    <a:pt x="28" y="24"/>
                  </a:lnTo>
                  <a:lnTo>
                    <a:pt x="18" y="16"/>
                  </a:lnTo>
                  <a:lnTo>
                    <a:pt x="18" y="7"/>
                  </a:lnTo>
                  <a:lnTo>
                    <a:pt x="9" y="16"/>
                  </a:lnTo>
                  <a:lnTo>
                    <a:pt x="9" y="24"/>
                  </a:lnTo>
                  <a:lnTo>
                    <a:pt x="0" y="42"/>
                  </a:lnTo>
                  <a:lnTo>
                    <a:pt x="0" y="5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10"/>
            <p:cNvSpPr>
              <a:spLocks/>
            </p:cNvSpPr>
            <p:nvPr/>
          </p:nvSpPr>
          <p:spPr bwMode="auto">
            <a:xfrm>
              <a:off x="3781426" y="3254375"/>
              <a:ext cx="41275" cy="41275"/>
            </a:xfrm>
            <a:custGeom>
              <a:avLst/>
              <a:gdLst>
                <a:gd name="T0" fmla="*/ 0 w 26"/>
                <a:gd name="T1" fmla="*/ 17 h 26"/>
                <a:gd name="T2" fmla="*/ 8 w 26"/>
                <a:gd name="T3" fmla="*/ 7 h 26"/>
                <a:gd name="T4" fmla="*/ 17 w 26"/>
                <a:gd name="T5" fmla="*/ 0 h 26"/>
                <a:gd name="T6" fmla="*/ 26 w 26"/>
                <a:gd name="T7" fmla="*/ 7 h 26"/>
                <a:gd name="T8" fmla="*/ 26 w 26"/>
                <a:gd name="T9" fmla="*/ 17 h 26"/>
                <a:gd name="T10" fmla="*/ 8 w 26"/>
                <a:gd name="T11" fmla="*/ 26 h 26"/>
                <a:gd name="T12" fmla="*/ 0 w 26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0" y="17"/>
                  </a:moveTo>
                  <a:lnTo>
                    <a:pt x="8" y="7"/>
                  </a:lnTo>
                  <a:lnTo>
                    <a:pt x="17" y="0"/>
                  </a:lnTo>
                  <a:lnTo>
                    <a:pt x="26" y="7"/>
                  </a:lnTo>
                  <a:lnTo>
                    <a:pt x="26" y="17"/>
                  </a:lnTo>
                  <a:lnTo>
                    <a:pt x="8" y="26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11"/>
            <p:cNvSpPr>
              <a:spLocks/>
            </p:cNvSpPr>
            <p:nvPr/>
          </p:nvSpPr>
          <p:spPr bwMode="auto">
            <a:xfrm>
              <a:off x="3781426" y="3254375"/>
              <a:ext cx="41275" cy="41275"/>
            </a:xfrm>
            <a:custGeom>
              <a:avLst/>
              <a:gdLst>
                <a:gd name="T0" fmla="*/ 0 w 26"/>
                <a:gd name="T1" fmla="*/ 17 h 26"/>
                <a:gd name="T2" fmla="*/ 8 w 26"/>
                <a:gd name="T3" fmla="*/ 7 h 26"/>
                <a:gd name="T4" fmla="*/ 17 w 26"/>
                <a:gd name="T5" fmla="*/ 0 h 26"/>
                <a:gd name="T6" fmla="*/ 26 w 26"/>
                <a:gd name="T7" fmla="*/ 7 h 26"/>
                <a:gd name="T8" fmla="*/ 26 w 26"/>
                <a:gd name="T9" fmla="*/ 17 h 26"/>
                <a:gd name="T10" fmla="*/ 8 w 26"/>
                <a:gd name="T11" fmla="*/ 26 h 26"/>
                <a:gd name="T12" fmla="*/ 0 w 26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0" y="17"/>
                  </a:moveTo>
                  <a:lnTo>
                    <a:pt x="8" y="7"/>
                  </a:lnTo>
                  <a:lnTo>
                    <a:pt x="17" y="0"/>
                  </a:lnTo>
                  <a:lnTo>
                    <a:pt x="26" y="7"/>
                  </a:lnTo>
                  <a:lnTo>
                    <a:pt x="26" y="17"/>
                  </a:lnTo>
                  <a:lnTo>
                    <a:pt x="8" y="26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12"/>
            <p:cNvSpPr>
              <a:spLocks/>
            </p:cNvSpPr>
            <p:nvPr/>
          </p:nvSpPr>
          <p:spPr bwMode="auto">
            <a:xfrm>
              <a:off x="3808413" y="2751138"/>
              <a:ext cx="55563" cy="82550"/>
            </a:xfrm>
            <a:custGeom>
              <a:avLst/>
              <a:gdLst>
                <a:gd name="T0" fmla="*/ 26 w 35"/>
                <a:gd name="T1" fmla="*/ 33 h 52"/>
                <a:gd name="T2" fmla="*/ 26 w 35"/>
                <a:gd name="T3" fmla="*/ 26 h 52"/>
                <a:gd name="T4" fmla="*/ 26 w 35"/>
                <a:gd name="T5" fmla="*/ 17 h 52"/>
                <a:gd name="T6" fmla="*/ 35 w 35"/>
                <a:gd name="T7" fmla="*/ 9 h 52"/>
                <a:gd name="T8" fmla="*/ 35 w 35"/>
                <a:gd name="T9" fmla="*/ 0 h 52"/>
                <a:gd name="T10" fmla="*/ 26 w 35"/>
                <a:gd name="T11" fmla="*/ 9 h 52"/>
                <a:gd name="T12" fmla="*/ 17 w 35"/>
                <a:gd name="T13" fmla="*/ 17 h 52"/>
                <a:gd name="T14" fmla="*/ 17 w 35"/>
                <a:gd name="T15" fmla="*/ 9 h 52"/>
                <a:gd name="T16" fmla="*/ 17 w 35"/>
                <a:gd name="T17" fmla="*/ 0 h 52"/>
                <a:gd name="T18" fmla="*/ 0 w 35"/>
                <a:gd name="T19" fmla="*/ 9 h 52"/>
                <a:gd name="T20" fmla="*/ 0 w 35"/>
                <a:gd name="T21" fmla="*/ 17 h 52"/>
                <a:gd name="T22" fmla="*/ 0 w 35"/>
                <a:gd name="T23" fmla="*/ 26 h 52"/>
                <a:gd name="T24" fmla="*/ 17 w 35"/>
                <a:gd name="T25" fmla="*/ 17 h 52"/>
                <a:gd name="T26" fmla="*/ 9 w 35"/>
                <a:gd name="T27" fmla="*/ 33 h 52"/>
                <a:gd name="T28" fmla="*/ 17 w 35"/>
                <a:gd name="T29" fmla="*/ 43 h 52"/>
                <a:gd name="T30" fmla="*/ 17 w 35"/>
                <a:gd name="T31" fmla="*/ 52 h 52"/>
                <a:gd name="T32" fmla="*/ 26 w 35"/>
                <a:gd name="T33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52">
                  <a:moveTo>
                    <a:pt x="26" y="33"/>
                  </a:moveTo>
                  <a:lnTo>
                    <a:pt x="26" y="26"/>
                  </a:lnTo>
                  <a:lnTo>
                    <a:pt x="26" y="17"/>
                  </a:lnTo>
                  <a:lnTo>
                    <a:pt x="35" y="9"/>
                  </a:lnTo>
                  <a:lnTo>
                    <a:pt x="35" y="0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7" y="9"/>
                  </a:lnTo>
                  <a:lnTo>
                    <a:pt x="17" y="0"/>
                  </a:lnTo>
                  <a:lnTo>
                    <a:pt x="0" y="9"/>
                  </a:lnTo>
                  <a:lnTo>
                    <a:pt x="0" y="17"/>
                  </a:lnTo>
                  <a:lnTo>
                    <a:pt x="0" y="26"/>
                  </a:lnTo>
                  <a:lnTo>
                    <a:pt x="17" y="17"/>
                  </a:lnTo>
                  <a:lnTo>
                    <a:pt x="9" y="33"/>
                  </a:lnTo>
                  <a:lnTo>
                    <a:pt x="17" y="43"/>
                  </a:lnTo>
                  <a:lnTo>
                    <a:pt x="17" y="52"/>
                  </a:lnTo>
                  <a:lnTo>
                    <a:pt x="26" y="3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13"/>
            <p:cNvSpPr>
              <a:spLocks/>
            </p:cNvSpPr>
            <p:nvPr/>
          </p:nvSpPr>
          <p:spPr bwMode="auto">
            <a:xfrm>
              <a:off x="3808413" y="2751138"/>
              <a:ext cx="55563" cy="82550"/>
            </a:xfrm>
            <a:custGeom>
              <a:avLst/>
              <a:gdLst>
                <a:gd name="T0" fmla="*/ 26 w 35"/>
                <a:gd name="T1" fmla="*/ 33 h 52"/>
                <a:gd name="T2" fmla="*/ 26 w 35"/>
                <a:gd name="T3" fmla="*/ 26 h 52"/>
                <a:gd name="T4" fmla="*/ 26 w 35"/>
                <a:gd name="T5" fmla="*/ 17 h 52"/>
                <a:gd name="T6" fmla="*/ 35 w 35"/>
                <a:gd name="T7" fmla="*/ 9 h 52"/>
                <a:gd name="T8" fmla="*/ 35 w 35"/>
                <a:gd name="T9" fmla="*/ 0 h 52"/>
                <a:gd name="T10" fmla="*/ 26 w 35"/>
                <a:gd name="T11" fmla="*/ 9 h 52"/>
                <a:gd name="T12" fmla="*/ 17 w 35"/>
                <a:gd name="T13" fmla="*/ 17 h 52"/>
                <a:gd name="T14" fmla="*/ 17 w 35"/>
                <a:gd name="T15" fmla="*/ 9 h 52"/>
                <a:gd name="T16" fmla="*/ 17 w 35"/>
                <a:gd name="T17" fmla="*/ 0 h 52"/>
                <a:gd name="T18" fmla="*/ 0 w 35"/>
                <a:gd name="T19" fmla="*/ 9 h 52"/>
                <a:gd name="T20" fmla="*/ 0 w 35"/>
                <a:gd name="T21" fmla="*/ 17 h 52"/>
                <a:gd name="T22" fmla="*/ 0 w 35"/>
                <a:gd name="T23" fmla="*/ 26 h 52"/>
                <a:gd name="T24" fmla="*/ 17 w 35"/>
                <a:gd name="T25" fmla="*/ 17 h 52"/>
                <a:gd name="T26" fmla="*/ 9 w 35"/>
                <a:gd name="T27" fmla="*/ 33 h 52"/>
                <a:gd name="T28" fmla="*/ 17 w 35"/>
                <a:gd name="T29" fmla="*/ 43 h 52"/>
                <a:gd name="T30" fmla="*/ 17 w 35"/>
                <a:gd name="T31" fmla="*/ 52 h 52"/>
                <a:gd name="T32" fmla="*/ 26 w 35"/>
                <a:gd name="T33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52">
                  <a:moveTo>
                    <a:pt x="26" y="33"/>
                  </a:moveTo>
                  <a:lnTo>
                    <a:pt x="26" y="26"/>
                  </a:lnTo>
                  <a:lnTo>
                    <a:pt x="26" y="17"/>
                  </a:lnTo>
                  <a:lnTo>
                    <a:pt x="35" y="9"/>
                  </a:lnTo>
                  <a:lnTo>
                    <a:pt x="35" y="0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7" y="9"/>
                  </a:lnTo>
                  <a:lnTo>
                    <a:pt x="17" y="0"/>
                  </a:lnTo>
                  <a:lnTo>
                    <a:pt x="0" y="9"/>
                  </a:lnTo>
                  <a:lnTo>
                    <a:pt x="0" y="17"/>
                  </a:lnTo>
                  <a:lnTo>
                    <a:pt x="0" y="26"/>
                  </a:lnTo>
                  <a:lnTo>
                    <a:pt x="17" y="17"/>
                  </a:lnTo>
                  <a:lnTo>
                    <a:pt x="9" y="33"/>
                  </a:lnTo>
                  <a:lnTo>
                    <a:pt x="17" y="43"/>
                  </a:lnTo>
                  <a:lnTo>
                    <a:pt x="17" y="52"/>
                  </a:lnTo>
                  <a:lnTo>
                    <a:pt x="26" y="3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14"/>
            <p:cNvSpPr>
              <a:spLocks/>
            </p:cNvSpPr>
            <p:nvPr/>
          </p:nvSpPr>
          <p:spPr bwMode="auto">
            <a:xfrm>
              <a:off x="3794126" y="2901950"/>
              <a:ext cx="28575" cy="41275"/>
            </a:xfrm>
            <a:custGeom>
              <a:avLst/>
              <a:gdLst>
                <a:gd name="T0" fmla="*/ 9 w 18"/>
                <a:gd name="T1" fmla="*/ 26 h 26"/>
                <a:gd name="T2" fmla="*/ 9 w 18"/>
                <a:gd name="T3" fmla="*/ 16 h 26"/>
                <a:gd name="T4" fmla="*/ 0 w 18"/>
                <a:gd name="T5" fmla="*/ 16 h 26"/>
                <a:gd name="T6" fmla="*/ 9 w 18"/>
                <a:gd name="T7" fmla="*/ 7 h 26"/>
                <a:gd name="T8" fmla="*/ 9 w 18"/>
                <a:gd name="T9" fmla="*/ 0 h 26"/>
                <a:gd name="T10" fmla="*/ 0 w 18"/>
                <a:gd name="T11" fmla="*/ 0 h 26"/>
                <a:gd name="T12" fmla="*/ 18 w 18"/>
                <a:gd name="T13" fmla="*/ 7 h 26"/>
                <a:gd name="T14" fmla="*/ 18 w 18"/>
                <a:gd name="T15" fmla="*/ 16 h 26"/>
                <a:gd name="T16" fmla="*/ 9 w 18"/>
                <a:gd name="T17" fmla="*/ 16 h 26"/>
                <a:gd name="T18" fmla="*/ 9 w 18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26">
                  <a:moveTo>
                    <a:pt x="9" y="26"/>
                  </a:moveTo>
                  <a:lnTo>
                    <a:pt x="9" y="16"/>
                  </a:lnTo>
                  <a:lnTo>
                    <a:pt x="0" y="16"/>
                  </a:lnTo>
                  <a:lnTo>
                    <a:pt x="9" y="7"/>
                  </a:lnTo>
                  <a:lnTo>
                    <a:pt x="9" y="0"/>
                  </a:lnTo>
                  <a:lnTo>
                    <a:pt x="0" y="0"/>
                  </a:lnTo>
                  <a:lnTo>
                    <a:pt x="18" y="7"/>
                  </a:lnTo>
                  <a:lnTo>
                    <a:pt x="18" y="16"/>
                  </a:lnTo>
                  <a:lnTo>
                    <a:pt x="9" y="16"/>
                  </a:lnTo>
                  <a:lnTo>
                    <a:pt x="9" y="2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15"/>
            <p:cNvSpPr>
              <a:spLocks/>
            </p:cNvSpPr>
            <p:nvPr/>
          </p:nvSpPr>
          <p:spPr bwMode="auto">
            <a:xfrm>
              <a:off x="3794126" y="2901950"/>
              <a:ext cx="28575" cy="41275"/>
            </a:xfrm>
            <a:custGeom>
              <a:avLst/>
              <a:gdLst>
                <a:gd name="T0" fmla="*/ 9 w 18"/>
                <a:gd name="T1" fmla="*/ 26 h 26"/>
                <a:gd name="T2" fmla="*/ 9 w 18"/>
                <a:gd name="T3" fmla="*/ 16 h 26"/>
                <a:gd name="T4" fmla="*/ 0 w 18"/>
                <a:gd name="T5" fmla="*/ 16 h 26"/>
                <a:gd name="T6" fmla="*/ 9 w 18"/>
                <a:gd name="T7" fmla="*/ 7 h 26"/>
                <a:gd name="T8" fmla="*/ 9 w 18"/>
                <a:gd name="T9" fmla="*/ 0 h 26"/>
                <a:gd name="T10" fmla="*/ 0 w 18"/>
                <a:gd name="T11" fmla="*/ 0 h 26"/>
                <a:gd name="T12" fmla="*/ 18 w 18"/>
                <a:gd name="T13" fmla="*/ 7 h 26"/>
                <a:gd name="T14" fmla="*/ 18 w 18"/>
                <a:gd name="T15" fmla="*/ 16 h 26"/>
                <a:gd name="T16" fmla="*/ 9 w 18"/>
                <a:gd name="T17" fmla="*/ 16 h 26"/>
                <a:gd name="T18" fmla="*/ 9 w 18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26">
                  <a:moveTo>
                    <a:pt x="9" y="26"/>
                  </a:moveTo>
                  <a:lnTo>
                    <a:pt x="9" y="16"/>
                  </a:lnTo>
                  <a:lnTo>
                    <a:pt x="0" y="16"/>
                  </a:lnTo>
                  <a:lnTo>
                    <a:pt x="9" y="7"/>
                  </a:lnTo>
                  <a:lnTo>
                    <a:pt x="9" y="0"/>
                  </a:lnTo>
                  <a:lnTo>
                    <a:pt x="0" y="0"/>
                  </a:lnTo>
                  <a:lnTo>
                    <a:pt x="18" y="7"/>
                  </a:lnTo>
                  <a:lnTo>
                    <a:pt x="18" y="16"/>
                  </a:lnTo>
                  <a:lnTo>
                    <a:pt x="9" y="16"/>
                  </a:lnTo>
                  <a:lnTo>
                    <a:pt x="9" y="2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16"/>
            <p:cNvSpPr>
              <a:spLocks/>
            </p:cNvSpPr>
            <p:nvPr/>
          </p:nvSpPr>
          <p:spPr bwMode="auto">
            <a:xfrm>
              <a:off x="3478213" y="3122613"/>
              <a:ext cx="795338" cy="766763"/>
            </a:xfrm>
            <a:custGeom>
              <a:avLst/>
              <a:gdLst>
                <a:gd name="T0" fmla="*/ 42 w 501"/>
                <a:gd name="T1" fmla="*/ 414 h 483"/>
                <a:gd name="T2" fmla="*/ 94 w 501"/>
                <a:gd name="T3" fmla="*/ 379 h 483"/>
                <a:gd name="T4" fmla="*/ 111 w 501"/>
                <a:gd name="T5" fmla="*/ 369 h 483"/>
                <a:gd name="T6" fmla="*/ 137 w 501"/>
                <a:gd name="T7" fmla="*/ 379 h 483"/>
                <a:gd name="T8" fmla="*/ 173 w 501"/>
                <a:gd name="T9" fmla="*/ 386 h 483"/>
                <a:gd name="T10" fmla="*/ 206 w 501"/>
                <a:gd name="T11" fmla="*/ 369 h 483"/>
                <a:gd name="T12" fmla="*/ 241 w 501"/>
                <a:gd name="T13" fmla="*/ 353 h 483"/>
                <a:gd name="T14" fmla="*/ 225 w 501"/>
                <a:gd name="T15" fmla="*/ 346 h 483"/>
                <a:gd name="T16" fmla="*/ 215 w 501"/>
                <a:gd name="T17" fmla="*/ 310 h 483"/>
                <a:gd name="T18" fmla="*/ 232 w 501"/>
                <a:gd name="T19" fmla="*/ 284 h 483"/>
                <a:gd name="T20" fmla="*/ 248 w 501"/>
                <a:gd name="T21" fmla="*/ 249 h 483"/>
                <a:gd name="T22" fmla="*/ 248 w 501"/>
                <a:gd name="T23" fmla="*/ 216 h 483"/>
                <a:gd name="T24" fmla="*/ 274 w 501"/>
                <a:gd name="T25" fmla="*/ 206 h 483"/>
                <a:gd name="T26" fmla="*/ 258 w 501"/>
                <a:gd name="T27" fmla="*/ 190 h 483"/>
                <a:gd name="T28" fmla="*/ 274 w 501"/>
                <a:gd name="T29" fmla="*/ 164 h 483"/>
                <a:gd name="T30" fmla="*/ 300 w 501"/>
                <a:gd name="T31" fmla="*/ 147 h 483"/>
                <a:gd name="T32" fmla="*/ 267 w 501"/>
                <a:gd name="T33" fmla="*/ 138 h 483"/>
                <a:gd name="T34" fmla="*/ 267 w 501"/>
                <a:gd name="T35" fmla="*/ 104 h 483"/>
                <a:gd name="T36" fmla="*/ 284 w 501"/>
                <a:gd name="T37" fmla="*/ 62 h 483"/>
                <a:gd name="T38" fmla="*/ 310 w 501"/>
                <a:gd name="T39" fmla="*/ 52 h 483"/>
                <a:gd name="T40" fmla="*/ 336 w 501"/>
                <a:gd name="T41" fmla="*/ 43 h 483"/>
                <a:gd name="T42" fmla="*/ 352 w 501"/>
                <a:gd name="T43" fmla="*/ 26 h 483"/>
                <a:gd name="T44" fmla="*/ 369 w 501"/>
                <a:gd name="T45" fmla="*/ 17 h 483"/>
                <a:gd name="T46" fmla="*/ 404 w 501"/>
                <a:gd name="T47" fmla="*/ 26 h 483"/>
                <a:gd name="T48" fmla="*/ 404 w 501"/>
                <a:gd name="T49" fmla="*/ 69 h 483"/>
                <a:gd name="T50" fmla="*/ 397 w 501"/>
                <a:gd name="T51" fmla="*/ 111 h 483"/>
                <a:gd name="T52" fmla="*/ 421 w 501"/>
                <a:gd name="T53" fmla="*/ 128 h 483"/>
                <a:gd name="T54" fmla="*/ 430 w 501"/>
                <a:gd name="T55" fmla="*/ 164 h 483"/>
                <a:gd name="T56" fmla="*/ 414 w 501"/>
                <a:gd name="T57" fmla="*/ 206 h 483"/>
                <a:gd name="T58" fmla="*/ 430 w 501"/>
                <a:gd name="T59" fmla="*/ 223 h 483"/>
                <a:gd name="T60" fmla="*/ 440 w 501"/>
                <a:gd name="T61" fmla="*/ 258 h 483"/>
                <a:gd name="T62" fmla="*/ 414 w 501"/>
                <a:gd name="T63" fmla="*/ 284 h 483"/>
                <a:gd name="T64" fmla="*/ 430 w 501"/>
                <a:gd name="T65" fmla="*/ 301 h 483"/>
                <a:gd name="T66" fmla="*/ 473 w 501"/>
                <a:gd name="T67" fmla="*/ 301 h 483"/>
                <a:gd name="T68" fmla="*/ 501 w 501"/>
                <a:gd name="T69" fmla="*/ 346 h 483"/>
                <a:gd name="T70" fmla="*/ 473 w 501"/>
                <a:gd name="T71" fmla="*/ 386 h 483"/>
                <a:gd name="T72" fmla="*/ 447 w 501"/>
                <a:gd name="T73" fmla="*/ 395 h 483"/>
                <a:gd name="T74" fmla="*/ 430 w 501"/>
                <a:gd name="T75" fmla="*/ 405 h 483"/>
                <a:gd name="T76" fmla="*/ 404 w 501"/>
                <a:gd name="T77" fmla="*/ 414 h 483"/>
                <a:gd name="T78" fmla="*/ 414 w 501"/>
                <a:gd name="T79" fmla="*/ 438 h 483"/>
                <a:gd name="T80" fmla="*/ 447 w 501"/>
                <a:gd name="T81" fmla="*/ 438 h 483"/>
                <a:gd name="T82" fmla="*/ 430 w 501"/>
                <a:gd name="T83" fmla="*/ 464 h 483"/>
                <a:gd name="T84" fmla="*/ 397 w 501"/>
                <a:gd name="T85" fmla="*/ 474 h 483"/>
                <a:gd name="T86" fmla="*/ 352 w 501"/>
                <a:gd name="T87" fmla="*/ 464 h 483"/>
                <a:gd name="T88" fmla="*/ 310 w 501"/>
                <a:gd name="T89" fmla="*/ 464 h 483"/>
                <a:gd name="T90" fmla="*/ 284 w 501"/>
                <a:gd name="T91" fmla="*/ 448 h 483"/>
                <a:gd name="T92" fmla="*/ 248 w 501"/>
                <a:gd name="T93" fmla="*/ 457 h 483"/>
                <a:gd name="T94" fmla="*/ 206 w 501"/>
                <a:gd name="T95" fmla="*/ 457 h 483"/>
                <a:gd name="T96" fmla="*/ 180 w 501"/>
                <a:gd name="T97" fmla="*/ 431 h 483"/>
                <a:gd name="T98" fmla="*/ 146 w 501"/>
                <a:gd name="T99" fmla="*/ 422 h 483"/>
                <a:gd name="T100" fmla="*/ 128 w 501"/>
                <a:gd name="T101" fmla="*/ 457 h 483"/>
                <a:gd name="T102" fmla="*/ 85 w 501"/>
                <a:gd name="T103" fmla="*/ 438 h 483"/>
                <a:gd name="T104" fmla="*/ 42 w 501"/>
                <a:gd name="T105" fmla="*/ 438 h 483"/>
                <a:gd name="T106" fmla="*/ 16 w 501"/>
                <a:gd name="T107" fmla="*/ 448 h 483"/>
                <a:gd name="T108" fmla="*/ 16 w 501"/>
                <a:gd name="T109" fmla="*/ 43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1" h="483">
                  <a:moveTo>
                    <a:pt x="16" y="431"/>
                  </a:moveTo>
                  <a:lnTo>
                    <a:pt x="33" y="422"/>
                  </a:lnTo>
                  <a:lnTo>
                    <a:pt x="42" y="422"/>
                  </a:lnTo>
                  <a:lnTo>
                    <a:pt x="42" y="414"/>
                  </a:lnTo>
                  <a:lnTo>
                    <a:pt x="68" y="405"/>
                  </a:lnTo>
                  <a:lnTo>
                    <a:pt x="85" y="405"/>
                  </a:lnTo>
                  <a:lnTo>
                    <a:pt x="94" y="386"/>
                  </a:lnTo>
                  <a:lnTo>
                    <a:pt x="94" y="379"/>
                  </a:lnTo>
                  <a:lnTo>
                    <a:pt x="102" y="379"/>
                  </a:lnTo>
                  <a:lnTo>
                    <a:pt x="111" y="386"/>
                  </a:lnTo>
                  <a:lnTo>
                    <a:pt x="120" y="379"/>
                  </a:lnTo>
                  <a:lnTo>
                    <a:pt x="111" y="369"/>
                  </a:lnTo>
                  <a:lnTo>
                    <a:pt x="120" y="369"/>
                  </a:lnTo>
                  <a:lnTo>
                    <a:pt x="128" y="369"/>
                  </a:lnTo>
                  <a:lnTo>
                    <a:pt x="137" y="369"/>
                  </a:lnTo>
                  <a:lnTo>
                    <a:pt x="137" y="379"/>
                  </a:lnTo>
                  <a:lnTo>
                    <a:pt x="146" y="379"/>
                  </a:lnTo>
                  <a:lnTo>
                    <a:pt x="154" y="386"/>
                  </a:lnTo>
                  <a:lnTo>
                    <a:pt x="163" y="386"/>
                  </a:lnTo>
                  <a:lnTo>
                    <a:pt x="173" y="386"/>
                  </a:lnTo>
                  <a:lnTo>
                    <a:pt x="189" y="386"/>
                  </a:lnTo>
                  <a:lnTo>
                    <a:pt x="196" y="386"/>
                  </a:lnTo>
                  <a:lnTo>
                    <a:pt x="196" y="379"/>
                  </a:lnTo>
                  <a:lnTo>
                    <a:pt x="206" y="369"/>
                  </a:lnTo>
                  <a:lnTo>
                    <a:pt x="215" y="369"/>
                  </a:lnTo>
                  <a:lnTo>
                    <a:pt x="225" y="369"/>
                  </a:lnTo>
                  <a:lnTo>
                    <a:pt x="232" y="362"/>
                  </a:lnTo>
                  <a:lnTo>
                    <a:pt x="241" y="353"/>
                  </a:lnTo>
                  <a:lnTo>
                    <a:pt x="232" y="353"/>
                  </a:lnTo>
                  <a:lnTo>
                    <a:pt x="215" y="353"/>
                  </a:lnTo>
                  <a:lnTo>
                    <a:pt x="215" y="346"/>
                  </a:lnTo>
                  <a:lnTo>
                    <a:pt x="225" y="346"/>
                  </a:lnTo>
                  <a:lnTo>
                    <a:pt x="225" y="327"/>
                  </a:lnTo>
                  <a:lnTo>
                    <a:pt x="215" y="327"/>
                  </a:lnTo>
                  <a:lnTo>
                    <a:pt x="215" y="317"/>
                  </a:lnTo>
                  <a:lnTo>
                    <a:pt x="215" y="310"/>
                  </a:lnTo>
                  <a:lnTo>
                    <a:pt x="225" y="301"/>
                  </a:lnTo>
                  <a:lnTo>
                    <a:pt x="232" y="284"/>
                  </a:lnTo>
                  <a:lnTo>
                    <a:pt x="225" y="284"/>
                  </a:lnTo>
                  <a:lnTo>
                    <a:pt x="232" y="284"/>
                  </a:lnTo>
                  <a:lnTo>
                    <a:pt x="241" y="275"/>
                  </a:lnTo>
                  <a:lnTo>
                    <a:pt x="241" y="268"/>
                  </a:lnTo>
                  <a:lnTo>
                    <a:pt x="241" y="258"/>
                  </a:lnTo>
                  <a:lnTo>
                    <a:pt x="248" y="249"/>
                  </a:lnTo>
                  <a:lnTo>
                    <a:pt x="258" y="242"/>
                  </a:lnTo>
                  <a:lnTo>
                    <a:pt x="258" y="232"/>
                  </a:lnTo>
                  <a:lnTo>
                    <a:pt x="248" y="223"/>
                  </a:lnTo>
                  <a:lnTo>
                    <a:pt x="248" y="216"/>
                  </a:lnTo>
                  <a:lnTo>
                    <a:pt x="258" y="206"/>
                  </a:lnTo>
                  <a:lnTo>
                    <a:pt x="258" y="216"/>
                  </a:lnTo>
                  <a:lnTo>
                    <a:pt x="267" y="216"/>
                  </a:lnTo>
                  <a:lnTo>
                    <a:pt x="274" y="206"/>
                  </a:lnTo>
                  <a:lnTo>
                    <a:pt x="267" y="206"/>
                  </a:lnTo>
                  <a:lnTo>
                    <a:pt x="267" y="199"/>
                  </a:lnTo>
                  <a:lnTo>
                    <a:pt x="267" y="190"/>
                  </a:lnTo>
                  <a:lnTo>
                    <a:pt x="258" y="190"/>
                  </a:lnTo>
                  <a:lnTo>
                    <a:pt x="258" y="182"/>
                  </a:lnTo>
                  <a:lnTo>
                    <a:pt x="267" y="173"/>
                  </a:lnTo>
                  <a:lnTo>
                    <a:pt x="274" y="173"/>
                  </a:lnTo>
                  <a:lnTo>
                    <a:pt x="274" y="164"/>
                  </a:lnTo>
                  <a:lnTo>
                    <a:pt x="274" y="154"/>
                  </a:lnTo>
                  <a:lnTo>
                    <a:pt x="284" y="154"/>
                  </a:lnTo>
                  <a:lnTo>
                    <a:pt x="284" y="147"/>
                  </a:lnTo>
                  <a:lnTo>
                    <a:pt x="300" y="147"/>
                  </a:lnTo>
                  <a:lnTo>
                    <a:pt x="300" y="138"/>
                  </a:lnTo>
                  <a:lnTo>
                    <a:pt x="284" y="128"/>
                  </a:lnTo>
                  <a:lnTo>
                    <a:pt x="274" y="128"/>
                  </a:lnTo>
                  <a:lnTo>
                    <a:pt x="267" y="138"/>
                  </a:lnTo>
                  <a:lnTo>
                    <a:pt x="284" y="121"/>
                  </a:lnTo>
                  <a:lnTo>
                    <a:pt x="274" y="121"/>
                  </a:lnTo>
                  <a:lnTo>
                    <a:pt x="267" y="111"/>
                  </a:lnTo>
                  <a:lnTo>
                    <a:pt x="267" y="104"/>
                  </a:lnTo>
                  <a:lnTo>
                    <a:pt x="267" y="85"/>
                  </a:lnTo>
                  <a:lnTo>
                    <a:pt x="267" y="78"/>
                  </a:lnTo>
                  <a:lnTo>
                    <a:pt x="274" y="69"/>
                  </a:lnTo>
                  <a:lnTo>
                    <a:pt x="284" y="62"/>
                  </a:lnTo>
                  <a:lnTo>
                    <a:pt x="293" y="69"/>
                  </a:lnTo>
                  <a:lnTo>
                    <a:pt x="293" y="62"/>
                  </a:lnTo>
                  <a:lnTo>
                    <a:pt x="300" y="62"/>
                  </a:lnTo>
                  <a:lnTo>
                    <a:pt x="310" y="52"/>
                  </a:lnTo>
                  <a:lnTo>
                    <a:pt x="310" y="62"/>
                  </a:lnTo>
                  <a:lnTo>
                    <a:pt x="319" y="62"/>
                  </a:lnTo>
                  <a:lnTo>
                    <a:pt x="326" y="52"/>
                  </a:lnTo>
                  <a:lnTo>
                    <a:pt x="336" y="43"/>
                  </a:lnTo>
                  <a:lnTo>
                    <a:pt x="345" y="43"/>
                  </a:lnTo>
                  <a:lnTo>
                    <a:pt x="345" y="36"/>
                  </a:lnTo>
                  <a:lnTo>
                    <a:pt x="352" y="36"/>
                  </a:lnTo>
                  <a:lnTo>
                    <a:pt x="352" y="26"/>
                  </a:lnTo>
                  <a:lnTo>
                    <a:pt x="362" y="26"/>
                  </a:lnTo>
                  <a:lnTo>
                    <a:pt x="369" y="36"/>
                  </a:lnTo>
                  <a:lnTo>
                    <a:pt x="378" y="26"/>
                  </a:lnTo>
                  <a:lnTo>
                    <a:pt x="369" y="17"/>
                  </a:lnTo>
                  <a:lnTo>
                    <a:pt x="378" y="17"/>
                  </a:lnTo>
                  <a:lnTo>
                    <a:pt x="388" y="0"/>
                  </a:lnTo>
                  <a:lnTo>
                    <a:pt x="397" y="17"/>
                  </a:lnTo>
                  <a:lnTo>
                    <a:pt x="404" y="26"/>
                  </a:lnTo>
                  <a:lnTo>
                    <a:pt x="397" y="43"/>
                  </a:lnTo>
                  <a:lnTo>
                    <a:pt x="397" y="52"/>
                  </a:lnTo>
                  <a:lnTo>
                    <a:pt x="397" y="62"/>
                  </a:lnTo>
                  <a:lnTo>
                    <a:pt x="404" y="69"/>
                  </a:lnTo>
                  <a:lnTo>
                    <a:pt x="404" y="78"/>
                  </a:lnTo>
                  <a:lnTo>
                    <a:pt x="397" y="85"/>
                  </a:lnTo>
                  <a:lnTo>
                    <a:pt x="397" y="95"/>
                  </a:lnTo>
                  <a:lnTo>
                    <a:pt x="397" y="111"/>
                  </a:lnTo>
                  <a:lnTo>
                    <a:pt x="397" y="121"/>
                  </a:lnTo>
                  <a:lnTo>
                    <a:pt x="404" y="121"/>
                  </a:lnTo>
                  <a:lnTo>
                    <a:pt x="414" y="128"/>
                  </a:lnTo>
                  <a:lnTo>
                    <a:pt x="421" y="128"/>
                  </a:lnTo>
                  <a:lnTo>
                    <a:pt x="421" y="138"/>
                  </a:lnTo>
                  <a:lnTo>
                    <a:pt x="430" y="147"/>
                  </a:lnTo>
                  <a:lnTo>
                    <a:pt x="430" y="154"/>
                  </a:lnTo>
                  <a:lnTo>
                    <a:pt x="430" y="164"/>
                  </a:lnTo>
                  <a:lnTo>
                    <a:pt x="430" y="173"/>
                  </a:lnTo>
                  <a:lnTo>
                    <a:pt x="430" y="216"/>
                  </a:lnTo>
                  <a:lnTo>
                    <a:pt x="421" y="206"/>
                  </a:lnTo>
                  <a:lnTo>
                    <a:pt x="414" y="206"/>
                  </a:lnTo>
                  <a:lnTo>
                    <a:pt x="404" y="206"/>
                  </a:lnTo>
                  <a:lnTo>
                    <a:pt x="404" y="216"/>
                  </a:lnTo>
                  <a:lnTo>
                    <a:pt x="414" y="216"/>
                  </a:lnTo>
                  <a:lnTo>
                    <a:pt x="430" y="223"/>
                  </a:lnTo>
                  <a:lnTo>
                    <a:pt x="430" y="232"/>
                  </a:lnTo>
                  <a:lnTo>
                    <a:pt x="440" y="242"/>
                  </a:lnTo>
                  <a:lnTo>
                    <a:pt x="440" y="249"/>
                  </a:lnTo>
                  <a:lnTo>
                    <a:pt x="440" y="258"/>
                  </a:lnTo>
                  <a:lnTo>
                    <a:pt x="440" y="268"/>
                  </a:lnTo>
                  <a:lnTo>
                    <a:pt x="430" y="275"/>
                  </a:lnTo>
                  <a:lnTo>
                    <a:pt x="421" y="284"/>
                  </a:lnTo>
                  <a:lnTo>
                    <a:pt x="414" y="284"/>
                  </a:lnTo>
                  <a:lnTo>
                    <a:pt x="414" y="294"/>
                  </a:lnTo>
                  <a:lnTo>
                    <a:pt x="414" y="301"/>
                  </a:lnTo>
                  <a:lnTo>
                    <a:pt x="421" y="310"/>
                  </a:lnTo>
                  <a:lnTo>
                    <a:pt x="430" y="301"/>
                  </a:lnTo>
                  <a:lnTo>
                    <a:pt x="440" y="301"/>
                  </a:lnTo>
                  <a:lnTo>
                    <a:pt x="447" y="294"/>
                  </a:lnTo>
                  <a:lnTo>
                    <a:pt x="456" y="301"/>
                  </a:lnTo>
                  <a:lnTo>
                    <a:pt x="473" y="301"/>
                  </a:lnTo>
                  <a:lnTo>
                    <a:pt x="492" y="310"/>
                  </a:lnTo>
                  <a:lnTo>
                    <a:pt x="501" y="317"/>
                  </a:lnTo>
                  <a:lnTo>
                    <a:pt x="501" y="336"/>
                  </a:lnTo>
                  <a:lnTo>
                    <a:pt x="501" y="346"/>
                  </a:lnTo>
                  <a:lnTo>
                    <a:pt x="492" y="362"/>
                  </a:lnTo>
                  <a:lnTo>
                    <a:pt x="492" y="369"/>
                  </a:lnTo>
                  <a:lnTo>
                    <a:pt x="482" y="379"/>
                  </a:lnTo>
                  <a:lnTo>
                    <a:pt x="473" y="386"/>
                  </a:lnTo>
                  <a:lnTo>
                    <a:pt x="466" y="386"/>
                  </a:lnTo>
                  <a:lnTo>
                    <a:pt x="456" y="386"/>
                  </a:lnTo>
                  <a:lnTo>
                    <a:pt x="456" y="395"/>
                  </a:lnTo>
                  <a:lnTo>
                    <a:pt x="447" y="395"/>
                  </a:lnTo>
                  <a:lnTo>
                    <a:pt x="440" y="395"/>
                  </a:lnTo>
                  <a:lnTo>
                    <a:pt x="430" y="395"/>
                  </a:lnTo>
                  <a:lnTo>
                    <a:pt x="421" y="405"/>
                  </a:lnTo>
                  <a:lnTo>
                    <a:pt x="430" y="405"/>
                  </a:lnTo>
                  <a:lnTo>
                    <a:pt x="430" y="414"/>
                  </a:lnTo>
                  <a:lnTo>
                    <a:pt x="421" y="422"/>
                  </a:lnTo>
                  <a:lnTo>
                    <a:pt x="414" y="414"/>
                  </a:lnTo>
                  <a:lnTo>
                    <a:pt x="404" y="414"/>
                  </a:lnTo>
                  <a:lnTo>
                    <a:pt x="397" y="414"/>
                  </a:lnTo>
                  <a:lnTo>
                    <a:pt x="397" y="422"/>
                  </a:lnTo>
                  <a:lnTo>
                    <a:pt x="404" y="431"/>
                  </a:lnTo>
                  <a:lnTo>
                    <a:pt x="414" y="438"/>
                  </a:lnTo>
                  <a:lnTo>
                    <a:pt x="421" y="438"/>
                  </a:lnTo>
                  <a:lnTo>
                    <a:pt x="430" y="448"/>
                  </a:lnTo>
                  <a:lnTo>
                    <a:pt x="440" y="438"/>
                  </a:lnTo>
                  <a:lnTo>
                    <a:pt x="447" y="438"/>
                  </a:lnTo>
                  <a:lnTo>
                    <a:pt x="456" y="448"/>
                  </a:lnTo>
                  <a:lnTo>
                    <a:pt x="447" y="457"/>
                  </a:lnTo>
                  <a:lnTo>
                    <a:pt x="440" y="464"/>
                  </a:lnTo>
                  <a:lnTo>
                    <a:pt x="430" y="464"/>
                  </a:lnTo>
                  <a:lnTo>
                    <a:pt x="421" y="474"/>
                  </a:lnTo>
                  <a:lnTo>
                    <a:pt x="414" y="483"/>
                  </a:lnTo>
                  <a:lnTo>
                    <a:pt x="404" y="474"/>
                  </a:lnTo>
                  <a:lnTo>
                    <a:pt x="397" y="474"/>
                  </a:lnTo>
                  <a:lnTo>
                    <a:pt x="378" y="483"/>
                  </a:lnTo>
                  <a:lnTo>
                    <a:pt x="369" y="474"/>
                  </a:lnTo>
                  <a:lnTo>
                    <a:pt x="362" y="474"/>
                  </a:lnTo>
                  <a:lnTo>
                    <a:pt x="352" y="464"/>
                  </a:lnTo>
                  <a:lnTo>
                    <a:pt x="345" y="464"/>
                  </a:lnTo>
                  <a:lnTo>
                    <a:pt x="336" y="464"/>
                  </a:lnTo>
                  <a:lnTo>
                    <a:pt x="326" y="464"/>
                  </a:lnTo>
                  <a:lnTo>
                    <a:pt x="310" y="464"/>
                  </a:lnTo>
                  <a:lnTo>
                    <a:pt x="310" y="457"/>
                  </a:lnTo>
                  <a:lnTo>
                    <a:pt x="300" y="457"/>
                  </a:lnTo>
                  <a:lnTo>
                    <a:pt x="293" y="457"/>
                  </a:lnTo>
                  <a:lnTo>
                    <a:pt x="284" y="448"/>
                  </a:lnTo>
                  <a:lnTo>
                    <a:pt x="274" y="438"/>
                  </a:lnTo>
                  <a:lnTo>
                    <a:pt x="267" y="448"/>
                  </a:lnTo>
                  <a:lnTo>
                    <a:pt x="267" y="457"/>
                  </a:lnTo>
                  <a:lnTo>
                    <a:pt x="248" y="457"/>
                  </a:lnTo>
                  <a:lnTo>
                    <a:pt x="241" y="448"/>
                  </a:lnTo>
                  <a:lnTo>
                    <a:pt x="225" y="448"/>
                  </a:lnTo>
                  <a:lnTo>
                    <a:pt x="215" y="457"/>
                  </a:lnTo>
                  <a:lnTo>
                    <a:pt x="206" y="457"/>
                  </a:lnTo>
                  <a:lnTo>
                    <a:pt x="206" y="448"/>
                  </a:lnTo>
                  <a:lnTo>
                    <a:pt x="196" y="438"/>
                  </a:lnTo>
                  <a:lnTo>
                    <a:pt x="189" y="431"/>
                  </a:lnTo>
                  <a:lnTo>
                    <a:pt x="180" y="431"/>
                  </a:lnTo>
                  <a:lnTo>
                    <a:pt x="173" y="431"/>
                  </a:lnTo>
                  <a:lnTo>
                    <a:pt x="163" y="431"/>
                  </a:lnTo>
                  <a:lnTo>
                    <a:pt x="154" y="431"/>
                  </a:lnTo>
                  <a:lnTo>
                    <a:pt x="146" y="422"/>
                  </a:lnTo>
                  <a:lnTo>
                    <a:pt x="137" y="431"/>
                  </a:lnTo>
                  <a:lnTo>
                    <a:pt x="137" y="438"/>
                  </a:lnTo>
                  <a:lnTo>
                    <a:pt x="137" y="448"/>
                  </a:lnTo>
                  <a:lnTo>
                    <a:pt x="128" y="457"/>
                  </a:lnTo>
                  <a:lnTo>
                    <a:pt x="111" y="457"/>
                  </a:lnTo>
                  <a:lnTo>
                    <a:pt x="102" y="448"/>
                  </a:lnTo>
                  <a:lnTo>
                    <a:pt x="102" y="438"/>
                  </a:lnTo>
                  <a:lnTo>
                    <a:pt x="85" y="438"/>
                  </a:lnTo>
                  <a:lnTo>
                    <a:pt x="68" y="431"/>
                  </a:lnTo>
                  <a:lnTo>
                    <a:pt x="52" y="438"/>
                  </a:lnTo>
                  <a:lnTo>
                    <a:pt x="42" y="448"/>
                  </a:lnTo>
                  <a:lnTo>
                    <a:pt x="42" y="438"/>
                  </a:lnTo>
                  <a:lnTo>
                    <a:pt x="33" y="438"/>
                  </a:lnTo>
                  <a:lnTo>
                    <a:pt x="33" y="448"/>
                  </a:lnTo>
                  <a:lnTo>
                    <a:pt x="26" y="448"/>
                  </a:lnTo>
                  <a:lnTo>
                    <a:pt x="16" y="448"/>
                  </a:lnTo>
                  <a:lnTo>
                    <a:pt x="16" y="431"/>
                  </a:lnTo>
                  <a:lnTo>
                    <a:pt x="7" y="431"/>
                  </a:lnTo>
                  <a:lnTo>
                    <a:pt x="0" y="431"/>
                  </a:lnTo>
                  <a:lnTo>
                    <a:pt x="16" y="431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17"/>
            <p:cNvSpPr>
              <a:spLocks/>
            </p:cNvSpPr>
            <p:nvPr/>
          </p:nvSpPr>
          <p:spPr bwMode="auto">
            <a:xfrm>
              <a:off x="3478213" y="3122613"/>
              <a:ext cx="795338" cy="766763"/>
            </a:xfrm>
            <a:custGeom>
              <a:avLst/>
              <a:gdLst>
                <a:gd name="T0" fmla="*/ 42 w 501"/>
                <a:gd name="T1" fmla="*/ 414 h 483"/>
                <a:gd name="T2" fmla="*/ 94 w 501"/>
                <a:gd name="T3" fmla="*/ 379 h 483"/>
                <a:gd name="T4" fmla="*/ 111 w 501"/>
                <a:gd name="T5" fmla="*/ 369 h 483"/>
                <a:gd name="T6" fmla="*/ 137 w 501"/>
                <a:gd name="T7" fmla="*/ 379 h 483"/>
                <a:gd name="T8" fmla="*/ 173 w 501"/>
                <a:gd name="T9" fmla="*/ 386 h 483"/>
                <a:gd name="T10" fmla="*/ 206 w 501"/>
                <a:gd name="T11" fmla="*/ 369 h 483"/>
                <a:gd name="T12" fmla="*/ 241 w 501"/>
                <a:gd name="T13" fmla="*/ 353 h 483"/>
                <a:gd name="T14" fmla="*/ 225 w 501"/>
                <a:gd name="T15" fmla="*/ 346 h 483"/>
                <a:gd name="T16" fmla="*/ 215 w 501"/>
                <a:gd name="T17" fmla="*/ 310 h 483"/>
                <a:gd name="T18" fmla="*/ 232 w 501"/>
                <a:gd name="T19" fmla="*/ 284 h 483"/>
                <a:gd name="T20" fmla="*/ 248 w 501"/>
                <a:gd name="T21" fmla="*/ 249 h 483"/>
                <a:gd name="T22" fmla="*/ 248 w 501"/>
                <a:gd name="T23" fmla="*/ 216 h 483"/>
                <a:gd name="T24" fmla="*/ 274 w 501"/>
                <a:gd name="T25" fmla="*/ 206 h 483"/>
                <a:gd name="T26" fmla="*/ 258 w 501"/>
                <a:gd name="T27" fmla="*/ 190 h 483"/>
                <a:gd name="T28" fmla="*/ 274 w 501"/>
                <a:gd name="T29" fmla="*/ 164 h 483"/>
                <a:gd name="T30" fmla="*/ 300 w 501"/>
                <a:gd name="T31" fmla="*/ 147 h 483"/>
                <a:gd name="T32" fmla="*/ 267 w 501"/>
                <a:gd name="T33" fmla="*/ 138 h 483"/>
                <a:gd name="T34" fmla="*/ 267 w 501"/>
                <a:gd name="T35" fmla="*/ 104 h 483"/>
                <a:gd name="T36" fmla="*/ 284 w 501"/>
                <a:gd name="T37" fmla="*/ 62 h 483"/>
                <a:gd name="T38" fmla="*/ 310 w 501"/>
                <a:gd name="T39" fmla="*/ 52 h 483"/>
                <a:gd name="T40" fmla="*/ 336 w 501"/>
                <a:gd name="T41" fmla="*/ 43 h 483"/>
                <a:gd name="T42" fmla="*/ 352 w 501"/>
                <a:gd name="T43" fmla="*/ 26 h 483"/>
                <a:gd name="T44" fmla="*/ 369 w 501"/>
                <a:gd name="T45" fmla="*/ 17 h 483"/>
                <a:gd name="T46" fmla="*/ 404 w 501"/>
                <a:gd name="T47" fmla="*/ 26 h 483"/>
                <a:gd name="T48" fmla="*/ 404 w 501"/>
                <a:gd name="T49" fmla="*/ 69 h 483"/>
                <a:gd name="T50" fmla="*/ 397 w 501"/>
                <a:gd name="T51" fmla="*/ 111 h 483"/>
                <a:gd name="T52" fmla="*/ 421 w 501"/>
                <a:gd name="T53" fmla="*/ 128 h 483"/>
                <a:gd name="T54" fmla="*/ 430 w 501"/>
                <a:gd name="T55" fmla="*/ 164 h 483"/>
                <a:gd name="T56" fmla="*/ 414 w 501"/>
                <a:gd name="T57" fmla="*/ 206 h 483"/>
                <a:gd name="T58" fmla="*/ 430 w 501"/>
                <a:gd name="T59" fmla="*/ 223 h 483"/>
                <a:gd name="T60" fmla="*/ 440 w 501"/>
                <a:gd name="T61" fmla="*/ 258 h 483"/>
                <a:gd name="T62" fmla="*/ 414 w 501"/>
                <a:gd name="T63" fmla="*/ 284 h 483"/>
                <a:gd name="T64" fmla="*/ 430 w 501"/>
                <a:gd name="T65" fmla="*/ 301 h 483"/>
                <a:gd name="T66" fmla="*/ 473 w 501"/>
                <a:gd name="T67" fmla="*/ 301 h 483"/>
                <a:gd name="T68" fmla="*/ 501 w 501"/>
                <a:gd name="T69" fmla="*/ 346 h 483"/>
                <a:gd name="T70" fmla="*/ 473 w 501"/>
                <a:gd name="T71" fmla="*/ 386 h 483"/>
                <a:gd name="T72" fmla="*/ 447 w 501"/>
                <a:gd name="T73" fmla="*/ 395 h 483"/>
                <a:gd name="T74" fmla="*/ 430 w 501"/>
                <a:gd name="T75" fmla="*/ 405 h 483"/>
                <a:gd name="T76" fmla="*/ 404 w 501"/>
                <a:gd name="T77" fmla="*/ 414 h 483"/>
                <a:gd name="T78" fmla="*/ 414 w 501"/>
                <a:gd name="T79" fmla="*/ 438 h 483"/>
                <a:gd name="T80" fmla="*/ 447 w 501"/>
                <a:gd name="T81" fmla="*/ 438 h 483"/>
                <a:gd name="T82" fmla="*/ 430 w 501"/>
                <a:gd name="T83" fmla="*/ 464 h 483"/>
                <a:gd name="T84" fmla="*/ 397 w 501"/>
                <a:gd name="T85" fmla="*/ 474 h 483"/>
                <a:gd name="T86" fmla="*/ 352 w 501"/>
                <a:gd name="T87" fmla="*/ 464 h 483"/>
                <a:gd name="T88" fmla="*/ 310 w 501"/>
                <a:gd name="T89" fmla="*/ 464 h 483"/>
                <a:gd name="T90" fmla="*/ 284 w 501"/>
                <a:gd name="T91" fmla="*/ 448 h 483"/>
                <a:gd name="T92" fmla="*/ 248 w 501"/>
                <a:gd name="T93" fmla="*/ 457 h 483"/>
                <a:gd name="T94" fmla="*/ 206 w 501"/>
                <a:gd name="T95" fmla="*/ 457 h 483"/>
                <a:gd name="T96" fmla="*/ 180 w 501"/>
                <a:gd name="T97" fmla="*/ 431 h 483"/>
                <a:gd name="T98" fmla="*/ 146 w 501"/>
                <a:gd name="T99" fmla="*/ 422 h 483"/>
                <a:gd name="T100" fmla="*/ 128 w 501"/>
                <a:gd name="T101" fmla="*/ 457 h 483"/>
                <a:gd name="T102" fmla="*/ 85 w 501"/>
                <a:gd name="T103" fmla="*/ 438 h 483"/>
                <a:gd name="T104" fmla="*/ 42 w 501"/>
                <a:gd name="T105" fmla="*/ 438 h 483"/>
                <a:gd name="T106" fmla="*/ 16 w 501"/>
                <a:gd name="T107" fmla="*/ 448 h 483"/>
                <a:gd name="T108" fmla="*/ 16 w 501"/>
                <a:gd name="T109" fmla="*/ 43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1" h="483">
                  <a:moveTo>
                    <a:pt x="16" y="431"/>
                  </a:moveTo>
                  <a:lnTo>
                    <a:pt x="33" y="422"/>
                  </a:lnTo>
                  <a:lnTo>
                    <a:pt x="42" y="422"/>
                  </a:lnTo>
                  <a:lnTo>
                    <a:pt x="42" y="414"/>
                  </a:lnTo>
                  <a:lnTo>
                    <a:pt x="68" y="405"/>
                  </a:lnTo>
                  <a:lnTo>
                    <a:pt x="85" y="405"/>
                  </a:lnTo>
                  <a:lnTo>
                    <a:pt x="94" y="386"/>
                  </a:lnTo>
                  <a:lnTo>
                    <a:pt x="94" y="379"/>
                  </a:lnTo>
                  <a:lnTo>
                    <a:pt x="102" y="379"/>
                  </a:lnTo>
                  <a:lnTo>
                    <a:pt x="111" y="386"/>
                  </a:lnTo>
                  <a:lnTo>
                    <a:pt x="120" y="379"/>
                  </a:lnTo>
                  <a:lnTo>
                    <a:pt x="111" y="369"/>
                  </a:lnTo>
                  <a:lnTo>
                    <a:pt x="120" y="369"/>
                  </a:lnTo>
                  <a:lnTo>
                    <a:pt x="128" y="369"/>
                  </a:lnTo>
                  <a:lnTo>
                    <a:pt x="137" y="369"/>
                  </a:lnTo>
                  <a:lnTo>
                    <a:pt x="137" y="379"/>
                  </a:lnTo>
                  <a:lnTo>
                    <a:pt x="146" y="379"/>
                  </a:lnTo>
                  <a:lnTo>
                    <a:pt x="154" y="386"/>
                  </a:lnTo>
                  <a:lnTo>
                    <a:pt x="163" y="386"/>
                  </a:lnTo>
                  <a:lnTo>
                    <a:pt x="173" y="386"/>
                  </a:lnTo>
                  <a:lnTo>
                    <a:pt x="189" y="386"/>
                  </a:lnTo>
                  <a:lnTo>
                    <a:pt x="196" y="386"/>
                  </a:lnTo>
                  <a:lnTo>
                    <a:pt x="196" y="379"/>
                  </a:lnTo>
                  <a:lnTo>
                    <a:pt x="206" y="369"/>
                  </a:lnTo>
                  <a:lnTo>
                    <a:pt x="215" y="369"/>
                  </a:lnTo>
                  <a:lnTo>
                    <a:pt x="225" y="369"/>
                  </a:lnTo>
                  <a:lnTo>
                    <a:pt x="232" y="362"/>
                  </a:lnTo>
                  <a:lnTo>
                    <a:pt x="241" y="353"/>
                  </a:lnTo>
                  <a:lnTo>
                    <a:pt x="232" y="353"/>
                  </a:lnTo>
                  <a:lnTo>
                    <a:pt x="215" y="353"/>
                  </a:lnTo>
                  <a:lnTo>
                    <a:pt x="215" y="346"/>
                  </a:lnTo>
                  <a:lnTo>
                    <a:pt x="225" y="346"/>
                  </a:lnTo>
                  <a:lnTo>
                    <a:pt x="225" y="327"/>
                  </a:lnTo>
                  <a:lnTo>
                    <a:pt x="215" y="327"/>
                  </a:lnTo>
                  <a:lnTo>
                    <a:pt x="215" y="317"/>
                  </a:lnTo>
                  <a:lnTo>
                    <a:pt x="215" y="310"/>
                  </a:lnTo>
                  <a:lnTo>
                    <a:pt x="225" y="301"/>
                  </a:lnTo>
                  <a:lnTo>
                    <a:pt x="232" y="284"/>
                  </a:lnTo>
                  <a:lnTo>
                    <a:pt x="225" y="284"/>
                  </a:lnTo>
                  <a:lnTo>
                    <a:pt x="232" y="284"/>
                  </a:lnTo>
                  <a:lnTo>
                    <a:pt x="241" y="275"/>
                  </a:lnTo>
                  <a:lnTo>
                    <a:pt x="241" y="268"/>
                  </a:lnTo>
                  <a:lnTo>
                    <a:pt x="241" y="258"/>
                  </a:lnTo>
                  <a:lnTo>
                    <a:pt x="248" y="249"/>
                  </a:lnTo>
                  <a:lnTo>
                    <a:pt x="258" y="242"/>
                  </a:lnTo>
                  <a:lnTo>
                    <a:pt x="258" y="232"/>
                  </a:lnTo>
                  <a:lnTo>
                    <a:pt x="248" y="223"/>
                  </a:lnTo>
                  <a:lnTo>
                    <a:pt x="248" y="216"/>
                  </a:lnTo>
                  <a:lnTo>
                    <a:pt x="258" y="206"/>
                  </a:lnTo>
                  <a:lnTo>
                    <a:pt x="258" y="216"/>
                  </a:lnTo>
                  <a:lnTo>
                    <a:pt x="267" y="216"/>
                  </a:lnTo>
                  <a:lnTo>
                    <a:pt x="274" y="206"/>
                  </a:lnTo>
                  <a:lnTo>
                    <a:pt x="267" y="206"/>
                  </a:lnTo>
                  <a:lnTo>
                    <a:pt x="267" y="199"/>
                  </a:lnTo>
                  <a:lnTo>
                    <a:pt x="267" y="190"/>
                  </a:lnTo>
                  <a:lnTo>
                    <a:pt x="258" y="190"/>
                  </a:lnTo>
                  <a:lnTo>
                    <a:pt x="258" y="182"/>
                  </a:lnTo>
                  <a:lnTo>
                    <a:pt x="267" y="173"/>
                  </a:lnTo>
                  <a:lnTo>
                    <a:pt x="274" y="173"/>
                  </a:lnTo>
                  <a:lnTo>
                    <a:pt x="274" y="164"/>
                  </a:lnTo>
                  <a:lnTo>
                    <a:pt x="274" y="154"/>
                  </a:lnTo>
                  <a:lnTo>
                    <a:pt x="284" y="154"/>
                  </a:lnTo>
                  <a:lnTo>
                    <a:pt x="284" y="147"/>
                  </a:lnTo>
                  <a:lnTo>
                    <a:pt x="300" y="147"/>
                  </a:lnTo>
                  <a:lnTo>
                    <a:pt x="300" y="138"/>
                  </a:lnTo>
                  <a:lnTo>
                    <a:pt x="284" y="128"/>
                  </a:lnTo>
                  <a:lnTo>
                    <a:pt x="274" y="128"/>
                  </a:lnTo>
                  <a:lnTo>
                    <a:pt x="267" y="138"/>
                  </a:lnTo>
                  <a:lnTo>
                    <a:pt x="284" y="121"/>
                  </a:lnTo>
                  <a:lnTo>
                    <a:pt x="274" y="121"/>
                  </a:lnTo>
                  <a:lnTo>
                    <a:pt x="267" y="111"/>
                  </a:lnTo>
                  <a:lnTo>
                    <a:pt x="267" y="104"/>
                  </a:lnTo>
                  <a:lnTo>
                    <a:pt x="267" y="85"/>
                  </a:lnTo>
                  <a:lnTo>
                    <a:pt x="267" y="78"/>
                  </a:lnTo>
                  <a:lnTo>
                    <a:pt x="274" y="69"/>
                  </a:lnTo>
                  <a:lnTo>
                    <a:pt x="284" y="62"/>
                  </a:lnTo>
                  <a:lnTo>
                    <a:pt x="293" y="69"/>
                  </a:lnTo>
                  <a:lnTo>
                    <a:pt x="293" y="62"/>
                  </a:lnTo>
                  <a:lnTo>
                    <a:pt x="300" y="62"/>
                  </a:lnTo>
                  <a:lnTo>
                    <a:pt x="310" y="52"/>
                  </a:lnTo>
                  <a:lnTo>
                    <a:pt x="310" y="62"/>
                  </a:lnTo>
                  <a:lnTo>
                    <a:pt x="319" y="62"/>
                  </a:lnTo>
                  <a:lnTo>
                    <a:pt x="326" y="52"/>
                  </a:lnTo>
                  <a:lnTo>
                    <a:pt x="336" y="43"/>
                  </a:lnTo>
                  <a:lnTo>
                    <a:pt x="345" y="43"/>
                  </a:lnTo>
                  <a:lnTo>
                    <a:pt x="345" y="36"/>
                  </a:lnTo>
                  <a:lnTo>
                    <a:pt x="352" y="36"/>
                  </a:lnTo>
                  <a:lnTo>
                    <a:pt x="352" y="26"/>
                  </a:lnTo>
                  <a:lnTo>
                    <a:pt x="362" y="26"/>
                  </a:lnTo>
                  <a:lnTo>
                    <a:pt x="369" y="36"/>
                  </a:lnTo>
                  <a:lnTo>
                    <a:pt x="378" y="26"/>
                  </a:lnTo>
                  <a:lnTo>
                    <a:pt x="369" y="17"/>
                  </a:lnTo>
                  <a:lnTo>
                    <a:pt x="378" y="17"/>
                  </a:lnTo>
                  <a:lnTo>
                    <a:pt x="388" y="0"/>
                  </a:lnTo>
                  <a:lnTo>
                    <a:pt x="397" y="17"/>
                  </a:lnTo>
                  <a:lnTo>
                    <a:pt x="404" y="26"/>
                  </a:lnTo>
                  <a:lnTo>
                    <a:pt x="397" y="43"/>
                  </a:lnTo>
                  <a:lnTo>
                    <a:pt x="397" y="52"/>
                  </a:lnTo>
                  <a:lnTo>
                    <a:pt x="397" y="62"/>
                  </a:lnTo>
                  <a:lnTo>
                    <a:pt x="404" y="69"/>
                  </a:lnTo>
                  <a:lnTo>
                    <a:pt x="404" y="78"/>
                  </a:lnTo>
                  <a:lnTo>
                    <a:pt x="397" y="85"/>
                  </a:lnTo>
                  <a:lnTo>
                    <a:pt x="397" y="95"/>
                  </a:lnTo>
                  <a:lnTo>
                    <a:pt x="397" y="111"/>
                  </a:lnTo>
                  <a:lnTo>
                    <a:pt x="397" y="121"/>
                  </a:lnTo>
                  <a:lnTo>
                    <a:pt x="404" y="121"/>
                  </a:lnTo>
                  <a:lnTo>
                    <a:pt x="414" y="128"/>
                  </a:lnTo>
                  <a:lnTo>
                    <a:pt x="421" y="128"/>
                  </a:lnTo>
                  <a:lnTo>
                    <a:pt x="421" y="138"/>
                  </a:lnTo>
                  <a:lnTo>
                    <a:pt x="430" y="147"/>
                  </a:lnTo>
                  <a:lnTo>
                    <a:pt x="430" y="154"/>
                  </a:lnTo>
                  <a:lnTo>
                    <a:pt x="430" y="164"/>
                  </a:lnTo>
                  <a:lnTo>
                    <a:pt x="430" y="173"/>
                  </a:lnTo>
                  <a:lnTo>
                    <a:pt x="430" y="216"/>
                  </a:lnTo>
                  <a:lnTo>
                    <a:pt x="421" y="206"/>
                  </a:lnTo>
                  <a:lnTo>
                    <a:pt x="414" y="206"/>
                  </a:lnTo>
                  <a:lnTo>
                    <a:pt x="404" y="206"/>
                  </a:lnTo>
                  <a:lnTo>
                    <a:pt x="404" y="216"/>
                  </a:lnTo>
                  <a:lnTo>
                    <a:pt x="414" y="216"/>
                  </a:lnTo>
                  <a:lnTo>
                    <a:pt x="430" y="223"/>
                  </a:lnTo>
                  <a:lnTo>
                    <a:pt x="430" y="232"/>
                  </a:lnTo>
                  <a:lnTo>
                    <a:pt x="440" y="242"/>
                  </a:lnTo>
                  <a:lnTo>
                    <a:pt x="440" y="249"/>
                  </a:lnTo>
                  <a:lnTo>
                    <a:pt x="440" y="258"/>
                  </a:lnTo>
                  <a:lnTo>
                    <a:pt x="440" y="268"/>
                  </a:lnTo>
                  <a:lnTo>
                    <a:pt x="430" y="275"/>
                  </a:lnTo>
                  <a:lnTo>
                    <a:pt x="421" y="284"/>
                  </a:lnTo>
                  <a:lnTo>
                    <a:pt x="414" y="284"/>
                  </a:lnTo>
                  <a:lnTo>
                    <a:pt x="414" y="294"/>
                  </a:lnTo>
                  <a:lnTo>
                    <a:pt x="414" y="301"/>
                  </a:lnTo>
                  <a:lnTo>
                    <a:pt x="421" y="310"/>
                  </a:lnTo>
                  <a:lnTo>
                    <a:pt x="430" y="301"/>
                  </a:lnTo>
                  <a:lnTo>
                    <a:pt x="440" y="301"/>
                  </a:lnTo>
                  <a:lnTo>
                    <a:pt x="447" y="294"/>
                  </a:lnTo>
                  <a:lnTo>
                    <a:pt x="456" y="301"/>
                  </a:lnTo>
                  <a:lnTo>
                    <a:pt x="473" y="301"/>
                  </a:lnTo>
                  <a:lnTo>
                    <a:pt x="492" y="310"/>
                  </a:lnTo>
                  <a:lnTo>
                    <a:pt x="501" y="317"/>
                  </a:lnTo>
                  <a:lnTo>
                    <a:pt x="501" y="336"/>
                  </a:lnTo>
                  <a:lnTo>
                    <a:pt x="501" y="346"/>
                  </a:lnTo>
                  <a:lnTo>
                    <a:pt x="492" y="362"/>
                  </a:lnTo>
                  <a:lnTo>
                    <a:pt x="492" y="369"/>
                  </a:lnTo>
                  <a:lnTo>
                    <a:pt x="482" y="379"/>
                  </a:lnTo>
                  <a:lnTo>
                    <a:pt x="473" y="386"/>
                  </a:lnTo>
                  <a:lnTo>
                    <a:pt x="466" y="386"/>
                  </a:lnTo>
                  <a:lnTo>
                    <a:pt x="456" y="386"/>
                  </a:lnTo>
                  <a:lnTo>
                    <a:pt x="456" y="395"/>
                  </a:lnTo>
                  <a:lnTo>
                    <a:pt x="447" y="395"/>
                  </a:lnTo>
                  <a:lnTo>
                    <a:pt x="440" y="395"/>
                  </a:lnTo>
                  <a:lnTo>
                    <a:pt x="430" y="395"/>
                  </a:lnTo>
                  <a:lnTo>
                    <a:pt x="421" y="405"/>
                  </a:lnTo>
                  <a:lnTo>
                    <a:pt x="430" y="405"/>
                  </a:lnTo>
                  <a:lnTo>
                    <a:pt x="430" y="414"/>
                  </a:lnTo>
                  <a:lnTo>
                    <a:pt x="421" y="422"/>
                  </a:lnTo>
                  <a:lnTo>
                    <a:pt x="414" y="414"/>
                  </a:lnTo>
                  <a:lnTo>
                    <a:pt x="404" y="414"/>
                  </a:lnTo>
                  <a:lnTo>
                    <a:pt x="397" y="414"/>
                  </a:lnTo>
                  <a:lnTo>
                    <a:pt x="397" y="422"/>
                  </a:lnTo>
                  <a:lnTo>
                    <a:pt x="404" y="431"/>
                  </a:lnTo>
                  <a:lnTo>
                    <a:pt x="414" y="438"/>
                  </a:lnTo>
                  <a:lnTo>
                    <a:pt x="421" y="438"/>
                  </a:lnTo>
                  <a:lnTo>
                    <a:pt x="430" y="448"/>
                  </a:lnTo>
                  <a:lnTo>
                    <a:pt x="440" y="438"/>
                  </a:lnTo>
                  <a:lnTo>
                    <a:pt x="447" y="438"/>
                  </a:lnTo>
                  <a:lnTo>
                    <a:pt x="456" y="448"/>
                  </a:lnTo>
                  <a:lnTo>
                    <a:pt x="447" y="457"/>
                  </a:lnTo>
                  <a:lnTo>
                    <a:pt x="440" y="464"/>
                  </a:lnTo>
                  <a:lnTo>
                    <a:pt x="430" y="464"/>
                  </a:lnTo>
                  <a:lnTo>
                    <a:pt x="421" y="474"/>
                  </a:lnTo>
                  <a:lnTo>
                    <a:pt x="414" y="483"/>
                  </a:lnTo>
                  <a:lnTo>
                    <a:pt x="404" y="474"/>
                  </a:lnTo>
                  <a:lnTo>
                    <a:pt x="397" y="474"/>
                  </a:lnTo>
                  <a:lnTo>
                    <a:pt x="378" y="483"/>
                  </a:lnTo>
                  <a:lnTo>
                    <a:pt x="369" y="474"/>
                  </a:lnTo>
                  <a:lnTo>
                    <a:pt x="362" y="474"/>
                  </a:lnTo>
                  <a:lnTo>
                    <a:pt x="352" y="464"/>
                  </a:lnTo>
                  <a:lnTo>
                    <a:pt x="345" y="464"/>
                  </a:lnTo>
                  <a:lnTo>
                    <a:pt x="336" y="464"/>
                  </a:lnTo>
                  <a:lnTo>
                    <a:pt x="326" y="464"/>
                  </a:lnTo>
                  <a:lnTo>
                    <a:pt x="310" y="464"/>
                  </a:lnTo>
                  <a:lnTo>
                    <a:pt x="310" y="457"/>
                  </a:lnTo>
                  <a:lnTo>
                    <a:pt x="300" y="457"/>
                  </a:lnTo>
                  <a:lnTo>
                    <a:pt x="293" y="457"/>
                  </a:lnTo>
                  <a:lnTo>
                    <a:pt x="284" y="448"/>
                  </a:lnTo>
                  <a:lnTo>
                    <a:pt x="274" y="438"/>
                  </a:lnTo>
                  <a:lnTo>
                    <a:pt x="267" y="448"/>
                  </a:lnTo>
                  <a:lnTo>
                    <a:pt x="267" y="457"/>
                  </a:lnTo>
                  <a:lnTo>
                    <a:pt x="248" y="457"/>
                  </a:lnTo>
                  <a:lnTo>
                    <a:pt x="241" y="448"/>
                  </a:lnTo>
                  <a:lnTo>
                    <a:pt x="225" y="448"/>
                  </a:lnTo>
                  <a:lnTo>
                    <a:pt x="215" y="457"/>
                  </a:lnTo>
                  <a:lnTo>
                    <a:pt x="206" y="457"/>
                  </a:lnTo>
                  <a:lnTo>
                    <a:pt x="206" y="448"/>
                  </a:lnTo>
                  <a:lnTo>
                    <a:pt x="196" y="438"/>
                  </a:lnTo>
                  <a:lnTo>
                    <a:pt x="189" y="431"/>
                  </a:lnTo>
                  <a:lnTo>
                    <a:pt x="180" y="431"/>
                  </a:lnTo>
                  <a:lnTo>
                    <a:pt x="173" y="431"/>
                  </a:lnTo>
                  <a:lnTo>
                    <a:pt x="163" y="431"/>
                  </a:lnTo>
                  <a:lnTo>
                    <a:pt x="154" y="431"/>
                  </a:lnTo>
                  <a:lnTo>
                    <a:pt x="146" y="422"/>
                  </a:lnTo>
                  <a:lnTo>
                    <a:pt x="137" y="431"/>
                  </a:lnTo>
                  <a:lnTo>
                    <a:pt x="137" y="438"/>
                  </a:lnTo>
                  <a:lnTo>
                    <a:pt x="137" y="448"/>
                  </a:lnTo>
                  <a:lnTo>
                    <a:pt x="128" y="457"/>
                  </a:lnTo>
                  <a:lnTo>
                    <a:pt x="111" y="457"/>
                  </a:lnTo>
                  <a:lnTo>
                    <a:pt x="102" y="448"/>
                  </a:lnTo>
                  <a:lnTo>
                    <a:pt x="102" y="438"/>
                  </a:lnTo>
                  <a:lnTo>
                    <a:pt x="85" y="438"/>
                  </a:lnTo>
                  <a:lnTo>
                    <a:pt x="68" y="431"/>
                  </a:lnTo>
                  <a:lnTo>
                    <a:pt x="52" y="438"/>
                  </a:lnTo>
                  <a:lnTo>
                    <a:pt x="42" y="448"/>
                  </a:lnTo>
                  <a:lnTo>
                    <a:pt x="42" y="438"/>
                  </a:lnTo>
                  <a:lnTo>
                    <a:pt x="33" y="438"/>
                  </a:lnTo>
                  <a:lnTo>
                    <a:pt x="33" y="448"/>
                  </a:lnTo>
                  <a:lnTo>
                    <a:pt x="26" y="448"/>
                  </a:lnTo>
                  <a:lnTo>
                    <a:pt x="16" y="448"/>
                  </a:lnTo>
                  <a:lnTo>
                    <a:pt x="16" y="431"/>
                  </a:lnTo>
                  <a:lnTo>
                    <a:pt x="7" y="431"/>
                  </a:lnTo>
                  <a:lnTo>
                    <a:pt x="0" y="431"/>
                  </a:lnTo>
                  <a:lnTo>
                    <a:pt x="16" y="431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18"/>
            <p:cNvSpPr>
              <a:spLocks/>
            </p:cNvSpPr>
            <p:nvPr/>
          </p:nvSpPr>
          <p:spPr bwMode="auto">
            <a:xfrm>
              <a:off x="3605213" y="3427413"/>
              <a:ext cx="285750" cy="269875"/>
            </a:xfrm>
            <a:custGeom>
              <a:avLst/>
              <a:gdLst>
                <a:gd name="T0" fmla="*/ 163 w 180"/>
                <a:gd name="T1" fmla="*/ 17 h 170"/>
                <a:gd name="T2" fmla="*/ 154 w 180"/>
                <a:gd name="T3" fmla="*/ 7 h 170"/>
                <a:gd name="T4" fmla="*/ 147 w 180"/>
                <a:gd name="T5" fmla="*/ 0 h 170"/>
                <a:gd name="T6" fmla="*/ 111 w 180"/>
                <a:gd name="T7" fmla="*/ 7 h 170"/>
                <a:gd name="T8" fmla="*/ 85 w 180"/>
                <a:gd name="T9" fmla="*/ 17 h 170"/>
                <a:gd name="T10" fmla="*/ 69 w 180"/>
                <a:gd name="T11" fmla="*/ 24 h 170"/>
                <a:gd name="T12" fmla="*/ 78 w 180"/>
                <a:gd name="T13" fmla="*/ 33 h 170"/>
                <a:gd name="T14" fmla="*/ 95 w 180"/>
                <a:gd name="T15" fmla="*/ 33 h 170"/>
                <a:gd name="T16" fmla="*/ 111 w 180"/>
                <a:gd name="T17" fmla="*/ 24 h 170"/>
                <a:gd name="T18" fmla="*/ 102 w 180"/>
                <a:gd name="T19" fmla="*/ 43 h 170"/>
                <a:gd name="T20" fmla="*/ 102 w 180"/>
                <a:gd name="T21" fmla="*/ 59 h 170"/>
                <a:gd name="T22" fmla="*/ 102 w 180"/>
                <a:gd name="T23" fmla="*/ 69 h 170"/>
                <a:gd name="T24" fmla="*/ 85 w 180"/>
                <a:gd name="T25" fmla="*/ 76 h 170"/>
                <a:gd name="T26" fmla="*/ 69 w 180"/>
                <a:gd name="T27" fmla="*/ 95 h 170"/>
                <a:gd name="T28" fmla="*/ 50 w 180"/>
                <a:gd name="T29" fmla="*/ 95 h 170"/>
                <a:gd name="T30" fmla="*/ 33 w 180"/>
                <a:gd name="T31" fmla="*/ 95 h 170"/>
                <a:gd name="T32" fmla="*/ 17 w 180"/>
                <a:gd name="T33" fmla="*/ 85 h 170"/>
                <a:gd name="T34" fmla="*/ 7 w 180"/>
                <a:gd name="T35" fmla="*/ 102 h 170"/>
                <a:gd name="T36" fmla="*/ 17 w 180"/>
                <a:gd name="T37" fmla="*/ 111 h 170"/>
                <a:gd name="T38" fmla="*/ 26 w 180"/>
                <a:gd name="T39" fmla="*/ 118 h 170"/>
                <a:gd name="T40" fmla="*/ 17 w 180"/>
                <a:gd name="T41" fmla="*/ 128 h 170"/>
                <a:gd name="T42" fmla="*/ 43 w 180"/>
                <a:gd name="T43" fmla="*/ 118 h 170"/>
                <a:gd name="T44" fmla="*/ 59 w 180"/>
                <a:gd name="T45" fmla="*/ 118 h 170"/>
                <a:gd name="T46" fmla="*/ 59 w 180"/>
                <a:gd name="T47" fmla="*/ 137 h 170"/>
                <a:gd name="T48" fmla="*/ 59 w 180"/>
                <a:gd name="T49" fmla="*/ 137 h 170"/>
                <a:gd name="T50" fmla="*/ 78 w 180"/>
                <a:gd name="T51" fmla="*/ 144 h 170"/>
                <a:gd name="T52" fmla="*/ 78 w 180"/>
                <a:gd name="T53" fmla="*/ 154 h 170"/>
                <a:gd name="T54" fmla="*/ 95 w 180"/>
                <a:gd name="T55" fmla="*/ 170 h 170"/>
                <a:gd name="T56" fmla="*/ 121 w 180"/>
                <a:gd name="T57" fmla="*/ 170 h 170"/>
                <a:gd name="T58" fmla="*/ 137 w 180"/>
                <a:gd name="T59" fmla="*/ 163 h 170"/>
                <a:gd name="T60" fmla="*/ 147 w 180"/>
                <a:gd name="T61" fmla="*/ 154 h 170"/>
                <a:gd name="T62" fmla="*/ 137 w 180"/>
                <a:gd name="T63" fmla="*/ 137 h 170"/>
                <a:gd name="T64" fmla="*/ 137 w 180"/>
                <a:gd name="T65" fmla="*/ 118 h 170"/>
                <a:gd name="T66" fmla="*/ 154 w 180"/>
                <a:gd name="T67" fmla="*/ 95 h 170"/>
                <a:gd name="T68" fmla="*/ 154 w 180"/>
                <a:gd name="T69" fmla="*/ 95 h 170"/>
                <a:gd name="T70" fmla="*/ 163 w 180"/>
                <a:gd name="T71" fmla="*/ 76 h 170"/>
                <a:gd name="T72" fmla="*/ 173 w 180"/>
                <a:gd name="T73" fmla="*/ 59 h 170"/>
                <a:gd name="T74" fmla="*/ 180 w 180"/>
                <a:gd name="T75" fmla="*/ 43 h 170"/>
                <a:gd name="T76" fmla="*/ 173 w 180"/>
                <a:gd name="T77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" h="170">
                  <a:moveTo>
                    <a:pt x="173" y="24"/>
                  </a:moveTo>
                  <a:lnTo>
                    <a:pt x="163" y="17"/>
                  </a:lnTo>
                  <a:lnTo>
                    <a:pt x="163" y="7"/>
                  </a:lnTo>
                  <a:lnTo>
                    <a:pt x="154" y="7"/>
                  </a:lnTo>
                  <a:lnTo>
                    <a:pt x="147" y="7"/>
                  </a:lnTo>
                  <a:lnTo>
                    <a:pt x="147" y="0"/>
                  </a:lnTo>
                  <a:lnTo>
                    <a:pt x="121" y="7"/>
                  </a:lnTo>
                  <a:lnTo>
                    <a:pt x="111" y="7"/>
                  </a:lnTo>
                  <a:lnTo>
                    <a:pt x="102" y="17"/>
                  </a:lnTo>
                  <a:lnTo>
                    <a:pt x="85" y="17"/>
                  </a:lnTo>
                  <a:lnTo>
                    <a:pt x="78" y="24"/>
                  </a:lnTo>
                  <a:lnTo>
                    <a:pt x="69" y="24"/>
                  </a:lnTo>
                  <a:lnTo>
                    <a:pt x="69" y="33"/>
                  </a:lnTo>
                  <a:lnTo>
                    <a:pt x="78" y="33"/>
                  </a:lnTo>
                  <a:lnTo>
                    <a:pt x="85" y="24"/>
                  </a:lnTo>
                  <a:lnTo>
                    <a:pt x="95" y="33"/>
                  </a:lnTo>
                  <a:lnTo>
                    <a:pt x="102" y="24"/>
                  </a:lnTo>
                  <a:lnTo>
                    <a:pt x="111" y="24"/>
                  </a:lnTo>
                  <a:lnTo>
                    <a:pt x="111" y="33"/>
                  </a:lnTo>
                  <a:lnTo>
                    <a:pt x="102" y="43"/>
                  </a:lnTo>
                  <a:lnTo>
                    <a:pt x="102" y="50"/>
                  </a:lnTo>
                  <a:lnTo>
                    <a:pt x="102" y="59"/>
                  </a:lnTo>
                  <a:lnTo>
                    <a:pt x="95" y="59"/>
                  </a:lnTo>
                  <a:lnTo>
                    <a:pt x="102" y="69"/>
                  </a:lnTo>
                  <a:lnTo>
                    <a:pt x="95" y="76"/>
                  </a:lnTo>
                  <a:lnTo>
                    <a:pt x="85" y="76"/>
                  </a:lnTo>
                  <a:lnTo>
                    <a:pt x="78" y="85"/>
                  </a:lnTo>
                  <a:lnTo>
                    <a:pt x="69" y="95"/>
                  </a:lnTo>
                  <a:lnTo>
                    <a:pt x="59" y="85"/>
                  </a:lnTo>
                  <a:lnTo>
                    <a:pt x="50" y="95"/>
                  </a:lnTo>
                  <a:lnTo>
                    <a:pt x="43" y="95"/>
                  </a:lnTo>
                  <a:lnTo>
                    <a:pt x="33" y="95"/>
                  </a:lnTo>
                  <a:lnTo>
                    <a:pt x="26" y="95"/>
                  </a:lnTo>
                  <a:lnTo>
                    <a:pt x="17" y="85"/>
                  </a:lnTo>
                  <a:lnTo>
                    <a:pt x="7" y="95"/>
                  </a:lnTo>
                  <a:lnTo>
                    <a:pt x="7" y="102"/>
                  </a:lnTo>
                  <a:lnTo>
                    <a:pt x="0" y="111"/>
                  </a:lnTo>
                  <a:lnTo>
                    <a:pt x="17" y="111"/>
                  </a:lnTo>
                  <a:lnTo>
                    <a:pt x="26" y="111"/>
                  </a:lnTo>
                  <a:lnTo>
                    <a:pt x="26" y="118"/>
                  </a:lnTo>
                  <a:lnTo>
                    <a:pt x="17" y="118"/>
                  </a:lnTo>
                  <a:lnTo>
                    <a:pt x="17" y="128"/>
                  </a:lnTo>
                  <a:lnTo>
                    <a:pt x="33" y="128"/>
                  </a:lnTo>
                  <a:lnTo>
                    <a:pt x="43" y="118"/>
                  </a:lnTo>
                  <a:lnTo>
                    <a:pt x="50" y="118"/>
                  </a:lnTo>
                  <a:lnTo>
                    <a:pt x="59" y="118"/>
                  </a:lnTo>
                  <a:lnTo>
                    <a:pt x="59" y="128"/>
                  </a:lnTo>
                  <a:lnTo>
                    <a:pt x="59" y="137"/>
                  </a:lnTo>
                  <a:lnTo>
                    <a:pt x="69" y="137"/>
                  </a:lnTo>
                  <a:lnTo>
                    <a:pt x="59" y="137"/>
                  </a:lnTo>
                  <a:lnTo>
                    <a:pt x="59" y="144"/>
                  </a:lnTo>
                  <a:lnTo>
                    <a:pt x="78" y="144"/>
                  </a:lnTo>
                  <a:lnTo>
                    <a:pt x="85" y="144"/>
                  </a:lnTo>
                  <a:lnTo>
                    <a:pt x="78" y="154"/>
                  </a:lnTo>
                  <a:lnTo>
                    <a:pt x="85" y="163"/>
                  </a:lnTo>
                  <a:lnTo>
                    <a:pt x="95" y="170"/>
                  </a:lnTo>
                  <a:lnTo>
                    <a:pt x="102" y="170"/>
                  </a:lnTo>
                  <a:lnTo>
                    <a:pt x="121" y="170"/>
                  </a:lnTo>
                  <a:lnTo>
                    <a:pt x="128" y="170"/>
                  </a:lnTo>
                  <a:lnTo>
                    <a:pt x="137" y="163"/>
                  </a:lnTo>
                  <a:lnTo>
                    <a:pt x="137" y="154"/>
                  </a:lnTo>
                  <a:lnTo>
                    <a:pt x="147" y="154"/>
                  </a:lnTo>
                  <a:lnTo>
                    <a:pt x="147" y="137"/>
                  </a:lnTo>
                  <a:lnTo>
                    <a:pt x="137" y="137"/>
                  </a:lnTo>
                  <a:lnTo>
                    <a:pt x="137" y="128"/>
                  </a:lnTo>
                  <a:lnTo>
                    <a:pt x="137" y="118"/>
                  </a:lnTo>
                  <a:lnTo>
                    <a:pt x="147" y="111"/>
                  </a:lnTo>
                  <a:lnTo>
                    <a:pt x="154" y="95"/>
                  </a:lnTo>
                  <a:lnTo>
                    <a:pt x="147" y="95"/>
                  </a:lnTo>
                  <a:lnTo>
                    <a:pt x="154" y="95"/>
                  </a:lnTo>
                  <a:lnTo>
                    <a:pt x="163" y="85"/>
                  </a:lnTo>
                  <a:lnTo>
                    <a:pt x="163" y="76"/>
                  </a:lnTo>
                  <a:lnTo>
                    <a:pt x="163" y="69"/>
                  </a:lnTo>
                  <a:lnTo>
                    <a:pt x="173" y="59"/>
                  </a:lnTo>
                  <a:lnTo>
                    <a:pt x="180" y="50"/>
                  </a:lnTo>
                  <a:lnTo>
                    <a:pt x="180" y="43"/>
                  </a:lnTo>
                  <a:lnTo>
                    <a:pt x="173" y="33"/>
                  </a:lnTo>
                  <a:lnTo>
                    <a:pt x="173" y="2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19"/>
            <p:cNvSpPr>
              <a:spLocks/>
            </p:cNvSpPr>
            <p:nvPr/>
          </p:nvSpPr>
          <p:spPr bwMode="auto">
            <a:xfrm>
              <a:off x="3605213" y="3427413"/>
              <a:ext cx="285750" cy="269875"/>
            </a:xfrm>
            <a:custGeom>
              <a:avLst/>
              <a:gdLst>
                <a:gd name="T0" fmla="*/ 163 w 180"/>
                <a:gd name="T1" fmla="*/ 17 h 170"/>
                <a:gd name="T2" fmla="*/ 154 w 180"/>
                <a:gd name="T3" fmla="*/ 7 h 170"/>
                <a:gd name="T4" fmla="*/ 147 w 180"/>
                <a:gd name="T5" fmla="*/ 0 h 170"/>
                <a:gd name="T6" fmla="*/ 111 w 180"/>
                <a:gd name="T7" fmla="*/ 7 h 170"/>
                <a:gd name="T8" fmla="*/ 85 w 180"/>
                <a:gd name="T9" fmla="*/ 17 h 170"/>
                <a:gd name="T10" fmla="*/ 69 w 180"/>
                <a:gd name="T11" fmla="*/ 24 h 170"/>
                <a:gd name="T12" fmla="*/ 78 w 180"/>
                <a:gd name="T13" fmla="*/ 33 h 170"/>
                <a:gd name="T14" fmla="*/ 95 w 180"/>
                <a:gd name="T15" fmla="*/ 33 h 170"/>
                <a:gd name="T16" fmla="*/ 111 w 180"/>
                <a:gd name="T17" fmla="*/ 24 h 170"/>
                <a:gd name="T18" fmla="*/ 102 w 180"/>
                <a:gd name="T19" fmla="*/ 43 h 170"/>
                <a:gd name="T20" fmla="*/ 102 w 180"/>
                <a:gd name="T21" fmla="*/ 59 h 170"/>
                <a:gd name="T22" fmla="*/ 102 w 180"/>
                <a:gd name="T23" fmla="*/ 69 h 170"/>
                <a:gd name="T24" fmla="*/ 85 w 180"/>
                <a:gd name="T25" fmla="*/ 76 h 170"/>
                <a:gd name="T26" fmla="*/ 69 w 180"/>
                <a:gd name="T27" fmla="*/ 95 h 170"/>
                <a:gd name="T28" fmla="*/ 50 w 180"/>
                <a:gd name="T29" fmla="*/ 95 h 170"/>
                <a:gd name="T30" fmla="*/ 33 w 180"/>
                <a:gd name="T31" fmla="*/ 95 h 170"/>
                <a:gd name="T32" fmla="*/ 17 w 180"/>
                <a:gd name="T33" fmla="*/ 85 h 170"/>
                <a:gd name="T34" fmla="*/ 7 w 180"/>
                <a:gd name="T35" fmla="*/ 102 h 170"/>
                <a:gd name="T36" fmla="*/ 17 w 180"/>
                <a:gd name="T37" fmla="*/ 111 h 170"/>
                <a:gd name="T38" fmla="*/ 26 w 180"/>
                <a:gd name="T39" fmla="*/ 118 h 170"/>
                <a:gd name="T40" fmla="*/ 17 w 180"/>
                <a:gd name="T41" fmla="*/ 128 h 170"/>
                <a:gd name="T42" fmla="*/ 43 w 180"/>
                <a:gd name="T43" fmla="*/ 118 h 170"/>
                <a:gd name="T44" fmla="*/ 59 w 180"/>
                <a:gd name="T45" fmla="*/ 118 h 170"/>
                <a:gd name="T46" fmla="*/ 59 w 180"/>
                <a:gd name="T47" fmla="*/ 137 h 170"/>
                <a:gd name="T48" fmla="*/ 59 w 180"/>
                <a:gd name="T49" fmla="*/ 137 h 170"/>
                <a:gd name="T50" fmla="*/ 78 w 180"/>
                <a:gd name="T51" fmla="*/ 144 h 170"/>
                <a:gd name="T52" fmla="*/ 78 w 180"/>
                <a:gd name="T53" fmla="*/ 154 h 170"/>
                <a:gd name="T54" fmla="*/ 95 w 180"/>
                <a:gd name="T55" fmla="*/ 170 h 170"/>
                <a:gd name="T56" fmla="*/ 121 w 180"/>
                <a:gd name="T57" fmla="*/ 170 h 170"/>
                <a:gd name="T58" fmla="*/ 137 w 180"/>
                <a:gd name="T59" fmla="*/ 163 h 170"/>
                <a:gd name="T60" fmla="*/ 147 w 180"/>
                <a:gd name="T61" fmla="*/ 154 h 170"/>
                <a:gd name="T62" fmla="*/ 137 w 180"/>
                <a:gd name="T63" fmla="*/ 137 h 170"/>
                <a:gd name="T64" fmla="*/ 137 w 180"/>
                <a:gd name="T65" fmla="*/ 118 h 170"/>
                <a:gd name="T66" fmla="*/ 154 w 180"/>
                <a:gd name="T67" fmla="*/ 95 h 170"/>
                <a:gd name="T68" fmla="*/ 154 w 180"/>
                <a:gd name="T69" fmla="*/ 95 h 170"/>
                <a:gd name="T70" fmla="*/ 163 w 180"/>
                <a:gd name="T71" fmla="*/ 76 h 170"/>
                <a:gd name="T72" fmla="*/ 173 w 180"/>
                <a:gd name="T73" fmla="*/ 59 h 170"/>
                <a:gd name="T74" fmla="*/ 180 w 180"/>
                <a:gd name="T75" fmla="*/ 43 h 170"/>
                <a:gd name="T76" fmla="*/ 173 w 180"/>
                <a:gd name="T77" fmla="*/ 2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" h="170">
                  <a:moveTo>
                    <a:pt x="173" y="24"/>
                  </a:moveTo>
                  <a:lnTo>
                    <a:pt x="163" y="17"/>
                  </a:lnTo>
                  <a:lnTo>
                    <a:pt x="163" y="7"/>
                  </a:lnTo>
                  <a:lnTo>
                    <a:pt x="154" y="7"/>
                  </a:lnTo>
                  <a:lnTo>
                    <a:pt x="147" y="7"/>
                  </a:lnTo>
                  <a:lnTo>
                    <a:pt x="147" y="0"/>
                  </a:lnTo>
                  <a:lnTo>
                    <a:pt x="121" y="7"/>
                  </a:lnTo>
                  <a:lnTo>
                    <a:pt x="111" y="7"/>
                  </a:lnTo>
                  <a:lnTo>
                    <a:pt x="102" y="17"/>
                  </a:lnTo>
                  <a:lnTo>
                    <a:pt x="85" y="17"/>
                  </a:lnTo>
                  <a:lnTo>
                    <a:pt x="78" y="24"/>
                  </a:lnTo>
                  <a:lnTo>
                    <a:pt x="69" y="24"/>
                  </a:lnTo>
                  <a:lnTo>
                    <a:pt x="69" y="33"/>
                  </a:lnTo>
                  <a:lnTo>
                    <a:pt x="78" y="33"/>
                  </a:lnTo>
                  <a:lnTo>
                    <a:pt x="85" y="24"/>
                  </a:lnTo>
                  <a:lnTo>
                    <a:pt x="95" y="33"/>
                  </a:lnTo>
                  <a:lnTo>
                    <a:pt x="102" y="24"/>
                  </a:lnTo>
                  <a:lnTo>
                    <a:pt x="111" y="24"/>
                  </a:lnTo>
                  <a:lnTo>
                    <a:pt x="111" y="33"/>
                  </a:lnTo>
                  <a:lnTo>
                    <a:pt x="102" y="43"/>
                  </a:lnTo>
                  <a:lnTo>
                    <a:pt x="102" y="50"/>
                  </a:lnTo>
                  <a:lnTo>
                    <a:pt x="102" y="59"/>
                  </a:lnTo>
                  <a:lnTo>
                    <a:pt x="95" y="59"/>
                  </a:lnTo>
                  <a:lnTo>
                    <a:pt x="102" y="69"/>
                  </a:lnTo>
                  <a:lnTo>
                    <a:pt x="95" y="76"/>
                  </a:lnTo>
                  <a:lnTo>
                    <a:pt x="85" y="76"/>
                  </a:lnTo>
                  <a:lnTo>
                    <a:pt x="78" y="85"/>
                  </a:lnTo>
                  <a:lnTo>
                    <a:pt x="69" y="95"/>
                  </a:lnTo>
                  <a:lnTo>
                    <a:pt x="59" y="85"/>
                  </a:lnTo>
                  <a:lnTo>
                    <a:pt x="50" y="95"/>
                  </a:lnTo>
                  <a:lnTo>
                    <a:pt x="43" y="95"/>
                  </a:lnTo>
                  <a:lnTo>
                    <a:pt x="33" y="95"/>
                  </a:lnTo>
                  <a:lnTo>
                    <a:pt x="26" y="95"/>
                  </a:lnTo>
                  <a:lnTo>
                    <a:pt x="17" y="85"/>
                  </a:lnTo>
                  <a:lnTo>
                    <a:pt x="7" y="95"/>
                  </a:lnTo>
                  <a:lnTo>
                    <a:pt x="7" y="102"/>
                  </a:lnTo>
                  <a:lnTo>
                    <a:pt x="0" y="111"/>
                  </a:lnTo>
                  <a:lnTo>
                    <a:pt x="17" y="111"/>
                  </a:lnTo>
                  <a:lnTo>
                    <a:pt x="26" y="111"/>
                  </a:lnTo>
                  <a:lnTo>
                    <a:pt x="26" y="118"/>
                  </a:lnTo>
                  <a:lnTo>
                    <a:pt x="17" y="118"/>
                  </a:lnTo>
                  <a:lnTo>
                    <a:pt x="17" y="128"/>
                  </a:lnTo>
                  <a:lnTo>
                    <a:pt x="33" y="128"/>
                  </a:lnTo>
                  <a:lnTo>
                    <a:pt x="43" y="118"/>
                  </a:lnTo>
                  <a:lnTo>
                    <a:pt x="50" y="118"/>
                  </a:lnTo>
                  <a:lnTo>
                    <a:pt x="59" y="118"/>
                  </a:lnTo>
                  <a:lnTo>
                    <a:pt x="59" y="128"/>
                  </a:lnTo>
                  <a:lnTo>
                    <a:pt x="59" y="137"/>
                  </a:lnTo>
                  <a:lnTo>
                    <a:pt x="69" y="137"/>
                  </a:lnTo>
                  <a:lnTo>
                    <a:pt x="59" y="137"/>
                  </a:lnTo>
                  <a:lnTo>
                    <a:pt x="59" y="144"/>
                  </a:lnTo>
                  <a:lnTo>
                    <a:pt x="78" y="144"/>
                  </a:lnTo>
                  <a:lnTo>
                    <a:pt x="85" y="144"/>
                  </a:lnTo>
                  <a:lnTo>
                    <a:pt x="78" y="154"/>
                  </a:lnTo>
                  <a:lnTo>
                    <a:pt x="85" y="163"/>
                  </a:lnTo>
                  <a:lnTo>
                    <a:pt x="95" y="170"/>
                  </a:lnTo>
                  <a:lnTo>
                    <a:pt x="102" y="170"/>
                  </a:lnTo>
                  <a:lnTo>
                    <a:pt x="121" y="170"/>
                  </a:lnTo>
                  <a:lnTo>
                    <a:pt x="128" y="170"/>
                  </a:lnTo>
                  <a:lnTo>
                    <a:pt x="137" y="163"/>
                  </a:lnTo>
                  <a:lnTo>
                    <a:pt x="137" y="154"/>
                  </a:lnTo>
                  <a:lnTo>
                    <a:pt x="147" y="154"/>
                  </a:lnTo>
                  <a:lnTo>
                    <a:pt x="147" y="137"/>
                  </a:lnTo>
                  <a:lnTo>
                    <a:pt x="137" y="137"/>
                  </a:lnTo>
                  <a:lnTo>
                    <a:pt x="137" y="128"/>
                  </a:lnTo>
                  <a:lnTo>
                    <a:pt x="137" y="118"/>
                  </a:lnTo>
                  <a:lnTo>
                    <a:pt x="147" y="111"/>
                  </a:lnTo>
                  <a:lnTo>
                    <a:pt x="154" y="95"/>
                  </a:lnTo>
                  <a:lnTo>
                    <a:pt x="147" y="95"/>
                  </a:lnTo>
                  <a:lnTo>
                    <a:pt x="154" y="95"/>
                  </a:lnTo>
                  <a:lnTo>
                    <a:pt x="163" y="85"/>
                  </a:lnTo>
                  <a:lnTo>
                    <a:pt x="163" y="76"/>
                  </a:lnTo>
                  <a:lnTo>
                    <a:pt x="163" y="69"/>
                  </a:lnTo>
                  <a:lnTo>
                    <a:pt x="173" y="59"/>
                  </a:lnTo>
                  <a:lnTo>
                    <a:pt x="180" y="50"/>
                  </a:lnTo>
                  <a:lnTo>
                    <a:pt x="180" y="43"/>
                  </a:lnTo>
                  <a:lnTo>
                    <a:pt x="173" y="33"/>
                  </a:lnTo>
                  <a:lnTo>
                    <a:pt x="173" y="2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20"/>
            <p:cNvSpPr>
              <a:spLocks/>
            </p:cNvSpPr>
            <p:nvPr/>
          </p:nvSpPr>
          <p:spPr bwMode="auto">
            <a:xfrm>
              <a:off x="3789363" y="2665413"/>
              <a:ext cx="398463" cy="558800"/>
            </a:xfrm>
            <a:custGeom>
              <a:avLst/>
              <a:gdLst>
                <a:gd name="T0" fmla="*/ 104 w 251"/>
                <a:gd name="T1" fmla="*/ 343 h 352"/>
                <a:gd name="T2" fmla="*/ 78 w 251"/>
                <a:gd name="T3" fmla="*/ 333 h 352"/>
                <a:gd name="T4" fmla="*/ 69 w 251"/>
                <a:gd name="T5" fmla="*/ 333 h 352"/>
                <a:gd name="T6" fmla="*/ 43 w 251"/>
                <a:gd name="T7" fmla="*/ 326 h 352"/>
                <a:gd name="T8" fmla="*/ 36 w 251"/>
                <a:gd name="T9" fmla="*/ 352 h 352"/>
                <a:gd name="T10" fmla="*/ 19 w 251"/>
                <a:gd name="T11" fmla="*/ 326 h 352"/>
                <a:gd name="T12" fmla="*/ 10 w 251"/>
                <a:gd name="T13" fmla="*/ 343 h 352"/>
                <a:gd name="T14" fmla="*/ 0 w 251"/>
                <a:gd name="T15" fmla="*/ 317 h 352"/>
                <a:gd name="T16" fmla="*/ 10 w 251"/>
                <a:gd name="T17" fmla="*/ 300 h 352"/>
                <a:gd name="T18" fmla="*/ 26 w 251"/>
                <a:gd name="T19" fmla="*/ 284 h 352"/>
                <a:gd name="T20" fmla="*/ 52 w 251"/>
                <a:gd name="T21" fmla="*/ 265 h 352"/>
                <a:gd name="T22" fmla="*/ 69 w 251"/>
                <a:gd name="T23" fmla="*/ 248 h 352"/>
                <a:gd name="T24" fmla="*/ 52 w 251"/>
                <a:gd name="T25" fmla="*/ 231 h 352"/>
                <a:gd name="T26" fmla="*/ 36 w 251"/>
                <a:gd name="T27" fmla="*/ 222 h 352"/>
                <a:gd name="T28" fmla="*/ 52 w 251"/>
                <a:gd name="T29" fmla="*/ 205 h 352"/>
                <a:gd name="T30" fmla="*/ 26 w 251"/>
                <a:gd name="T31" fmla="*/ 215 h 352"/>
                <a:gd name="T32" fmla="*/ 19 w 251"/>
                <a:gd name="T33" fmla="*/ 205 h 352"/>
                <a:gd name="T34" fmla="*/ 43 w 251"/>
                <a:gd name="T35" fmla="*/ 179 h 352"/>
                <a:gd name="T36" fmla="*/ 43 w 251"/>
                <a:gd name="T37" fmla="*/ 170 h 352"/>
                <a:gd name="T38" fmla="*/ 69 w 251"/>
                <a:gd name="T39" fmla="*/ 146 h 352"/>
                <a:gd name="T40" fmla="*/ 43 w 251"/>
                <a:gd name="T41" fmla="*/ 153 h 352"/>
                <a:gd name="T42" fmla="*/ 19 w 251"/>
                <a:gd name="T43" fmla="*/ 153 h 352"/>
                <a:gd name="T44" fmla="*/ 36 w 251"/>
                <a:gd name="T45" fmla="*/ 127 h 352"/>
                <a:gd name="T46" fmla="*/ 52 w 251"/>
                <a:gd name="T47" fmla="*/ 111 h 352"/>
                <a:gd name="T48" fmla="*/ 69 w 251"/>
                <a:gd name="T49" fmla="*/ 94 h 352"/>
                <a:gd name="T50" fmla="*/ 62 w 251"/>
                <a:gd name="T51" fmla="*/ 85 h 352"/>
                <a:gd name="T52" fmla="*/ 62 w 251"/>
                <a:gd name="T53" fmla="*/ 59 h 352"/>
                <a:gd name="T54" fmla="*/ 88 w 251"/>
                <a:gd name="T55" fmla="*/ 49 h 352"/>
                <a:gd name="T56" fmla="*/ 104 w 251"/>
                <a:gd name="T57" fmla="*/ 68 h 352"/>
                <a:gd name="T58" fmla="*/ 95 w 251"/>
                <a:gd name="T59" fmla="*/ 42 h 352"/>
                <a:gd name="T60" fmla="*/ 104 w 251"/>
                <a:gd name="T61" fmla="*/ 26 h 352"/>
                <a:gd name="T62" fmla="*/ 121 w 251"/>
                <a:gd name="T63" fmla="*/ 26 h 352"/>
                <a:gd name="T64" fmla="*/ 140 w 251"/>
                <a:gd name="T65" fmla="*/ 0 h 352"/>
                <a:gd name="T66" fmla="*/ 156 w 251"/>
                <a:gd name="T67" fmla="*/ 16 h 352"/>
                <a:gd name="T68" fmla="*/ 182 w 251"/>
                <a:gd name="T69" fmla="*/ 26 h 352"/>
                <a:gd name="T70" fmla="*/ 208 w 251"/>
                <a:gd name="T71" fmla="*/ 26 h 352"/>
                <a:gd name="T72" fmla="*/ 215 w 251"/>
                <a:gd name="T73" fmla="*/ 42 h 352"/>
                <a:gd name="T74" fmla="*/ 192 w 251"/>
                <a:gd name="T75" fmla="*/ 59 h 352"/>
                <a:gd name="T76" fmla="*/ 166 w 251"/>
                <a:gd name="T77" fmla="*/ 68 h 352"/>
                <a:gd name="T78" fmla="*/ 149 w 251"/>
                <a:gd name="T79" fmla="*/ 85 h 352"/>
                <a:gd name="T80" fmla="*/ 140 w 251"/>
                <a:gd name="T81" fmla="*/ 101 h 352"/>
                <a:gd name="T82" fmla="*/ 130 w 251"/>
                <a:gd name="T83" fmla="*/ 120 h 352"/>
                <a:gd name="T84" fmla="*/ 166 w 251"/>
                <a:gd name="T85" fmla="*/ 111 h 352"/>
                <a:gd name="T86" fmla="*/ 208 w 251"/>
                <a:gd name="T87" fmla="*/ 111 h 352"/>
                <a:gd name="T88" fmla="*/ 225 w 251"/>
                <a:gd name="T89" fmla="*/ 127 h 352"/>
                <a:gd name="T90" fmla="*/ 251 w 251"/>
                <a:gd name="T91" fmla="*/ 127 h 352"/>
                <a:gd name="T92" fmla="*/ 244 w 251"/>
                <a:gd name="T93" fmla="*/ 153 h 352"/>
                <a:gd name="T94" fmla="*/ 225 w 251"/>
                <a:gd name="T95" fmla="*/ 163 h 352"/>
                <a:gd name="T96" fmla="*/ 225 w 251"/>
                <a:gd name="T97" fmla="*/ 189 h 352"/>
                <a:gd name="T98" fmla="*/ 199 w 251"/>
                <a:gd name="T99" fmla="*/ 215 h 352"/>
                <a:gd name="T100" fmla="*/ 173 w 251"/>
                <a:gd name="T101" fmla="*/ 215 h 352"/>
                <a:gd name="T102" fmla="*/ 149 w 251"/>
                <a:gd name="T103" fmla="*/ 222 h 352"/>
                <a:gd name="T104" fmla="*/ 173 w 251"/>
                <a:gd name="T105" fmla="*/ 231 h 352"/>
                <a:gd name="T106" fmla="*/ 149 w 251"/>
                <a:gd name="T107" fmla="*/ 248 h 352"/>
                <a:gd name="T108" fmla="*/ 121 w 251"/>
                <a:gd name="T109" fmla="*/ 241 h 352"/>
                <a:gd name="T110" fmla="*/ 121 w 251"/>
                <a:gd name="T111" fmla="*/ 248 h 352"/>
                <a:gd name="T112" fmla="*/ 156 w 251"/>
                <a:gd name="T113" fmla="*/ 258 h 352"/>
                <a:gd name="T114" fmla="*/ 182 w 251"/>
                <a:gd name="T115" fmla="*/ 274 h 352"/>
                <a:gd name="T116" fmla="*/ 173 w 251"/>
                <a:gd name="T117" fmla="*/ 310 h 352"/>
                <a:gd name="T118" fmla="*/ 166 w 251"/>
                <a:gd name="T119" fmla="*/ 317 h 352"/>
                <a:gd name="T120" fmla="*/ 149 w 251"/>
                <a:gd name="T121" fmla="*/ 326 h 352"/>
                <a:gd name="T122" fmla="*/ 130 w 251"/>
                <a:gd name="T123" fmla="*/ 343 h 352"/>
                <a:gd name="T124" fmla="*/ 114 w 251"/>
                <a:gd name="T125" fmla="*/ 34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352">
                  <a:moveTo>
                    <a:pt x="114" y="343"/>
                  </a:moveTo>
                  <a:lnTo>
                    <a:pt x="114" y="333"/>
                  </a:lnTo>
                  <a:lnTo>
                    <a:pt x="104" y="343"/>
                  </a:lnTo>
                  <a:lnTo>
                    <a:pt x="95" y="343"/>
                  </a:lnTo>
                  <a:lnTo>
                    <a:pt x="88" y="333"/>
                  </a:lnTo>
                  <a:lnTo>
                    <a:pt x="78" y="333"/>
                  </a:lnTo>
                  <a:lnTo>
                    <a:pt x="78" y="343"/>
                  </a:lnTo>
                  <a:lnTo>
                    <a:pt x="69" y="343"/>
                  </a:lnTo>
                  <a:lnTo>
                    <a:pt x="69" y="333"/>
                  </a:lnTo>
                  <a:lnTo>
                    <a:pt x="52" y="343"/>
                  </a:lnTo>
                  <a:lnTo>
                    <a:pt x="52" y="333"/>
                  </a:lnTo>
                  <a:lnTo>
                    <a:pt x="43" y="326"/>
                  </a:lnTo>
                  <a:lnTo>
                    <a:pt x="36" y="333"/>
                  </a:lnTo>
                  <a:lnTo>
                    <a:pt x="36" y="343"/>
                  </a:lnTo>
                  <a:lnTo>
                    <a:pt x="36" y="352"/>
                  </a:lnTo>
                  <a:lnTo>
                    <a:pt x="26" y="343"/>
                  </a:lnTo>
                  <a:lnTo>
                    <a:pt x="26" y="333"/>
                  </a:lnTo>
                  <a:lnTo>
                    <a:pt x="19" y="326"/>
                  </a:lnTo>
                  <a:lnTo>
                    <a:pt x="10" y="326"/>
                  </a:lnTo>
                  <a:lnTo>
                    <a:pt x="10" y="333"/>
                  </a:lnTo>
                  <a:lnTo>
                    <a:pt x="10" y="343"/>
                  </a:lnTo>
                  <a:lnTo>
                    <a:pt x="0" y="343"/>
                  </a:lnTo>
                  <a:lnTo>
                    <a:pt x="0" y="333"/>
                  </a:lnTo>
                  <a:lnTo>
                    <a:pt x="0" y="317"/>
                  </a:lnTo>
                  <a:lnTo>
                    <a:pt x="0" y="310"/>
                  </a:lnTo>
                  <a:lnTo>
                    <a:pt x="10" y="310"/>
                  </a:lnTo>
                  <a:lnTo>
                    <a:pt x="10" y="300"/>
                  </a:lnTo>
                  <a:lnTo>
                    <a:pt x="19" y="300"/>
                  </a:lnTo>
                  <a:lnTo>
                    <a:pt x="26" y="291"/>
                  </a:lnTo>
                  <a:lnTo>
                    <a:pt x="26" y="284"/>
                  </a:lnTo>
                  <a:lnTo>
                    <a:pt x="36" y="284"/>
                  </a:lnTo>
                  <a:lnTo>
                    <a:pt x="43" y="274"/>
                  </a:lnTo>
                  <a:lnTo>
                    <a:pt x="52" y="265"/>
                  </a:lnTo>
                  <a:lnTo>
                    <a:pt x="62" y="258"/>
                  </a:lnTo>
                  <a:lnTo>
                    <a:pt x="62" y="248"/>
                  </a:lnTo>
                  <a:lnTo>
                    <a:pt x="69" y="248"/>
                  </a:lnTo>
                  <a:lnTo>
                    <a:pt x="69" y="241"/>
                  </a:lnTo>
                  <a:lnTo>
                    <a:pt x="62" y="241"/>
                  </a:lnTo>
                  <a:lnTo>
                    <a:pt x="52" y="231"/>
                  </a:lnTo>
                  <a:lnTo>
                    <a:pt x="43" y="231"/>
                  </a:lnTo>
                  <a:lnTo>
                    <a:pt x="36" y="231"/>
                  </a:lnTo>
                  <a:lnTo>
                    <a:pt x="36" y="222"/>
                  </a:lnTo>
                  <a:lnTo>
                    <a:pt x="43" y="222"/>
                  </a:lnTo>
                  <a:lnTo>
                    <a:pt x="52" y="215"/>
                  </a:lnTo>
                  <a:lnTo>
                    <a:pt x="52" y="205"/>
                  </a:lnTo>
                  <a:lnTo>
                    <a:pt x="43" y="196"/>
                  </a:lnTo>
                  <a:lnTo>
                    <a:pt x="36" y="196"/>
                  </a:lnTo>
                  <a:lnTo>
                    <a:pt x="26" y="215"/>
                  </a:lnTo>
                  <a:lnTo>
                    <a:pt x="19" y="222"/>
                  </a:lnTo>
                  <a:lnTo>
                    <a:pt x="19" y="215"/>
                  </a:lnTo>
                  <a:lnTo>
                    <a:pt x="19" y="205"/>
                  </a:lnTo>
                  <a:lnTo>
                    <a:pt x="26" y="189"/>
                  </a:lnTo>
                  <a:lnTo>
                    <a:pt x="36" y="179"/>
                  </a:lnTo>
                  <a:lnTo>
                    <a:pt x="43" y="179"/>
                  </a:lnTo>
                  <a:lnTo>
                    <a:pt x="52" y="179"/>
                  </a:lnTo>
                  <a:lnTo>
                    <a:pt x="52" y="170"/>
                  </a:lnTo>
                  <a:lnTo>
                    <a:pt x="43" y="170"/>
                  </a:lnTo>
                  <a:lnTo>
                    <a:pt x="52" y="163"/>
                  </a:lnTo>
                  <a:lnTo>
                    <a:pt x="62" y="153"/>
                  </a:lnTo>
                  <a:lnTo>
                    <a:pt x="69" y="146"/>
                  </a:lnTo>
                  <a:lnTo>
                    <a:pt x="62" y="146"/>
                  </a:lnTo>
                  <a:lnTo>
                    <a:pt x="52" y="153"/>
                  </a:lnTo>
                  <a:lnTo>
                    <a:pt x="43" y="153"/>
                  </a:lnTo>
                  <a:lnTo>
                    <a:pt x="36" y="170"/>
                  </a:lnTo>
                  <a:lnTo>
                    <a:pt x="26" y="163"/>
                  </a:lnTo>
                  <a:lnTo>
                    <a:pt x="19" y="153"/>
                  </a:lnTo>
                  <a:lnTo>
                    <a:pt x="36" y="146"/>
                  </a:lnTo>
                  <a:lnTo>
                    <a:pt x="36" y="137"/>
                  </a:lnTo>
                  <a:lnTo>
                    <a:pt x="36" y="127"/>
                  </a:lnTo>
                  <a:lnTo>
                    <a:pt x="43" y="120"/>
                  </a:lnTo>
                  <a:lnTo>
                    <a:pt x="52" y="120"/>
                  </a:lnTo>
                  <a:lnTo>
                    <a:pt x="52" y="111"/>
                  </a:lnTo>
                  <a:lnTo>
                    <a:pt x="52" y="101"/>
                  </a:lnTo>
                  <a:lnTo>
                    <a:pt x="69" y="101"/>
                  </a:lnTo>
                  <a:lnTo>
                    <a:pt x="69" y="94"/>
                  </a:lnTo>
                  <a:lnTo>
                    <a:pt x="62" y="85"/>
                  </a:lnTo>
                  <a:lnTo>
                    <a:pt x="52" y="85"/>
                  </a:lnTo>
                  <a:lnTo>
                    <a:pt x="62" y="85"/>
                  </a:lnTo>
                  <a:lnTo>
                    <a:pt x="62" y="75"/>
                  </a:lnTo>
                  <a:lnTo>
                    <a:pt x="62" y="68"/>
                  </a:lnTo>
                  <a:lnTo>
                    <a:pt x="62" y="59"/>
                  </a:lnTo>
                  <a:lnTo>
                    <a:pt x="69" y="49"/>
                  </a:lnTo>
                  <a:lnTo>
                    <a:pt x="78" y="49"/>
                  </a:lnTo>
                  <a:lnTo>
                    <a:pt x="88" y="49"/>
                  </a:lnTo>
                  <a:lnTo>
                    <a:pt x="88" y="59"/>
                  </a:lnTo>
                  <a:lnTo>
                    <a:pt x="95" y="59"/>
                  </a:lnTo>
                  <a:lnTo>
                    <a:pt x="104" y="68"/>
                  </a:lnTo>
                  <a:lnTo>
                    <a:pt x="104" y="59"/>
                  </a:lnTo>
                  <a:lnTo>
                    <a:pt x="104" y="49"/>
                  </a:lnTo>
                  <a:lnTo>
                    <a:pt x="95" y="42"/>
                  </a:lnTo>
                  <a:lnTo>
                    <a:pt x="104" y="33"/>
                  </a:lnTo>
                  <a:lnTo>
                    <a:pt x="114" y="33"/>
                  </a:lnTo>
                  <a:lnTo>
                    <a:pt x="104" y="26"/>
                  </a:lnTo>
                  <a:lnTo>
                    <a:pt x="121" y="33"/>
                  </a:lnTo>
                  <a:lnTo>
                    <a:pt x="130" y="26"/>
                  </a:lnTo>
                  <a:lnTo>
                    <a:pt x="121" y="26"/>
                  </a:lnTo>
                  <a:lnTo>
                    <a:pt x="130" y="7"/>
                  </a:lnTo>
                  <a:lnTo>
                    <a:pt x="130" y="0"/>
                  </a:lnTo>
                  <a:lnTo>
                    <a:pt x="140" y="0"/>
                  </a:lnTo>
                  <a:lnTo>
                    <a:pt x="156" y="7"/>
                  </a:lnTo>
                  <a:lnTo>
                    <a:pt x="149" y="7"/>
                  </a:lnTo>
                  <a:lnTo>
                    <a:pt x="156" y="16"/>
                  </a:lnTo>
                  <a:lnTo>
                    <a:pt x="166" y="7"/>
                  </a:lnTo>
                  <a:lnTo>
                    <a:pt x="166" y="16"/>
                  </a:lnTo>
                  <a:lnTo>
                    <a:pt x="182" y="26"/>
                  </a:lnTo>
                  <a:lnTo>
                    <a:pt x="199" y="16"/>
                  </a:lnTo>
                  <a:lnTo>
                    <a:pt x="199" y="26"/>
                  </a:lnTo>
                  <a:lnTo>
                    <a:pt x="208" y="26"/>
                  </a:lnTo>
                  <a:lnTo>
                    <a:pt x="215" y="26"/>
                  </a:lnTo>
                  <a:lnTo>
                    <a:pt x="225" y="33"/>
                  </a:lnTo>
                  <a:lnTo>
                    <a:pt x="215" y="42"/>
                  </a:lnTo>
                  <a:lnTo>
                    <a:pt x="215" y="49"/>
                  </a:lnTo>
                  <a:lnTo>
                    <a:pt x="199" y="49"/>
                  </a:lnTo>
                  <a:lnTo>
                    <a:pt x="192" y="59"/>
                  </a:lnTo>
                  <a:lnTo>
                    <a:pt x="182" y="68"/>
                  </a:lnTo>
                  <a:lnTo>
                    <a:pt x="173" y="68"/>
                  </a:lnTo>
                  <a:lnTo>
                    <a:pt x="166" y="68"/>
                  </a:lnTo>
                  <a:lnTo>
                    <a:pt x="156" y="75"/>
                  </a:lnTo>
                  <a:lnTo>
                    <a:pt x="156" y="85"/>
                  </a:lnTo>
                  <a:lnTo>
                    <a:pt x="149" y="85"/>
                  </a:lnTo>
                  <a:lnTo>
                    <a:pt x="130" y="94"/>
                  </a:lnTo>
                  <a:lnTo>
                    <a:pt x="130" y="101"/>
                  </a:lnTo>
                  <a:lnTo>
                    <a:pt x="140" y="101"/>
                  </a:lnTo>
                  <a:lnTo>
                    <a:pt x="130" y="101"/>
                  </a:lnTo>
                  <a:lnTo>
                    <a:pt x="130" y="111"/>
                  </a:lnTo>
                  <a:lnTo>
                    <a:pt x="130" y="120"/>
                  </a:lnTo>
                  <a:lnTo>
                    <a:pt x="140" y="120"/>
                  </a:lnTo>
                  <a:lnTo>
                    <a:pt x="156" y="111"/>
                  </a:lnTo>
                  <a:lnTo>
                    <a:pt x="166" y="111"/>
                  </a:lnTo>
                  <a:lnTo>
                    <a:pt x="182" y="111"/>
                  </a:lnTo>
                  <a:lnTo>
                    <a:pt x="192" y="111"/>
                  </a:lnTo>
                  <a:lnTo>
                    <a:pt x="208" y="111"/>
                  </a:lnTo>
                  <a:lnTo>
                    <a:pt x="215" y="111"/>
                  </a:lnTo>
                  <a:lnTo>
                    <a:pt x="225" y="120"/>
                  </a:lnTo>
                  <a:lnTo>
                    <a:pt x="225" y="127"/>
                  </a:lnTo>
                  <a:lnTo>
                    <a:pt x="234" y="127"/>
                  </a:lnTo>
                  <a:lnTo>
                    <a:pt x="244" y="127"/>
                  </a:lnTo>
                  <a:lnTo>
                    <a:pt x="251" y="127"/>
                  </a:lnTo>
                  <a:lnTo>
                    <a:pt x="251" y="137"/>
                  </a:lnTo>
                  <a:lnTo>
                    <a:pt x="251" y="146"/>
                  </a:lnTo>
                  <a:lnTo>
                    <a:pt x="244" y="153"/>
                  </a:lnTo>
                  <a:lnTo>
                    <a:pt x="234" y="153"/>
                  </a:lnTo>
                  <a:lnTo>
                    <a:pt x="234" y="163"/>
                  </a:lnTo>
                  <a:lnTo>
                    <a:pt x="225" y="163"/>
                  </a:lnTo>
                  <a:lnTo>
                    <a:pt x="215" y="170"/>
                  </a:lnTo>
                  <a:lnTo>
                    <a:pt x="225" y="179"/>
                  </a:lnTo>
                  <a:lnTo>
                    <a:pt x="225" y="189"/>
                  </a:lnTo>
                  <a:lnTo>
                    <a:pt x="215" y="196"/>
                  </a:lnTo>
                  <a:lnTo>
                    <a:pt x="199" y="205"/>
                  </a:lnTo>
                  <a:lnTo>
                    <a:pt x="199" y="215"/>
                  </a:lnTo>
                  <a:lnTo>
                    <a:pt x="192" y="215"/>
                  </a:lnTo>
                  <a:lnTo>
                    <a:pt x="182" y="222"/>
                  </a:lnTo>
                  <a:lnTo>
                    <a:pt x="173" y="215"/>
                  </a:lnTo>
                  <a:lnTo>
                    <a:pt x="166" y="215"/>
                  </a:lnTo>
                  <a:lnTo>
                    <a:pt x="149" y="215"/>
                  </a:lnTo>
                  <a:lnTo>
                    <a:pt x="149" y="222"/>
                  </a:lnTo>
                  <a:lnTo>
                    <a:pt x="156" y="222"/>
                  </a:lnTo>
                  <a:lnTo>
                    <a:pt x="166" y="231"/>
                  </a:lnTo>
                  <a:lnTo>
                    <a:pt x="173" y="231"/>
                  </a:lnTo>
                  <a:lnTo>
                    <a:pt x="166" y="241"/>
                  </a:lnTo>
                  <a:lnTo>
                    <a:pt x="149" y="241"/>
                  </a:lnTo>
                  <a:lnTo>
                    <a:pt x="149" y="248"/>
                  </a:lnTo>
                  <a:lnTo>
                    <a:pt x="140" y="248"/>
                  </a:lnTo>
                  <a:lnTo>
                    <a:pt x="130" y="248"/>
                  </a:lnTo>
                  <a:lnTo>
                    <a:pt x="121" y="241"/>
                  </a:lnTo>
                  <a:lnTo>
                    <a:pt x="114" y="241"/>
                  </a:lnTo>
                  <a:lnTo>
                    <a:pt x="114" y="248"/>
                  </a:lnTo>
                  <a:lnTo>
                    <a:pt x="121" y="248"/>
                  </a:lnTo>
                  <a:lnTo>
                    <a:pt x="130" y="258"/>
                  </a:lnTo>
                  <a:lnTo>
                    <a:pt x="140" y="258"/>
                  </a:lnTo>
                  <a:lnTo>
                    <a:pt x="156" y="258"/>
                  </a:lnTo>
                  <a:lnTo>
                    <a:pt x="166" y="258"/>
                  </a:lnTo>
                  <a:lnTo>
                    <a:pt x="173" y="265"/>
                  </a:lnTo>
                  <a:lnTo>
                    <a:pt x="182" y="274"/>
                  </a:lnTo>
                  <a:lnTo>
                    <a:pt x="192" y="291"/>
                  </a:lnTo>
                  <a:lnTo>
                    <a:pt x="182" y="310"/>
                  </a:lnTo>
                  <a:lnTo>
                    <a:pt x="173" y="310"/>
                  </a:lnTo>
                  <a:lnTo>
                    <a:pt x="182" y="317"/>
                  </a:lnTo>
                  <a:lnTo>
                    <a:pt x="173" y="326"/>
                  </a:lnTo>
                  <a:lnTo>
                    <a:pt x="166" y="317"/>
                  </a:lnTo>
                  <a:lnTo>
                    <a:pt x="156" y="317"/>
                  </a:lnTo>
                  <a:lnTo>
                    <a:pt x="156" y="326"/>
                  </a:lnTo>
                  <a:lnTo>
                    <a:pt x="149" y="326"/>
                  </a:lnTo>
                  <a:lnTo>
                    <a:pt x="149" y="333"/>
                  </a:lnTo>
                  <a:lnTo>
                    <a:pt x="140" y="333"/>
                  </a:lnTo>
                  <a:lnTo>
                    <a:pt x="130" y="343"/>
                  </a:lnTo>
                  <a:lnTo>
                    <a:pt x="121" y="352"/>
                  </a:lnTo>
                  <a:lnTo>
                    <a:pt x="114" y="352"/>
                  </a:lnTo>
                  <a:lnTo>
                    <a:pt x="114" y="34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21"/>
            <p:cNvSpPr>
              <a:spLocks/>
            </p:cNvSpPr>
            <p:nvPr/>
          </p:nvSpPr>
          <p:spPr bwMode="auto">
            <a:xfrm>
              <a:off x="3789363" y="2665413"/>
              <a:ext cx="398463" cy="558800"/>
            </a:xfrm>
            <a:custGeom>
              <a:avLst/>
              <a:gdLst>
                <a:gd name="T0" fmla="*/ 104 w 251"/>
                <a:gd name="T1" fmla="*/ 343 h 352"/>
                <a:gd name="T2" fmla="*/ 78 w 251"/>
                <a:gd name="T3" fmla="*/ 333 h 352"/>
                <a:gd name="T4" fmla="*/ 69 w 251"/>
                <a:gd name="T5" fmla="*/ 333 h 352"/>
                <a:gd name="T6" fmla="*/ 43 w 251"/>
                <a:gd name="T7" fmla="*/ 326 h 352"/>
                <a:gd name="T8" fmla="*/ 36 w 251"/>
                <a:gd name="T9" fmla="*/ 352 h 352"/>
                <a:gd name="T10" fmla="*/ 19 w 251"/>
                <a:gd name="T11" fmla="*/ 326 h 352"/>
                <a:gd name="T12" fmla="*/ 10 w 251"/>
                <a:gd name="T13" fmla="*/ 343 h 352"/>
                <a:gd name="T14" fmla="*/ 0 w 251"/>
                <a:gd name="T15" fmla="*/ 317 h 352"/>
                <a:gd name="T16" fmla="*/ 10 w 251"/>
                <a:gd name="T17" fmla="*/ 300 h 352"/>
                <a:gd name="T18" fmla="*/ 26 w 251"/>
                <a:gd name="T19" fmla="*/ 284 h 352"/>
                <a:gd name="T20" fmla="*/ 52 w 251"/>
                <a:gd name="T21" fmla="*/ 265 h 352"/>
                <a:gd name="T22" fmla="*/ 69 w 251"/>
                <a:gd name="T23" fmla="*/ 248 h 352"/>
                <a:gd name="T24" fmla="*/ 52 w 251"/>
                <a:gd name="T25" fmla="*/ 231 h 352"/>
                <a:gd name="T26" fmla="*/ 36 w 251"/>
                <a:gd name="T27" fmla="*/ 222 h 352"/>
                <a:gd name="T28" fmla="*/ 52 w 251"/>
                <a:gd name="T29" fmla="*/ 205 h 352"/>
                <a:gd name="T30" fmla="*/ 26 w 251"/>
                <a:gd name="T31" fmla="*/ 215 h 352"/>
                <a:gd name="T32" fmla="*/ 19 w 251"/>
                <a:gd name="T33" fmla="*/ 205 h 352"/>
                <a:gd name="T34" fmla="*/ 43 w 251"/>
                <a:gd name="T35" fmla="*/ 179 h 352"/>
                <a:gd name="T36" fmla="*/ 43 w 251"/>
                <a:gd name="T37" fmla="*/ 170 h 352"/>
                <a:gd name="T38" fmla="*/ 69 w 251"/>
                <a:gd name="T39" fmla="*/ 146 h 352"/>
                <a:gd name="T40" fmla="*/ 43 w 251"/>
                <a:gd name="T41" fmla="*/ 153 h 352"/>
                <a:gd name="T42" fmla="*/ 19 w 251"/>
                <a:gd name="T43" fmla="*/ 153 h 352"/>
                <a:gd name="T44" fmla="*/ 36 w 251"/>
                <a:gd name="T45" fmla="*/ 127 h 352"/>
                <a:gd name="T46" fmla="*/ 52 w 251"/>
                <a:gd name="T47" fmla="*/ 111 h 352"/>
                <a:gd name="T48" fmla="*/ 69 w 251"/>
                <a:gd name="T49" fmla="*/ 94 h 352"/>
                <a:gd name="T50" fmla="*/ 62 w 251"/>
                <a:gd name="T51" fmla="*/ 85 h 352"/>
                <a:gd name="T52" fmla="*/ 62 w 251"/>
                <a:gd name="T53" fmla="*/ 59 h 352"/>
                <a:gd name="T54" fmla="*/ 88 w 251"/>
                <a:gd name="T55" fmla="*/ 49 h 352"/>
                <a:gd name="T56" fmla="*/ 104 w 251"/>
                <a:gd name="T57" fmla="*/ 68 h 352"/>
                <a:gd name="T58" fmla="*/ 95 w 251"/>
                <a:gd name="T59" fmla="*/ 42 h 352"/>
                <a:gd name="T60" fmla="*/ 104 w 251"/>
                <a:gd name="T61" fmla="*/ 26 h 352"/>
                <a:gd name="T62" fmla="*/ 121 w 251"/>
                <a:gd name="T63" fmla="*/ 26 h 352"/>
                <a:gd name="T64" fmla="*/ 140 w 251"/>
                <a:gd name="T65" fmla="*/ 0 h 352"/>
                <a:gd name="T66" fmla="*/ 156 w 251"/>
                <a:gd name="T67" fmla="*/ 16 h 352"/>
                <a:gd name="T68" fmla="*/ 182 w 251"/>
                <a:gd name="T69" fmla="*/ 26 h 352"/>
                <a:gd name="T70" fmla="*/ 208 w 251"/>
                <a:gd name="T71" fmla="*/ 26 h 352"/>
                <a:gd name="T72" fmla="*/ 215 w 251"/>
                <a:gd name="T73" fmla="*/ 42 h 352"/>
                <a:gd name="T74" fmla="*/ 192 w 251"/>
                <a:gd name="T75" fmla="*/ 59 h 352"/>
                <a:gd name="T76" fmla="*/ 166 w 251"/>
                <a:gd name="T77" fmla="*/ 68 h 352"/>
                <a:gd name="T78" fmla="*/ 149 w 251"/>
                <a:gd name="T79" fmla="*/ 85 h 352"/>
                <a:gd name="T80" fmla="*/ 140 w 251"/>
                <a:gd name="T81" fmla="*/ 101 h 352"/>
                <a:gd name="T82" fmla="*/ 130 w 251"/>
                <a:gd name="T83" fmla="*/ 120 h 352"/>
                <a:gd name="T84" fmla="*/ 166 w 251"/>
                <a:gd name="T85" fmla="*/ 111 h 352"/>
                <a:gd name="T86" fmla="*/ 208 w 251"/>
                <a:gd name="T87" fmla="*/ 111 h 352"/>
                <a:gd name="T88" fmla="*/ 225 w 251"/>
                <a:gd name="T89" fmla="*/ 127 h 352"/>
                <a:gd name="T90" fmla="*/ 251 w 251"/>
                <a:gd name="T91" fmla="*/ 127 h 352"/>
                <a:gd name="T92" fmla="*/ 244 w 251"/>
                <a:gd name="T93" fmla="*/ 153 h 352"/>
                <a:gd name="T94" fmla="*/ 225 w 251"/>
                <a:gd name="T95" fmla="*/ 163 h 352"/>
                <a:gd name="T96" fmla="*/ 225 w 251"/>
                <a:gd name="T97" fmla="*/ 189 h 352"/>
                <a:gd name="T98" fmla="*/ 199 w 251"/>
                <a:gd name="T99" fmla="*/ 215 h 352"/>
                <a:gd name="T100" fmla="*/ 173 w 251"/>
                <a:gd name="T101" fmla="*/ 215 h 352"/>
                <a:gd name="T102" fmla="*/ 149 w 251"/>
                <a:gd name="T103" fmla="*/ 222 h 352"/>
                <a:gd name="T104" fmla="*/ 173 w 251"/>
                <a:gd name="T105" fmla="*/ 231 h 352"/>
                <a:gd name="T106" fmla="*/ 149 w 251"/>
                <a:gd name="T107" fmla="*/ 248 h 352"/>
                <a:gd name="T108" fmla="*/ 121 w 251"/>
                <a:gd name="T109" fmla="*/ 241 h 352"/>
                <a:gd name="T110" fmla="*/ 121 w 251"/>
                <a:gd name="T111" fmla="*/ 248 h 352"/>
                <a:gd name="T112" fmla="*/ 156 w 251"/>
                <a:gd name="T113" fmla="*/ 258 h 352"/>
                <a:gd name="T114" fmla="*/ 182 w 251"/>
                <a:gd name="T115" fmla="*/ 274 h 352"/>
                <a:gd name="T116" fmla="*/ 173 w 251"/>
                <a:gd name="T117" fmla="*/ 310 h 352"/>
                <a:gd name="T118" fmla="*/ 166 w 251"/>
                <a:gd name="T119" fmla="*/ 317 h 352"/>
                <a:gd name="T120" fmla="*/ 149 w 251"/>
                <a:gd name="T121" fmla="*/ 326 h 352"/>
                <a:gd name="T122" fmla="*/ 130 w 251"/>
                <a:gd name="T123" fmla="*/ 343 h 352"/>
                <a:gd name="T124" fmla="*/ 114 w 251"/>
                <a:gd name="T125" fmla="*/ 34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352">
                  <a:moveTo>
                    <a:pt x="114" y="343"/>
                  </a:moveTo>
                  <a:lnTo>
                    <a:pt x="114" y="333"/>
                  </a:lnTo>
                  <a:lnTo>
                    <a:pt x="104" y="343"/>
                  </a:lnTo>
                  <a:lnTo>
                    <a:pt x="95" y="343"/>
                  </a:lnTo>
                  <a:lnTo>
                    <a:pt x="88" y="333"/>
                  </a:lnTo>
                  <a:lnTo>
                    <a:pt x="78" y="333"/>
                  </a:lnTo>
                  <a:lnTo>
                    <a:pt x="78" y="343"/>
                  </a:lnTo>
                  <a:lnTo>
                    <a:pt x="69" y="343"/>
                  </a:lnTo>
                  <a:lnTo>
                    <a:pt x="69" y="333"/>
                  </a:lnTo>
                  <a:lnTo>
                    <a:pt x="52" y="343"/>
                  </a:lnTo>
                  <a:lnTo>
                    <a:pt x="52" y="333"/>
                  </a:lnTo>
                  <a:lnTo>
                    <a:pt x="43" y="326"/>
                  </a:lnTo>
                  <a:lnTo>
                    <a:pt x="36" y="333"/>
                  </a:lnTo>
                  <a:lnTo>
                    <a:pt x="36" y="343"/>
                  </a:lnTo>
                  <a:lnTo>
                    <a:pt x="36" y="352"/>
                  </a:lnTo>
                  <a:lnTo>
                    <a:pt x="26" y="343"/>
                  </a:lnTo>
                  <a:lnTo>
                    <a:pt x="26" y="333"/>
                  </a:lnTo>
                  <a:lnTo>
                    <a:pt x="19" y="326"/>
                  </a:lnTo>
                  <a:lnTo>
                    <a:pt x="10" y="326"/>
                  </a:lnTo>
                  <a:lnTo>
                    <a:pt x="10" y="333"/>
                  </a:lnTo>
                  <a:lnTo>
                    <a:pt x="10" y="343"/>
                  </a:lnTo>
                  <a:lnTo>
                    <a:pt x="0" y="343"/>
                  </a:lnTo>
                  <a:lnTo>
                    <a:pt x="0" y="333"/>
                  </a:lnTo>
                  <a:lnTo>
                    <a:pt x="0" y="317"/>
                  </a:lnTo>
                  <a:lnTo>
                    <a:pt x="0" y="310"/>
                  </a:lnTo>
                  <a:lnTo>
                    <a:pt x="10" y="310"/>
                  </a:lnTo>
                  <a:lnTo>
                    <a:pt x="10" y="300"/>
                  </a:lnTo>
                  <a:lnTo>
                    <a:pt x="19" y="300"/>
                  </a:lnTo>
                  <a:lnTo>
                    <a:pt x="26" y="291"/>
                  </a:lnTo>
                  <a:lnTo>
                    <a:pt x="26" y="284"/>
                  </a:lnTo>
                  <a:lnTo>
                    <a:pt x="36" y="284"/>
                  </a:lnTo>
                  <a:lnTo>
                    <a:pt x="43" y="274"/>
                  </a:lnTo>
                  <a:lnTo>
                    <a:pt x="52" y="265"/>
                  </a:lnTo>
                  <a:lnTo>
                    <a:pt x="62" y="258"/>
                  </a:lnTo>
                  <a:lnTo>
                    <a:pt x="62" y="248"/>
                  </a:lnTo>
                  <a:lnTo>
                    <a:pt x="69" y="248"/>
                  </a:lnTo>
                  <a:lnTo>
                    <a:pt x="69" y="241"/>
                  </a:lnTo>
                  <a:lnTo>
                    <a:pt x="62" y="241"/>
                  </a:lnTo>
                  <a:lnTo>
                    <a:pt x="52" y="231"/>
                  </a:lnTo>
                  <a:lnTo>
                    <a:pt x="43" y="231"/>
                  </a:lnTo>
                  <a:lnTo>
                    <a:pt x="36" y="231"/>
                  </a:lnTo>
                  <a:lnTo>
                    <a:pt x="36" y="222"/>
                  </a:lnTo>
                  <a:lnTo>
                    <a:pt x="43" y="222"/>
                  </a:lnTo>
                  <a:lnTo>
                    <a:pt x="52" y="215"/>
                  </a:lnTo>
                  <a:lnTo>
                    <a:pt x="52" y="205"/>
                  </a:lnTo>
                  <a:lnTo>
                    <a:pt x="43" y="196"/>
                  </a:lnTo>
                  <a:lnTo>
                    <a:pt x="36" y="196"/>
                  </a:lnTo>
                  <a:lnTo>
                    <a:pt x="26" y="215"/>
                  </a:lnTo>
                  <a:lnTo>
                    <a:pt x="19" y="222"/>
                  </a:lnTo>
                  <a:lnTo>
                    <a:pt x="19" y="215"/>
                  </a:lnTo>
                  <a:lnTo>
                    <a:pt x="19" y="205"/>
                  </a:lnTo>
                  <a:lnTo>
                    <a:pt x="26" y="189"/>
                  </a:lnTo>
                  <a:lnTo>
                    <a:pt x="36" y="179"/>
                  </a:lnTo>
                  <a:lnTo>
                    <a:pt x="43" y="179"/>
                  </a:lnTo>
                  <a:lnTo>
                    <a:pt x="52" y="179"/>
                  </a:lnTo>
                  <a:lnTo>
                    <a:pt x="52" y="170"/>
                  </a:lnTo>
                  <a:lnTo>
                    <a:pt x="43" y="170"/>
                  </a:lnTo>
                  <a:lnTo>
                    <a:pt x="52" y="163"/>
                  </a:lnTo>
                  <a:lnTo>
                    <a:pt x="62" y="153"/>
                  </a:lnTo>
                  <a:lnTo>
                    <a:pt x="69" y="146"/>
                  </a:lnTo>
                  <a:lnTo>
                    <a:pt x="62" y="146"/>
                  </a:lnTo>
                  <a:lnTo>
                    <a:pt x="52" y="153"/>
                  </a:lnTo>
                  <a:lnTo>
                    <a:pt x="43" y="153"/>
                  </a:lnTo>
                  <a:lnTo>
                    <a:pt x="36" y="170"/>
                  </a:lnTo>
                  <a:lnTo>
                    <a:pt x="26" y="163"/>
                  </a:lnTo>
                  <a:lnTo>
                    <a:pt x="19" y="153"/>
                  </a:lnTo>
                  <a:lnTo>
                    <a:pt x="36" y="146"/>
                  </a:lnTo>
                  <a:lnTo>
                    <a:pt x="36" y="137"/>
                  </a:lnTo>
                  <a:lnTo>
                    <a:pt x="36" y="127"/>
                  </a:lnTo>
                  <a:lnTo>
                    <a:pt x="43" y="120"/>
                  </a:lnTo>
                  <a:lnTo>
                    <a:pt x="52" y="120"/>
                  </a:lnTo>
                  <a:lnTo>
                    <a:pt x="52" y="111"/>
                  </a:lnTo>
                  <a:lnTo>
                    <a:pt x="52" y="101"/>
                  </a:lnTo>
                  <a:lnTo>
                    <a:pt x="69" y="101"/>
                  </a:lnTo>
                  <a:lnTo>
                    <a:pt x="69" y="94"/>
                  </a:lnTo>
                  <a:lnTo>
                    <a:pt x="62" y="85"/>
                  </a:lnTo>
                  <a:lnTo>
                    <a:pt x="52" y="85"/>
                  </a:lnTo>
                  <a:lnTo>
                    <a:pt x="62" y="85"/>
                  </a:lnTo>
                  <a:lnTo>
                    <a:pt x="62" y="75"/>
                  </a:lnTo>
                  <a:lnTo>
                    <a:pt x="62" y="68"/>
                  </a:lnTo>
                  <a:lnTo>
                    <a:pt x="62" y="59"/>
                  </a:lnTo>
                  <a:lnTo>
                    <a:pt x="69" y="49"/>
                  </a:lnTo>
                  <a:lnTo>
                    <a:pt x="78" y="49"/>
                  </a:lnTo>
                  <a:lnTo>
                    <a:pt x="88" y="49"/>
                  </a:lnTo>
                  <a:lnTo>
                    <a:pt x="88" y="59"/>
                  </a:lnTo>
                  <a:lnTo>
                    <a:pt x="95" y="59"/>
                  </a:lnTo>
                  <a:lnTo>
                    <a:pt x="104" y="68"/>
                  </a:lnTo>
                  <a:lnTo>
                    <a:pt x="104" y="59"/>
                  </a:lnTo>
                  <a:lnTo>
                    <a:pt x="104" y="49"/>
                  </a:lnTo>
                  <a:lnTo>
                    <a:pt x="95" y="42"/>
                  </a:lnTo>
                  <a:lnTo>
                    <a:pt x="104" y="33"/>
                  </a:lnTo>
                  <a:lnTo>
                    <a:pt x="114" y="33"/>
                  </a:lnTo>
                  <a:lnTo>
                    <a:pt x="104" y="26"/>
                  </a:lnTo>
                  <a:lnTo>
                    <a:pt x="121" y="33"/>
                  </a:lnTo>
                  <a:lnTo>
                    <a:pt x="130" y="26"/>
                  </a:lnTo>
                  <a:lnTo>
                    <a:pt x="121" y="26"/>
                  </a:lnTo>
                  <a:lnTo>
                    <a:pt x="130" y="7"/>
                  </a:lnTo>
                  <a:lnTo>
                    <a:pt x="130" y="0"/>
                  </a:lnTo>
                  <a:lnTo>
                    <a:pt x="140" y="0"/>
                  </a:lnTo>
                  <a:lnTo>
                    <a:pt x="156" y="7"/>
                  </a:lnTo>
                  <a:lnTo>
                    <a:pt x="149" y="7"/>
                  </a:lnTo>
                  <a:lnTo>
                    <a:pt x="156" y="16"/>
                  </a:lnTo>
                  <a:lnTo>
                    <a:pt x="166" y="7"/>
                  </a:lnTo>
                  <a:lnTo>
                    <a:pt x="166" y="16"/>
                  </a:lnTo>
                  <a:lnTo>
                    <a:pt x="182" y="26"/>
                  </a:lnTo>
                  <a:lnTo>
                    <a:pt x="199" y="16"/>
                  </a:lnTo>
                  <a:lnTo>
                    <a:pt x="199" y="26"/>
                  </a:lnTo>
                  <a:lnTo>
                    <a:pt x="208" y="26"/>
                  </a:lnTo>
                  <a:lnTo>
                    <a:pt x="215" y="26"/>
                  </a:lnTo>
                  <a:lnTo>
                    <a:pt x="225" y="33"/>
                  </a:lnTo>
                  <a:lnTo>
                    <a:pt x="215" y="42"/>
                  </a:lnTo>
                  <a:lnTo>
                    <a:pt x="215" y="49"/>
                  </a:lnTo>
                  <a:lnTo>
                    <a:pt x="199" y="49"/>
                  </a:lnTo>
                  <a:lnTo>
                    <a:pt x="192" y="59"/>
                  </a:lnTo>
                  <a:lnTo>
                    <a:pt x="182" y="68"/>
                  </a:lnTo>
                  <a:lnTo>
                    <a:pt x="173" y="68"/>
                  </a:lnTo>
                  <a:lnTo>
                    <a:pt x="166" y="68"/>
                  </a:lnTo>
                  <a:lnTo>
                    <a:pt x="156" y="75"/>
                  </a:lnTo>
                  <a:lnTo>
                    <a:pt x="156" y="85"/>
                  </a:lnTo>
                  <a:lnTo>
                    <a:pt x="149" y="85"/>
                  </a:lnTo>
                  <a:lnTo>
                    <a:pt x="130" y="94"/>
                  </a:lnTo>
                  <a:lnTo>
                    <a:pt x="130" y="101"/>
                  </a:lnTo>
                  <a:lnTo>
                    <a:pt x="140" y="101"/>
                  </a:lnTo>
                  <a:lnTo>
                    <a:pt x="130" y="101"/>
                  </a:lnTo>
                  <a:lnTo>
                    <a:pt x="130" y="111"/>
                  </a:lnTo>
                  <a:lnTo>
                    <a:pt x="130" y="120"/>
                  </a:lnTo>
                  <a:lnTo>
                    <a:pt x="140" y="120"/>
                  </a:lnTo>
                  <a:lnTo>
                    <a:pt x="156" y="111"/>
                  </a:lnTo>
                  <a:lnTo>
                    <a:pt x="166" y="111"/>
                  </a:lnTo>
                  <a:lnTo>
                    <a:pt x="182" y="111"/>
                  </a:lnTo>
                  <a:lnTo>
                    <a:pt x="192" y="111"/>
                  </a:lnTo>
                  <a:lnTo>
                    <a:pt x="208" y="111"/>
                  </a:lnTo>
                  <a:lnTo>
                    <a:pt x="215" y="111"/>
                  </a:lnTo>
                  <a:lnTo>
                    <a:pt x="225" y="120"/>
                  </a:lnTo>
                  <a:lnTo>
                    <a:pt x="225" y="127"/>
                  </a:lnTo>
                  <a:lnTo>
                    <a:pt x="234" y="127"/>
                  </a:lnTo>
                  <a:lnTo>
                    <a:pt x="244" y="127"/>
                  </a:lnTo>
                  <a:lnTo>
                    <a:pt x="251" y="127"/>
                  </a:lnTo>
                  <a:lnTo>
                    <a:pt x="251" y="137"/>
                  </a:lnTo>
                  <a:lnTo>
                    <a:pt x="251" y="146"/>
                  </a:lnTo>
                  <a:lnTo>
                    <a:pt x="244" y="153"/>
                  </a:lnTo>
                  <a:lnTo>
                    <a:pt x="234" y="153"/>
                  </a:lnTo>
                  <a:lnTo>
                    <a:pt x="234" y="163"/>
                  </a:lnTo>
                  <a:lnTo>
                    <a:pt x="225" y="163"/>
                  </a:lnTo>
                  <a:lnTo>
                    <a:pt x="215" y="170"/>
                  </a:lnTo>
                  <a:lnTo>
                    <a:pt x="225" y="179"/>
                  </a:lnTo>
                  <a:lnTo>
                    <a:pt x="225" y="189"/>
                  </a:lnTo>
                  <a:lnTo>
                    <a:pt x="215" y="196"/>
                  </a:lnTo>
                  <a:lnTo>
                    <a:pt x="199" y="205"/>
                  </a:lnTo>
                  <a:lnTo>
                    <a:pt x="199" y="215"/>
                  </a:lnTo>
                  <a:lnTo>
                    <a:pt x="192" y="215"/>
                  </a:lnTo>
                  <a:lnTo>
                    <a:pt x="182" y="222"/>
                  </a:lnTo>
                  <a:lnTo>
                    <a:pt x="173" y="215"/>
                  </a:lnTo>
                  <a:lnTo>
                    <a:pt x="166" y="215"/>
                  </a:lnTo>
                  <a:lnTo>
                    <a:pt x="149" y="215"/>
                  </a:lnTo>
                  <a:lnTo>
                    <a:pt x="149" y="222"/>
                  </a:lnTo>
                  <a:lnTo>
                    <a:pt x="156" y="222"/>
                  </a:lnTo>
                  <a:lnTo>
                    <a:pt x="166" y="231"/>
                  </a:lnTo>
                  <a:lnTo>
                    <a:pt x="173" y="231"/>
                  </a:lnTo>
                  <a:lnTo>
                    <a:pt x="166" y="241"/>
                  </a:lnTo>
                  <a:lnTo>
                    <a:pt x="149" y="241"/>
                  </a:lnTo>
                  <a:lnTo>
                    <a:pt x="149" y="248"/>
                  </a:lnTo>
                  <a:lnTo>
                    <a:pt x="140" y="248"/>
                  </a:lnTo>
                  <a:lnTo>
                    <a:pt x="130" y="248"/>
                  </a:lnTo>
                  <a:lnTo>
                    <a:pt x="121" y="241"/>
                  </a:lnTo>
                  <a:lnTo>
                    <a:pt x="114" y="241"/>
                  </a:lnTo>
                  <a:lnTo>
                    <a:pt x="114" y="248"/>
                  </a:lnTo>
                  <a:lnTo>
                    <a:pt x="121" y="248"/>
                  </a:lnTo>
                  <a:lnTo>
                    <a:pt x="130" y="258"/>
                  </a:lnTo>
                  <a:lnTo>
                    <a:pt x="140" y="258"/>
                  </a:lnTo>
                  <a:lnTo>
                    <a:pt x="156" y="258"/>
                  </a:lnTo>
                  <a:lnTo>
                    <a:pt x="166" y="258"/>
                  </a:lnTo>
                  <a:lnTo>
                    <a:pt x="173" y="265"/>
                  </a:lnTo>
                  <a:lnTo>
                    <a:pt x="182" y="274"/>
                  </a:lnTo>
                  <a:lnTo>
                    <a:pt x="192" y="291"/>
                  </a:lnTo>
                  <a:lnTo>
                    <a:pt x="182" y="310"/>
                  </a:lnTo>
                  <a:lnTo>
                    <a:pt x="173" y="310"/>
                  </a:lnTo>
                  <a:lnTo>
                    <a:pt x="182" y="317"/>
                  </a:lnTo>
                  <a:lnTo>
                    <a:pt x="173" y="326"/>
                  </a:lnTo>
                  <a:lnTo>
                    <a:pt x="166" y="317"/>
                  </a:lnTo>
                  <a:lnTo>
                    <a:pt x="156" y="317"/>
                  </a:lnTo>
                  <a:lnTo>
                    <a:pt x="156" y="326"/>
                  </a:lnTo>
                  <a:lnTo>
                    <a:pt x="149" y="326"/>
                  </a:lnTo>
                  <a:lnTo>
                    <a:pt x="149" y="333"/>
                  </a:lnTo>
                  <a:lnTo>
                    <a:pt x="140" y="333"/>
                  </a:lnTo>
                  <a:lnTo>
                    <a:pt x="130" y="343"/>
                  </a:lnTo>
                  <a:lnTo>
                    <a:pt x="121" y="352"/>
                  </a:lnTo>
                  <a:lnTo>
                    <a:pt x="114" y="352"/>
                  </a:lnTo>
                  <a:lnTo>
                    <a:pt x="114" y="34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22"/>
            <p:cNvSpPr>
              <a:spLocks/>
            </p:cNvSpPr>
            <p:nvPr/>
          </p:nvSpPr>
          <p:spPr bwMode="auto">
            <a:xfrm>
              <a:off x="4476751" y="4633913"/>
              <a:ext cx="1289050" cy="1352550"/>
            </a:xfrm>
            <a:custGeom>
              <a:avLst/>
              <a:gdLst>
                <a:gd name="T0" fmla="*/ 78 w 812"/>
                <a:gd name="T1" fmla="*/ 258 h 852"/>
                <a:gd name="T2" fmla="*/ 121 w 812"/>
                <a:gd name="T3" fmla="*/ 215 h 852"/>
                <a:gd name="T4" fmla="*/ 199 w 812"/>
                <a:gd name="T5" fmla="*/ 241 h 852"/>
                <a:gd name="T6" fmla="*/ 215 w 812"/>
                <a:gd name="T7" fmla="*/ 234 h 852"/>
                <a:gd name="T8" fmla="*/ 242 w 812"/>
                <a:gd name="T9" fmla="*/ 310 h 852"/>
                <a:gd name="T10" fmla="*/ 303 w 812"/>
                <a:gd name="T11" fmla="*/ 414 h 852"/>
                <a:gd name="T12" fmla="*/ 405 w 812"/>
                <a:gd name="T13" fmla="*/ 525 h 852"/>
                <a:gd name="T14" fmla="*/ 457 w 812"/>
                <a:gd name="T15" fmla="*/ 551 h 852"/>
                <a:gd name="T16" fmla="*/ 525 w 812"/>
                <a:gd name="T17" fmla="*/ 613 h 852"/>
                <a:gd name="T18" fmla="*/ 544 w 812"/>
                <a:gd name="T19" fmla="*/ 653 h 852"/>
                <a:gd name="T20" fmla="*/ 604 w 812"/>
                <a:gd name="T21" fmla="*/ 681 h 852"/>
                <a:gd name="T22" fmla="*/ 630 w 812"/>
                <a:gd name="T23" fmla="*/ 776 h 852"/>
                <a:gd name="T24" fmla="*/ 604 w 812"/>
                <a:gd name="T25" fmla="*/ 802 h 852"/>
                <a:gd name="T26" fmla="*/ 587 w 812"/>
                <a:gd name="T27" fmla="*/ 844 h 852"/>
                <a:gd name="T28" fmla="*/ 630 w 812"/>
                <a:gd name="T29" fmla="*/ 844 h 852"/>
                <a:gd name="T30" fmla="*/ 656 w 812"/>
                <a:gd name="T31" fmla="*/ 802 h 852"/>
                <a:gd name="T32" fmla="*/ 698 w 812"/>
                <a:gd name="T33" fmla="*/ 776 h 852"/>
                <a:gd name="T34" fmla="*/ 708 w 812"/>
                <a:gd name="T35" fmla="*/ 731 h 852"/>
                <a:gd name="T36" fmla="*/ 674 w 812"/>
                <a:gd name="T37" fmla="*/ 700 h 852"/>
                <a:gd name="T38" fmla="*/ 691 w 812"/>
                <a:gd name="T39" fmla="*/ 646 h 852"/>
                <a:gd name="T40" fmla="*/ 717 w 812"/>
                <a:gd name="T41" fmla="*/ 629 h 852"/>
                <a:gd name="T42" fmla="*/ 760 w 812"/>
                <a:gd name="T43" fmla="*/ 646 h 852"/>
                <a:gd name="T44" fmla="*/ 776 w 812"/>
                <a:gd name="T45" fmla="*/ 681 h 852"/>
                <a:gd name="T46" fmla="*/ 812 w 812"/>
                <a:gd name="T47" fmla="*/ 662 h 852"/>
                <a:gd name="T48" fmla="*/ 776 w 812"/>
                <a:gd name="T49" fmla="*/ 603 h 852"/>
                <a:gd name="T50" fmla="*/ 698 w 812"/>
                <a:gd name="T51" fmla="*/ 568 h 852"/>
                <a:gd name="T52" fmla="*/ 648 w 812"/>
                <a:gd name="T53" fmla="*/ 544 h 852"/>
                <a:gd name="T54" fmla="*/ 648 w 812"/>
                <a:gd name="T55" fmla="*/ 515 h 852"/>
                <a:gd name="T56" fmla="*/ 570 w 812"/>
                <a:gd name="T57" fmla="*/ 492 h 852"/>
                <a:gd name="T58" fmla="*/ 509 w 812"/>
                <a:gd name="T59" fmla="*/ 423 h 852"/>
                <a:gd name="T60" fmla="*/ 483 w 812"/>
                <a:gd name="T61" fmla="*/ 345 h 852"/>
                <a:gd name="T62" fmla="*/ 450 w 812"/>
                <a:gd name="T63" fmla="*/ 303 h 852"/>
                <a:gd name="T64" fmla="*/ 398 w 812"/>
                <a:gd name="T65" fmla="*/ 267 h 852"/>
                <a:gd name="T66" fmla="*/ 398 w 812"/>
                <a:gd name="T67" fmla="*/ 215 h 852"/>
                <a:gd name="T68" fmla="*/ 398 w 812"/>
                <a:gd name="T69" fmla="*/ 182 h 852"/>
                <a:gd name="T70" fmla="*/ 405 w 812"/>
                <a:gd name="T71" fmla="*/ 146 h 852"/>
                <a:gd name="T72" fmla="*/ 457 w 812"/>
                <a:gd name="T73" fmla="*/ 139 h 852"/>
                <a:gd name="T74" fmla="*/ 483 w 812"/>
                <a:gd name="T75" fmla="*/ 139 h 852"/>
                <a:gd name="T76" fmla="*/ 502 w 812"/>
                <a:gd name="T77" fmla="*/ 113 h 852"/>
                <a:gd name="T78" fmla="*/ 502 w 812"/>
                <a:gd name="T79" fmla="*/ 71 h 852"/>
                <a:gd name="T80" fmla="*/ 457 w 812"/>
                <a:gd name="T81" fmla="*/ 52 h 852"/>
                <a:gd name="T82" fmla="*/ 424 w 812"/>
                <a:gd name="T83" fmla="*/ 26 h 852"/>
                <a:gd name="T84" fmla="*/ 372 w 812"/>
                <a:gd name="T85" fmla="*/ 9 h 852"/>
                <a:gd name="T86" fmla="*/ 329 w 812"/>
                <a:gd name="T87" fmla="*/ 19 h 852"/>
                <a:gd name="T88" fmla="*/ 303 w 812"/>
                <a:gd name="T89" fmla="*/ 0 h 852"/>
                <a:gd name="T90" fmla="*/ 284 w 812"/>
                <a:gd name="T91" fmla="*/ 26 h 852"/>
                <a:gd name="T92" fmla="*/ 258 w 812"/>
                <a:gd name="T93" fmla="*/ 52 h 852"/>
                <a:gd name="T94" fmla="*/ 225 w 812"/>
                <a:gd name="T95" fmla="*/ 35 h 852"/>
                <a:gd name="T96" fmla="*/ 199 w 812"/>
                <a:gd name="T97" fmla="*/ 52 h 852"/>
                <a:gd name="T98" fmla="*/ 163 w 812"/>
                <a:gd name="T99" fmla="*/ 61 h 852"/>
                <a:gd name="T100" fmla="*/ 137 w 812"/>
                <a:gd name="T101" fmla="*/ 26 h 852"/>
                <a:gd name="T102" fmla="*/ 95 w 812"/>
                <a:gd name="T103" fmla="*/ 61 h 852"/>
                <a:gd name="T104" fmla="*/ 36 w 812"/>
                <a:gd name="T105" fmla="*/ 71 h 852"/>
                <a:gd name="T106" fmla="*/ 43 w 812"/>
                <a:gd name="T107" fmla="*/ 113 h 852"/>
                <a:gd name="T108" fmla="*/ 0 w 812"/>
                <a:gd name="T109" fmla="*/ 130 h 852"/>
                <a:gd name="T110" fmla="*/ 26 w 812"/>
                <a:gd name="T111" fmla="*/ 163 h 852"/>
                <a:gd name="T112" fmla="*/ 17 w 812"/>
                <a:gd name="T113" fmla="*/ 215 h 852"/>
                <a:gd name="T114" fmla="*/ 52 w 812"/>
                <a:gd name="T115" fmla="*/ 25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2" h="852">
                  <a:moveTo>
                    <a:pt x="36" y="276"/>
                  </a:moveTo>
                  <a:lnTo>
                    <a:pt x="52" y="267"/>
                  </a:lnTo>
                  <a:lnTo>
                    <a:pt x="59" y="258"/>
                  </a:lnTo>
                  <a:lnTo>
                    <a:pt x="69" y="258"/>
                  </a:lnTo>
                  <a:lnTo>
                    <a:pt x="78" y="258"/>
                  </a:lnTo>
                  <a:lnTo>
                    <a:pt x="95" y="250"/>
                  </a:lnTo>
                  <a:lnTo>
                    <a:pt x="104" y="241"/>
                  </a:lnTo>
                  <a:lnTo>
                    <a:pt x="104" y="234"/>
                  </a:lnTo>
                  <a:lnTo>
                    <a:pt x="111" y="224"/>
                  </a:lnTo>
                  <a:lnTo>
                    <a:pt x="121" y="215"/>
                  </a:lnTo>
                  <a:lnTo>
                    <a:pt x="137" y="215"/>
                  </a:lnTo>
                  <a:lnTo>
                    <a:pt x="147" y="215"/>
                  </a:lnTo>
                  <a:lnTo>
                    <a:pt x="163" y="234"/>
                  </a:lnTo>
                  <a:lnTo>
                    <a:pt x="173" y="224"/>
                  </a:lnTo>
                  <a:lnTo>
                    <a:pt x="199" y="241"/>
                  </a:lnTo>
                  <a:lnTo>
                    <a:pt x="199" y="234"/>
                  </a:lnTo>
                  <a:lnTo>
                    <a:pt x="206" y="224"/>
                  </a:lnTo>
                  <a:lnTo>
                    <a:pt x="215" y="224"/>
                  </a:lnTo>
                  <a:lnTo>
                    <a:pt x="225" y="224"/>
                  </a:lnTo>
                  <a:lnTo>
                    <a:pt x="215" y="234"/>
                  </a:lnTo>
                  <a:lnTo>
                    <a:pt x="215" y="241"/>
                  </a:lnTo>
                  <a:lnTo>
                    <a:pt x="225" y="250"/>
                  </a:lnTo>
                  <a:lnTo>
                    <a:pt x="215" y="258"/>
                  </a:lnTo>
                  <a:lnTo>
                    <a:pt x="232" y="276"/>
                  </a:lnTo>
                  <a:lnTo>
                    <a:pt x="242" y="310"/>
                  </a:lnTo>
                  <a:lnTo>
                    <a:pt x="251" y="345"/>
                  </a:lnTo>
                  <a:lnTo>
                    <a:pt x="258" y="352"/>
                  </a:lnTo>
                  <a:lnTo>
                    <a:pt x="277" y="397"/>
                  </a:lnTo>
                  <a:lnTo>
                    <a:pt x="284" y="397"/>
                  </a:lnTo>
                  <a:lnTo>
                    <a:pt x="303" y="414"/>
                  </a:lnTo>
                  <a:lnTo>
                    <a:pt x="310" y="430"/>
                  </a:lnTo>
                  <a:lnTo>
                    <a:pt x="320" y="440"/>
                  </a:lnTo>
                  <a:lnTo>
                    <a:pt x="329" y="449"/>
                  </a:lnTo>
                  <a:lnTo>
                    <a:pt x="353" y="473"/>
                  </a:lnTo>
                  <a:lnTo>
                    <a:pt x="405" y="525"/>
                  </a:lnTo>
                  <a:lnTo>
                    <a:pt x="414" y="525"/>
                  </a:lnTo>
                  <a:lnTo>
                    <a:pt x="424" y="544"/>
                  </a:lnTo>
                  <a:lnTo>
                    <a:pt x="440" y="544"/>
                  </a:lnTo>
                  <a:lnTo>
                    <a:pt x="450" y="560"/>
                  </a:lnTo>
                  <a:lnTo>
                    <a:pt x="457" y="551"/>
                  </a:lnTo>
                  <a:lnTo>
                    <a:pt x="483" y="577"/>
                  </a:lnTo>
                  <a:lnTo>
                    <a:pt x="492" y="586"/>
                  </a:lnTo>
                  <a:lnTo>
                    <a:pt x="502" y="594"/>
                  </a:lnTo>
                  <a:lnTo>
                    <a:pt x="509" y="594"/>
                  </a:lnTo>
                  <a:lnTo>
                    <a:pt x="525" y="613"/>
                  </a:lnTo>
                  <a:lnTo>
                    <a:pt x="535" y="613"/>
                  </a:lnTo>
                  <a:lnTo>
                    <a:pt x="544" y="620"/>
                  </a:lnTo>
                  <a:lnTo>
                    <a:pt x="544" y="636"/>
                  </a:lnTo>
                  <a:lnTo>
                    <a:pt x="544" y="646"/>
                  </a:lnTo>
                  <a:lnTo>
                    <a:pt x="544" y="653"/>
                  </a:lnTo>
                  <a:lnTo>
                    <a:pt x="561" y="662"/>
                  </a:lnTo>
                  <a:lnTo>
                    <a:pt x="570" y="662"/>
                  </a:lnTo>
                  <a:lnTo>
                    <a:pt x="577" y="662"/>
                  </a:lnTo>
                  <a:lnTo>
                    <a:pt x="596" y="672"/>
                  </a:lnTo>
                  <a:lnTo>
                    <a:pt x="604" y="681"/>
                  </a:lnTo>
                  <a:lnTo>
                    <a:pt x="604" y="688"/>
                  </a:lnTo>
                  <a:lnTo>
                    <a:pt x="613" y="698"/>
                  </a:lnTo>
                  <a:lnTo>
                    <a:pt x="620" y="724"/>
                  </a:lnTo>
                  <a:lnTo>
                    <a:pt x="630" y="750"/>
                  </a:lnTo>
                  <a:lnTo>
                    <a:pt x="630" y="776"/>
                  </a:lnTo>
                  <a:lnTo>
                    <a:pt x="620" y="783"/>
                  </a:lnTo>
                  <a:lnTo>
                    <a:pt x="613" y="783"/>
                  </a:lnTo>
                  <a:lnTo>
                    <a:pt x="604" y="783"/>
                  </a:lnTo>
                  <a:lnTo>
                    <a:pt x="604" y="792"/>
                  </a:lnTo>
                  <a:lnTo>
                    <a:pt x="604" y="802"/>
                  </a:lnTo>
                  <a:lnTo>
                    <a:pt x="604" y="809"/>
                  </a:lnTo>
                  <a:lnTo>
                    <a:pt x="604" y="818"/>
                  </a:lnTo>
                  <a:lnTo>
                    <a:pt x="596" y="826"/>
                  </a:lnTo>
                  <a:lnTo>
                    <a:pt x="587" y="835"/>
                  </a:lnTo>
                  <a:lnTo>
                    <a:pt x="587" y="844"/>
                  </a:lnTo>
                  <a:lnTo>
                    <a:pt x="596" y="852"/>
                  </a:lnTo>
                  <a:lnTo>
                    <a:pt x="604" y="852"/>
                  </a:lnTo>
                  <a:lnTo>
                    <a:pt x="613" y="852"/>
                  </a:lnTo>
                  <a:lnTo>
                    <a:pt x="620" y="852"/>
                  </a:lnTo>
                  <a:lnTo>
                    <a:pt x="630" y="844"/>
                  </a:lnTo>
                  <a:lnTo>
                    <a:pt x="639" y="844"/>
                  </a:lnTo>
                  <a:lnTo>
                    <a:pt x="639" y="835"/>
                  </a:lnTo>
                  <a:lnTo>
                    <a:pt x="656" y="826"/>
                  </a:lnTo>
                  <a:lnTo>
                    <a:pt x="656" y="818"/>
                  </a:lnTo>
                  <a:lnTo>
                    <a:pt x="656" y="802"/>
                  </a:lnTo>
                  <a:lnTo>
                    <a:pt x="665" y="792"/>
                  </a:lnTo>
                  <a:lnTo>
                    <a:pt x="674" y="783"/>
                  </a:lnTo>
                  <a:lnTo>
                    <a:pt x="682" y="776"/>
                  </a:lnTo>
                  <a:lnTo>
                    <a:pt x="691" y="776"/>
                  </a:lnTo>
                  <a:lnTo>
                    <a:pt x="698" y="776"/>
                  </a:lnTo>
                  <a:lnTo>
                    <a:pt x="708" y="776"/>
                  </a:lnTo>
                  <a:lnTo>
                    <a:pt x="708" y="766"/>
                  </a:lnTo>
                  <a:lnTo>
                    <a:pt x="708" y="757"/>
                  </a:lnTo>
                  <a:lnTo>
                    <a:pt x="708" y="750"/>
                  </a:lnTo>
                  <a:lnTo>
                    <a:pt x="708" y="731"/>
                  </a:lnTo>
                  <a:lnTo>
                    <a:pt x="708" y="724"/>
                  </a:lnTo>
                  <a:lnTo>
                    <a:pt x="708" y="714"/>
                  </a:lnTo>
                  <a:lnTo>
                    <a:pt x="698" y="707"/>
                  </a:lnTo>
                  <a:lnTo>
                    <a:pt x="682" y="714"/>
                  </a:lnTo>
                  <a:lnTo>
                    <a:pt x="674" y="700"/>
                  </a:lnTo>
                  <a:lnTo>
                    <a:pt x="670" y="676"/>
                  </a:lnTo>
                  <a:lnTo>
                    <a:pt x="674" y="662"/>
                  </a:lnTo>
                  <a:lnTo>
                    <a:pt x="682" y="662"/>
                  </a:lnTo>
                  <a:lnTo>
                    <a:pt x="682" y="653"/>
                  </a:lnTo>
                  <a:lnTo>
                    <a:pt x="691" y="646"/>
                  </a:lnTo>
                  <a:lnTo>
                    <a:pt x="682" y="646"/>
                  </a:lnTo>
                  <a:lnTo>
                    <a:pt x="691" y="636"/>
                  </a:lnTo>
                  <a:lnTo>
                    <a:pt x="698" y="629"/>
                  </a:lnTo>
                  <a:lnTo>
                    <a:pt x="708" y="629"/>
                  </a:lnTo>
                  <a:lnTo>
                    <a:pt x="717" y="629"/>
                  </a:lnTo>
                  <a:lnTo>
                    <a:pt x="717" y="636"/>
                  </a:lnTo>
                  <a:lnTo>
                    <a:pt x="734" y="646"/>
                  </a:lnTo>
                  <a:lnTo>
                    <a:pt x="743" y="646"/>
                  </a:lnTo>
                  <a:lnTo>
                    <a:pt x="750" y="646"/>
                  </a:lnTo>
                  <a:lnTo>
                    <a:pt x="760" y="646"/>
                  </a:lnTo>
                  <a:lnTo>
                    <a:pt x="769" y="646"/>
                  </a:lnTo>
                  <a:lnTo>
                    <a:pt x="769" y="653"/>
                  </a:lnTo>
                  <a:lnTo>
                    <a:pt x="769" y="662"/>
                  </a:lnTo>
                  <a:lnTo>
                    <a:pt x="776" y="672"/>
                  </a:lnTo>
                  <a:lnTo>
                    <a:pt x="776" y="681"/>
                  </a:lnTo>
                  <a:lnTo>
                    <a:pt x="786" y="688"/>
                  </a:lnTo>
                  <a:lnTo>
                    <a:pt x="793" y="688"/>
                  </a:lnTo>
                  <a:lnTo>
                    <a:pt x="802" y="688"/>
                  </a:lnTo>
                  <a:lnTo>
                    <a:pt x="812" y="681"/>
                  </a:lnTo>
                  <a:lnTo>
                    <a:pt x="812" y="662"/>
                  </a:lnTo>
                  <a:lnTo>
                    <a:pt x="812" y="646"/>
                  </a:lnTo>
                  <a:lnTo>
                    <a:pt x="812" y="636"/>
                  </a:lnTo>
                  <a:lnTo>
                    <a:pt x="793" y="629"/>
                  </a:lnTo>
                  <a:lnTo>
                    <a:pt x="786" y="613"/>
                  </a:lnTo>
                  <a:lnTo>
                    <a:pt x="776" y="603"/>
                  </a:lnTo>
                  <a:lnTo>
                    <a:pt x="760" y="594"/>
                  </a:lnTo>
                  <a:lnTo>
                    <a:pt x="743" y="594"/>
                  </a:lnTo>
                  <a:lnTo>
                    <a:pt x="734" y="586"/>
                  </a:lnTo>
                  <a:lnTo>
                    <a:pt x="727" y="577"/>
                  </a:lnTo>
                  <a:lnTo>
                    <a:pt x="698" y="568"/>
                  </a:lnTo>
                  <a:lnTo>
                    <a:pt x="691" y="560"/>
                  </a:lnTo>
                  <a:lnTo>
                    <a:pt x="682" y="551"/>
                  </a:lnTo>
                  <a:lnTo>
                    <a:pt x="674" y="551"/>
                  </a:lnTo>
                  <a:lnTo>
                    <a:pt x="656" y="551"/>
                  </a:lnTo>
                  <a:lnTo>
                    <a:pt x="648" y="544"/>
                  </a:lnTo>
                  <a:lnTo>
                    <a:pt x="630" y="534"/>
                  </a:lnTo>
                  <a:lnTo>
                    <a:pt x="620" y="534"/>
                  </a:lnTo>
                  <a:lnTo>
                    <a:pt x="630" y="525"/>
                  </a:lnTo>
                  <a:lnTo>
                    <a:pt x="639" y="525"/>
                  </a:lnTo>
                  <a:lnTo>
                    <a:pt x="648" y="515"/>
                  </a:lnTo>
                  <a:lnTo>
                    <a:pt x="648" y="499"/>
                  </a:lnTo>
                  <a:lnTo>
                    <a:pt x="620" y="492"/>
                  </a:lnTo>
                  <a:lnTo>
                    <a:pt x="613" y="492"/>
                  </a:lnTo>
                  <a:lnTo>
                    <a:pt x="587" y="492"/>
                  </a:lnTo>
                  <a:lnTo>
                    <a:pt x="570" y="492"/>
                  </a:lnTo>
                  <a:lnTo>
                    <a:pt x="554" y="482"/>
                  </a:lnTo>
                  <a:lnTo>
                    <a:pt x="544" y="466"/>
                  </a:lnTo>
                  <a:lnTo>
                    <a:pt x="535" y="456"/>
                  </a:lnTo>
                  <a:lnTo>
                    <a:pt x="518" y="440"/>
                  </a:lnTo>
                  <a:lnTo>
                    <a:pt x="509" y="423"/>
                  </a:lnTo>
                  <a:lnTo>
                    <a:pt x="492" y="404"/>
                  </a:lnTo>
                  <a:lnTo>
                    <a:pt x="492" y="388"/>
                  </a:lnTo>
                  <a:lnTo>
                    <a:pt x="502" y="378"/>
                  </a:lnTo>
                  <a:lnTo>
                    <a:pt x="492" y="362"/>
                  </a:lnTo>
                  <a:lnTo>
                    <a:pt x="483" y="345"/>
                  </a:lnTo>
                  <a:lnTo>
                    <a:pt x="483" y="336"/>
                  </a:lnTo>
                  <a:lnTo>
                    <a:pt x="476" y="326"/>
                  </a:lnTo>
                  <a:lnTo>
                    <a:pt x="476" y="310"/>
                  </a:lnTo>
                  <a:lnTo>
                    <a:pt x="466" y="310"/>
                  </a:lnTo>
                  <a:lnTo>
                    <a:pt x="450" y="303"/>
                  </a:lnTo>
                  <a:lnTo>
                    <a:pt x="431" y="293"/>
                  </a:lnTo>
                  <a:lnTo>
                    <a:pt x="424" y="293"/>
                  </a:lnTo>
                  <a:lnTo>
                    <a:pt x="405" y="284"/>
                  </a:lnTo>
                  <a:lnTo>
                    <a:pt x="405" y="276"/>
                  </a:lnTo>
                  <a:lnTo>
                    <a:pt x="398" y="267"/>
                  </a:lnTo>
                  <a:lnTo>
                    <a:pt x="398" y="258"/>
                  </a:lnTo>
                  <a:lnTo>
                    <a:pt x="388" y="241"/>
                  </a:lnTo>
                  <a:lnTo>
                    <a:pt x="398" y="234"/>
                  </a:lnTo>
                  <a:lnTo>
                    <a:pt x="398" y="224"/>
                  </a:lnTo>
                  <a:lnTo>
                    <a:pt x="398" y="215"/>
                  </a:lnTo>
                  <a:lnTo>
                    <a:pt x="405" y="208"/>
                  </a:lnTo>
                  <a:lnTo>
                    <a:pt x="414" y="198"/>
                  </a:lnTo>
                  <a:lnTo>
                    <a:pt x="414" y="189"/>
                  </a:lnTo>
                  <a:lnTo>
                    <a:pt x="405" y="189"/>
                  </a:lnTo>
                  <a:lnTo>
                    <a:pt x="398" y="182"/>
                  </a:lnTo>
                  <a:lnTo>
                    <a:pt x="398" y="172"/>
                  </a:lnTo>
                  <a:lnTo>
                    <a:pt x="388" y="172"/>
                  </a:lnTo>
                  <a:lnTo>
                    <a:pt x="398" y="163"/>
                  </a:lnTo>
                  <a:lnTo>
                    <a:pt x="405" y="163"/>
                  </a:lnTo>
                  <a:lnTo>
                    <a:pt x="405" y="146"/>
                  </a:lnTo>
                  <a:lnTo>
                    <a:pt x="424" y="146"/>
                  </a:lnTo>
                  <a:lnTo>
                    <a:pt x="431" y="146"/>
                  </a:lnTo>
                  <a:lnTo>
                    <a:pt x="440" y="146"/>
                  </a:lnTo>
                  <a:lnTo>
                    <a:pt x="450" y="146"/>
                  </a:lnTo>
                  <a:lnTo>
                    <a:pt x="457" y="139"/>
                  </a:lnTo>
                  <a:lnTo>
                    <a:pt x="466" y="139"/>
                  </a:lnTo>
                  <a:lnTo>
                    <a:pt x="466" y="130"/>
                  </a:lnTo>
                  <a:lnTo>
                    <a:pt x="476" y="130"/>
                  </a:lnTo>
                  <a:lnTo>
                    <a:pt x="483" y="130"/>
                  </a:lnTo>
                  <a:lnTo>
                    <a:pt x="483" y="139"/>
                  </a:lnTo>
                  <a:lnTo>
                    <a:pt x="492" y="146"/>
                  </a:lnTo>
                  <a:lnTo>
                    <a:pt x="492" y="130"/>
                  </a:lnTo>
                  <a:lnTo>
                    <a:pt x="502" y="130"/>
                  </a:lnTo>
                  <a:lnTo>
                    <a:pt x="509" y="120"/>
                  </a:lnTo>
                  <a:lnTo>
                    <a:pt x="502" y="113"/>
                  </a:lnTo>
                  <a:lnTo>
                    <a:pt x="492" y="104"/>
                  </a:lnTo>
                  <a:lnTo>
                    <a:pt x="509" y="94"/>
                  </a:lnTo>
                  <a:lnTo>
                    <a:pt x="509" y="87"/>
                  </a:lnTo>
                  <a:lnTo>
                    <a:pt x="502" y="78"/>
                  </a:lnTo>
                  <a:lnTo>
                    <a:pt x="502" y="71"/>
                  </a:lnTo>
                  <a:lnTo>
                    <a:pt x="502" y="61"/>
                  </a:lnTo>
                  <a:lnTo>
                    <a:pt x="492" y="61"/>
                  </a:lnTo>
                  <a:lnTo>
                    <a:pt x="483" y="52"/>
                  </a:lnTo>
                  <a:lnTo>
                    <a:pt x="466" y="52"/>
                  </a:lnTo>
                  <a:lnTo>
                    <a:pt x="457" y="52"/>
                  </a:lnTo>
                  <a:lnTo>
                    <a:pt x="450" y="52"/>
                  </a:lnTo>
                  <a:lnTo>
                    <a:pt x="440" y="52"/>
                  </a:lnTo>
                  <a:lnTo>
                    <a:pt x="431" y="45"/>
                  </a:lnTo>
                  <a:lnTo>
                    <a:pt x="424" y="35"/>
                  </a:lnTo>
                  <a:lnTo>
                    <a:pt x="424" y="26"/>
                  </a:lnTo>
                  <a:lnTo>
                    <a:pt x="414" y="19"/>
                  </a:lnTo>
                  <a:lnTo>
                    <a:pt x="405" y="9"/>
                  </a:lnTo>
                  <a:lnTo>
                    <a:pt x="388" y="9"/>
                  </a:lnTo>
                  <a:lnTo>
                    <a:pt x="379" y="9"/>
                  </a:lnTo>
                  <a:lnTo>
                    <a:pt x="372" y="9"/>
                  </a:lnTo>
                  <a:lnTo>
                    <a:pt x="362" y="9"/>
                  </a:lnTo>
                  <a:lnTo>
                    <a:pt x="353" y="0"/>
                  </a:lnTo>
                  <a:lnTo>
                    <a:pt x="346" y="0"/>
                  </a:lnTo>
                  <a:lnTo>
                    <a:pt x="346" y="9"/>
                  </a:lnTo>
                  <a:lnTo>
                    <a:pt x="329" y="19"/>
                  </a:lnTo>
                  <a:lnTo>
                    <a:pt x="320" y="19"/>
                  </a:lnTo>
                  <a:lnTo>
                    <a:pt x="310" y="19"/>
                  </a:lnTo>
                  <a:lnTo>
                    <a:pt x="310" y="9"/>
                  </a:lnTo>
                  <a:lnTo>
                    <a:pt x="310" y="0"/>
                  </a:lnTo>
                  <a:lnTo>
                    <a:pt x="303" y="0"/>
                  </a:lnTo>
                  <a:lnTo>
                    <a:pt x="294" y="0"/>
                  </a:lnTo>
                  <a:lnTo>
                    <a:pt x="294" y="9"/>
                  </a:lnTo>
                  <a:lnTo>
                    <a:pt x="294" y="19"/>
                  </a:lnTo>
                  <a:lnTo>
                    <a:pt x="294" y="26"/>
                  </a:lnTo>
                  <a:lnTo>
                    <a:pt x="284" y="26"/>
                  </a:lnTo>
                  <a:lnTo>
                    <a:pt x="277" y="19"/>
                  </a:lnTo>
                  <a:lnTo>
                    <a:pt x="268" y="26"/>
                  </a:lnTo>
                  <a:lnTo>
                    <a:pt x="258" y="35"/>
                  </a:lnTo>
                  <a:lnTo>
                    <a:pt x="268" y="45"/>
                  </a:lnTo>
                  <a:lnTo>
                    <a:pt x="258" y="52"/>
                  </a:lnTo>
                  <a:lnTo>
                    <a:pt x="251" y="45"/>
                  </a:lnTo>
                  <a:lnTo>
                    <a:pt x="242" y="45"/>
                  </a:lnTo>
                  <a:lnTo>
                    <a:pt x="232" y="45"/>
                  </a:lnTo>
                  <a:lnTo>
                    <a:pt x="225" y="45"/>
                  </a:lnTo>
                  <a:lnTo>
                    <a:pt x="225" y="35"/>
                  </a:lnTo>
                  <a:lnTo>
                    <a:pt x="215" y="26"/>
                  </a:lnTo>
                  <a:lnTo>
                    <a:pt x="206" y="26"/>
                  </a:lnTo>
                  <a:lnTo>
                    <a:pt x="206" y="35"/>
                  </a:lnTo>
                  <a:lnTo>
                    <a:pt x="206" y="52"/>
                  </a:lnTo>
                  <a:lnTo>
                    <a:pt x="199" y="52"/>
                  </a:lnTo>
                  <a:lnTo>
                    <a:pt x="189" y="61"/>
                  </a:lnTo>
                  <a:lnTo>
                    <a:pt x="180" y="71"/>
                  </a:lnTo>
                  <a:lnTo>
                    <a:pt x="180" y="78"/>
                  </a:lnTo>
                  <a:lnTo>
                    <a:pt x="173" y="71"/>
                  </a:lnTo>
                  <a:lnTo>
                    <a:pt x="163" y="61"/>
                  </a:lnTo>
                  <a:lnTo>
                    <a:pt x="156" y="52"/>
                  </a:lnTo>
                  <a:lnTo>
                    <a:pt x="156" y="45"/>
                  </a:lnTo>
                  <a:lnTo>
                    <a:pt x="156" y="35"/>
                  </a:lnTo>
                  <a:lnTo>
                    <a:pt x="147" y="26"/>
                  </a:lnTo>
                  <a:lnTo>
                    <a:pt x="137" y="26"/>
                  </a:lnTo>
                  <a:lnTo>
                    <a:pt x="130" y="35"/>
                  </a:lnTo>
                  <a:lnTo>
                    <a:pt x="130" y="45"/>
                  </a:lnTo>
                  <a:lnTo>
                    <a:pt x="121" y="61"/>
                  </a:lnTo>
                  <a:lnTo>
                    <a:pt x="111" y="61"/>
                  </a:lnTo>
                  <a:lnTo>
                    <a:pt x="95" y="61"/>
                  </a:lnTo>
                  <a:lnTo>
                    <a:pt x="85" y="52"/>
                  </a:lnTo>
                  <a:lnTo>
                    <a:pt x="52" y="61"/>
                  </a:lnTo>
                  <a:lnTo>
                    <a:pt x="43" y="61"/>
                  </a:lnTo>
                  <a:lnTo>
                    <a:pt x="43" y="71"/>
                  </a:lnTo>
                  <a:lnTo>
                    <a:pt x="36" y="71"/>
                  </a:lnTo>
                  <a:lnTo>
                    <a:pt x="36" y="78"/>
                  </a:lnTo>
                  <a:lnTo>
                    <a:pt x="43" y="87"/>
                  </a:lnTo>
                  <a:lnTo>
                    <a:pt x="43" y="94"/>
                  </a:lnTo>
                  <a:lnTo>
                    <a:pt x="52" y="104"/>
                  </a:lnTo>
                  <a:lnTo>
                    <a:pt x="43" y="113"/>
                  </a:lnTo>
                  <a:lnTo>
                    <a:pt x="36" y="120"/>
                  </a:lnTo>
                  <a:lnTo>
                    <a:pt x="26" y="130"/>
                  </a:lnTo>
                  <a:lnTo>
                    <a:pt x="17" y="130"/>
                  </a:lnTo>
                  <a:lnTo>
                    <a:pt x="7" y="130"/>
                  </a:lnTo>
                  <a:lnTo>
                    <a:pt x="0" y="130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17" y="146"/>
                  </a:lnTo>
                  <a:lnTo>
                    <a:pt x="26" y="156"/>
                  </a:lnTo>
                  <a:lnTo>
                    <a:pt x="26" y="163"/>
                  </a:lnTo>
                  <a:lnTo>
                    <a:pt x="26" y="172"/>
                  </a:lnTo>
                  <a:lnTo>
                    <a:pt x="17" y="182"/>
                  </a:lnTo>
                  <a:lnTo>
                    <a:pt x="17" y="189"/>
                  </a:lnTo>
                  <a:lnTo>
                    <a:pt x="17" y="208"/>
                  </a:lnTo>
                  <a:lnTo>
                    <a:pt x="17" y="215"/>
                  </a:lnTo>
                  <a:lnTo>
                    <a:pt x="26" y="234"/>
                  </a:lnTo>
                  <a:lnTo>
                    <a:pt x="36" y="234"/>
                  </a:lnTo>
                  <a:lnTo>
                    <a:pt x="52" y="234"/>
                  </a:lnTo>
                  <a:lnTo>
                    <a:pt x="59" y="241"/>
                  </a:lnTo>
                  <a:lnTo>
                    <a:pt x="52" y="250"/>
                  </a:lnTo>
                  <a:lnTo>
                    <a:pt x="52" y="258"/>
                  </a:lnTo>
                  <a:lnTo>
                    <a:pt x="43" y="267"/>
                  </a:lnTo>
                  <a:lnTo>
                    <a:pt x="36" y="27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23"/>
            <p:cNvSpPr>
              <a:spLocks/>
            </p:cNvSpPr>
            <p:nvPr/>
          </p:nvSpPr>
          <p:spPr bwMode="auto">
            <a:xfrm>
              <a:off x="4476751" y="4633913"/>
              <a:ext cx="1289050" cy="1352550"/>
            </a:xfrm>
            <a:custGeom>
              <a:avLst/>
              <a:gdLst>
                <a:gd name="T0" fmla="*/ 78 w 812"/>
                <a:gd name="T1" fmla="*/ 258 h 852"/>
                <a:gd name="T2" fmla="*/ 121 w 812"/>
                <a:gd name="T3" fmla="*/ 215 h 852"/>
                <a:gd name="T4" fmla="*/ 199 w 812"/>
                <a:gd name="T5" fmla="*/ 241 h 852"/>
                <a:gd name="T6" fmla="*/ 215 w 812"/>
                <a:gd name="T7" fmla="*/ 234 h 852"/>
                <a:gd name="T8" fmla="*/ 242 w 812"/>
                <a:gd name="T9" fmla="*/ 310 h 852"/>
                <a:gd name="T10" fmla="*/ 303 w 812"/>
                <a:gd name="T11" fmla="*/ 414 h 852"/>
                <a:gd name="T12" fmla="*/ 405 w 812"/>
                <a:gd name="T13" fmla="*/ 525 h 852"/>
                <a:gd name="T14" fmla="*/ 457 w 812"/>
                <a:gd name="T15" fmla="*/ 551 h 852"/>
                <a:gd name="T16" fmla="*/ 525 w 812"/>
                <a:gd name="T17" fmla="*/ 613 h 852"/>
                <a:gd name="T18" fmla="*/ 544 w 812"/>
                <a:gd name="T19" fmla="*/ 653 h 852"/>
                <a:gd name="T20" fmla="*/ 604 w 812"/>
                <a:gd name="T21" fmla="*/ 681 h 852"/>
                <a:gd name="T22" fmla="*/ 630 w 812"/>
                <a:gd name="T23" fmla="*/ 776 h 852"/>
                <a:gd name="T24" fmla="*/ 604 w 812"/>
                <a:gd name="T25" fmla="*/ 802 h 852"/>
                <a:gd name="T26" fmla="*/ 587 w 812"/>
                <a:gd name="T27" fmla="*/ 844 h 852"/>
                <a:gd name="T28" fmla="*/ 630 w 812"/>
                <a:gd name="T29" fmla="*/ 844 h 852"/>
                <a:gd name="T30" fmla="*/ 656 w 812"/>
                <a:gd name="T31" fmla="*/ 802 h 852"/>
                <a:gd name="T32" fmla="*/ 698 w 812"/>
                <a:gd name="T33" fmla="*/ 776 h 852"/>
                <a:gd name="T34" fmla="*/ 708 w 812"/>
                <a:gd name="T35" fmla="*/ 731 h 852"/>
                <a:gd name="T36" fmla="*/ 674 w 812"/>
                <a:gd name="T37" fmla="*/ 700 h 852"/>
                <a:gd name="T38" fmla="*/ 691 w 812"/>
                <a:gd name="T39" fmla="*/ 646 h 852"/>
                <a:gd name="T40" fmla="*/ 717 w 812"/>
                <a:gd name="T41" fmla="*/ 629 h 852"/>
                <a:gd name="T42" fmla="*/ 760 w 812"/>
                <a:gd name="T43" fmla="*/ 646 h 852"/>
                <a:gd name="T44" fmla="*/ 776 w 812"/>
                <a:gd name="T45" fmla="*/ 681 h 852"/>
                <a:gd name="T46" fmla="*/ 812 w 812"/>
                <a:gd name="T47" fmla="*/ 662 h 852"/>
                <a:gd name="T48" fmla="*/ 776 w 812"/>
                <a:gd name="T49" fmla="*/ 603 h 852"/>
                <a:gd name="T50" fmla="*/ 698 w 812"/>
                <a:gd name="T51" fmla="*/ 568 h 852"/>
                <a:gd name="T52" fmla="*/ 648 w 812"/>
                <a:gd name="T53" fmla="*/ 544 h 852"/>
                <a:gd name="T54" fmla="*/ 648 w 812"/>
                <a:gd name="T55" fmla="*/ 515 h 852"/>
                <a:gd name="T56" fmla="*/ 570 w 812"/>
                <a:gd name="T57" fmla="*/ 492 h 852"/>
                <a:gd name="T58" fmla="*/ 509 w 812"/>
                <a:gd name="T59" fmla="*/ 423 h 852"/>
                <a:gd name="T60" fmla="*/ 483 w 812"/>
                <a:gd name="T61" fmla="*/ 345 h 852"/>
                <a:gd name="T62" fmla="*/ 450 w 812"/>
                <a:gd name="T63" fmla="*/ 303 h 852"/>
                <a:gd name="T64" fmla="*/ 398 w 812"/>
                <a:gd name="T65" fmla="*/ 267 h 852"/>
                <a:gd name="T66" fmla="*/ 398 w 812"/>
                <a:gd name="T67" fmla="*/ 215 h 852"/>
                <a:gd name="T68" fmla="*/ 398 w 812"/>
                <a:gd name="T69" fmla="*/ 182 h 852"/>
                <a:gd name="T70" fmla="*/ 405 w 812"/>
                <a:gd name="T71" fmla="*/ 146 h 852"/>
                <a:gd name="T72" fmla="*/ 457 w 812"/>
                <a:gd name="T73" fmla="*/ 139 h 852"/>
                <a:gd name="T74" fmla="*/ 483 w 812"/>
                <a:gd name="T75" fmla="*/ 139 h 852"/>
                <a:gd name="T76" fmla="*/ 502 w 812"/>
                <a:gd name="T77" fmla="*/ 113 h 852"/>
                <a:gd name="T78" fmla="*/ 502 w 812"/>
                <a:gd name="T79" fmla="*/ 71 h 852"/>
                <a:gd name="T80" fmla="*/ 457 w 812"/>
                <a:gd name="T81" fmla="*/ 52 h 852"/>
                <a:gd name="T82" fmla="*/ 424 w 812"/>
                <a:gd name="T83" fmla="*/ 26 h 852"/>
                <a:gd name="T84" fmla="*/ 372 w 812"/>
                <a:gd name="T85" fmla="*/ 9 h 852"/>
                <a:gd name="T86" fmla="*/ 329 w 812"/>
                <a:gd name="T87" fmla="*/ 19 h 852"/>
                <a:gd name="T88" fmla="*/ 303 w 812"/>
                <a:gd name="T89" fmla="*/ 0 h 852"/>
                <a:gd name="T90" fmla="*/ 284 w 812"/>
                <a:gd name="T91" fmla="*/ 26 h 852"/>
                <a:gd name="T92" fmla="*/ 258 w 812"/>
                <a:gd name="T93" fmla="*/ 52 h 852"/>
                <a:gd name="T94" fmla="*/ 225 w 812"/>
                <a:gd name="T95" fmla="*/ 35 h 852"/>
                <a:gd name="T96" fmla="*/ 199 w 812"/>
                <a:gd name="T97" fmla="*/ 52 h 852"/>
                <a:gd name="T98" fmla="*/ 163 w 812"/>
                <a:gd name="T99" fmla="*/ 61 h 852"/>
                <a:gd name="T100" fmla="*/ 137 w 812"/>
                <a:gd name="T101" fmla="*/ 26 h 852"/>
                <a:gd name="T102" fmla="*/ 95 w 812"/>
                <a:gd name="T103" fmla="*/ 61 h 852"/>
                <a:gd name="T104" fmla="*/ 36 w 812"/>
                <a:gd name="T105" fmla="*/ 71 h 852"/>
                <a:gd name="T106" fmla="*/ 43 w 812"/>
                <a:gd name="T107" fmla="*/ 113 h 852"/>
                <a:gd name="T108" fmla="*/ 0 w 812"/>
                <a:gd name="T109" fmla="*/ 130 h 852"/>
                <a:gd name="T110" fmla="*/ 26 w 812"/>
                <a:gd name="T111" fmla="*/ 163 h 852"/>
                <a:gd name="T112" fmla="*/ 17 w 812"/>
                <a:gd name="T113" fmla="*/ 215 h 852"/>
                <a:gd name="T114" fmla="*/ 52 w 812"/>
                <a:gd name="T115" fmla="*/ 25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2" h="852">
                  <a:moveTo>
                    <a:pt x="36" y="276"/>
                  </a:moveTo>
                  <a:lnTo>
                    <a:pt x="52" y="267"/>
                  </a:lnTo>
                  <a:lnTo>
                    <a:pt x="59" y="258"/>
                  </a:lnTo>
                  <a:lnTo>
                    <a:pt x="69" y="258"/>
                  </a:lnTo>
                  <a:lnTo>
                    <a:pt x="78" y="258"/>
                  </a:lnTo>
                  <a:lnTo>
                    <a:pt x="95" y="250"/>
                  </a:lnTo>
                  <a:lnTo>
                    <a:pt x="104" y="241"/>
                  </a:lnTo>
                  <a:lnTo>
                    <a:pt x="104" y="234"/>
                  </a:lnTo>
                  <a:lnTo>
                    <a:pt x="111" y="224"/>
                  </a:lnTo>
                  <a:lnTo>
                    <a:pt x="121" y="215"/>
                  </a:lnTo>
                  <a:lnTo>
                    <a:pt x="137" y="215"/>
                  </a:lnTo>
                  <a:lnTo>
                    <a:pt x="147" y="215"/>
                  </a:lnTo>
                  <a:lnTo>
                    <a:pt x="163" y="234"/>
                  </a:lnTo>
                  <a:lnTo>
                    <a:pt x="173" y="224"/>
                  </a:lnTo>
                  <a:lnTo>
                    <a:pt x="199" y="241"/>
                  </a:lnTo>
                  <a:lnTo>
                    <a:pt x="199" y="234"/>
                  </a:lnTo>
                  <a:lnTo>
                    <a:pt x="206" y="224"/>
                  </a:lnTo>
                  <a:lnTo>
                    <a:pt x="215" y="224"/>
                  </a:lnTo>
                  <a:lnTo>
                    <a:pt x="225" y="224"/>
                  </a:lnTo>
                  <a:lnTo>
                    <a:pt x="215" y="234"/>
                  </a:lnTo>
                  <a:lnTo>
                    <a:pt x="215" y="241"/>
                  </a:lnTo>
                  <a:lnTo>
                    <a:pt x="225" y="250"/>
                  </a:lnTo>
                  <a:lnTo>
                    <a:pt x="215" y="258"/>
                  </a:lnTo>
                  <a:lnTo>
                    <a:pt x="232" y="276"/>
                  </a:lnTo>
                  <a:lnTo>
                    <a:pt x="242" y="310"/>
                  </a:lnTo>
                  <a:lnTo>
                    <a:pt x="251" y="345"/>
                  </a:lnTo>
                  <a:lnTo>
                    <a:pt x="258" y="352"/>
                  </a:lnTo>
                  <a:lnTo>
                    <a:pt x="277" y="397"/>
                  </a:lnTo>
                  <a:lnTo>
                    <a:pt x="284" y="397"/>
                  </a:lnTo>
                  <a:lnTo>
                    <a:pt x="303" y="414"/>
                  </a:lnTo>
                  <a:lnTo>
                    <a:pt x="310" y="430"/>
                  </a:lnTo>
                  <a:lnTo>
                    <a:pt x="320" y="440"/>
                  </a:lnTo>
                  <a:lnTo>
                    <a:pt x="329" y="449"/>
                  </a:lnTo>
                  <a:lnTo>
                    <a:pt x="353" y="473"/>
                  </a:lnTo>
                  <a:lnTo>
                    <a:pt x="405" y="525"/>
                  </a:lnTo>
                  <a:lnTo>
                    <a:pt x="414" y="525"/>
                  </a:lnTo>
                  <a:lnTo>
                    <a:pt x="424" y="544"/>
                  </a:lnTo>
                  <a:lnTo>
                    <a:pt x="440" y="544"/>
                  </a:lnTo>
                  <a:lnTo>
                    <a:pt x="450" y="560"/>
                  </a:lnTo>
                  <a:lnTo>
                    <a:pt x="457" y="551"/>
                  </a:lnTo>
                  <a:lnTo>
                    <a:pt x="483" y="577"/>
                  </a:lnTo>
                  <a:lnTo>
                    <a:pt x="492" y="586"/>
                  </a:lnTo>
                  <a:lnTo>
                    <a:pt x="502" y="594"/>
                  </a:lnTo>
                  <a:lnTo>
                    <a:pt x="509" y="594"/>
                  </a:lnTo>
                  <a:lnTo>
                    <a:pt x="525" y="613"/>
                  </a:lnTo>
                  <a:lnTo>
                    <a:pt x="535" y="613"/>
                  </a:lnTo>
                  <a:lnTo>
                    <a:pt x="544" y="620"/>
                  </a:lnTo>
                  <a:lnTo>
                    <a:pt x="544" y="636"/>
                  </a:lnTo>
                  <a:lnTo>
                    <a:pt x="544" y="646"/>
                  </a:lnTo>
                  <a:lnTo>
                    <a:pt x="544" y="653"/>
                  </a:lnTo>
                  <a:lnTo>
                    <a:pt x="561" y="662"/>
                  </a:lnTo>
                  <a:lnTo>
                    <a:pt x="570" y="662"/>
                  </a:lnTo>
                  <a:lnTo>
                    <a:pt x="577" y="662"/>
                  </a:lnTo>
                  <a:lnTo>
                    <a:pt x="596" y="672"/>
                  </a:lnTo>
                  <a:lnTo>
                    <a:pt x="604" y="681"/>
                  </a:lnTo>
                  <a:lnTo>
                    <a:pt x="604" y="688"/>
                  </a:lnTo>
                  <a:lnTo>
                    <a:pt x="613" y="698"/>
                  </a:lnTo>
                  <a:lnTo>
                    <a:pt x="620" y="724"/>
                  </a:lnTo>
                  <a:lnTo>
                    <a:pt x="630" y="750"/>
                  </a:lnTo>
                  <a:lnTo>
                    <a:pt x="630" y="776"/>
                  </a:lnTo>
                  <a:lnTo>
                    <a:pt x="620" y="783"/>
                  </a:lnTo>
                  <a:lnTo>
                    <a:pt x="613" y="783"/>
                  </a:lnTo>
                  <a:lnTo>
                    <a:pt x="604" y="783"/>
                  </a:lnTo>
                  <a:lnTo>
                    <a:pt x="604" y="792"/>
                  </a:lnTo>
                  <a:lnTo>
                    <a:pt x="604" y="802"/>
                  </a:lnTo>
                  <a:lnTo>
                    <a:pt x="604" y="809"/>
                  </a:lnTo>
                  <a:lnTo>
                    <a:pt x="604" y="818"/>
                  </a:lnTo>
                  <a:lnTo>
                    <a:pt x="596" y="826"/>
                  </a:lnTo>
                  <a:lnTo>
                    <a:pt x="587" y="835"/>
                  </a:lnTo>
                  <a:lnTo>
                    <a:pt x="587" y="844"/>
                  </a:lnTo>
                  <a:lnTo>
                    <a:pt x="596" y="852"/>
                  </a:lnTo>
                  <a:lnTo>
                    <a:pt x="604" y="852"/>
                  </a:lnTo>
                  <a:lnTo>
                    <a:pt x="613" y="852"/>
                  </a:lnTo>
                  <a:lnTo>
                    <a:pt x="620" y="852"/>
                  </a:lnTo>
                  <a:lnTo>
                    <a:pt x="630" y="844"/>
                  </a:lnTo>
                  <a:lnTo>
                    <a:pt x="639" y="844"/>
                  </a:lnTo>
                  <a:lnTo>
                    <a:pt x="639" y="835"/>
                  </a:lnTo>
                  <a:lnTo>
                    <a:pt x="656" y="826"/>
                  </a:lnTo>
                  <a:lnTo>
                    <a:pt x="656" y="818"/>
                  </a:lnTo>
                  <a:lnTo>
                    <a:pt x="656" y="802"/>
                  </a:lnTo>
                  <a:lnTo>
                    <a:pt x="665" y="792"/>
                  </a:lnTo>
                  <a:lnTo>
                    <a:pt x="674" y="783"/>
                  </a:lnTo>
                  <a:lnTo>
                    <a:pt x="682" y="776"/>
                  </a:lnTo>
                  <a:lnTo>
                    <a:pt x="691" y="776"/>
                  </a:lnTo>
                  <a:lnTo>
                    <a:pt x="698" y="776"/>
                  </a:lnTo>
                  <a:lnTo>
                    <a:pt x="708" y="776"/>
                  </a:lnTo>
                  <a:lnTo>
                    <a:pt x="708" y="766"/>
                  </a:lnTo>
                  <a:lnTo>
                    <a:pt x="708" y="757"/>
                  </a:lnTo>
                  <a:lnTo>
                    <a:pt x="708" y="750"/>
                  </a:lnTo>
                  <a:lnTo>
                    <a:pt x="708" y="731"/>
                  </a:lnTo>
                  <a:lnTo>
                    <a:pt x="708" y="724"/>
                  </a:lnTo>
                  <a:lnTo>
                    <a:pt x="708" y="714"/>
                  </a:lnTo>
                  <a:lnTo>
                    <a:pt x="698" y="707"/>
                  </a:lnTo>
                  <a:lnTo>
                    <a:pt x="682" y="714"/>
                  </a:lnTo>
                  <a:lnTo>
                    <a:pt x="674" y="700"/>
                  </a:lnTo>
                  <a:lnTo>
                    <a:pt x="670" y="676"/>
                  </a:lnTo>
                  <a:lnTo>
                    <a:pt x="674" y="662"/>
                  </a:lnTo>
                  <a:lnTo>
                    <a:pt x="682" y="662"/>
                  </a:lnTo>
                  <a:lnTo>
                    <a:pt x="682" y="653"/>
                  </a:lnTo>
                  <a:lnTo>
                    <a:pt x="691" y="646"/>
                  </a:lnTo>
                  <a:lnTo>
                    <a:pt x="682" y="646"/>
                  </a:lnTo>
                  <a:lnTo>
                    <a:pt x="691" y="636"/>
                  </a:lnTo>
                  <a:lnTo>
                    <a:pt x="698" y="629"/>
                  </a:lnTo>
                  <a:lnTo>
                    <a:pt x="708" y="629"/>
                  </a:lnTo>
                  <a:lnTo>
                    <a:pt x="717" y="629"/>
                  </a:lnTo>
                  <a:lnTo>
                    <a:pt x="717" y="636"/>
                  </a:lnTo>
                  <a:lnTo>
                    <a:pt x="734" y="646"/>
                  </a:lnTo>
                  <a:lnTo>
                    <a:pt x="743" y="646"/>
                  </a:lnTo>
                  <a:lnTo>
                    <a:pt x="750" y="646"/>
                  </a:lnTo>
                  <a:lnTo>
                    <a:pt x="760" y="646"/>
                  </a:lnTo>
                  <a:lnTo>
                    <a:pt x="769" y="646"/>
                  </a:lnTo>
                  <a:lnTo>
                    <a:pt x="769" y="653"/>
                  </a:lnTo>
                  <a:lnTo>
                    <a:pt x="769" y="662"/>
                  </a:lnTo>
                  <a:lnTo>
                    <a:pt x="776" y="672"/>
                  </a:lnTo>
                  <a:lnTo>
                    <a:pt x="776" y="681"/>
                  </a:lnTo>
                  <a:lnTo>
                    <a:pt x="786" y="688"/>
                  </a:lnTo>
                  <a:lnTo>
                    <a:pt x="793" y="688"/>
                  </a:lnTo>
                  <a:lnTo>
                    <a:pt x="802" y="688"/>
                  </a:lnTo>
                  <a:lnTo>
                    <a:pt x="812" y="681"/>
                  </a:lnTo>
                  <a:lnTo>
                    <a:pt x="812" y="662"/>
                  </a:lnTo>
                  <a:lnTo>
                    <a:pt x="812" y="646"/>
                  </a:lnTo>
                  <a:lnTo>
                    <a:pt x="812" y="636"/>
                  </a:lnTo>
                  <a:lnTo>
                    <a:pt x="793" y="629"/>
                  </a:lnTo>
                  <a:lnTo>
                    <a:pt x="786" y="613"/>
                  </a:lnTo>
                  <a:lnTo>
                    <a:pt x="776" y="603"/>
                  </a:lnTo>
                  <a:lnTo>
                    <a:pt x="760" y="594"/>
                  </a:lnTo>
                  <a:lnTo>
                    <a:pt x="743" y="594"/>
                  </a:lnTo>
                  <a:lnTo>
                    <a:pt x="734" y="586"/>
                  </a:lnTo>
                  <a:lnTo>
                    <a:pt x="727" y="577"/>
                  </a:lnTo>
                  <a:lnTo>
                    <a:pt x="698" y="568"/>
                  </a:lnTo>
                  <a:lnTo>
                    <a:pt x="691" y="560"/>
                  </a:lnTo>
                  <a:lnTo>
                    <a:pt x="682" y="551"/>
                  </a:lnTo>
                  <a:lnTo>
                    <a:pt x="674" y="551"/>
                  </a:lnTo>
                  <a:lnTo>
                    <a:pt x="656" y="551"/>
                  </a:lnTo>
                  <a:lnTo>
                    <a:pt x="648" y="544"/>
                  </a:lnTo>
                  <a:lnTo>
                    <a:pt x="630" y="534"/>
                  </a:lnTo>
                  <a:lnTo>
                    <a:pt x="620" y="534"/>
                  </a:lnTo>
                  <a:lnTo>
                    <a:pt x="630" y="525"/>
                  </a:lnTo>
                  <a:lnTo>
                    <a:pt x="639" y="525"/>
                  </a:lnTo>
                  <a:lnTo>
                    <a:pt x="648" y="515"/>
                  </a:lnTo>
                  <a:lnTo>
                    <a:pt x="648" y="499"/>
                  </a:lnTo>
                  <a:lnTo>
                    <a:pt x="620" y="492"/>
                  </a:lnTo>
                  <a:lnTo>
                    <a:pt x="613" y="492"/>
                  </a:lnTo>
                  <a:lnTo>
                    <a:pt x="587" y="492"/>
                  </a:lnTo>
                  <a:lnTo>
                    <a:pt x="570" y="492"/>
                  </a:lnTo>
                  <a:lnTo>
                    <a:pt x="554" y="482"/>
                  </a:lnTo>
                  <a:lnTo>
                    <a:pt x="544" y="466"/>
                  </a:lnTo>
                  <a:lnTo>
                    <a:pt x="535" y="456"/>
                  </a:lnTo>
                  <a:lnTo>
                    <a:pt x="518" y="440"/>
                  </a:lnTo>
                  <a:lnTo>
                    <a:pt x="509" y="423"/>
                  </a:lnTo>
                  <a:lnTo>
                    <a:pt x="492" y="404"/>
                  </a:lnTo>
                  <a:lnTo>
                    <a:pt x="492" y="388"/>
                  </a:lnTo>
                  <a:lnTo>
                    <a:pt x="502" y="378"/>
                  </a:lnTo>
                  <a:lnTo>
                    <a:pt x="492" y="362"/>
                  </a:lnTo>
                  <a:lnTo>
                    <a:pt x="483" y="345"/>
                  </a:lnTo>
                  <a:lnTo>
                    <a:pt x="483" y="336"/>
                  </a:lnTo>
                  <a:lnTo>
                    <a:pt x="476" y="326"/>
                  </a:lnTo>
                  <a:lnTo>
                    <a:pt x="476" y="310"/>
                  </a:lnTo>
                  <a:lnTo>
                    <a:pt x="466" y="310"/>
                  </a:lnTo>
                  <a:lnTo>
                    <a:pt x="450" y="303"/>
                  </a:lnTo>
                  <a:lnTo>
                    <a:pt x="431" y="293"/>
                  </a:lnTo>
                  <a:lnTo>
                    <a:pt x="424" y="293"/>
                  </a:lnTo>
                  <a:lnTo>
                    <a:pt x="405" y="284"/>
                  </a:lnTo>
                  <a:lnTo>
                    <a:pt x="405" y="276"/>
                  </a:lnTo>
                  <a:lnTo>
                    <a:pt x="398" y="267"/>
                  </a:lnTo>
                  <a:lnTo>
                    <a:pt x="398" y="258"/>
                  </a:lnTo>
                  <a:lnTo>
                    <a:pt x="388" y="241"/>
                  </a:lnTo>
                  <a:lnTo>
                    <a:pt x="398" y="234"/>
                  </a:lnTo>
                  <a:lnTo>
                    <a:pt x="398" y="224"/>
                  </a:lnTo>
                  <a:lnTo>
                    <a:pt x="398" y="215"/>
                  </a:lnTo>
                  <a:lnTo>
                    <a:pt x="405" y="208"/>
                  </a:lnTo>
                  <a:lnTo>
                    <a:pt x="414" y="198"/>
                  </a:lnTo>
                  <a:lnTo>
                    <a:pt x="414" y="189"/>
                  </a:lnTo>
                  <a:lnTo>
                    <a:pt x="405" y="189"/>
                  </a:lnTo>
                  <a:lnTo>
                    <a:pt x="398" y="182"/>
                  </a:lnTo>
                  <a:lnTo>
                    <a:pt x="398" y="172"/>
                  </a:lnTo>
                  <a:lnTo>
                    <a:pt x="388" y="172"/>
                  </a:lnTo>
                  <a:lnTo>
                    <a:pt x="398" y="163"/>
                  </a:lnTo>
                  <a:lnTo>
                    <a:pt x="405" y="163"/>
                  </a:lnTo>
                  <a:lnTo>
                    <a:pt x="405" y="146"/>
                  </a:lnTo>
                  <a:lnTo>
                    <a:pt x="424" y="146"/>
                  </a:lnTo>
                  <a:lnTo>
                    <a:pt x="431" y="146"/>
                  </a:lnTo>
                  <a:lnTo>
                    <a:pt x="440" y="146"/>
                  </a:lnTo>
                  <a:lnTo>
                    <a:pt x="450" y="146"/>
                  </a:lnTo>
                  <a:lnTo>
                    <a:pt x="457" y="139"/>
                  </a:lnTo>
                  <a:lnTo>
                    <a:pt x="466" y="139"/>
                  </a:lnTo>
                  <a:lnTo>
                    <a:pt x="466" y="130"/>
                  </a:lnTo>
                  <a:lnTo>
                    <a:pt x="476" y="130"/>
                  </a:lnTo>
                  <a:lnTo>
                    <a:pt x="483" y="130"/>
                  </a:lnTo>
                  <a:lnTo>
                    <a:pt x="483" y="139"/>
                  </a:lnTo>
                  <a:lnTo>
                    <a:pt x="492" y="146"/>
                  </a:lnTo>
                  <a:lnTo>
                    <a:pt x="492" y="130"/>
                  </a:lnTo>
                  <a:lnTo>
                    <a:pt x="502" y="130"/>
                  </a:lnTo>
                  <a:lnTo>
                    <a:pt x="509" y="120"/>
                  </a:lnTo>
                  <a:lnTo>
                    <a:pt x="502" y="113"/>
                  </a:lnTo>
                  <a:lnTo>
                    <a:pt x="492" y="104"/>
                  </a:lnTo>
                  <a:lnTo>
                    <a:pt x="509" y="94"/>
                  </a:lnTo>
                  <a:lnTo>
                    <a:pt x="509" y="87"/>
                  </a:lnTo>
                  <a:lnTo>
                    <a:pt x="502" y="78"/>
                  </a:lnTo>
                  <a:lnTo>
                    <a:pt x="502" y="71"/>
                  </a:lnTo>
                  <a:lnTo>
                    <a:pt x="502" y="61"/>
                  </a:lnTo>
                  <a:lnTo>
                    <a:pt x="492" y="61"/>
                  </a:lnTo>
                  <a:lnTo>
                    <a:pt x="483" y="52"/>
                  </a:lnTo>
                  <a:lnTo>
                    <a:pt x="466" y="52"/>
                  </a:lnTo>
                  <a:lnTo>
                    <a:pt x="457" y="52"/>
                  </a:lnTo>
                  <a:lnTo>
                    <a:pt x="450" y="52"/>
                  </a:lnTo>
                  <a:lnTo>
                    <a:pt x="440" y="52"/>
                  </a:lnTo>
                  <a:lnTo>
                    <a:pt x="431" y="45"/>
                  </a:lnTo>
                  <a:lnTo>
                    <a:pt x="424" y="35"/>
                  </a:lnTo>
                  <a:lnTo>
                    <a:pt x="424" y="26"/>
                  </a:lnTo>
                  <a:lnTo>
                    <a:pt x="414" y="19"/>
                  </a:lnTo>
                  <a:lnTo>
                    <a:pt x="405" y="9"/>
                  </a:lnTo>
                  <a:lnTo>
                    <a:pt x="388" y="9"/>
                  </a:lnTo>
                  <a:lnTo>
                    <a:pt x="379" y="9"/>
                  </a:lnTo>
                  <a:lnTo>
                    <a:pt x="372" y="9"/>
                  </a:lnTo>
                  <a:lnTo>
                    <a:pt x="362" y="9"/>
                  </a:lnTo>
                  <a:lnTo>
                    <a:pt x="353" y="0"/>
                  </a:lnTo>
                  <a:lnTo>
                    <a:pt x="346" y="0"/>
                  </a:lnTo>
                  <a:lnTo>
                    <a:pt x="346" y="9"/>
                  </a:lnTo>
                  <a:lnTo>
                    <a:pt x="329" y="19"/>
                  </a:lnTo>
                  <a:lnTo>
                    <a:pt x="320" y="19"/>
                  </a:lnTo>
                  <a:lnTo>
                    <a:pt x="310" y="19"/>
                  </a:lnTo>
                  <a:lnTo>
                    <a:pt x="310" y="9"/>
                  </a:lnTo>
                  <a:lnTo>
                    <a:pt x="310" y="0"/>
                  </a:lnTo>
                  <a:lnTo>
                    <a:pt x="303" y="0"/>
                  </a:lnTo>
                  <a:lnTo>
                    <a:pt x="294" y="0"/>
                  </a:lnTo>
                  <a:lnTo>
                    <a:pt x="294" y="9"/>
                  </a:lnTo>
                  <a:lnTo>
                    <a:pt x="294" y="19"/>
                  </a:lnTo>
                  <a:lnTo>
                    <a:pt x="294" y="26"/>
                  </a:lnTo>
                  <a:lnTo>
                    <a:pt x="284" y="26"/>
                  </a:lnTo>
                  <a:lnTo>
                    <a:pt x="277" y="19"/>
                  </a:lnTo>
                  <a:lnTo>
                    <a:pt x="268" y="26"/>
                  </a:lnTo>
                  <a:lnTo>
                    <a:pt x="258" y="35"/>
                  </a:lnTo>
                  <a:lnTo>
                    <a:pt x="268" y="45"/>
                  </a:lnTo>
                  <a:lnTo>
                    <a:pt x="258" y="52"/>
                  </a:lnTo>
                  <a:lnTo>
                    <a:pt x="251" y="45"/>
                  </a:lnTo>
                  <a:lnTo>
                    <a:pt x="242" y="45"/>
                  </a:lnTo>
                  <a:lnTo>
                    <a:pt x="232" y="45"/>
                  </a:lnTo>
                  <a:lnTo>
                    <a:pt x="225" y="45"/>
                  </a:lnTo>
                  <a:lnTo>
                    <a:pt x="225" y="35"/>
                  </a:lnTo>
                  <a:lnTo>
                    <a:pt x="215" y="26"/>
                  </a:lnTo>
                  <a:lnTo>
                    <a:pt x="206" y="26"/>
                  </a:lnTo>
                  <a:lnTo>
                    <a:pt x="206" y="35"/>
                  </a:lnTo>
                  <a:lnTo>
                    <a:pt x="206" y="52"/>
                  </a:lnTo>
                  <a:lnTo>
                    <a:pt x="199" y="52"/>
                  </a:lnTo>
                  <a:lnTo>
                    <a:pt x="189" y="61"/>
                  </a:lnTo>
                  <a:lnTo>
                    <a:pt x="180" y="71"/>
                  </a:lnTo>
                  <a:lnTo>
                    <a:pt x="180" y="78"/>
                  </a:lnTo>
                  <a:lnTo>
                    <a:pt x="173" y="71"/>
                  </a:lnTo>
                  <a:lnTo>
                    <a:pt x="163" y="61"/>
                  </a:lnTo>
                  <a:lnTo>
                    <a:pt x="156" y="52"/>
                  </a:lnTo>
                  <a:lnTo>
                    <a:pt x="156" y="45"/>
                  </a:lnTo>
                  <a:lnTo>
                    <a:pt x="156" y="35"/>
                  </a:lnTo>
                  <a:lnTo>
                    <a:pt x="147" y="26"/>
                  </a:lnTo>
                  <a:lnTo>
                    <a:pt x="137" y="26"/>
                  </a:lnTo>
                  <a:lnTo>
                    <a:pt x="130" y="35"/>
                  </a:lnTo>
                  <a:lnTo>
                    <a:pt x="130" y="45"/>
                  </a:lnTo>
                  <a:lnTo>
                    <a:pt x="121" y="61"/>
                  </a:lnTo>
                  <a:lnTo>
                    <a:pt x="111" y="61"/>
                  </a:lnTo>
                  <a:lnTo>
                    <a:pt x="95" y="61"/>
                  </a:lnTo>
                  <a:lnTo>
                    <a:pt x="85" y="52"/>
                  </a:lnTo>
                  <a:lnTo>
                    <a:pt x="52" y="61"/>
                  </a:lnTo>
                  <a:lnTo>
                    <a:pt x="43" y="61"/>
                  </a:lnTo>
                  <a:lnTo>
                    <a:pt x="43" y="71"/>
                  </a:lnTo>
                  <a:lnTo>
                    <a:pt x="36" y="71"/>
                  </a:lnTo>
                  <a:lnTo>
                    <a:pt x="36" y="78"/>
                  </a:lnTo>
                  <a:lnTo>
                    <a:pt x="43" y="87"/>
                  </a:lnTo>
                  <a:lnTo>
                    <a:pt x="43" y="94"/>
                  </a:lnTo>
                  <a:lnTo>
                    <a:pt x="52" y="104"/>
                  </a:lnTo>
                  <a:lnTo>
                    <a:pt x="43" y="113"/>
                  </a:lnTo>
                  <a:lnTo>
                    <a:pt x="36" y="120"/>
                  </a:lnTo>
                  <a:lnTo>
                    <a:pt x="26" y="130"/>
                  </a:lnTo>
                  <a:lnTo>
                    <a:pt x="17" y="130"/>
                  </a:lnTo>
                  <a:lnTo>
                    <a:pt x="7" y="130"/>
                  </a:lnTo>
                  <a:lnTo>
                    <a:pt x="0" y="130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17" y="146"/>
                  </a:lnTo>
                  <a:lnTo>
                    <a:pt x="26" y="156"/>
                  </a:lnTo>
                  <a:lnTo>
                    <a:pt x="26" y="163"/>
                  </a:lnTo>
                  <a:lnTo>
                    <a:pt x="26" y="172"/>
                  </a:lnTo>
                  <a:lnTo>
                    <a:pt x="17" y="182"/>
                  </a:lnTo>
                  <a:lnTo>
                    <a:pt x="17" y="189"/>
                  </a:lnTo>
                  <a:lnTo>
                    <a:pt x="17" y="208"/>
                  </a:lnTo>
                  <a:lnTo>
                    <a:pt x="17" y="215"/>
                  </a:lnTo>
                  <a:lnTo>
                    <a:pt x="26" y="234"/>
                  </a:lnTo>
                  <a:lnTo>
                    <a:pt x="36" y="234"/>
                  </a:lnTo>
                  <a:lnTo>
                    <a:pt x="52" y="234"/>
                  </a:lnTo>
                  <a:lnTo>
                    <a:pt x="59" y="241"/>
                  </a:lnTo>
                  <a:lnTo>
                    <a:pt x="52" y="250"/>
                  </a:lnTo>
                  <a:lnTo>
                    <a:pt x="52" y="258"/>
                  </a:lnTo>
                  <a:lnTo>
                    <a:pt x="43" y="267"/>
                  </a:lnTo>
                  <a:lnTo>
                    <a:pt x="36" y="27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24"/>
            <p:cNvSpPr>
              <a:spLocks/>
            </p:cNvSpPr>
            <p:nvPr/>
          </p:nvSpPr>
          <p:spPr bwMode="auto">
            <a:xfrm>
              <a:off x="4465638" y="4502150"/>
              <a:ext cx="492125" cy="258763"/>
            </a:xfrm>
            <a:custGeom>
              <a:avLst/>
              <a:gdLst>
                <a:gd name="T0" fmla="*/ 43 w 310"/>
                <a:gd name="T1" fmla="*/ 128 h 163"/>
                <a:gd name="T2" fmla="*/ 52 w 310"/>
                <a:gd name="T3" fmla="*/ 120 h 163"/>
                <a:gd name="T4" fmla="*/ 43 w 310"/>
                <a:gd name="T5" fmla="*/ 104 h 163"/>
                <a:gd name="T6" fmla="*/ 59 w 310"/>
                <a:gd name="T7" fmla="*/ 104 h 163"/>
                <a:gd name="T8" fmla="*/ 52 w 310"/>
                <a:gd name="T9" fmla="*/ 78 h 163"/>
                <a:gd name="T10" fmla="*/ 43 w 310"/>
                <a:gd name="T11" fmla="*/ 85 h 163"/>
                <a:gd name="T12" fmla="*/ 26 w 310"/>
                <a:gd name="T13" fmla="*/ 104 h 163"/>
                <a:gd name="T14" fmla="*/ 0 w 310"/>
                <a:gd name="T15" fmla="*/ 94 h 163"/>
                <a:gd name="T16" fmla="*/ 26 w 310"/>
                <a:gd name="T17" fmla="*/ 59 h 163"/>
                <a:gd name="T18" fmla="*/ 33 w 310"/>
                <a:gd name="T19" fmla="*/ 42 h 163"/>
                <a:gd name="T20" fmla="*/ 69 w 310"/>
                <a:gd name="T21" fmla="*/ 33 h 163"/>
                <a:gd name="T22" fmla="*/ 78 w 310"/>
                <a:gd name="T23" fmla="*/ 9 h 163"/>
                <a:gd name="T24" fmla="*/ 95 w 310"/>
                <a:gd name="T25" fmla="*/ 9 h 163"/>
                <a:gd name="T26" fmla="*/ 111 w 310"/>
                <a:gd name="T27" fmla="*/ 0 h 163"/>
                <a:gd name="T28" fmla="*/ 121 w 310"/>
                <a:gd name="T29" fmla="*/ 0 h 163"/>
                <a:gd name="T30" fmla="*/ 128 w 310"/>
                <a:gd name="T31" fmla="*/ 0 h 163"/>
                <a:gd name="T32" fmla="*/ 156 w 310"/>
                <a:gd name="T33" fmla="*/ 9 h 163"/>
                <a:gd name="T34" fmla="*/ 173 w 310"/>
                <a:gd name="T35" fmla="*/ 9 h 163"/>
                <a:gd name="T36" fmla="*/ 189 w 310"/>
                <a:gd name="T37" fmla="*/ 9 h 163"/>
                <a:gd name="T38" fmla="*/ 215 w 310"/>
                <a:gd name="T39" fmla="*/ 9 h 163"/>
                <a:gd name="T40" fmla="*/ 225 w 310"/>
                <a:gd name="T41" fmla="*/ 16 h 163"/>
                <a:gd name="T42" fmla="*/ 232 w 310"/>
                <a:gd name="T43" fmla="*/ 26 h 163"/>
                <a:gd name="T44" fmla="*/ 251 w 310"/>
                <a:gd name="T45" fmla="*/ 42 h 163"/>
                <a:gd name="T46" fmla="*/ 241 w 310"/>
                <a:gd name="T47" fmla="*/ 59 h 163"/>
                <a:gd name="T48" fmla="*/ 251 w 310"/>
                <a:gd name="T49" fmla="*/ 68 h 163"/>
                <a:gd name="T50" fmla="*/ 267 w 310"/>
                <a:gd name="T51" fmla="*/ 78 h 163"/>
                <a:gd name="T52" fmla="*/ 310 w 310"/>
                <a:gd name="T53" fmla="*/ 85 h 163"/>
                <a:gd name="T54" fmla="*/ 303 w 310"/>
                <a:gd name="T55" fmla="*/ 94 h 163"/>
                <a:gd name="T56" fmla="*/ 303 w 310"/>
                <a:gd name="T57" fmla="*/ 111 h 163"/>
                <a:gd name="T58" fmla="*/ 284 w 310"/>
                <a:gd name="T59" fmla="*/ 104 h 163"/>
                <a:gd name="T60" fmla="*/ 267 w 310"/>
                <a:gd name="T61" fmla="*/ 120 h 163"/>
                <a:gd name="T62" fmla="*/ 267 w 310"/>
                <a:gd name="T63" fmla="*/ 137 h 163"/>
                <a:gd name="T64" fmla="*/ 251 w 310"/>
                <a:gd name="T65" fmla="*/ 128 h 163"/>
                <a:gd name="T66" fmla="*/ 232 w 310"/>
                <a:gd name="T67" fmla="*/ 128 h 163"/>
                <a:gd name="T68" fmla="*/ 225 w 310"/>
                <a:gd name="T69" fmla="*/ 111 h 163"/>
                <a:gd name="T70" fmla="*/ 215 w 310"/>
                <a:gd name="T71" fmla="*/ 120 h 163"/>
                <a:gd name="T72" fmla="*/ 206 w 310"/>
                <a:gd name="T73" fmla="*/ 137 h 163"/>
                <a:gd name="T74" fmla="*/ 189 w 310"/>
                <a:gd name="T75" fmla="*/ 154 h 163"/>
                <a:gd name="T76" fmla="*/ 182 w 310"/>
                <a:gd name="T77" fmla="*/ 154 h 163"/>
                <a:gd name="T78" fmla="*/ 163 w 310"/>
                <a:gd name="T79" fmla="*/ 137 h 163"/>
                <a:gd name="T80" fmla="*/ 163 w 310"/>
                <a:gd name="T81" fmla="*/ 120 h 163"/>
                <a:gd name="T82" fmla="*/ 147 w 310"/>
                <a:gd name="T83" fmla="*/ 111 h 163"/>
                <a:gd name="T84" fmla="*/ 137 w 310"/>
                <a:gd name="T85" fmla="*/ 128 h 163"/>
                <a:gd name="T86" fmla="*/ 121 w 310"/>
                <a:gd name="T87" fmla="*/ 146 h 163"/>
                <a:gd name="T88" fmla="*/ 95 w 310"/>
                <a:gd name="T89" fmla="*/ 137 h 163"/>
                <a:gd name="T90" fmla="*/ 52 w 310"/>
                <a:gd name="T91" fmla="*/ 13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0" h="163">
                  <a:moveTo>
                    <a:pt x="52" y="137"/>
                  </a:moveTo>
                  <a:lnTo>
                    <a:pt x="43" y="128"/>
                  </a:lnTo>
                  <a:lnTo>
                    <a:pt x="43" y="120"/>
                  </a:lnTo>
                  <a:lnTo>
                    <a:pt x="52" y="120"/>
                  </a:lnTo>
                  <a:lnTo>
                    <a:pt x="43" y="111"/>
                  </a:lnTo>
                  <a:lnTo>
                    <a:pt x="43" y="104"/>
                  </a:lnTo>
                  <a:lnTo>
                    <a:pt x="52" y="104"/>
                  </a:lnTo>
                  <a:lnTo>
                    <a:pt x="59" y="104"/>
                  </a:lnTo>
                  <a:lnTo>
                    <a:pt x="59" y="94"/>
                  </a:lnTo>
                  <a:lnTo>
                    <a:pt x="52" y="78"/>
                  </a:lnTo>
                  <a:lnTo>
                    <a:pt x="43" y="78"/>
                  </a:lnTo>
                  <a:lnTo>
                    <a:pt x="43" y="85"/>
                  </a:lnTo>
                  <a:lnTo>
                    <a:pt x="33" y="85"/>
                  </a:lnTo>
                  <a:lnTo>
                    <a:pt x="26" y="104"/>
                  </a:lnTo>
                  <a:lnTo>
                    <a:pt x="10" y="111"/>
                  </a:lnTo>
                  <a:lnTo>
                    <a:pt x="0" y="94"/>
                  </a:lnTo>
                  <a:lnTo>
                    <a:pt x="10" y="78"/>
                  </a:lnTo>
                  <a:lnTo>
                    <a:pt x="26" y="59"/>
                  </a:lnTo>
                  <a:lnTo>
                    <a:pt x="26" y="52"/>
                  </a:lnTo>
                  <a:lnTo>
                    <a:pt x="33" y="42"/>
                  </a:lnTo>
                  <a:lnTo>
                    <a:pt x="52" y="42"/>
                  </a:lnTo>
                  <a:lnTo>
                    <a:pt x="69" y="33"/>
                  </a:lnTo>
                  <a:lnTo>
                    <a:pt x="78" y="16"/>
                  </a:lnTo>
                  <a:lnTo>
                    <a:pt x="78" y="9"/>
                  </a:lnTo>
                  <a:lnTo>
                    <a:pt x="85" y="0"/>
                  </a:lnTo>
                  <a:lnTo>
                    <a:pt x="95" y="9"/>
                  </a:lnTo>
                  <a:lnTo>
                    <a:pt x="104" y="16"/>
                  </a:lnTo>
                  <a:lnTo>
                    <a:pt x="111" y="0"/>
                  </a:lnTo>
                  <a:lnTo>
                    <a:pt x="121" y="9"/>
                  </a:lnTo>
                  <a:lnTo>
                    <a:pt x="121" y="0"/>
                  </a:lnTo>
                  <a:lnTo>
                    <a:pt x="128" y="9"/>
                  </a:lnTo>
                  <a:lnTo>
                    <a:pt x="128" y="0"/>
                  </a:lnTo>
                  <a:lnTo>
                    <a:pt x="147" y="9"/>
                  </a:lnTo>
                  <a:lnTo>
                    <a:pt x="156" y="9"/>
                  </a:lnTo>
                  <a:lnTo>
                    <a:pt x="163" y="9"/>
                  </a:lnTo>
                  <a:lnTo>
                    <a:pt x="173" y="9"/>
                  </a:lnTo>
                  <a:lnTo>
                    <a:pt x="182" y="9"/>
                  </a:lnTo>
                  <a:lnTo>
                    <a:pt x="189" y="9"/>
                  </a:lnTo>
                  <a:lnTo>
                    <a:pt x="199" y="9"/>
                  </a:lnTo>
                  <a:lnTo>
                    <a:pt x="215" y="9"/>
                  </a:lnTo>
                  <a:lnTo>
                    <a:pt x="215" y="16"/>
                  </a:lnTo>
                  <a:lnTo>
                    <a:pt x="225" y="16"/>
                  </a:lnTo>
                  <a:lnTo>
                    <a:pt x="232" y="16"/>
                  </a:lnTo>
                  <a:lnTo>
                    <a:pt x="232" y="26"/>
                  </a:lnTo>
                  <a:lnTo>
                    <a:pt x="251" y="33"/>
                  </a:lnTo>
                  <a:lnTo>
                    <a:pt x="251" y="42"/>
                  </a:lnTo>
                  <a:lnTo>
                    <a:pt x="241" y="52"/>
                  </a:lnTo>
                  <a:lnTo>
                    <a:pt x="241" y="59"/>
                  </a:lnTo>
                  <a:lnTo>
                    <a:pt x="251" y="59"/>
                  </a:lnTo>
                  <a:lnTo>
                    <a:pt x="251" y="68"/>
                  </a:lnTo>
                  <a:lnTo>
                    <a:pt x="258" y="68"/>
                  </a:lnTo>
                  <a:lnTo>
                    <a:pt x="267" y="78"/>
                  </a:lnTo>
                  <a:lnTo>
                    <a:pt x="277" y="85"/>
                  </a:lnTo>
                  <a:lnTo>
                    <a:pt x="310" y="85"/>
                  </a:lnTo>
                  <a:lnTo>
                    <a:pt x="303" y="85"/>
                  </a:lnTo>
                  <a:lnTo>
                    <a:pt x="303" y="94"/>
                  </a:lnTo>
                  <a:lnTo>
                    <a:pt x="303" y="104"/>
                  </a:lnTo>
                  <a:lnTo>
                    <a:pt x="303" y="111"/>
                  </a:lnTo>
                  <a:lnTo>
                    <a:pt x="293" y="111"/>
                  </a:lnTo>
                  <a:lnTo>
                    <a:pt x="284" y="104"/>
                  </a:lnTo>
                  <a:lnTo>
                    <a:pt x="277" y="111"/>
                  </a:lnTo>
                  <a:lnTo>
                    <a:pt x="267" y="120"/>
                  </a:lnTo>
                  <a:lnTo>
                    <a:pt x="277" y="128"/>
                  </a:lnTo>
                  <a:lnTo>
                    <a:pt x="267" y="137"/>
                  </a:lnTo>
                  <a:lnTo>
                    <a:pt x="258" y="128"/>
                  </a:lnTo>
                  <a:lnTo>
                    <a:pt x="251" y="128"/>
                  </a:lnTo>
                  <a:lnTo>
                    <a:pt x="241" y="128"/>
                  </a:lnTo>
                  <a:lnTo>
                    <a:pt x="232" y="128"/>
                  </a:lnTo>
                  <a:lnTo>
                    <a:pt x="232" y="120"/>
                  </a:lnTo>
                  <a:lnTo>
                    <a:pt x="225" y="111"/>
                  </a:lnTo>
                  <a:lnTo>
                    <a:pt x="215" y="111"/>
                  </a:lnTo>
                  <a:lnTo>
                    <a:pt x="215" y="120"/>
                  </a:lnTo>
                  <a:lnTo>
                    <a:pt x="215" y="137"/>
                  </a:lnTo>
                  <a:lnTo>
                    <a:pt x="206" y="137"/>
                  </a:lnTo>
                  <a:lnTo>
                    <a:pt x="199" y="146"/>
                  </a:lnTo>
                  <a:lnTo>
                    <a:pt x="189" y="154"/>
                  </a:lnTo>
                  <a:lnTo>
                    <a:pt x="189" y="163"/>
                  </a:lnTo>
                  <a:lnTo>
                    <a:pt x="182" y="154"/>
                  </a:lnTo>
                  <a:lnTo>
                    <a:pt x="173" y="146"/>
                  </a:lnTo>
                  <a:lnTo>
                    <a:pt x="163" y="137"/>
                  </a:lnTo>
                  <a:lnTo>
                    <a:pt x="163" y="128"/>
                  </a:lnTo>
                  <a:lnTo>
                    <a:pt x="163" y="120"/>
                  </a:lnTo>
                  <a:lnTo>
                    <a:pt x="156" y="111"/>
                  </a:lnTo>
                  <a:lnTo>
                    <a:pt x="147" y="111"/>
                  </a:lnTo>
                  <a:lnTo>
                    <a:pt x="137" y="120"/>
                  </a:lnTo>
                  <a:lnTo>
                    <a:pt x="137" y="128"/>
                  </a:lnTo>
                  <a:lnTo>
                    <a:pt x="128" y="146"/>
                  </a:lnTo>
                  <a:lnTo>
                    <a:pt x="121" y="146"/>
                  </a:lnTo>
                  <a:lnTo>
                    <a:pt x="104" y="146"/>
                  </a:lnTo>
                  <a:lnTo>
                    <a:pt x="95" y="137"/>
                  </a:lnTo>
                  <a:lnTo>
                    <a:pt x="59" y="146"/>
                  </a:lnTo>
                  <a:lnTo>
                    <a:pt x="52" y="13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125"/>
            <p:cNvSpPr>
              <a:spLocks/>
            </p:cNvSpPr>
            <p:nvPr/>
          </p:nvSpPr>
          <p:spPr bwMode="auto">
            <a:xfrm>
              <a:off x="4465638" y="4502150"/>
              <a:ext cx="492125" cy="258763"/>
            </a:xfrm>
            <a:custGeom>
              <a:avLst/>
              <a:gdLst>
                <a:gd name="T0" fmla="*/ 43 w 310"/>
                <a:gd name="T1" fmla="*/ 128 h 163"/>
                <a:gd name="T2" fmla="*/ 52 w 310"/>
                <a:gd name="T3" fmla="*/ 120 h 163"/>
                <a:gd name="T4" fmla="*/ 43 w 310"/>
                <a:gd name="T5" fmla="*/ 104 h 163"/>
                <a:gd name="T6" fmla="*/ 59 w 310"/>
                <a:gd name="T7" fmla="*/ 104 h 163"/>
                <a:gd name="T8" fmla="*/ 52 w 310"/>
                <a:gd name="T9" fmla="*/ 78 h 163"/>
                <a:gd name="T10" fmla="*/ 43 w 310"/>
                <a:gd name="T11" fmla="*/ 85 h 163"/>
                <a:gd name="T12" fmla="*/ 26 w 310"/>
                <a:gd name="T13" fmla="*/ 104 h 163"/>
                <a:gd name="T14" fmla="*/ 0 w 310"/>
                <a:gd name="T15" fmla="*/ 94 h 163"/>
                <a:gd name="T16" fmla="*/ 26 w 310"/>
                <a:gd name="T17" fmla="*/ 59 h 163"/>
                <a:gd name="T18" fmla="*/ 33 w 310"/>
                <a:gd name="T19" fmla="*/ 42 h 163"/>
                <a:gd name="T20" fmla="*/ 69 w 310"/>
                <a:gd name="T21" fmla="*/ 33 h 163"/>
                <a:gd name="T22" fmla="*/ 78 w 310"/>
                <a:gd name="T23" fmla="*/ 9 h 163"/>
                <a:gd name="T24" fmla="*/ 95 w 310"/>
                <a:gd name="T25" fmla="*/ 9 h 163"/>
                <a:gd name="T26" fmla="*/ 111 w 310"/>
                <a:gd name="T27" fmla="*/ 0 h 163"/>
                <a:gd name="T28" fmla="*/ 121 w 310"/>
                <a:gd name="T29" fmla="*/ 0 h 163"/>
                <a:gd name="T30" fmla="*/ 128 w 310"/>
                <a:gd name="T31" fmla="*/ 0 h 163"/>
                <a:gd name="T32" fmla="*/ 156 w 310"/>
                <a:gd name="T33" fmla="*/ 9 h 163"/>
                <a:gd name="T34" fmla="*/ 173 w 310"/>
                <a:gd name="T35" fmla="*/ 9 h 163"/>
                <a:gd name="T36" fmla="*/ 189 w 310"/>
                <a:gd name="T37" fmla="*/ 9 h 163"/>
                <a:gd name="T38" fmla="*/ 215 w 310"/>
                <a:gd name="T39" fmla="*/ 9 h 163"/>
                <a:gd name="T40" fmla="*/ 225 w 310"/>
                <a:gd name="T41" fmla="*/ 16 h 163"/>
                <a:gd name="T42" fmla="*/ 232 w 310"/>
                <a:gd name="T43" fmla="*/ 26 h 163"/>
                <a:gd name="T44" fmla="*/ 251 w 310"/>
                <a:gd name="T45" fmla="*/ 42 h 163"/>
                <a:gd name="T46" fmla="*/ 241 w 310"/>
                <a:gd name="T47" fmla="*/ 59 h 163"/>
                <a:gd name="T48" fmla="*/ 251 w 310"/>
                <a:gd name="T49" fmla="*/ 68 h 163"/>
                <a:gd name="T50" fmla="*/ 267 w 310"/>
                <a:gd name="T51" fmla="*/ 78 h 163"/>
                <a:gd name="T52" fmla="*/ 310 w 310"/>
                <a:gd name="T53" fmla="*/ 85 h 163"/>
                <a:gd name="T54" fmla="*/ 303 w 310"/>
                <a:gd name="T55" fmla="*/ 94 h 163"/>
                <a:gd name="T56" fmla="*/ 303 w 310"/>
                <a:gd name="T57" fmla="*/ 111 h 163"/>
                <a:gd name="T58" fmla="*/ 284 w 310"/>
                <a:gd name="T59" fmla="*/ 104 h 163"/>
                <a:gd name="T60" fmla="*/ 267 w 310"/>
                <a:gd name="T61" fmla="*/ 120 h 163"/>
                <a:gd name="T62" fmla="*/ 267 w 310"/>
                <a:gd name="T63" fmla="*/ 137 h 163"/>
                <a:gd name="T64" fmla="*/ 251 w 310"/>
                <a:gd name="T65" fmla="*/ 128 h 163"/>
                <a:gd name="T66" fmla="*/ 232 w 310"/>
                <a:gd name="T67" fmla="*/ 128 h 163"/>
                <a:gd name="T68" fmla="*/ 225 w 310"/>
                <a:gd name="T69" fmla="*/ 111 h 163"/>
                <a:gd name="T70" fmla="*/ 215 w 310"/>
                <a:gd name="T71" fmla="*/ 120 h 163"/>
                <a:gd name="T72" fmla="*/ 206 w 310"/>
                <a:gd name="T73" fmla="*/ 137 h 163"/>
                <a:gd name="T74" fmla="*/ 189 w 310"/>
                <a:gd name="T75" fmla="*/ 154 h 163"/>
                <a:gd name="T76" fmla="*/ 182 w 310"/>
                <a:gd name="T77" fmla="*/ 154 h 163"/>
                <a:gd name="T78" fmla="*/ 163 w 310"/>
                <a:gd name="T79" fmla="*/ 137 h 163"/>
                <a:gd name="T80" fmla="*/ 163 w 310"/>
                <a:gd name="T81" fmla="*/ 120 h 163"/>
                <a:gd name="T82" fmla="*/ 147 w 310"/>
                <a:gd name="T83" fmla="*/ 111 h 163"/>
                <a:gd name="T84" fmla="*/ 137 w 310"/>
                <a:gd name="T85" fmla="*/ 128 h 163"/>
                <a:gd name="T86" fmla="*/ 121 w 310"/>
                <a:gd name="T87" fmla="*/ 146 h 163"/>
                <a:gd name="T88" fmla="*/ 95 w 310"/>
                <a:gd name="T89" fmla="*/ 137 h 163"/>
                <a:gd name="T90" fmla="*/ 52 w 310"/>
                <a:gd name="T91" fmla="*/ 13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0" h="163">
                  <a:moveTo>
                    <a:pt x="52" y="137"/>
                  </a:moveTo>
                  <a:lnTo>
                    <a:pt x="43" y="128"/>
                  </a:lnTo>
                  <a:lnTo>
                    <a:pt x="43" y="120"/>
                  </a:lnTo>
                  <a:lnTo>
                    <a:pt x="52" y="120"/>
                  </a:lnTo>
                  <a:lnTo>
                    <a:pt x="43" y="111"/>
                  </a:lnTo>
                  <a:lnTo>
                    <a:pt x="43" y="104"/>
                  </a:lnTo>
                  <a:lnTo>
                    <a:pt x="52" y="104"/>
                  </a:lnTo>
                  <a:lnTo>
                    <a:pt x="59" y="104"/>
                  </a:lnTo>
                  <a:lnTo>
                    <a:pt x="59" y="94"/>
                  </a:lnTo>
                  <a:lnTo>
                    <a:pt x="52" y="78"/>
                  </a:lnTo>
                  <a:lnTo>
                    <a:pt x="43" y="78"/>
                  </a:lnTo>
                  <a:lnTo>
                    <a:pt x="43" y="85"/>
                  </a:lnTo>
                  <a:lnTo>
                    <a:pt x="33" y="85"/>
                  </a:lnTo>
                  <a:lnTo>
                    <a:pt x="26" y="104"/>
                  </a:lnTo>
                  <a:lnTo>
                    <a:pt x="10" y="111"/>
                  </a:lnTo>
                  <a:lnTo>
                    <a:pt x="0" y="94"/>
                  </a:lnTo>
                  <a:lnTo>
                    <a:pt x="10" y="78"/>
                  </a:lnTo>
                  <a:lnTo>
                    <a:pt x="26" y="59"/>
                  </a:lnTo>
                  <a:lnTo>
                    <a:pt x="26" y="52"/>
                  </a:lnTo>
                  <a:lnTo>
                    <a:pt x="33" y="42"/>
                  </a:lnTo>
                  <a:lnTo>
                    <a:pt x="52" y="42"/>
                  </a:lnTo>
                  <a:lnTo>
                    <a:pt x="69" y="33"/>
                  </a:lnTo>
                  <a:lnTo>
                    <a:pt x="78" y="16"/>
                  </a:lnTo>
                  <a:lnTo>
                    <a:pt x="78" y="9"/>
                  </a:lnTo>
                  <a:lnTo>
                    <a:pt x="85" y="0"/>
                  </a:lnTo>
                  <a:lnTo>
                    <a:pt x="95" y="9"/>
                  </a:lnTo>
                  <a:lnTo>
                    <a:pt x="104" y="16"/>
                  </a:lnTo>
                  <a:lnTo>
                    <a:pt x="111" y="0"/>
                  </a:lnTo>
                  <a:lnTo>
                    <a:pt x="121" y="9"/>
                  </a:lnTo>
                  <a:lnTo>
                    <a:pt x="121" y="0"/>
                  </a:lnTo>
                  <a:lnTo>
                    <a:pt x="128" y="9"/>
                  </a:lnTo>
                  <a:lnTo>
                    <a:pt x="128" y="0"/>
                  </a:lnTo>
                  <a:lnTo>
                    <a:pt x="147" y="9"/>
                  </a:lnTo>
                  <a:lnTo>
                    <a:pt x="156" y="9"/>
                  </a:lnTo>
                  <a:lnTo>
                    <a:pt x="163" y="9"/>
                  </a:lnTo>
                  <a:lnTo>
                    <a:pt x="173" y="9"/>
                  </a:lnTo>
                  <a:lnTo>
                    <a:pt x="182" y="9"/>
                  </a:lnTo>
                  <a:lnTo>
                    <a:pt x="189" y="9"/>
                  </a:lnTo>
                  <a:lnTo>
                    <a:pt x="199" y="9"/>
                  </a:lnTo>
                  <a:lnTo>
                    <a:pt x="215" y="9"/>
                  </a:lnTo>
                  <a:lnTo>
                    <a:pt x="215" y="16"/>
                  </a:lnTo>
                  <a:lnTo>
                    <a:pt x="225" y="16"/>
                  </a:lnTo>
                  <a:lnTo>
                    <a:pt x="232" y="16"/>
                  </a:lnTo>
                  <a:lnTo>
                    <a:pt x="232" y="26"/>
                  </a:lnTo>
                  <a:lnTo>
                    <a:pt x="251" y="33"/>
                  </a:lnTo>
                  <a:lnTo>
                    <a:pt x="251" y="42"/>
                  </a:lnTo>
                  <a:lnTo>
                    <a:pt x="241" y="52"/>
                  </a:lnTo>
                  <a:lnTo>
                    <a:pt x="241" y="59"/>
                  </a:lnTo>
                  <a:lnTo>
                    <a:pt x="251" y="59"/>
                  </a:lnTo>
                  <a:lnTo>
                    <a:pt x="251" y="68"/>
                  </a:lnTo>
                  <a:lnTo>
                    <a:pt x="258" y="68"/>
                  </a:lnTo>
                  <a:lnTo>
                    <a:pt x="267" y="78"/>
                  </a:lnTo>
                  <a:lnTo>
                    <a:pt x="277" y="85"/>
                  </a:lnTo>
                  <a:lnTo>
                    <a:pt x="310" y="85"/>
                  </a:lnTo>
                  <a:lnTo>
                    <a:pt x="303" y="85"/>
                  </a:lnTo>
                  <a:lnTo>
                    <a:pt x="303" y="94"/>
                  </a:lnTo>
                  <a:lnTo>
                    <a:pt x="303" y="104"/>
                  </a:lnTo>
                  <a:lnTo>
                    <a:pt x="303" y="111"/>
                  </a:lnTo>
                  <a:lnTo>
                    <a:pt x="293" y="111"/>
                  </a:lnTo>
                  <a:lnTo>
                    <a:pt x="284" y="104"/>
                  </a:lnTo>
                  <a:lnTo>
                    <a:pt x="277" y="111"/>
                  </a:lnTo>
                  <a:lnTo>
                    <a:pt x="267" y="120"/>
                  </a:lnTo>
                  <a:lnTo>
                    <a:pt x="277" y="128"/>
                  </a:lnTo>
                  <a:lnTo>
                    <a:pt x="267" y="137"/>
                  </a:lnTo>
                  <a:lnTo>
                    <a:pt x="258" y="128"/>
                  </a:lnTo>
                  <a:lnTo>
                    <a:pt x="251" y="128"/>
                  </a:lnTo>
                  <a:lnTo>
                    <a:pt x="241" y="128"/>
                  </a:lnTo>
                  <a:lnTo>
                    <a:pt x="232" y="128"/>
                  </a:lnTo>
                  <a:lnTo>
                    <a:pt x="232" y="120"/>
                  </a:lnTo>
                  <a:lnTo>
                    <a:pt x="225" y="111"/>
                  </a:lnTo>
                  <a:lnTo>
                    <a:pt x="215" y="111"/>
                  </a:lnTo>
                  <a:lnTo>
                    <a:pt x="215" y="120"/>
                  </a:lnTo>
                  <a:lnTo>
                    <a:pt x="215" y="137"/>
                  </a:lnTo>
                  <a:lnTo>
                    <a:pt x="206" y="137"/>
                  </a:lnTo>
                  <a:lnTo>
                    <a:pt x="199" y="146"/>
                  </a:lnTo>
                  <a:lnTo>
                    <a:pt x="189" y="154"/>
                  </a:lnTo>
                  <a:lnTo>
                    <a:pt x="189" y="163"/>
                  </a:lnTo>
                  <a:lnTo>
                    <a:pt x="182" y="154"/>
                  </a:lnTo>
                  <a:lnTo>
                    <a:pt x="173" y="146"/>
                  </a:lnTo>
                  <a:lnTo>
                    <a:pt x="163" y="137"/>
                  </a:lnTo>
                  <a:lnTo>
                    <a:pt x="163" y="128"/>
                  </a:lnTo>
                  <a:lnTo>
                    <a:pt x="163" y="120"/>
                  </a:lnTo>
                  <a:lnTo>
                    <a:pt x="156" y="111"/>
                  </a:lnTo>
                  <a:lnTo>
                    <a:pt x="147" y="111"/>
                  </a:lnTo>
                  <a:lnTo>
                    <a:pt x="137" y="120"/>
                  </a:lnTo>
                  <a:lnTo>
                    <a:pt x="137" y="128"/>
                  </a:lnTo>
                  <a:lnTo>
                    <a:pt x="128" y="146"/>
                  </a:lnTo>
                  <a:lnTo>
                    <a:pt x="121" y="146"/>
                  </a:lnTo>
                  <a:lnTo>
                    <a:pt x="104" y="146"/>
                  </a:lnTo>
                  <a:lnTo>
                    <a:pt x="95" y="137"/>
                  </a:lnTo>
                  <a:lnTo>
                    <a:pt x="59" y="146"/>
                  </a:lnTo>
                  <a:lnTo>
                    <a:pt x="52" y="13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26"/>
            <p:cNvSpPr>
              <a:spLocks/>
            </p:cNvSpPr>
            <p:nvPr/>
          </p:nvSpPr>
          <p:spPr bwMode="auto">
            <a:xfrm>
              <a:off x="4848226" y="4389438"/>
              <a:ext cx="793750" cy="368300"/>
            </a:xfrm>
            <a:custGeom>
              <a:avLst/>
              <a:gdLst>
                <a:gd name="T0" fmla="*/ 433 w 500"/>
                <a:gd name="T1" fmla="*/ 206 h 232"/>
                <a:gd name="T2" fmla="*/ 424 w 500"/>
                <a:gd name="T3" fmla="*/ 206 h 232"/>
                <a:gd name="T4" fmla="*/ 398 w 500"/>
                <a:gd name="T5" fmla="*/ 206 h 232"/>
                <a:gd name="T6" fmla="*/ 372 w 500"/>
                <a:gd name="T7" fmla="*/ 206 h 232"/>
                <a:gd name="T8" fmla="*/ 355 w 500"/>
                <a:gd name="T9" fmla="*/ 225 h 232"/>
                <a:gd name="T10" fmla="*/ 329 w 500"/>
                <a:gd name="T11" fmla="*/ 232 h 232"/>
                <a:gd name="T12" fmla="*/ 303 w 500"/>
                <a:gd name="T13" fmla="*/ 225 h 232"/>
                <a:gd name="T14" fmla="*/ 284 w 500"/>
                <a:gd name="T15" fmla="*/ 225 h 232"/>
                <a:gd name="T16" fmla="*/ 251 w 500"/>
                <a:gd name="T17" fmla="*/ 206 h 232"/>
                <a:gd name="T18" fmla="*/ 216 w 500"/>
                <a:gd name="T19" fmla="*/ 206 h 232"/>
                <a:gd name="T20" fmla="*/ 190 w 500"/>
                <a:gd name="T21" fmla="*/ 189 h 232"/>
                <a:gd name="T22" fmla="*/ 173 w 500"/>
                <a:gd name="T23" fmla="*/ 163 h 232"/>
                <a:gd name="T24" fmla="*/ 138 w 500"/>
                <a:gd name="T25" fmla="*/ 163 h 232"/>
                <a:gd name="T26" fmla="*/ 112 w 500"/>
                <a:gd name="T27" fmla="*/ 156 h 232"/>
                <a:gd name="T28" fmla="*/ 86 w 500"/>
                <a:gd name="T29" fmla="*/ 173 h 232"/>
                <a:gd name="T30" fmla="*/ 78 w 500"/>
                <a:gd name="T31" fmla="*/ 156 h 232"/>
                <a:gd name="T32" fmla="*/ 26 w 500"/>
                <a:gd name="T33" fmla="*/ 147 h 232"/>
                <a:gd name="T34" fmla="*/ 10 w 500"/>
                <a:gd name="T35" fmla="*/ 130 h 232"/>
                <a:gd name="T36" fmla="*/ 10 w 500"/>
                <a:gd name="T37" fmla="*/ 113 h 232"/>
                <a:gd name="T38" fmla="*/ 26 w 500"/>
                <a:gd name="T39" fmla="*/ 94 h 232"/>
                <a:gd name="T40" fmla="*/ 52 w 500"/>
                <a:gd name="T41" fmla="*/ 113 h 232"/>
                <a:gd name="T42" fmla="*/ 78 w 500"/>
                <a:gd name="T43" fmla="*/ 113 h 232"/>
                <a:gd name="T44" fmla="*/ 105 w 500"/>
                <a:gd name="T45" fmla="*/ 113 h 232"/>
                <a:gd name="T46" fmla="*/ 131 w 500"/>
                <a:gd name="T47" fmla="*/ 104 h 232"/>
                <a:gd name="T48" fmla="*/ 157 w 500"/>
                <a:gd name="T49" fmla="*/ 113 h 232"/>
                <a:gd name="T50" fmla="*/ 190 w 500"/>
                <a:gd name="T51" fmla="*/ 104 h 232"/>
                <a:gd name="T52" fmla="*/ 209 w 500"/>
                <a:gd name="T53" fmla="*/ 104 h 232"/>
                <a:gd name="T54" fmla="*/ 232 w 500"/>
                <a:gd name="T55" fmla="*/ 120 h 232"/>
                <a:gd name="T56" fmla="*/ 242 w 500"/>
                <a:gd name="T57" fmla="*/ 130 h 232"/>
                <a:gd name="T58" fmla="*/ 251 w 500"/>
                <a:gd name="T59" fmla="*/ 113 h 232"/>
                <a:gd name="T60" fmla="*/ 242 w 500"/>
                <a:gd name="T61" fmla="*/ 87 h 232"/>
                <a:gd name="T62" fmla="*/ 232 w 500"/>
                <a:gd name="T63" fmla="*/ 52 h 232"/>
                <a:gd name="T64" fmla="*/ 277 w 500"/>
                <a:gd name="T65" fmla="*/ 35 h 232"/>
                <a:gd name="T66" fmla="*/ 294 w 500"/>
                <a:gd name="T67" fmla="*/ 26 h 232"/>
                <a:gd name="T68" fmla="*/ 310 w 500"/>
                <a:gd name="T69" fmla="*/ 19 h 232"/>
                <a:gd name="T70" fmla="*/ 355 w 500"/>
                <a:gd name="T71" fmla="*/ 26 h 232"/>
                <a:gd name="T72" fmla="*/ 362 w 500"/>
                <a:gd name="T73" fmla="*/ 0 h 232"/>
                <a:gd name="T74" fmla="*/ 398 w 500"/>
                <a:gd name="T75" fmla="*/ 0 h 232"/>
                <a:gd name="T76" fmla="*/ 424 w 500"/>
                <a:gd name="T77" fmla="*/ 9 h 232"/>
                <a:gd name="T78" fmla="*/ 457 w 500"/>
                <a:gd name="T79" fmla="*/ 19 h 232"/>
                <a:gd name="T80" fmla="*/ 476 w 500"/>
                <a:gd name="T81" fmla="*/ 35 h 232"/>
                <a:gd name="T82" fmla="*/ 500 w 500"/>
                <a:gd name="T83" fmla="*/ 45 h 232"/>
                <a:gd name="T84" fmla="*/ 493 w 500"/>
                <a:gd name="T85" fmla="*/ 68 h 232"/>
                <a:gd name="T86" fmla="*/ 493 w 500"/>
                <a:gd name="T87" fmla="*/ 113 h 232"/>
                <a:gd name="T88" fmla="*/ 483 w 500"/>
                <a:gd name="T89" fmla="*/ 113 h 232"/>
                <a:gd name="T90" fmla="*/ 467 w 500"/>
                <a:gd name="T91" fmla="*/ 120 h 232"/>
                <a:gd name="T92" fmla="*/ 476 w 500"/>
                <a:gd name="T93" fmla="*/ 147 h 232"/>
                <a:gd name="T94" fmla="*/ 457 w 500"/>
                <a:gd name="T95" fmla="*/ 182 h 232"/>
                <a:gd name="T96" fmla="*/ 440 w 500"/>
                <a:gd name="T97" fmla="*/ 20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0" h="232">
                  <a:moveTo>
                    <a:pt x="440" y="199"/>
                  </a:moveTo>
                  <a:lnTo>
                    <a:pt x="440" y="206"/>
                  </a:lnTo>
                  <a:lnTo>
                    <a:pt x="433" y="206"/>
                  </a:lnTo>
                  <a:lnTo>
                    <a:pt x="433" y="215"/>
                  </a:lnTo>
                  <a:lnTo>
                    <a:pt x="424" y="215"/>
                  </a:lnTo>
                  <a:lnTo>
                    <a:pt x="424" y="206"/>
                  </a:lnTo>
                  <a:lnTo>
                    <a:pt x="414" y="206"/>
                  </a:lnTo>
                  <a:lnTo>
                    <a:pt x="405" y="206"/>
                  </a:lnTo>
                  <a:lnTo>
                    <a:pt x="398" y="206"/>
                  </a:lnTo>
                  <a:lnTo>
                    <a:pt x="388" y="206"/>
                  </a:lnTo>
                  <a:lnTo>
                    <a:pt x="381" y="206"/>
                  </a:lnTo>
                  <a:lnTo>
                    <a:pt x="372" y="206"/>
                  </a:lnTo>
                  <a:lnTo>
                    <a:pt x="362" y="206"/>
                  </a:lnTo>
                  <a:lnTo>
                    <a:pt x="362" y="215"/>
                  </a:lnTo>
                  <a:lnTo>
                    <a:pt x="355" y="225"/>
                  </a:lnTo>
                  <a:lnTo>
                    <a:pt x="346" y="225"/>
                  </a:lnTo>
                  <a:lnTo>
                    <a:pt x="336" y="225"/>
                  </a:lnTo>
                  <a:lnTo>
                    <a:pt x="329" y="232"/>
                  </a:lnTo>
                  <a:lnTo>
                    <a:pt x="320" y="232"/>
                  </a:lnTo>
                  <a:lnTo>
                    <a:pt x="310" y="225"/>
                  </a:lnTo>
                  <a:lnTo>
                    <a:pt x="303" y="225"/>
                  </a:lnTo>
                  <a:lnTo>
                    <a:pt x="294" y="225"/>
                  </a:lnTo>
                  <a:lnTo>
                    <a:pt x="284" y="215"/>
                  </a:lnTo>
                  <a:lnTo>
                    <a:pt x="284" y="225"/>
                  </a:lnTo>
                  <a:lnTo>
                    <a:pt x="268" y="215"/>
                  </a:lnTo>
                  <a:lnTo>
                    <a:pt x="258" y="215"/>
                  </a:lnTo>
                  <a:lnTo>
                    <a:pt x="251" y="206"/>
                  </a:lnTo>
                  <a:lnTo>
                    <a:pt x="232" y="206"/>
                  </a:lnTo>
                  <a:lnTo>
                    <a:pt x="225" y="206"/>
                  </a:lnTo>
                  <a:lnTo>
                    <a:pt x="216" y="206"/>
                  </a:lnTo>
                  <a:lnTo>
                    <a:pt x="209" y="206"/>
                  </a:lnTo>
                  <a:lnTo>
                    <a:pt x="199" y="199"/>
                  </a:lnTo>
                  <a:lnTo>
                    <a:pt x="190" y="189"/>
                  </a:lnTo>
                  <a:lnTo>
                    <a:pt x="190" y="182"/>
                  </a:lnTo>
                  <a:lnTo>
                    <a:pt x="180" y="173"/>
                  </a:lnTo>
                  <a:lnTo>
                    <a:pt x="173" y="163"/>
                  </a:lnTo>
                  <a:lnTo>
                    <a:pt x="157" y="163"/>
                  </a:lnTo>
                  <a:lnTo>
                    <a:pt x="147" y="163"/>
                  </a:lnTo>
                  <a:lnTo>
                    <a:pt x="138" y="163"/>
                  </a:lnTo>
                  <a:lnTo>
                    <a:pt x="131" y="163"/>
                  </a:lnTo>
                  <a:lnTo>
                    <a:pt x="121" y="156"/>
                  </a:lnTo>
                  <a:lnTo>
                    <a:pt x="112" y="156"/>
                  </a:lnTo>
                  <a:lnTo>
                    <a:pt x="112" y="163"/>
                  </a:lnTo>
                  <a:lnTo>
                    <a:pt x="95" y="173"/>
                  </a:lnTo>
                  <a:lnTo>
                    <a:pt x="86" y="173"/>
                  </a:lnTo>
                  <a:lnTo>
                    <a:pt x="78" y="173"/>
                  </a:lnTo>
                  <a:lnTo>
                    <a:pt x="78" y="163"/>
                  </a:lnTo>
                  <a:lnTo>
                    <a:pt x="78" y="156"/>
                  </a:lnTo>
                  <a:lnTo>
                    <a:pt x="69" y="156"/>
                  </a:lnTo>
                  <a:lnTo>
                    <a:pt x="36" y="156"/>
                  </a:lnTo>
                  <a:lnTo>
                    <a:pt x="26" y="147"/>
                  </a:lnTo>
                  <a:lnTo>
                    <a:pt x="17" y="139"/>
                  </a:lnTo>
                  <a:lnTo>
                    <a:pt x="10" y="139"/>
                  </a:lnTo>
                  <a:lnTo>
                    <a:pt x="10" y="130"/>
                  </a:lnTo>
                  <a:lnTo>
                    <a:pt x="0" y="130"/>
                  </a:lnTo>
                  <a:lnTo>
                    <a:pt x="0" y="120"/>
                  </a:lnTo>
                  <a:lnTo>
                    <a:pt x="10" y="113"/>
                  </a:lnTo>
                  <a:lnTo>
                    <a:pt x="10" y="104"/>
                  </a:lnTo>
                  <a:lnTo>
                    <a:pt x="17" y="94"/>
                  </a:lnTo>
                  <a:lnTo>
                    <a:pt x="26" y="94"/>
                  </a:lnTo>
                  <a:lnTo>
                    <a:pt x="36" y="104"/>
                  </a:lnTo>
                  <a:lnTo>
                    <a:pt x="43" y="113"/>
                  </a:lnTo>
                  <a:lnTo>
                    <a:pt x="52" y="113"/>
                  </a:lnTo>
                  <a:lnTo>
                    <a:pt x="60" y="120"/>
                  </a:lnTo>
                  <a:lnTo>
                    <a:pt x="69" y="113"/>
                  </a:lnTo>
                  <a:lnTo>
                    <a:pt x="78" y="113"/>
                  </a:lnTo>
                  <a:lnTo>
                    <a:pt x="86" y="94"/>
                  </a:lnTo>
                  <a:lnTo>
                    <a:pt x="105" y="104"/>
                  </a:lnTo>
                  <a:lnTo>
                    <a:pt x="105" y="113"/>
                  </a:lnTo>
                  <a:lnTo>
                    <a:pt x="112" y="113"/>
                  </a:lnTo>
                  <a:lnTo>
                    <a:pt x="121" y="113"/>
                  </a:lnTo>
                  <a:lnTo>
                    <a:pt x="131" y="104"/>
                  </a:lnTo>
                  <a:lnTo>
                    <a:pt x="138" y="113"/>
                  </a:lnTo>
                  <a:lnTo>
                    <a:pt x="147" y="113"/>
                  </a:lnTo>
                  <a:lnTo>
                    <a:pt x="157" y="113"/>
                  </a:lnTo>
                  <a:lnTo>
                    <a:pt x="164" y="104"/>
                  </a:lnTo>
                  <a:lnTo>
                    <a:pt x="173" y="104"/>
                  </a:lnTo>
                  <a:lnTo>
                    <a:pt x="190" y="104"/>
                  </a:lnTo>
                  <a:lnTo>
                    <a:pt x="199" y="104"/>
                  </a:lnTo>
                  <a:lnTo>
                    <a:pt x="209" y="113"/>
                  </a:lnTo>
                  <a:lnTo>
                    <a:pt x="209" y="104"/>
                  </a:lnTo>
                  <a:lnTo>
                    <a:pt x="216" y="104"/>
                  </a:lnTo>
                  <a:lnTo>
                    <a:pt x="232" y="113"/>
                  </a:lnTo>
                  <a:lnTo>
                    <a:pt x="232" y="120"/>
                  </a:lnTo>
                  <a:lnTo>
                    <a:pt x="232" y="130"/>
                  </a:lnTo>
                  <a:lnTo>
                    <a:pt x="242" y="139"/>
                  </a:lnTo>
                  <a:lnTo>
                    <a:pt x="242" y="130"/>
                  </a:lnTo>
                  <a:lnTo>
                    <a:pt x="251" y="130"/>
                  </a:lnTo>
                  <a:lnTo>
                    <a:pt x="251" y="120"/>
                  </a:lnTo>
                  <a:lnTo>
                    <a:pt x="251" y="113"/>
                  </a:lnTo>
                  <a:lnTo>
                    <a:pt x="242" y="104"/>
                  </a:lnTo>
                  <a:lnTo>
                    <a:pt x="242" y="94"/>
                  </a:lnTo>
                  <a:lnTo>
                    <a:pt x="242" y="87"/>
                  </a:lnTo>
                  <a:lnTo>
                    <a:pt x="232" y="78"/>
                  </a:lnTo>
                  <a:lnTo>
                    <a:pt x="232" y="68"/>
                  </a:lnTo>
                  <a:lnTo>
                    <a:pt x="232" y="52"/>
                  </a:lnTo>
                  <a:lnTo>
                    <a:pt x="258" y="52"/>
                  </a:lnTo>
                  <a:lnTo>
                    <a:pt x="268" y="45"/>
                  </a:lnTo>
                  <a:lnTo>
                    <a:pt x="277" y="35"/>
                  </a:lnTo>
                  <a:lnTo>
                    <a:pt x="277" y="26"/>
                  </a:lnTo>
                  <a:lnTo>
                    <a:pt x="284" y="26"/>
                  </a:lnTo>
                  <a:lnTo>
                    <a:pt x="294" y="26"/>
                  </a:lnTo>
                  <a:lnTo>
                    <a:pt x="303" y="26"/>
                  </a:lnTo>
                  <a:lnTo>
                    <a:pt x="303" y="19"/>
                  </a:lnTo>
                  <a:lnTo>
                    <a:pt x="310" y="19"/>
                  </a:lnTo>
                  <a:lnTo>
                    <a:pt x="320" y="26"/>
                  </a:lnTo>
                  <a:lnTo>
                    <a:pt x="336" y="26"/>
                  </a:lnTo>
                  <a:lnTo>
                    <a:pt x="355" y="26"/>
                  </a:lnTo>
                  <a:lnTo>
                    <a:pt x="362" y="19"/>
                  </a:lnTo>
                  <a:lnTo>
                    <a:pt x="362" y="9"/>
                  </a:lnTo>
                  <a:lnTo>
                    <a:pt x="362" y="0"/>
                  </a:lnTo>
                  <a:lnTo>
                    <a:pt x="372" y="0"/>
                  </a:lnTo>
                  <a:lnTo>
                    <a:pt x="388" y="0"/>
                  </a:lnTo>
                  <a:lnTo>
                    <a:pt x="398" y="0"/>
                  </a:lnTo>
                  <a:lnTo>
                    <a:pt x="405" y="0"/>
                  </a:lnTo>
                  <a:lnTo>
                    <a:pt x="414" y="9"/>
                  </a:lnTo>
                  <a:lnTo>
                    <a:pt x="424" y="9"/>
                  </a:lnTo>
                  <a:lnTo>
                    <a:pt x="440" y="9"/>
                  </a:lnTo>
                  <a:lnTo>
                    <a:pt x="450" y="19"/>
                  </a:lnTo>
                  <a:lnTo>
                    <a:pt x="457" y="19"/>
                  </a:lnTo>
                  <a:lnTo>
                    <a:pt x="457" y="26"/>
                  </a:lnTo>
                  <a:lnTo>
                    <a:pt x="467" y="35"/>
                  </a:lnTo>
                  <a:lnTo>
                    <a:pt x="476" y="35"/>
                  </a:lnTo>
                  <a:lnTo>
                    <a:pt x="483" y="35"/>
                  </a:lnTo>
                  <a:lnTo>
                    <a:pt x="493" y="35"/>
                  </a:lnTo>
                  <a:lnTo>
                    <a:pt x="500" y="45"/>
                  </a:lnTo>
                  <a:lnTo>
                    <a:pt x="493" y="52"/>
                  </a:lnTo>
                  <a:lnTo>
                    <a:pt x="500" y="68"/>
                  </a:lnTo>
                  <a:lnTo>
                    <a:pt x="493" y="68"/>
                  </a:lnTo>
                  <a:lnTo>
                    <a:pt x="500" y="87"/>
                  </a:lnTo>
                  <a:lnTo>
                    <a:pt x="500" y="104"/>
                  </a:lnTo>
                  <a:lnTo>
                    <a:pt x="493" y="113"/>
                  </a:lnTo>
                  <a:lnTo>
                    <a:pt x="493" y="120"/>
                  </a:lnTo>
                  <a:lnTo>
                    <a:pt x="483" y="120"/>
                  </a:lnTo>
                  <a:lnTo>
                    <a:pt x="483" y="113"/>
                  </a:lnTo>
                  <a:lnTo>
                    <a:pt x="476" y="113"/>
                  </a:lnTo>
                  <a:lnTo>
                    <a:pt x="467" y="113"/>
                  </a:lnTo>
                  <a:lnTo>
                    <a:pt x="467" y="120"/>
                  </a:lnTo>
                  <a:lnTo>
                    <a:pt x="476" y="130"/>
                  </a:lnTo>
                  <a:lnTo>
                    <a:pt x="476" y="139"/>
                  </a:lnTo>
                  <a:lnTo>
                    <a:pt x="476" y="147"/>
                  </a:lnTo>
                  <a:lnTo>
                    <a:pt x="467" y="147"/>
                  </a:lnTo>
                  <a:lnTo>
                    <a:pt x="467" y="163"/>
                  </a:lnTo>
                  <a:lnTo>
                    <a:pt x="457" y="182"/>
                  </a:lnTo>
                  <a:lnTo>
                    <a:pt x="450" y="182"/>
                  </a:lnTo>
                  <a:lnTo>
                    <a:pt x="440" y="199"/>
                  </a:lnTo>
                  <a:lnTo>
                    <a:pt x="440" y="206"/>
                  </a:lnTo>
                  <a:lnTo>
                    <a:pt x="440" y="19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127"/>
            <p:cNvSpPr>
              <a:spLocks/>
            </p:cNvSpPr>
            <p:nvPr/>
          </p:nvSpPr>
          <p:spPr bwMode="auto">
            <a:xfrm>
              <a:off x="4848226" y="4389438"/>
              <a:ext cx="793750" cy="368300"/>
            </a:xfrm>
            <a:custGeom>
              <a:avLst/>
              <a:gdLst>
                <a:gd name="T0" fmla="*/ 433 w 500"/>
                <a:gd name="T1" fmla="*/ 206 h 232"/>
                <a:gd name="T2" fmla="*/ 424 w 500"/>
                <a:gd name="T3" fmla="*/ 206 h 232"/>
                <a:gd name="T4" fmla="*/ 398 w 500"/>
                <a:gd name="T5" fmla="*/ 206 h 232"/>
                <a:gd name="T6" fmla="*/ 372 w 500"/>
                <a:gd name="T7" fmla="*/ 206 h 232"/>
                <a:gd name="T8" fmla="*/ 355 w 500"/>
                <a:gd name="T9" fmla="*/ 225 h 232"/>
                <a:gd name="T10" fmla="*/ 329 w 500"/>
                <a:gd name="T11" fmla="*/ 232 h 232"/>
                <a:gd name="T12" fmla="*/ 303 w 500"/>
                <a:gd name="T13" fmla="*/ 225 h 232"/>
                <a:gd name="T14" fmla="*/ 284 w 500"/>
                <a:gd name="T15" fmla="*/ 225 h 232"/>
                <a:gd name="T16" fmla="*/ 251 w 500"/>
                <a:gd name="T17" fmla="*/ 206 h 232"/>
                <a:gd name="T18" fmla="*/ 216 w 500"/>
                <a:gd name="T19" fmla="*/ 206 h 232"/>
                <a:gd name="T20" fmla="*/ 190 w 500"/>
                <a:gd name="T21" fmla="*/ 189 h 232"/>
                <a:gd name="T22" fmla="*/ 173 w 500"/>
                <a:gd name="T23" fmla="*/ 163 h 232"/>
                <a:gd name="T24" fmla="*/ 138 w 500"/>
                <a:gd name="T25" fmla="*/ 163 h 232"/>
                <a:gd name="T26" fmla="*/ 112 w 500"/>
                <a:gd name="T27" fmla="*/ 156 h 232"/>
                <a:gd name="T28" fmla="*/ 86 w 500"/>
                <a:gd name="T29" fmla="*/ 173 h 232"/>
                <a:gd name="T30" fmla="*/ 78 w 500"/>
                <a:gd name="T31" fmla="*/ 156 h 232"/>
                <a:gd name="T32" fmla="*/ 26 w 500"/>
                <a:gd name="T33" fmla="*/ 147 h 232"/>
                <a:gd name="T34" fmla="*/ 10 w 500"/>
                <a:gd name="T35" fmla="*/ 130 h 232"/>
                <a:gd name="T36" fmla="*/ 10 w 500"/>
                <a:gd name="T37" fmla="*/ 113 h 232"/>
                <a:gd name="T38" fmla="*/ 26 w 500"/>
                <a:gd name="T39" fmla="*/ 94 h 232"/>
                <a:gd name="T40" fmla="*/ 52 w 500"/>
                <a:gd name="T41" fmla="*/ 113 h 232"/>
                <a:gd name="T42" fmla="*/ 78 w 500"/>
                <a:gd name="T43" fmla="*/ 113 h 232"/>
                <a:gd name="T44" fmla="*/ 105 w 500"/>
                <a:gd name="T45" fmla="*/ 113 h 232"/>
                <a:gd name="T46" fmla="*/ 131 w 500"/>
                <a:gd name="T47" fmla="*/ 104 h 232"/>
                <a:gd name="T48" fmla="*/ 157 w 500"/>
                <a:gd name="T49" fmla="*/ 113 h 232"/>
                <a:gd name="T50" fmla="*/ 190 w 500"/>
                <a:gd name="T51" fmla="*/ 104 h 232"/>
                <a:gd name="T52" fmla="*/ 209 w 500"/>
                <a:gd name="T53" fmla="*/ 104 h 232"/>
                <a:gd name="T54" fmla="*/ 232 w 500"/>
                <a:gd name="T55" fmla="*/ 120 h 232"/>
                <a:gd name="T56" fmla="*/ 242 w 500"/>
                <a:gd name="T57" fmla="*/ 130 h 232"/>
                <a:gd name="T58" fmla="*/ 251 w 500"/>
                <a:gd name="T59" fmla="*/ 113 h 232"/>
                <a:gd name="T60" fmla="*/ 242 w 500"/>
                <a:gd name="T61" fmla="*/ 87 h 232"/>
                <a:gd name="T62" fmla="*/ 232 w 500"/>
                <a:gd name="T63" fmla="*/ 52 h 232"/>
                <a:gd name="T64" fmla="*/ 277 w 500"/>
                <a:gd name="T65" fmla="*/ 35 h 232"/>
                <a:gd name="T66" fmla="*/ 294 w 500"/>
                <a:gd name="T67" fmla="*/ 26 h 232"/>
                <a:gd name="T68" fmla="*/ 310 w 500"/>
                <a:gd name="T69" fmla="*/ 19 h 232"/>
                <a:gd name="T70" fmla="*/ 355 w 500"/>
                <a:gd name="T71" fmla="*/ 26 h 232"/>
                <a:gd name="T72" fmla="*/ 362 w 500"/>
                <a:gd name="T73" fmla="*/ 0 h 232"/>
                <a:gd name="T74" fmla="*/ 398 w 500"/>
                <a:gd name="T75" fmla="*/ 0 h 232"/>
                <a:gd name="T76" fmla="*/ 424 w 500"/>
                <a:gd name="T77" fmla="*/ 9 h 232"/>
                <a:gd name="T78" fmla="*/ 457 w 500"/>
                <a:gd name="T79" fmla="*/ 19 h 232"/>
                <a:gd name="T80" fmla="*/ 476 w 500"/>
                <a:gd name="T81" fmla="*/ 35 h 232"/>
                <a:gd name="T82" fmla="*/ 500 w 500"/>
                <a:gd name="T83" fmla="*/ 45 h 232"/>
                <a:gd name="T84" fmla="*/ 493 w 500"/>
                <a:gd name="T85" fmla="*/ 68 h 232"/>
                <a:gd name="T86" fmla="*/ 493 w 500"/>
                <a:gd name="T87" fmla="*/ 113 h 232"/>
                <a:gd name="T88" fmla="*/ 483 w 500"/>
                <a:gd name="T89" fmla="*/ 113 h 232"/>
                <a:gd name="T90" fmla="*/ 467 w 500"/>
                <a:gd name="T91" fmla="*/ 120 h 232"/>
                <a:gd name="T92" fmla="*/ 476 w 500"/>
                <a:gd name="T93" fmla="*/ 147 h 232"/>
                <a:gd name="T94" fmla="*/ 457 w 500"/>
                <a:gd name="T95" fmla="*/ 182 h 232"/>
                <a:gd name="T96" fmla="*/ 440 w 500"/>
                <a:gd name="T97" fmla="*/ 20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0" h="232">
                  <a:moveTo>
                    <a:pt x="440" y="199"/>
                  </a:moveTo>
                  <a:lnTo>
                    <a:pt x="440" y="206"/>
                  </a:lnTo>
                  <a:lnTo>
                    <a:pt x="433" y="206"/>
                  </a:lnTo>
                  <a:lnTo>
                    <a:pt x="433" y="215"/>
                  </a:lnTo>
                  <a:lnTo>
                    <a:pt x="424" y="215"/>
                  </a:lnTo>
                  <a:lnTo>
                    <a:pt x="424" y="206"/>
                  </a:lnTo>
                  <a:lnTo>
                    <a:pt x="414" y="206"/>
                  </a:lnTo>
                  <a:lnTo>
                    <a:pt x="405" y="206"/>
                  </a:lnTo>
                  <a:lnTo>
                    <a:pt x="398" y="206"/>
                  </a:lnTo>
                  <a:lnTo>
                    <a:pt x="388" y="206"/>
                  </a:lnTo>
                  <a:lnTo>
                    <a:pt x="381" y="206"/>
                  </a:lnTo>
                  <a:lnTo>
                    <a:pt x="372" y="206"/>
                  </a:lnTo>
                  <a:lnTo>
                    <a:pt x="362" y="206"/>
                  </a:lnTo>
                  <a:lnTo>
                    <a:pt x="362" y="215"/>
                  </a:lnTo>
                  <a:lnTo>
                    <a:pt x="355" y="225"/>
                  </a:lnTo>
                  <a:lnTo>
                    <a:pt x="346" y="225"/>
                  </a:lnTo>
                  <a:lnTo>
                    <a:pt x="336" y="225"/>
                  </a:lnTo>
                  <a:lnTo>
                    <a:pt x="329" y="232"/>
                  </a:lnTo>
                  <a:lnTo>
                    <a:pt x="320" y="232"/>
                  </a:lnTo>
                  <a:lnTo>
                    <a:pt x="310" y="225"/>
                  </a:lnTo>
                  <a:lnTo>
                    <a:pt x="303" y="225"/>
                  </a:lnTo>
                  <a:lnTo>
                    <a:pt x="294" y="225"/>
                  </a:lnTo>
                  <a:lnTo>
                    <a:pt x="284" y="215"/>
                  </a:lnTo>
                  <a:lnTo>
                    <a:pt x="284" y="225"/>
                  </a:lnTo>
                  <a:lnTo>
                    <a:pt x="268" y="215"/>
                  </a:lnTo>
                  <a:lnTo>
                    <a:pt x="258" y="215"/>
                  </a:lnTo>
                  <a:lnTo>
                    <a:pt x="251" y="206"/>
                  </a:lnTo>
                  <a:lnTo>
                    <a:pt x="232" y="206"/>
                  </a:lnTo>
                  <a:lnTo>
                    <a:pt x="225" y="206"/>
                  </a:lnTo>
                  <a:lnTo>
                    <a:pt x="216" y="206"/>
                  </a:lnTo>
                  <a:lnTo>
                    <a:pt x="209" y="206"/>
                  </a:lnTo>
                  <a:lnTo>
                    <a:pt x="199" y="199"/>
                  </a:lnTo>
                  <a:lnTo>
                    <a:pt x="190" y="189"/>
                  </a:lnTo>
                  <a:lnTo>
                    <a:pt x="190" y="182"/>
                  </a:lnTo>
                  <a:lnTo>
                    <a:pt x="180" y="173"/>
                  </a:lnTo>
                  <a:lnTo>
                    <a:pt x="173" y="163"/>
                  </a:lnTo>
                  <a:lnTo>
                    <a:pt x="157" y="163"/>
                  </a:lnTo>
                  <a:lnTo>
                    <a:pt x="147" y="163"/>
                  </a:lnTo>
                  <a:lnTo>
                    <a:pt x="138" y="163"/>
                  </a:lnTo>
                  <a:lnTo>
                    <a:pt x="131" y="163"/>
                  </a:lnTo>
                  <a:lnTo>
                    <a:pt x="121" y="156"/>
                  </a:lnTo>
                  <a:lnTo>
                    <a:pt x="112" y="156"/>
                  </a:lnTo>
                  <a:lnTo>
                    <a:pt x="112" y="163"/>
                  </a:lnTo>
                  <a:lnTo>
                    <a:pt x="95" y="173"/>
                  </a:lnTo>
                  <a:lnTo>
                    <a:pt x="86" y="173"/>
                  </a:lnTo>
                  <a:lnTo>
                    <a:pt x="78" y="173"/>
                  </a:lnTo>
                  <a:lnTo>
                    <a:pt x="78" y="163"/>
                  </a:lnTo>
                  <a:lnTo>
                    <a:pt x="78" y="156"/>
                  </a:lnTo>
                  <a:lnTo>
                    <a:pt x="69" y="156"/>
                  </a:lnTo>
                  <a:lnTo>
                    <a:pt x="36" y="156"/>
                  </a:lnTo>
                  <a:lnTo>
                    <a:pt x="26" y="147"/>
                  </a:lnTo>
                  <a:lnTo>
                    <a:pt x="17" y="139"/>
                  </a:lnTo>
                  <a:lnTo>
                    <a:pt x="10" y="139"/>
                  </a:lnTo>
                  <a:lnTo>
                    <a:pt x="10" y="130"/>
                  </a:lnTo>
                  <a:lnTo>
                    <a:pt x="0" y="130"/>
                  </a:lnTo>
                  <a:lnTo>
                    <a:pt x="0" y="120"/>
                  </a:lnTo>
                  <a:lnTo>
                    <a:pt x="10" y="113"/>
                  </a:lnTo>
                  <a:lnTo>
                    <a:pt x="10" y="104"/>
                  </a:lnTo>
                  <a:lnTo>
                    <a:pt x="17" y="94"/>
                  </a:lnTo>
                  <a:lnTo>
                    <a:pt x="26" y="94"/>
                  </a:lnTo>
                  <a:lnTo>
                    <a:pt x="36" y="104"/>
                  </a:lnTo>
                  <a:lnTo>
                    <a:pt x="43" y="113"/>
                  </a:lnTo>
                  <a:lnTo>
                    <a:pt x="52" y="113"/>
                  </a:lnTo>
                  <a:lnTo>
                    <a:pt x="60" y="120"/>
                  </a:lnTo>
                  <a:lnTo>
                    <a:pt x="69" y="113"/>
                  </a:lnTo>
                  <a:lnTo>
                    <a:pt x="78" y="113"/>
                  </a:lnTo>
                  <a:lnTo>
                    <a:pt x="86" y="94"/>
                  </a:lnTo>
                  <a:lnTo>
                    <a:pt x="105" y="104"/>
                  </a:lnTo>
                  <a:lnTo>
                    <a:pt x="105" y="113"/>
                  </a:lnTo>
                  <a:lnTo>
                    <a:pt x="112" y="113"/>
                  </a:lnTo>
                  <a:lnTo>
                    <a:pt x="121" y="113"/>
                  </a:lnTo>
                  <a:lnTo>
                    <a:pt x="131" y="104"/>
                  </a:lnTo>
                  <a:lnTo>
                    <a:pt x="138" y="113"/>
                  </a:lnTo>
                  <a:lnTo>
                    <a:pt x="147" y="113"/>
                  </a:lnTo>
                  <a:lnTo>
                    <a:pt x="157" y="113"/>
                  </a:lnTo>
                  <a:lnTo>
                    <a:pt x="164" y="104"/>
                  </a:lnTo>
                  <a:lnTo>
                    <a:pt x="173" y="104"/>
                  </a:lnTo>
                  <a:lnTo>
                    <a:pt x="190" y="104"/>
                  </a:lnTo>
                  <a:lnTo>
                    <a:pt x="199" y="104"/>
                  </a:lnTo>
                  <a:lnTo>
                    <a:pt x="209" y="113"/>
                  </a:lnTo>
                  <a:lnTo>
                    <a:pt x="209" y="104"/>
                  </a:lnTo>
                  <a:lnTo>
                    <a:pt x="216" y="104"/>
                  </a:lnTo>
                  <a:lnTo>
                    <a:pt x="232" y="113"/>
                  </a:lnTo>
                  <a:lnTo>
                    <a:pt x="232" y="120"/>
                  </a:lnTo>
                  <a:lnTo>
                    <a:pt x="232" y="130"/>
                  </a:lnTo>
                  <a:lnTo>
                    <a:pt x="242" y="139"/>
                  </a:lnTo>
                  <a:lnTo>
                    <a:pt x="242" y="130"/>
                  </a:lnTo>
                  <a:lnTo>
                    <a:pt x="251" y="130"/>
                  </a:lnTo>
                  <a:lnTo>
                    <a:pt x="251" y="120"/>
                  </a:lnTo>
                  <a:lnTo>
                    <a:pt x="251" y="113"/>
                  </a:lnTo>
                  <a:lnTo>
                    <a:pt x="242" y="104"/>
                  </a:lnTo>
                  <a:lnTo>
                    <a:pt x="242" y="94"/>
                  </a:lnTo>
                  <a:lnTo>
                    <a:pt x="242" y="87"/>
                  </a:lnTo>
                  <a:lnTo>
                    <a:pt x="232" y="78"/>
                  </a:lnTo>
                  <a:lnTo>
                    <a:pt x="232" y="68"/>
                  </a:lnTo>
                  <a:lnTo>
                    <a:pt x="232" y="52"/>
                  </a:lnTo>
                  <a:lnTo>
                    <a:pt x="258" y="52"/>
                  </a:lnTo>
                  <a:lnTo>
                    <a:pt x="268" y="45"/>
                  </a:lnTo>
                  <a:lnTo>
                    <a:pt x="277" y="35"/>
                  </a:lnTo>
                  <a:lnTo>
                    <a:pt x="277" y="26"/>
                  </a:lnTo>
                  <a:lnTo>
                    <a:pt x="284" y="26"/>
                  </a:lnTo>
                  <a:lnTo>
                    <a:pt x="294" y="26"/>
                  </a:lnTo>
                  <a:lnTo>
                    <a:pt x="303" y="26"/>
                  </a:lnTo>
                  <a:lnTo>
                    <a:pt x="303" y="19"/>
                  </a:lnTo>
                  <a:lnTo>
                    <a:pt x="310" y="19"/>
                  </a:lnTo>
                  <a:lnTo>
                    <a:pt x="320" y="26"/>
                  </a:lnTo>
                  <a:lnTo>
                    <a:pt x="336" y="26"/>
                  </a:lnTo>
                  <a:lnTo>
                    <a:pt x="355" y="26"/>
                  </a:lnTo>
                  <a:lnTo>
                    <a:pt x="362" y="19"/>
                  </a:lnTo>
                  <a:lnTo>
                    <a:pt x="362" y="9"/>
                  </a:lnTo>
                  <a:lnTo>
                    <a:pt x="362" y="0"/>
                  </a:lnTo>
                  <a:lnTo>
                    <a:pt x="372" y="0"/>
                  </a:lnTo>
                  <a:lnTo>
                    <a:pt x="388" y="0"/>
                  </a:lnTo>
                  <a:lnTo>
                    <a:pt x="398" y="0"/>
                  </a:lnTo>
                  <a:lnTo>
                    <a:pt x="405" y="0"/>
                  </a:lnTo>
                  <a:lnTo>
                    <a:pt x="414" y="9"/>
                  </a:lnTo>
                  <a:lnTo>
                    <a:pt x="424" y="9"/>
                  </a:lnTo>
                  <a:lnTo>
                    <a:pt x="440" y="9"/>
                  </a:lnTo>
                  <a:lnTo>
                    <a:pt x="450" y="19"/>
                  </a:lnTo>
                  <a:lnTo>
                    <a:pt x="457" y="19"/>
                  </a:lnTo>
                  <a:lnTo>
                    <a:pt x="457" y="26"/>
                  </a:lnTo>
                  <a:lnTo>
                    <a:pt x="467" y="35"/>
                  </a:lnTo>
                  <a:lnTo>
                    <a:pt x="476" y="35"/>
                  </a:lnTo>
                  <a:lnTo>
                    <a:pt x="483" y="35"/>
                  </a:lnTo>
                  <a:lnTo>
                    <a:pt x="493" y="35"/>
                  </a:lnTo>
                  <a:lnTo>
                    <a:pt x="500" y="45"/>
                  </a:lnTo>
                  <a:lnTo>
                    <a:pt x="493" y="52"/>
                  </a:lnTo>
                  <a:lnTo>
                    <a:pt x="500" y="68"/>
                  </a:lnTo>
                  <a:lnTo>
                    <a:pt x="493" y="68"/>
                  </a:lnTo>
                  <a:lnTo>
                    <a:pt x="500" y="87"/>
                  </a:lnTo>
                  <a:lnTo>
                    <a:pt x="500" y="104"/>
                  </a:lnTo>
                  <a:lnTo>
                    <a:pt x="493" y="113"/>
                  </a:lnTo>
                  <a:lnTo>
                    <a:pt x="493" y="120"/>
                  </a:lnTo>
                  <a:lnTo>
                    <a:pt x="483" y="120"/>
                  </a:lnTo>
                  <a:lnTo>
                    <a:pt x="483" y="113"/>
                  </a:lnTo>
                  <a:lnTo>
                    <a:pt x="476" y="113"/>
                  </a:lnTo>
                  <a:lnTo>
                    <a:pt x="467" y="113"/>
                  </a:lnTo>
                  <a:lnTo>
                    <a:pt x="467" y="120"/>
                  </a:lnTo>
                  <a:lnTo>
                    <a:pt x="476" y="130"/>
                  </a:lnTo>
                  <a:lnTo>
                    <a:pt x="476" y="139"/>
                  </a:lnTo>
                  <a:lnTo>
                    <a:pt x="476" y="147"/>
                  </a:lnTo>
                  <a:lnTo>
                    <a:pt x="467" y="147"/>
                  </a:lnTo>
                  <a:lnTo>
                    <a:pt x="467" y="163"/>
                  </a:lnTo>
                  <a:lnTo>
                    <a:pt x="457" y="182"/>
                  </a:lnTo>
                  <a:lnTo>
                    <a:pt x="450" y="182"/>
                  </a:lnTo>
                  <a:lnTo>
                    <a:pt x="440" y="199"/>
                  </a:lnTo>
                  <a:lnTo>
                    <a:pt x="440" y="206"/>
                  </a:lnTo>
                  <a:lnTo>
                    <a:pt x="440" y="19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128"/>
            <p:cNvSpPr>
              <a:spLocks/>
            </p:cNvSpPr>
            <p:nvPr/>
          </p:nvSpPr>
          <p:spPr bwMode="auto">
            <a:xfrm>
              <a:off x="4578351" y="3449638"/>
              <a:ext cx="890588" cy="1160463"/>
            </a:xfrm>
            <a:custGeom>
              <a:avLst/>
              <a:gdLst>
                <a:gd name="T0" fmla="*/ 17 w 561"/>
                <a:gd name="T1" fmla="*/ 447 h 731"/>
                <a:gd name="T2" fmla="*/ 17 w 561"/>
                <a:gd name="T3" fmla="*/ 490 h 731"/>
                <a:gd name="T4" fmla="*/ 76 w 561"/>
                <a:gd name="T5" fmla="*/ 535 h 731"/>
                <a:gd name="T6" fmla="*/ 76 w 561"/>
                <a:gd name="T7" fmla="*/ 568 h 731"/>
                <a:gd name="T8" fmla="*/ 59 w 561"/>
                <a:gd name="T9" fmla="*/ 630 h 731"/>
                <a:gd name="T10" fmla="*/ 59 w 561"/>
                <a:gd name="T11" fmla="*/ 672 h 731"/>
                <a:gd name="T12" fmla="*/ 104 w 561"/>
                <a:gd name="T13" fmla="*/ 672 h 731"/>
                <a:gd name="T14" fmla="*/ 147 w 561"/>
                <a:gd name="T15" fmla="*/ 682 h 731"/>
                <a:gd name="T16" fmla="*/ 189 w 561"/>
                <a:gd name="T17" fmla="*/ 689 h 731"/>
                <a:gd name="T18" fmla="*/ 232 w 561"/>
                <a:gd name="T19" fmla="*/ 715 h 731"/>
                <a:gd name="T20" fmla="*/ 275 w 561"/>
                <a:gd name="T21" fmla="*/ 708 h 731"/>
                <a:gd name="T22" fmla="*/ 319 w 561"/>
                <a:gd name="T23" fmla="*/ 708 h 731"/>
                <a:gd name="T24" fmla="*/ 372 w 561"/>
                <a:gd name="T25" fmla="*/ 698 h 731"/>
                <a:gd name="T26" fmla="*/ 405 w 561"/>
                <a:gd name="T27" fmla="*/ 715 h 731"/>
                <a:gd name="T28" fmla="*/ 421 w 561"/>
                <a:gd name="T29" fmla="*/ 715 h 731"/>
                <a:gd name="T30" fmla="*/ 405 w 561"/>
                <a:gd name="T31" fmla="*/ 672 h 731"/>
                <a:gd name="T32" fmla="*/ 447 w 561"/>
                <a:gd name="T33" fmla="*/ 630 h 731"/>
                <a:gd name="T34" fmla="*/ 476 w 561"/>
                <a:gd name="T35" fmla="*/ 613 h 731"/>
                <a:gd name="T36" fmla="*/ 440 w 561"/>
                <a:gd name="T37" fmla="*/ 578 h 731"/>
                <a:gd name="T38" fmla="*/ 405 w 561"/>
                <a:gd name="T39" fmla="*/ 518 h 731"/>
                <a:gd name="T40" fmla="*/ 381 w 561"/>
                <a:gd name="T41" fmla="*/ 466 h 731"/>
                <a:gd name="T42" fmla="*/ 398 w 561"/>
                <a:gd name="T43" fmla="*/ 440 h 731"/>
                <a:gd name="T44" fmla="*/ 457 w 561"/>
                <a:gd name="T45" fmla="*/ 431 h 731"/>
                <a:gd name="T46" fmla="*/ 525 w 561"/>
                <a:gd name="T47" fmla="*/ 388 h 731"/>
                <a:gd name="T48" fmla="*/ 551 w 561"/>
                <a:gd name="T49" fmla="*/ 388 h 731"/>
                <a:gd name="T50" fmla="*/ 551 w 561"/>
                <a:gd name="T51" fmla="*/ 336 h 731"/>
                <a:gd name="T52" fmla="*/ 544 w 561"/>
                <a:gd name="T53" fmla="*/ 268 h 731"/>
                <a:gd name="T54" fmla="*/ 525 w 561"/>
                <a:gd name="T55" fmla="*/ 234 h 731"/>
                <a:gd name="T56" fmla="*/ 535 w 561"/>
                <a:gd name="T57" fmla="*/ 182 h 731"/>
                <a:gd name="T58" fmla="*/ 509 w 561"/>
                <a:gd name="T59" fmla="*/ 121 h 731"/>
                <a:gd name="T60" fmla="*/ 476 w 561"/>
                <a:gd name="T61" fmla="*/ 88 h 731"/>
                <a:gd name="T62" fmla="*/ 440 w 561"/>
                <a:gd name="T63" fmla="*/ 88 h 731"/>
                <a:gd name="T64" fmla="*/ 388 w 561"/>
                <a:gd name="T65" fmla="*/ 104 h 731"/>
                <a:gd name="T66" fmla="*/ 353 w 561"/>
                <a:gd name="T67" fmla="*/ 88 h 731"/>
                <a:gd name="T68" fmla="*/ 345 w 561"/>
                <a:gd name="T69" fmla="*/ 69 h 731"/>
                <a:gd name="T70" fmla="*/ 310 w 561"/>
                <a:gd name="T71" fmla="*/ 52 h 731"/>
                <a:gd name="T72" fmla="*/ 293 w 561"/>
                <a:gd name="T73" fmla="*/ 26 h 731"/>
                <a:gd name="T74" fmla="*/ 241 w 561"/>
                <a:gd name="T75" fmla="*/ 0 h 731"/>
                <a:gd name="T76" fmla="*/ 232 w 561"/>
                <a:gd name="T77" fmla="*/ 52 h 731"/>
                <a:gd name="T78" fmla="*/ 232 w 561"/>
                <a:gd name="T79" fmla="*/ 78 h 731"/>
                <a:gd name="T80" fmla="*/ 267 w 561"/>
                <a:gd name="T81" fmla="*/ 130 h 731"/>
                <a:gd name="T82" fmla="*/ 215 w 561"/>
                <a:gd name="T83" fmla="*/ 114 h 731"/>
                <a:gd name="T84" fmla="*/ 199 w 561"/>
                <a:gd name="T85" fmla="*/ 140 h 731"/>
                <a:gd name="T86" fmla="*/ 180 w 561"/>
                <a:gd name="T87" fmla="*/ 130 h 731"/>
                <a:gd name="T88" fmla="*/ 137 w 561"/>
                <a:gd name="T89" fmla="*/ 104 h 731"/>
                <a:gd name="T90" fmla="*/ 128 w 561"/>
                <a:gd name="T91" fmla="*/ 130 h 731"/>
                <a:gd name="T92" fmla="*/ 128 w 561"/>
                <a:gd name="T93" fmla="*/ 173 h 731"/>
                <a:gd name="T94" fmla="*/ 121 w 561"/>
                <a:gd name="T95" fmla="*/ 216 h 731"/>
                <a:gd name="T96" fmla="*/ 104 w 561"/>
                <a:gd name="T97" fmla="*/ 268 h 731"/>
                <a:gd name="T98" fmla="*/ 43 w 561"/>
                <a:gd name="T99" fmla="*/ 268 h 731"/>
                <a:gd name="T100" fmla="*/ 26 w 561"/>
                <a:gd name="T101" fmla="*/ 320 h 731"/>
                <a:gd name="T102" fmla="*/ 0 w 561"/>
                <a:gd name="T103" fmla="*/ 372 h 731"/>
                <a:gd name="T104" fmla="*/ 0 w 561"/>
                <a:gd name="T105" fmla="*/ 398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1" h="731">
                  <a:moveTo>
                    <a:pt x="0" y="414"/>
                  </a:moveTo>
                  <a:lnTo>
                    <a:pt x="0" y="421"/>
                  </a:lnTo>
                  <a:lnTo>
                    <a:pt x="7" y="431"/>
                  </a:lnTo>
                  <a:lnTo>
                    <a:pt x="17" y="440"/>
                  </a:lnTo>
                  <a:lnTo>
                    <a:pt x="17" y="447"/>
                  </a:lnTo>
                  <a:lnTo>
                    <a:pt x="17" y="457"/>
                  </a:lnTo>
                  <a:lnTo>
                    <a:pt x="17" y="466"/>
                  </a:lnTo>
                  <a:lnTo>
                    <a:pt x="17" y="473"/>
                  </a:lnTo>
                  <a:lnTo>
                    <a:pt x="7" y="473"/>
                  </a:lnTo>
                  <a:lnTo>
                    <a:pt x="17" y="490"/>
                  </a:lnTo>
                  <a:lnTo>
                    <a:pt x="26" y="509"/>
                  </a:lnTo>
                  <a:lnTo>
                    <a:pt x="33" y="518"/>
                  </a:lnTo>
                  <a:lnTo>
                    <a:pt x="50" y="526"/>
                  </a:lnTo>
                  <a:lnTo>
                    <a:pt x="69" y="526"/>
                  </a:lnTo>
                  <a:lnTo>
                    <a:pt x="76" y="535"/>
                  </a:lnTo>
                  <a:lnTo>
                    <a:pt x="85" y="535"/>
                  </a:lnTo>
                  <a:lnTo>
                    <a:pt x="95" y="535"/>
                  </a:lnTo>
                  <a:lnTo>
                    <a:pt x="104" y="544"/>
                  </a:lnTo>
                  <a:lnTo>
                    <a:pt x="85" y="561"/>
                  </a:lnTo>
                  <a:lnTo>
                    <a:pt x="76" y="568"/>
                  </a:lnTo>
                  <a:lnTo>
                    <a:pt x="69" y="587"/>
                  </a:lnTo>
                  <a:lnTo>
                    <a:pt x="69" y="594"/>
                  </a:lnTo>
                  <a:lnTo>
                    <a:pt x="59" y="604"/>
                  </a:lnTo>
                  <a:lnTo>
                    <a:pt x="59" y="613"/>
                  </a:lnTo>
                  <a:lnTo>
                    <a:pt x="59" y="630"/>
                  </a:lnTo>
                  <a:lnTo>
                    <a:pt x="59" y="637"/>
                  </a:lnTo>
                  <a:lnTo>
                    <a:pt x="50" y="646"/>
                  </a:lnTo>
                  <a:lnTo>
                    <a:pt x="50" y="665"/>
                  </a:lnTo>
                  <a:lnTo>
                    <a:pt x="50" y="663"/>
                  </a:lnTo>
                  <a:lnTo>
                    <a:pt x="59" y="672"/>
                  </a:lnTo>
                  <a:lnTo>
                    <a:pt x="59" y="663"/>
                  </a:lnTo>
                  <a:lnTo>
                    <a:pt x="76" y="672"/>
                  </a:lnTo>
                  <a:lnTo>
                    <a:pt x="85" y="672"/>
                  </a:lnTo>
                  <a:lnTo>
                    <a:pt x="95" y="672"/>
                  </a:lnTo>
                  <a:lnTo>
                    <a:pt x="104" y="672"/>
                  </a:lnTo>
                  <a:lnTo>
                    <a:pt x="111" y="672"/>
                  </a:lnTo>
                  <a:lnTo>
                    <a:pt x="121" y="672"/>
                  </a:lnTo>
                  <a:lnTo>
                    <a:pt x="128" y="672"/>
                  </a:lnTo>
                  <a:lnTo>
                    <a:pt x="147" y="672"/>
                  </a:lnTo>
                  <a:lnTo>
                    <a:pt x="147" y="682"/>
                  </a:lnTo>
                  <a:lnTo>
                    <a:pt x="154" y="682"/>
                  </a:lnTo>
                  <a:lnTo>
                    <a:pt x="163" y="682"/>
                  </a:lnTo>
                  <a:lnTo>
                    <a:pt x="163" y="689"/>
                  </a:lnTo>
                  <a:lnTo>
                    <a:pt x="180" y="698"/>
                  </a:lnTo>
                  <a:lnTo>
                    <a:pt x="189" y="689"/>
                  </a:lnTo>
                  <a:lnTo>
                    <a:pt x="199" y="689"/>
                  </a:lnTo>
                  <a:lnTo>
                    <a:pt x="206" y="698"/>
                  </a:lnTo>
                  <a:lnTo>
                    <a:pt x="215" y="708"/>
                  </a:lnTo>
                  <a:lnTo>
                    <a:pt x="225" y="708"/>
                  </a:lnTo>
                  <a:lnTo>
                    <a:pt x="232" y="715"/>
                  </a:lnTo>
                  <a:lnTo>
                    <a:pt x="241" y="708"/>
                  </a:lnTo>
                  <a:lnTo>
                    <a:pt x="248" y="708"/>
                  </a:lnTo>
                  <a:lnTo>
                    <a:pt x="258" y="689"/>
                  </a:lnTo>
                  <a:lnTo>
                    <a:pt x="275" y="698"/>
                  </a:lnTo>
                  <a:lnTo>
                    <a:pt x="275" y="708"/>
                  </a:lnTo>
                  <a:lnTo>
                    <a:pt x="284" y="708"/>
                  </a:lnTo>
                  <a:lnTo>
                    <a:pt x="293" y="708"/>
                  </a:lnTo>
                  <a:lnTo>
                    <a:pt x="303" y="698"/>
                  </a:lnTo>
                  <a:lnTo>
                    <a:pt x="310" y="708"/>
                  </a:lnTo>
                  <a:lnTo>
                    <a:pt x="319" y="708"/>
                  </a:lnTo>
                  <a:lnTo>
                    <a:pt x="327" y="708"/>
                  </a:lnTo>
                  <a:lnTo>
                    <a:pt x="336" y="698"/>
                  </a:lnTo>
                  <a:lnTo>
                    <a:pt x="345" y="698"/>
                  </a:lnTo>
                  <a:lnTo>
                    <a:pt x="362" y="698"/>
                  </a:lnTo>
                  <a:lnTo>
                    <a:pt x="372" y="698"/>
                  </a:lnTo>
                  <a:lnTo>
                    <a:pt x="381" y="708"/>
                  </a:lnTo>
                  <a:lnTo>
                    <a:pt x="381" y="698"/>
                  </a:lnTo>
                  <a:lnTo>
                    <a:pt x="388" y="698"/>
                  </a:lnTo>
                  <a:lnTo>
                    <a:pt x="405" y="708"/>
                  </a:lnTo>
                  <a:lnTo>
                    <a:pt x="405" y="715"/>
                  </a:lnTo>
                  <a:lnTo>
                    <a:pt x="405" y="724"/>
                  </a:lnTo>
                  <a:lnTo>
                    <a:pt x="414" y="731"/>
                  </a:lnTo>
                  <a:lnTo>
                    <a:pt x="414" y="724"/>
                  </a:lnTo>
                  <a:lnTo>
                    <a:pt x="421" y="724"/>
                  </a:lnTo>
                  <a:lnTo>
                    <a:pt x="421" y="715"/>
                  </a:lnTo>
                  <a:lnTo>
                    <a:pt x="421" y="708"/>
                  </a:lnTo>
                  <a:lnTo>
                    <a:pt x="414" y="698"/>
                  </a:lnTo>
                  <a:lnTo>
                    <a:pt x="414" y="689"/>
                  </a:lnTo>
                  <a:lnTo>
                    <a:pt x="414" y="682"/>
                  </a:lnTo>
                  <a:lnTo>
                    <a:pt x="405" y="672"/>
                  </a:lnTo>
                  <a:lnTo>
                    <a:pt x="405" y="663"/>
                  </a:lnTo>
                  <a:lnTo>
                    <a:pt x="405" y="646"/>
                  </a:lnTo>
                  <a:lnTo>
                    <a:pt x="431" y="646"/>
                  </a:lnTo>
                  <a:lnTo>
                    <a:pt x="440" y="637"/>
                  </a:lnTo>
                  <a:lnTo>
                    <a:pt x="447" y="630"/>
                  </a:lnTo>
                  <a:lnTo>
                    <a:pt x="447" y="620"/>
                  </a:lnTo>
                  <a:lnTo>
                    <a:pt x="457" y="620"/>
                  </a:lnTo>
                  <a:lnTo>
                    <a:pt x="466" y="620"/>
                  </a:lnTo>
                  <a:lnTo>
                    <a:pt x="476" y="620"/>
                  </a:lnTo>
                  <a:lnTo>
                    <a:pt x="476" y="613"/>
                  </a:lnTo>
                  <a:lnTo>
                    <a:pt x="476" y="604"/>
                  </a:lnTo>
                  <a:lnTo>
                    <a:pt x="466" y="594"/>
                  </a:lnTo>
                  <a:lnTo>
                    <a:pt x="457" y="587"/>
                  </a:lnTo>
                  <a:lnTo>
                    <a:pt x="447" y="578"/>
                  </a:lnTo>
                  <a:lnTo>
                    <a:pt x="440" y="578"/>
                  </a:lnTo>
                  <a:lnTo>
                    <a:pt x="431" y="568"/>
                  </a:lnTo>
                  <a:lnTo>
                    <a:pt x="421" y="552"/>
                  </a:lnTo>
                  <a:lnTo>
                    <a:pt x="414" y="535"/>
                  </a:lnTo>
                  <a:lnTo>
                    <a:pt x="405" y="526"/>
                  </a:lnTo>
                  <a:lnTo>
                    <a:pt x="405" y="518"/>
                  </a:lnTo>
                  <a:lnTo>
                    <a:pt x="405" y="499"/>
                  </a:lnTo>
                  <a:lnTo>
                    <a:pt x="398" y="490"/>
                  </a:lnTo>
                  <a:lnTo>
                    <a:pt x="388" y="483"/>
                  </a:lnTo>
                  <a:lnTo>
                    <a:pt x="388" y="466"/>
                  </a:lnTo>
                  <a:lnTo>
                    <a:pt x="381" y="466"/>
                  </a:lnTo>
                  <a:lnTo>
                    <a:pt x="372" y="447"/>
                  </a:lnTo>
                  <a:lnTo>
                    <a:pt x="372" y="431"/>
                  </a:lnTo>
                  <a:lnTo>
                    <a:pt x="381" y="440"/>
                  </a:lnTo>
                  <a:lnTo>
                    <a:pt x="381" y="447"/>
                  </a:lnTo>
                  <a:lnTo>
                    <a:pt x="398" y="440"/>
                  </a:lnTo>
                  <a:lnTo>
                    <a:pt x="405" y="447"/>
                  </a:lnTo>
                  <a:lnTo>
                    <a:pt x="421" y="447"/>
                  </a:lnTo>
                  <a:lnTo>
                    <a:pt x="440" y="440"/>
                  </a:lnTo>
                  <a:lnTo>
                    <a:pt x="447" y="440"/>
                  </a:lnTo>
                  <a:lnTo>
                    <a:pt x="457" y="431"/>
                  </a:lnTo>
                  <a:lnTo>
                    <a:pt x="466" y="431"/>
                  </a:lnTo>
                  <a:lnTo>
                    <a:pt x="492" y="414"/>
                  </a:lnTo>
                  <a:lnTo>
                    <a:pt x="499" y="405"/>
                  </a:lnTo>
                  <a:lnTo>
                    <a:pt x="509" y="398"/>
                  </a:lnTo>
                  <a:lnTo>
                    <a:pt x="525" y="388"/>
                  </a:lnTo>
                  <a:lnTo>
                    <a:pt x="535" y="398"/>
                  </a:lnTo>
                  <a:lnTo>
                    <a:pt x="535" y="405"/>
                  </a:lnTo>
                  <a:lnTo>
                    <a:pt x="544" y="405"/>
                  </a:lnTo>
                  <a:lnTo>
                    <a:pt x="551" y="398"/>
                  </a:lnTo>
                  <a:lnTo>
                    <a:pt x="551" y="388"/>
                  </a:lnTo>
                  <a:lnTo>
                    <a:pt x="551" y="362"/>
                  </a:lnTo>
                  <a:lnTo>
                    <a:pt x="561" y="353"/>
                  </a:lnTo>
                  <a:lnTo>
                    <a:pt x="551" y="353"/>
                  </a:lnTo>
                  <a:lnTo>
                    <a:pt x="551" y="346"/>
                  </a:lnTo>
                  <a:lnTo>
                    <a:pt x="551" y="336"/>
                  </a:lnTo>
                  <a:lnTo>
                    <a:pt x="551" y="310"/>
                  </a:lnTo>
                  <a:lnTo>
                    <a:pt x="551" y="303"/>
                  </a:lnTo>
                  <a:lnTo>
                    <a:pt x="544" y="284"/>
                  </a:lnTo>
                  <a:lnTo>
                    <a:pt x="544" y="277"/>
                  </a:lnTo>
                  <a:lnTo>
                    <a:pt x="544" y="268"/>
                  </a:lnTo>
                  <a:lnTo>
                    <a:pt x="551" y="258"/>
                  </a:lnTo>
                  <a:lnTo>
                    <a:pt x="544" y="258"/>
                  </a:lnTo>
                  <a:lnTo>
                    <a:pt x="535" y="251"/>
                  </a:lnTo>
                  <a:lnTo>
                    <a:pt x="535" y="242"/>
                  </a:lnTo>
                  <a:lnTo>
                    <a:pt x="525" y="234"/>
                  </a:lnTo>
                  <a:lnTo>
                    <a:pt x="518" y="216"/>
                  </a:lnTo>
                  <a:lnTo>
                    <a:pt x="525" y="208"/>
                  </a:lnTo>
                  <a:lnTo>
                    <a:pt x="535" y="199"/>
                  </a:lnTo>
                  <a:lnTo>
                    <a:pt x="535" y="192"/>
                  </a:lnTo>
                  <a:lnTo>
                    <a:pt x="535" y="182"/>
                  </a:lnTo>
                  <a:lnTo>
                    <a:pt x="535" y="173"/>
                  </a:lnTo>
                  <a:lnTo>
                    <a:pt x="535" y="166"/>
                  </a:lnTo>
                  <a:lnTo>
                    <a:pt x="535" y="140"/>
                  </a:lnTo>
                  <a:lnTo>
                    <a:pt x="509" y="140"/>
                  </a:lnTo>
                  <a:lnTo>
                    <a:pt x="509" y="121"/>
                  </a:lnTo>
                  <a:lnTo>
                    <a:pt x="509" y="104"/>
                  </a:lnTo>
                  <a:lnTo>
                    <a:pt x="492" y="104"/>
                  </a:lnTo>
                  <a:lnTo>
                    <a:pt x="483" y="104"/>
                  </a:lnTo>
                  <a:lnTo>
                    <a:pt x="483" y="95"/>
                  </a:lnTo>
                  <a:lnTo>
                    <a:pt x="476" y="88"/>
                  </a:lnTo>
                  <a:lnTo>
                    <a:pt x="476" y="78"/>
                  </a:lnTo>
                  <a:lnTo>
                    <a:pt x="466" y="78"/>
                  </a:lnTo>
                  <a:lnTo>
                    <a:pt x="457" y="88"/>
                  </a:lnTo>
                  <a:lnTo>
                    <a:pt x="447" y="88"/>
                  </a:lnTo>
                  <a:lnTo>
                    <a:pt x="440" y="88"/>
                  </a:lnTo>
                  <a:lnTo>
                    <a:pt x="421" y="95"/>
                  </a:lnTo>
                  <a:lnTo>
                    <a:pt x="405" y="104"/>
                  </a:lnTo>
                  <a:lnTo>
                    <a:pt x="398" y="95"/>
                  </a:lnTo>
                  <a:lnTo>
                    <a:pt x="398" y="104"/>
                  </a:lnTo>
                  <a:lnTo>
                    <a:pt x="388" y="104"/>
                  </a:lnTo>
                  <a:lnTo>
                    <a:pt x="372" y="104"/>
                  </a:lnTo>
                  <a:lnTo>
                    <a:pt x="362" y="104"/>
                  </a:lnTo>
                  <a:lnTo>
                    <a:pt x="345" y="95"/>
                  </a:lnTo>
                  <a:lnTo>
                    <a:pt x="353" y="95"/>
                  </a:lnTo>
                  <a:lnTo>
                    <a:pt x="353" y="88"/>
                  </a:lnTo>
                  <a:lnTo>
                    <a:pt x="362" y="88"/>
                  </a:lnTo>
                  <a:lnTo>
                    <a:pt x="362" y="78"/>
                  </a:lnTo>
                  <a:lnTo>
                    <a:pt x="362" y="69"/>
                  </a:lnTo>
                  <a:lnTo>
                    <a:pt x="353" y="69"/>
                  </a:lnTo>
                  <a:lnTo>
                    <a:pt x="345" y="69"/>
                  </a:lnTo>
                  <a:lnTo>
                    <a:pt x="336" y="78"/>
                  </a:lnTo>
                  <a:lnTo>
                    <a:pt x="327" y="62"/>
                  </a:lnTo>
                  <a:lnTo>
                    <a:pt x="319" y="62"/>
                  </a:lnTo>
                  <a:lnTo>
                    <a:pt x="310" y="62"/>
                  </a:lnTo>
                  <a:lnTo>
                    <a:pt x="310" y="52"/>
                  </a:lnTo>
                  <a:lnTo>
                    <a:pt x="303" y="52"/>
                  </a:lnTo>
                  <a:lnTo>
                    <a:pt x="293" y="52"/>
                  </a:lnTo>
                  <a:lnTo>
                    <a:pt x="293" y="43"/>
                  </a:lnTo>
                  <a:lnTo>
                    <a:pt x="303" y="36"/>
                  </a:lnTo>
                  <a:lnTo>
                    <a:pt x="293" y="26"/>
                  </a:lnTo>
                  <a:lnTo>
                    <a:pt x="284" y="19"/>
                  </a:lnTo>
                  <a:lnTo>
                    <a:pt x="275" y="10"/>
                  </a:lnTo>
                  <a:lnTo>
                    <a:pt x="258" y="10"/>
                  </a:lnTo>
                  <a:lnTo>
                    <a:pt x="248" y="0"/>
                  </a:lnTo>
                  <a:lnTo>
                    <a:pt x="241" y="0"/>
                  </a:lnTo>
                  <a:lnTo>
                    <a:pt x="241" y="19"/>
                  </a:lnTo>
                  <a:lnTo>
                    <a:pt x="241" y="26"/>
                  </a:lnTo>
                  <a:lnTo>
                    <a:pt x="248" y="36"/>
                  </a:lnTo>
                  <a:lnTo>
                    <a:pt x="248" y="43"/>
                  </a:lnTo>
                  <a:lnTo>
                    <a:pt x="232" y="52"/>
                  </a:lnTo>
                  <a:lnTo>
                    <a:pt x="225" y="52"/>
                  </a:lnTo>
                  <a:lnTo>
                    <a:pt x="225" y="62"/>
                  </a:lnTo>
                  <a:lnTo>
                    <a:pt x="232" y="62"/>
                  </a:lnTo>
                  <a:lnTo>
                    <a:pt x="232" y="69"/>
                  </a:lnTo>
                  <a:lnTo>
                    <a:pt x="232" y="78"/>
                  </a:lnTo>
                  <a:lnTo>
                    <a:pt x="248" y="88"/>
                  </a:lnTo>
                  <a:lnTo>
                    <a:pt x="241" y="95"/>
                  </a:lnTo>
                  <a:lnTo>
                    <a:pt x="248" y="104"/>
                  </a:lnTo>
                  <a:lnTo>
                    <a:pt x="267" y="114"/>
                  </a:lnTo>
                  <a:lnTo>
                    <a:pt x="267" y="130"/>
                  </a:lnTo>
                  <a:lnTo>
                    <a:pt x="258" y="114"/>
                  </a:lnTo>
                  <a:lnTo>
                    <a:pt x="248" y="104"/>
                  </a:lnTo>
                  <a:lnTo>
                    <a:pt x="232" y="104"/>
                  </a:lnTo>
                  <a:lnTo>
                    <a:pt x="215" y="104"/>
                  </a:lnTo>
                  <a:lnTo>
                    <a:pt x="215" y="114"/>
                  </a:lnTo>
                  <a:lnTo>
                    <a:pt x="215" y="130"/>
                  </a:lnTo>
                  <a:lnTo>
                    <a:pt x="215" y="140"/>
                  </a:lnTo>
                  <a:lnTo>
                    <a:pt x="206" y="147"/>
                  </a:lnTo>
                  <a:lnTo>
                    <a:pt x="206" y="156"/>
                  </a:lnTo>
                  <a:lnTo>
                    <a:pt x="199" y="140"/>
                  </a:lnTo>
                  <a:lnTo>
                    <a:pt x="199" y="130"/>
                  </a:lnTo>
                  <a:lnTo>
                    <a:pt x="199" y="121"/>
                  </a:lnTo>
                  <a:lnTo>
                    <a:pt x="189" y="121"/>
                  </a:lnTo>
                  <a:lnTo>
                    <a:pt x="189" y="130"/>
                  </a:lnTo>
                  <a:lnTo>
                    <a:pt x="180" y="130"/>
                  </a:lnTo>
                  <a:lnTo>
                    <a:pt x="180" y="121"/>
                  </a:lnTo>
                  <a:lnTo>
                    <a:pt x="189" y="114"/>
                  </a:lnTo>
                  <a:lnTo>
                    <a:pt x="173" y="104"/>
                  </a:lnTo>
                  <a:lnTo>
                    <a:pt x="154" y="104"/>
                  </a:lnTo>
                  <a:lnTo>
                    <a:pt x="137" y="104"/>
                  </a:lnTo>
                  <a:lnTo>
                    <a:pt x="128" y="104"/>
                  </a:lnTo>
                  <a:lnTo>
                    <a:pt x="128" y="114"/>
                  </a:lnTo>
                  <a:lnTo>
                    <a:pt x="121" y="121"/>
                  </a:lnTo>
                  <a:lnTo>
                    <a:pt x="121" y="130"/>
                  </a:lnTo>
                  <a:lnTo>
                    <a:pt x="128" y="130"/>
                  </a:lnTo>
                  <a:lnTo>
                    <a:pt x="128" y="140"/>
                  </a:lnTo>
                  <a:lnTo>
                    <a:pt x="137" y="147"/>
                  </a:lnTo>
                  <a:lnTo>
                    <a:pt x="128" y="156"/>
                  </a:lnTo>
                  <a:lnTo>
                    <a:pt x="128" y="166"/>
                  </a:lnTo>
                  <a:lnTo>
                    <a:pt x="128" y="173"/>
                  </a:lnTo>
                  <a:lnTo>
                    <a:pt x="128" y="182"/>
                  </a:lnTo>
                  <a:lnTo>
                    <a:pt x="121" y="182"/>
                  </a:lnTo>
                  <a:lnTo>
                    <a:pt x="121" y="192"/>
                  </a:lnTo>
                  <a:lnTo>
                    <a:pt x="121" y="208"/>
                  </a:lnTo>
                  <a:lnTo>
                    <a:pt x="121" y="216"/>
                  </a:lnTo>
                  <a:lnTo>
                    <a:pt x="111" y="225"/>
                  </a:lnTo>
                  <a:lnTo>
                    <a:pt x="121" y="234"/>
                  </a:lnTo>
                  <a:lnTo>
                    <a:pt x="121" y="242"/>
                  </a:lnTo>
                  <a:lnTo>
                    <a:pt x="111" y="268"/>
                  </a:lnTo>
                  <a:lnTo>
                    <a:pt x="104" y="268"/>
                  </a:lnTo>
                  <a:lnTo>
                    <a:pt x="95" y="268"/>
                  </a:lnTo>
                  <a:lnTo>
                    <a:pt x="85" y="268"/>
                  </a:lnTo>
                  <a:lnTo>
                    <a:pt x="76" y="268"/>
                  </a:lnTo>
                  <a:lnTo>
                    <a:pt x="69" y="258"/>
                  </a:lnTo>
                  <a:lnTo>
                    <a:pt x="43" y="268"/>
                  </a:lnTo>
                  <a:lnTo>
                    <a:pt x="26" y="277"/>
                  </a:lnTo>
                  <a:lnTo>
                    <a:pt x="26" y="284"/>
                  </a:lnTo>
                  <a:lnTo>
                    <a:pt x="26" y="294"/>
                  </a:lnTo>
                  <a:lnTo>
                    <a:pt x="26" y="310"/>
                  </a:lnTo>
                  <a:lnTo>
                    <a:pt x="26" y="320"/>
                  </a:lnTo>
                  <a:lnTo>
                    <a:pt x="7" y="329"/>
                  </a:lnTo>
                  <a:lnTo>
                    <a:pt x="7" y="336"/>
                  </a:lnTo>
                  <a:lnTo>
                    <a:pt x="7" y="346"/>
                  </a:lnTo>
                  <a:lnTo>
                    <a:pt x="7" y="353"/>
                  </a:lnTo>
                  <a:lnTo>
                    <a:pt x="0" y="372"/>
                  </a:lnTo>
                  <a:lnTo>
                    <a:pt x="7" y="372"/>
                  </a:lnTo>
                  <a:lnTo>
                    <a:pt x="7" y="379"/>
                  </a:lnTo>
                  <a:lnTo>
                    <a:pt x="7" y="388"/>
                  </a:lnTo>
                  <a:lnTo>
                    <a:pt x="0" y="388"/>
                  </a:lnTo>
                  <a:lnTo>
                    <a:pt x="0" y="398"/>
                  </a:lnTo>
                  <a:lnTo>
                    <a:pt x="0" y="405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129"/>
            <p:cNvSpPr>
              <a:spLocks/>
            </p:cNvSpPr>
            <p:nvPr/>
          </p:nvSpPr>
          <p:spPr bwMode="auto">
            <a:xfrm>
              <a:off x="4578351" y="3449638"/>
              <a:ext cx="890588" cy="1160463"/>
            </a:xfrm>
            <a:custGeom>
              <a:avLst/>
              <a:gdLst>
                <a:gd name="T0" fmla="*/ 17 w 561"/>
                <a:gd name="T1" fmla="*/ 447 h 731"/>
                <a:gd name="T2" fmla="*/ 17 w 561"/>
                <a:gd name="T3" fmla="*/ 490 h 731"/>
                <a:gd name="T4" fmla="*/ 76 w 561"/>
                <a:gd name="T5" fmla="*/ 535 h 731"/>
                <a:gd name="T6" fmla="*/ 76 w 561"/>
                <a:gd name="T7" fmla="*/ 568 h 731"/>
                <a:gd name="T8" fmla="*/ 59 w 561"/>
                <a:gd name="T9" fmla="*/ 630 h 731"/>
                <a:gd name="T10" fmla="*/ 59 w 561"/>
                <a:gd name="T11" fmla="*/ 672 h 731"/>
                <a:gd name="T12" fmla="*/ 104 w 561"/>
                <a:gd name="T13" fmla="*/ 672 h 731"/>
                <a:gd name="T14" fmla="*/ 147 w 561"/>
                <a:gd name="T15" fmla="*/ 682 h 731"/>
                <a:gd name="T16" fmla="*/ 189 w 561"/>
                <a:gd name="T17" fmla="*/ 689 h 731"/>
                <a:gd name="T18" fmla="*/ 232 w 561"/>
                <a:gd name="T19" fmla="*/ 715 h 731"/>
                <a:gd name="T20" fmla="*/ 275 w 561"/>
                <a:gd name="T21" fmla="*/ 708 h 731"/>
                <a:gd name="T22" fmla="*/ 319 w 561"/>
                <a:gd name="T23" fmla="*/ 708 h 731"/>
                <a:gd name="T24" fmla="*/ 372 w 561"/>
                <a:gd name="T25" fmla="*/ 698 h 731"/>
                <a:gd name="T26" fmla="*/ 405 w 561"/>
                <a:gd name="T27" fmla="*/ 715 h 731"/>
                <a:gd name="T28" fmla="*/ 421 w 561"/>
                <a:gd name="T29" fmla="*/ 715 h 731"/>
                <a:gd name="T30" fmla="*/ 405 w 561"/>
                <a:gd name="T31" fmla="*/ 672 h 731"/>
                <a:gd name="T32" fmla="*/ 447 w 561"/>
                <a:gd name="T33" fmla="*/ 630 h 731"/>
                <a:gd name="T34" fmla="*/ 476 w 561"/>
                <a:gd name="T35" fmla="*/ 613 h 731"/>
                <a:gd name="T36" fmla="*/ 440 w 561"/>
                <a:gd name="T37" fmla="*/ 578 h 731"/>
                <a:gd name="T38" fmla="*/ 405 w 561"/>
                <a:gd name="T39" fmla="*/ 518 h 731"/>
                <a:gd name="T40" fmla="*/ 381 w 561"/>
                <a:gd name="T41" fmla="*/ 466 h 731"/>
                <a:gd name="T42" fmla="*/ 398 w 561"/>
                <a:gd name="T43" fmla="*/ 440 h 731"/>
                <a:gd name="T44" fmla="*/ 457 w 561"/>
                <a:gd name="T45" fmla="*/ 431 h 731"/>
                <a:gd name="T46" fmla="*/ 525 w 561"/>
                <a:gd name="T47" fmla="*/ 388 h 731"/>
                <a:gd name="T48" fmla="*/ 551 w 561"/>
                <a:gd name="T49" fmla="*/ 388 h 731"/>
                <a:gd name="T50" fmla="*/ 551 w 561"/>
                <a:gd name="T51" fmla="*/ 336 h 731"/>
                <a:gd name="T52" fmla="*/ 544 w 561"/>
                <a:gd name="T53" fmla="*/ 268 h 731"/>
                <a:gd name="T54" fmla="*/ 525 w 561"/>
                <a:gd name="T55" fmla="*/ 234 h 731"/>
                <a:gd name="T56" fmla="*/ 535 w 561"/>
                <a:gd name="T57" fmla="*/ 182 h 731"/>
                <a:gd name="T58" fmla="*/ 509 w 561"/>
                <a:gd name="T59" fmla="*/ 121 h 731"/>
                <a:gd name="T60" fmla="*/ 476 w 561"/>
                <a:gd name="T61" fmla="*/ 88 h 731"/>
                <a:gd name="T62" fmla="*/ 440 w 561"/>
                <a:gd name="T63" fmla="*/ 88 h 731"/>
                <a:gd name="T64" fmla="*/ 388 w 561"/>
                <a:gd name="T65" fmla="*/ 104 h 731"/>
                <a:gd name="T66" fmla="*/ 353 w 561"/>
                <a:gd name="T67" fmla="*/ 88 h 731"/>
                <a:gd name="T68" fmla="*/ 345 w 561"/>
                <a:gd name="T69" fmla="*/ 69 h 731"/>
                <a:gd name="T70" fmla="*/ 310 w 561"/>
                <a:gd name="T71" fmla="*/ 52 h 731"/>
                <a:gd name="T72" fmla="*/ 293 w 561"/>
                <a:gd name="T73" fmla="*/ 26 h 731"/>
                <a:gd name="T74" fmla="*/ 241 w 561"/>
                <a:gd name="T75" fmla="*/ 0 h 731"/>
                <a:gd name="T76" fmla="*/ 232 w 561"/>
                <a:gd name="T77" fmla="*/ 52 h 731"/>
                <a:gd name="T78" fmla="*/ 232 w 561"/>
                <a:gd name="T79" fmla="*/ 78 h 731"/>
                <a:gd name="T80" fmla="*/ 267 w 561"/>
                <a:gd name="T81" fmla="*/ 130 h 731"/>
                <a:gd name="T82" fmla="*/ 215 w 561"/>
                <a:gd name="T83" fmla="*/ 114 h 731"/>
                <a:gd name="T84" fmla="*/ 199 w 561"/>
                <a:gd name="T85" fmla="*/ 140 h 731"/>
                <a:gd name="T86" fmla="*/ 180 w 561"/>
                <a:gd name="T87" fmla="*/ 130 h 731"/>
                <a:gd name="T88" fmla="*/ 137 w 561"/>
                <a:gd name="T89" fmla="*/ 104 h 731"/>
                <a:gd name="T90" fmla="*/ 128 w 561"/>
                <a:gd name="T91" fmla="*/ 130 h 731"/>
                <a:gd name="T92" fmla="*/ 128 w 561"/>
                <a:gd name="T93" fmla="*/ 173 h 731"/>
                <a:gd name="T94" fmla="*/ 121 w 561"/>
                <a:gd name="T95" fmla="*/ 216 h 731"/>
                <a:gd name="T96" fmla="*/ 104 w 561"/>
                <a:gd name="T97" fmla="*/ 268 h 731"/>
                <a:gd name="T98" fmla="*/ 43 w 561"/>
                <a:gd name="T99" fmla="*/ 268 h 731"/>
                <a:gd name="T100" fmla="*/ 26 w 561"/>
                <a:gd name="T101" fmla="*/ 320 h 731"/>
                <a:gd name="T102" fmla="*/ 0 w 561"/>
                <a:gd name="T103" fmla="*/ 372 h 731"/>
                <a:gd name="T104" fmla="*/ 0 w 561"/>
                <a:gd name="T105" fmla="*/ 398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1" h="731">
                  <a:moveTo>
                    <a:pt x="0" y="414"/>
                  </a:moveTo>
                  <a:lnTo>
                    <a:pt x="0" y="421"/>
                  </a:lnTo>
                  <a:lnTo>
                    <a:pt x="7" y="431"/>
                  </a:lnTo>
                  <a:lnTo>
                    <a:pt x="17" y="440"/>
                  </a:lnTo>
                  <a:lnTo>
                    <a:pt x="17" y="447"/>
                  </a:lnTo>
                  <a:lnTo>
                    <a:pt x="17" y="457"/>
                  </a:lnTo>
                  <a:lnTo>
                    <a:pt x="17" y="466"/>
                  </a:lnTo>
                  <a:lnTo>
                    <a:pt x="17" y="473"/>
                  </a:lnTo>
                  <a:lnTo>
                    <a:pt x="7" y="473"/>
                  </a:lnTo>
                  <a:lnTo>
                    <a:pt x="17" y="490"/>
                  </a:lnTo>
                  <a:lnTo>
                    <a:pt x="26" y="509"/>
                  </a:lnTo>
                  <a:lnTo>
                    <a:pt x="33" y="518"/>
                  </a:lnTo>
                  <a:lnTo>
                    <a:pt x="50" y="526"/>
                  </a:lnTo>
                  <a:lnTo>
                    <a:pt x="69" y="526"/>
                  </a:lnTo>
                  <a:lnTo>
                    <a:pt x="76" y="535"/>
                  </a:lnTo>
                  <a:lnTo>
                    <a:pt x="85" y="535"/>
                  </a:lnTo>
                  <a:lnTo>
                    <a:pt x="95" y="535"/>
                  </a:lnTo>
                  <a:lnTo>
                    <a:pt x="104" y="544"/>
                  </a:lnTo>
                  <a:lnTo>
                    <a:pt x="85" y="561"/>
                  </a:lnTo>
                  <a:lnTo>
                    <a:pt x="76" y="568"/>
                  </a:lnTo>
                  <a:lnTo>
                    <a:pt x="69" y="587"/>
                  </a:lnTo>
                  <a:lnTo>
                    <a:pt x="69" y="594"/>
                  </a:lnTo>
                  <a:lnTo>
                    <a:pt x="59" y="604"/>
                  </a:lnTo>
                  <a:lnTo>
                    <a:pt x="59" y="613"/>
                  </a:lnTo>
                  <a:lnTo>
                    <a:pt x="59" y="630"/>
                  </a:lnTo>
                  <a:lnTo>
                    <a:pt x="59" y="637"/>
                  </a:lnTo>
                  <a:lnTo>
                    <a:pt x="50" y="646"/>
                  </a:lnTo>
                  <a:lnTo>
                    <a:pt x="50" y="665"/>
                  </a:lnTo>
                  <a:lnTo>
                    <a:pt x="50" y="663"/>
                  </a:lnTo>
                  <a:lnTo>
                    <a:pt x="59" y="672"/>
                  </a:lnTo>
                  <a:lnTo>
                    <a:pt x="59" y="663"/>
                  </a:lnTo>
                  <a:lnTo>
                    <a:pt x="76" y="672"/>
                  </a:lnTo>
                  <a:lnTo>
                    <a:pt x="85" y="672"/>
                  </a:lnTo>
                  <a:lnTo>
                    <a:pt x="95" y="672"/>
                  </a:lnTo>
                  <a:lnTo>
                    <a:pt x="104" y="672"/>
                  </a:lnTo>
                  <a:lnTo>
                    <a:pt x="111" y="672"/>
                  </a:lnTo>
                  <a:lnTo>
                    <a:pt x="121" y="672"/>
                  </a:lnTo>
                  <a:lnTo>
                    <a:pt x="128" y="672"/>
                  </a:lnTo>
                  <a:lnTo>
                    <a:pt x="147" y="672"/>
                  </a:lnTo>
                  <a:lnTo>
                    <a:pt x="147" y="682"/>
                  </a:lnTo>
                  <a:lnTo>
                    <a:pt x="154" y="682"/>
                  </a:lnTo>
                  <a:lnTo>
                    <a:pt x="163" y="682"/>
                  </a:lnTo>
                  <a:lnTo>
                    <a:pt x="163" y="689"/>
                  </a:lnTo>
                  <a:lnTo>
                    <a:pt x="180" y="698"/>
                  </a:lnTo>
                  <a:lnTo>
                    <a:pt x="189" y="689"/>
                  </a:lnTo>
                  <a:lnTo>
                    <a:pt x="199" y="689"/>
                  </a:lnTo>
                  <a:lnTo>
                    <a:pt x="206" y="698"/>
                  </a:lnTo>
                  <a:lnTo>
                    <a:pt x="215" y="708"/>
                  </a:lnTo>
                  <a:lnTo>
                    <a:pt x="225" y="708"/>
                  </a:lnTo>
                  <a:lnTo>
                    <a:pt x="232" y="715"/>
                  </a:lnTo>
                  <a:lnTo>
                    <a:pt x="241" y="708"/>
                  </a:lnTo>
                  <a:lnTo>
                    <a:pt x="248" y="708"/>
                  </a:lnTo>
                  <a:lnTo>
                    <a:pt x="258" y="689"/>
                  </a:lnTo>
                  <a:lnTo>
                    <a:pt x="275" y="698"/>
                  </a:lnTo>
                  <a:lnTo>
                    <a:pt x="275" y="708"/>
                  </a:lnTo>
                  <a:lnTo>
                    <a:pt x="284" y="708"/>
                  </a:lnTo>
                  <a:lnTo>
                    <a:pt x="293" y="708"/>
                  </a:lnTo>
                  <a:lnTo>
                    <a:pt x="303" y="698"/>
                  </a:lnTo>
                  <a:lnTo>
                    <a:pt x="310" y="708"/>
                  </a:lnTo>
                  <a:lnTo>
                    <a:pt x="319" y="708"/>
                  </a:lnTo>
                  <a:lnTo>
                    <a:pt x="327" y="708"/>
                  </a:lnTo>
                  <a:lnTo>
                    <a:pt x="336" y="698"/>
                  </a:lnTo>
                  <a:lnTo>
                    <a:pt x="345" y="698"/>
                  </a:lnTo>
                  <a:lnTo>
                    <a:pt x="362" y="698"/>
                  </a:lnTo>
                  <a:lnTo>
                    <a:pt x="372" y="698"/>
                  </a:lnTo>
                  <a:lnTo>
                    <a:pt x="381" y="708"/>
                  </a:lnTo>
                  <a:lnTo>
                    <a:pt x="381" y="698"/>
                  </a:lnTo>
                  <a:lnTo>
                    <a:pt x="388" y="698"/>
                  </a:lnTo>
                  <a:lnTo>
                    <a:pt x="405" y="708"/>
                  </a:lnTo>
                  <a:lnTo>
                    <a:pt x="405" y="715"/>
                  </a:lnTo>
                  <a:lnTo>
                    <a:pt x="405" y="724"/>
                  </a:lnTo>
                  <a:lnTo>
                    <a:pt x="414" y="731"/>
                  </a:lnTo>
                  <a:lnTo>
                    <a:pt x="414" y="724"/>
                  </a:lnTo>
                  <a:lnTo>
                    <a:pt x="421" y="724"/>
                  </a:lnTo>
                  <a:lnTo>
                    <a:pt x="421" y="715"/>
                  </a:lnTo>
                  <a:lnTo>
                    <a:pt x="421" y="708"/>
                  </a:lnTo>
                  <a:lnTo>
                    <a:pt x="414" y="698"/>
                  </a:lnTo>
                  <a:lnTo>
                    <a:pt x="414" y="689"/>
                  </a:lnTo>
                  <a:lnTo>
                    <a:pt x="414" y="682"/>
                  </a:lnTo>
                  <a:lnTo>
                    <a:pt x="405" y="672"/>
                  </a:lnTo>
                  <a:lnTo>
                    <a:pt x="405" y="663"/>
                  </a:lnTo>
                  <a:lnTo>
                    <a:pt x="405" y="646"/>
                  </a:lnTo>
                  <a:lnTo>
                    <a:pt x="431" y="646"/>
                  </a:lnTo>
                  <a:lnTo>
                    <a:pt x="440" y="637"/>
                  </a:lnTo>
                  <a:lnTo>
                    <a:pt x="447" y="630"/>
                  </a:lnTo>
                  <a:lnTo>
                    <a:pt x="447" y="620"/>
                  </a:lnTo>
                  <a:lnTo>
                    <a:pt x="457" y="620"/>
                  </a:lnTo>
                  <a:lnTo>
                    <a:pt x="466" y="620"/>
                  </a:lnTo>
                  <a:lnTo>
                    <a:pt x="476" y="620"/>
                  </a:lnTo>
                  <a:lnTo>
                    <a:pt x="476" y="613"/>
                  </a:lnTo>
                  <a:lnTo>
                    <a:pt x="476" y="604"/>
                  </a:lnTo>
                  <a:lnTo>
                    <a:pt x="466" y="594"/>
                  </a:lnTo>
                  <a:lnTo>
                    <a:pt x="457" y="587"/>
                  </a:lnTo>
                  <a:lnTo>
                    <a:pt x="447" y="578"/>
                  </a:lnTo>
                  <a:lnTo>
                    <a:pt x="440" y="578"/>
                  </a:lnTo>
                  <a:lnTo>
                    <a:pt x="431" y="568"/>
                  </a:lnTo>
                  <a:lnTo>
                    <a:pt x="421" y="552"/>
                  </a:lnTo>
                  <a:lnTo>
                    <a:pt x="414" y="535"/>
                  </a:lnTo>
                  <a:lnTo>
                    <a:pt x="405" y="526"/>
                  </a:lnTo>
                  <a:lnTo>
                    <a:pt x="405" y="518"/>
                  </a:lnTo>
                  <a:lnTo>
                    <a:pt x="405" y="499"/>
                  </a:lnTo>
                  <a:lnTo>
                    <a:pt x="398" y="490"/>
                  </a:lnTo>
                  <a:lnTo>
                    <a:pt x="388" y="483"/>
                  </a:lnTo>
                  <a:lnTo>
                    <a:pt x="388" y="466"/>
                  </a:lnTo>
                  <a:lnTo>
                    <a:pt x="381" y="466"/>
                  </a:lnTo>
                  <a:lnTo>
                    <a:pt x="372" y="447"/>
                  </a:lnTo>
                  <a:lnTo>
                    <a:pt x="372" y="431"/>
                  </a:lnTo>
                  <a:lnTo>
                    <a:pt x="381" y="440"/>
                  </a:lnTo>
                  <a:lnTo>
                    <a:pt x="381" y="447"/>
                  </a:lnTo>
                  <a:lnTo>
                    <a:pt x="398" y="440"/>
                  </a:lnTo>
                  <a:lnTo>
                    <a:pt x="405" y="447"/>
                  </a:lnTo>
                  <a:lnTo>
                    <a:pt x="421" y="447"/>
                  </a:lnTo>
                  <a:lnTo>
                    <a:pt x="440" y="440"/>
                  </a:lnTo>
                  <a:lnTo>
                    <a:pt x="447" y="440"/>
                  </a:lnTo>
                  <a:lnTo>
                    <a:pt x="457" y="431"/>
                  </a:lnTo>
                  <a:lnTo>
                    <a:pt x="466" y="431"/>
                  </a:lnTo>
                  <a:lnTo>
                    <a:pt x="492" y="414"/>
                  </a:lnTo>
                  <a:lnTo>
                    <a:pt x="499" y="405"/>
                  </a:lnTo>
                  <a:lnTo>
                    <a:pt x="509" y="398"/>
                  </a:lnTo>
                  <a:lnTo>
                    <a:pt x="525" y="388"/>
                  </a:lnTo>
                  <a:lnTo>
                    <a:pt x="535" y="398"/>
                  </a:lnTo>
                  <a:lnTo>
                    <a:pt x="535" y="405"/>
                  </a:lnTo>
                  <a:lnTo>
                    <a:pt x="544" y="405"/>
                  </a:lnTo>
                  <a:lnTo>
                    <a:pt x="551" y="398"/>
                  </a:lnTo>
                  <a:lnTo>
                    <a:pt x="551" y="388"/>
                  </a:lnTo>
                  <a:lnTo>
                    <a:pt x="551" y="362"/>
                  </a:lnTo>
                  <a:lnTo>
                    <a:pt x="561" y="353"/>
                  </a:lnTo>
                  <a:lnTo>
                    <a:pt x="551" y="353"/>
                  </a:lnTo>
                  <a:lnTo>
                    <a:pt x="551" y="346"/>
                  </a:lnTo>
                  <a:lnTo>
                    <a:pt x="551" y="336"/>
                  </a:lnTo>
                  <a:lnTo>
                    <a:pt x="551" y="310"/>
                  </a:lnTo>
                  <a:lnTo>
                    <a:pt x="551" y="303"/>
                  </a:lnTo>
                  <a:lnTo>
                    <a:pt x="544" y="284"/>
                  </a:lnTo>
                  <a:lnTo>
                    <a:pt x="544" y="277"/>
                  </a:lnTo>
                  <a:lnTo>
                    <a:pt x="544" y="268"/>
                  </a:lnTo>
                  <a:lnTo>
                    <a:pt x="551" y="258"/>
                  </a:lnTo>
                  <a:lnTo>
                    <a:pt x="544" y="258"/>
                  </a:lnTo>
                  <a:lnTo>
                    <a:pt x="535" y="251"/>
                  </a:lnTo>
                  <a:lnTo>
                    <a:pt x="535" y="242"/>
                  </a:lnTo>
                  <a:lnTo>
                    <a:pt x="525" y="234"/>
                  </a:lnTo>
                  <a:lnTo>
                    <a:pt x="518" y="216"/>
                  </a:lnTo>
                  <a:lnTo>
                    <a:pt x="525" y="208"/>
                  </a:lnTo>
                  <a:lnTo>
                    <a:pt x="535" y="199"/>
                  </a:lnTo>
                  <a:lnTo>
                    <a:pt x="535" y="192"/>
                  </a:lnTo>
                  <a:lnTo>
                    <a:pt x="535" y="182"/>
                  </a:lnTo>
                  <a:lnTo>
                    <a:pt x="535" y="173"/>
                  </a:lnTo>
                  <a:lnTo>
                    <a:pt x="535" y="166"/>
                  </a:lnTo>
                  <a:lnTo>
                    <a:pt x="535" y="140"/>
                  </a:lnTo>
                  <a:lnTo>
                    <a:pt x="509" y="140"/>
                  </a:lnTo>
                  <a:lnTo>
                    <a:pt x="509" y="121"/>
                  </a:lnTo>
                  <a:lnTo>
                    <a:pt x="509" y="104"/>
                  </a:lnTo>
                  <a:lnTo>
                    <a:pt x="492" y="104"/>
                  </a:lnTo>
                  <a:lnTo>
                    <a:pt x="483" y="104"/>
                  </a:lnTo>
                  <a:lnTo>
                    <a:pt x="483" y="95"/>
                  </a:lnTo>
                  <a:lnTo>
                    <a:pt x="476" y="88"/>
                  </a:lnTo>
                  <a:lnTo>
                    <a:pt x="476" y="78"/>
                  </a:lnTo>
                  <a:lnTo>
                    <a:pt x="466" y="78"/>
                  </a:lnTo>
                  <a:lnTo>
                    <a:pt x="457" y="88"/>
                  </a:lnTo>
                  <a:lnTo>
                    <a:pt x="447" y="88"/>
                  </a:lnTo>
                  <a:lnTo>
                    <a:pt x="440" y="88"/>
                  </a:lnTo>
                  <a:lnTo>
                    <a:pt x="421" y="95"/>
                  </a:lnTo>
                  <a:lnTo>
                    <a:pt x="405" y="104"/>
                  </a:lnTo>
                  <a:lnTo>
                    <a:pt x="398" y="95"/>
                  </a:lnTo>
                  <a:lnTo>
                    <a:pt x="398" y="104"/>
                  </a:lnTo>
                  <a:lnTo>
                    <a:pt x="388" y="104"/>
                  </a:lnTo>
                  <a:lnTo>
                    <a:pt x="372" y="104"/>
                  </a:lnTo>
                  <a:lnTo>
                    <a:pt x="362" y="104"/>
                  </a:lnTo>
                  <a:lnTo>
                    <a:pt x="345" y="95"/>
                  </a:lnTo>
                  <a:lnTo>
                    <a:pt x="353" y="95"/>
                  </a:lnTo>
                  <a:lnTo>
                    <a:pt x="353" y="88"/>
                  </a:lnTo>
                  <a:lnTo>
                    <a:pt x="362" y="88"/>
                  </a:lnTo>
                  <a:lnTo>
                    <a:pt x="362" y="78"/>
                  </a:lnTo>
                  <a:lnTo>
                    <a:pt x="362" y="69"/>
                  </a:lnTo>
                  <a:lnTo>
                    <a:pt x="353" y="69"/>
                  </a:lnTo>
                  <a:lnTo>
                    <a:pt x="345" y="69"/>
                  </a:lnTo>
                  <a:lnTo>
                    <a:pt x="336" y="78"/>
                  </a:lnTo>
                  <a:lnTo>
                    <a:pt x="327" y="62"/>
                  </a:lnTo>
                  <a:lnTo>
                    <a:pt x="319" y="62"/>
                  </a:lnTo>
                  <a:lnTo>
                    <a:pt x="310" y="62"/>
                  </a:lnTo>
                  <a:lnTo>
                    <a:pt x="310" y="52"/>
                  </a:lnTo>
                  <a:lnTo>
                    <a:pt x="303" y="52"/>
                  </a:lnTo>
                  <a:lnTo>
                    <a:pt x="293" y="52"/>
                  </a:lnTo>
                  <a:lnTo>
                    <a:pt x="293" y="43"/>
                  </a:lnTo>
                  <a:lnTo>
                    <a:pt x="303" y="36"/>
                  </a:lnTo>
                  <a:lnTo>
                    <a:pt x="293" y="26"/>
                  </a:lnTo>
                  <a:lnTo>
                    <a:pt x="284" y="19"/>
                  </a:lnTo>
                  <a:lnTo>
                    <a:pt x="275" y="10"/>
                  </a:lnTo>
                  <a:lnTo>
                    <a:pt x="258" y="10"/>
                  </a:lnTo>
                  <a:lnTo>
                    <a:pt x="248" y="0"/>
                  </a:lnTo>
                  <a:lnTo>
                    <a:pt x="241" y="0"/>
                  </a:lnTo>
                  <a:lnTo>
                    <a:pt x="241" y="19"/>
                  </a:lnTo>
                  <a:lnTo>
                    <a:pt x="241" y="26"/>
                  </a:lnTo>
                  <a:lnTo>
                    <a:pt x="248" y="36"/>
                  </a:lnTo>
                  <a:lnTo>
                    <a:pt x="248" y="43"/>
                  </a:lnTo>
                  <a:lnTo>
                    <a:pt x="232" y="52"/>
                  </a:lnTo>
                  <a:lnTo>
                    <a:pt x="225" y="52"/>
                  </a:lnTo>
                  <a:lnTo>
                    <a:pt x="225" y="62"/>
                  </a:lnTo>
                  <a:lnTo>
                    <a:pt x="232" y="62"/>
                  </a:lnTo>
                  <a:lnTo>
                    <a:pt x="232" y="69"/>
                  </a:lnTo>
                  <a:lnTo>
                    <a:pt x="232" y="78"/>
                  </a:lnTo>
                  <a:lnTo>
                    <a:pt x="248" y="88"/>
                  </a:lnTo>
                  <a:lnTo>
                    <a:pt x="241" y="95"/>
                  </a:lnTo>
                  <a:lnTo>
                    <a:pt x="248" y="104"/>
                  </a:lnTo>
                  <a:lnTo>
                    <a:pt x="267" y="114"/>
                  </a:lnTo>
                  <a:lnTo>
                    <a:pt x="267" y="130"/>
                  </a:lnTo>
                  <a:lnTo>
                    <a:pt x="258" y="114"/>
                  </a:lnTo>
                  <a:lnTo>
                    <a:pt x="248" y="104"/>
                  </a:lnTo>
                  <a:lnTo>
                    <a:pt x="232" y="104"/>
                  </a:lnTo>
                  <a:lnTo>
                    <a:pt x="215" y="104"/>
                  </a:lnTo>
                  <a:lnTo>
                    <a:pt x="215" y="114"/>
                  </a:lnTo>
                  <a:lnTo>
                    <a:pt x="215" y="130"/>
                  </a:lnTo>
                  <a:lnTo>
                    <a:pt x="215" y="140"/>
                  </a:lnTo>
                  <a:lnTo>
                    <a:pt x="206" y="147"/>
                  </a:lnTo>
                  <a:lnTo>
                    <a:pt x="206" y="156"/>
                  </a:lnTo>
                  <a:lnTo>
                    <a:pt x="199" y="140"/>
                  </a:lnTo>
                  <a:lnTo>
                    <a:pt x="199" y="130"/>
                  </a:lnTo>
                  <a:lnTo>
                    <a:pt x="199" y="121"/>
                  </a:lnTo>
                  <a:lnTo>
                    <a:pt x="189" y="121"/>
                  </a:lnTo>
                  <a:lnTo>
                    <a:pt x="189" y="130"/>
                  </a:lnTo>
                  <a:lnTo>
                    <a:pt x="180" y="130"/>
                  </a:lnTo>
                  <a:lnTo>
                    <a:pt x="180" y="121"/>
                  </a:lnTo>
                  <a:lnTo>
                    <a:pt x="189" y="114"/>
                  </a:lnTo>
                  <a:lnTo>
                    <a:pt x="173" y="104"/>
                  </a:lnTo>
                  <a:lnTo>
                    <a:pt x="154" y="104"/>
                  </a:lnTo>
                  <a:lnTo>
                    <a:pt x="137" y="104"/>
                  </a:lnTo>
                  <a:lnTo>
                    <a:pt x="128" y="104"/>
                  </a:lnTo>
                  <a:lnTo>
                    <a:pt x="128" y="114"/>
                  </a:lnTo>
                  <a:lnTo>
                    <a:pt x="121" y="121"/>
                  </a:lnTo>
                  <a:lnTo>
                    <a:pt x="121" y="130"/>
                  </a:lnTo>
                  <a:lnTo>
                    <a:pt x="128" y="130"/>
                  </a:lnTo>
                  <a:lnTo>
                    <a:pt x="128" y="140"/>
                  </a:lnTo>
                  <a:lnTo>
                    <a:pt x="137" y="147"/>
                  </a:lnTo>
                  <a:lnTo>
                    <a:pt x="128" y="156"/>
                  </a:lnTo>
                  <a:lnTo>
                    <a:pt x="128" y="166"/>
                  </a:lnTo>
                  <a:lnTo>
                    <a:pt x="128" y="173"/>
                  </a:lnTo>
                  <a:lnTo>
                    <a:pt x="128" y="182"/>
                  </a:lnTo>
                  <a:lnTo>
                    <a:pt x="121" y="182"/>
                  </a:lnTo>
                  <a:lnTo>
                    <a:pt x="121" y="192"/>
                  </a:lnTo>
                  <a:lnTo>
                    <a:pt x="121" y="208"/>
                  </a:lnTo>
                  <a:lnTo>
                    <a:pt x="121" y="216"/>
                  </a:lnTo>
                  <a:lnTo>
                    <a:pt x="111" y="225"/>
                  </a:lnTo>
                  <a:lnTo>
                    <a:pt x="121" y="234"/>
                  </a:lnTo>
                  <a:lnTo>
                    <a:pt x="121" y="242"/>
                  </a:lnTo>
                  <a:lnTo>
                    <a:pt x="111" y="268"/>
                  </a:lnTo>
                  <a:lnTo>
                    <a:pt x="104" y="268"/>
                  </a:lnTo>
                  <a:lnTo>
                    <a:pt x="95" y="268"/>
                  </a:lnTo>
                  <a:lnTo>
                    <a:pt x="85" y="268"/>
                  </a:lnTo>
                  <a:lnTo>
                    <a:pt x="76" y="268"/>
                  </a:lnTo>
                  <a:lnTo>
                    <a:pt x="69" y="258"/>
                  </a:lnTo>
                  <a:lnTo>
                    <a:pt x="43" y="268"/>
                  </a:lnTo>
                  <a:lnTo>
                    <a:pt x="26" y="277"/>
                  </a:lnTo>
                  <a:lnTo>
                    <a:pt x="26" y="284"/>
                  </a:lnTo>
                  <a:lnTo>
                    <a:pt x="26" y="294"/>
                  </a:lnTo>
                  <a:lnTo>
                    <a:pt x="26" y="310"/>
                  </a:lnTo>
                  <a:lnTo>
                    <a:pt x="26" y="320"/>
                  </a:lnTo>
                  <a:lnTo>
                    <a:pt x="7" y="329"/>
                  </a:lnTo>
                  <a:lnTo>
                    <a:pt x="7" y="336"/>
                  </a:lnTo>
                  <a:lnTo>
                    <a:pt x="7" y="346"/>
                  </a:lnTo>
                  <a:lnTo>
                    <a:pt x="7" y="353"/>
                  </a:lnTo>
                  <a:lnTo>
                    <a:pt x="0" y="372"/>
                  </a:lnTo>
                  <a:lnTo>
                    <a:pt x="7" y="372"/>
                  </a:lnTo>
                  <a:lnTo>
                    <a:pt x="7" y="379"/>
                  </a:lnTo>
                  <a:lnTo>
                    <a:pt x="7" y="388"/>
                  </a:lnTo>
                  <a:lnTo>
                    <a:pt x="0" y="388"/>
                  </a:lnTo>
                  <a:lnTo>
                    <a:pt x="0" y="398"/>
                  </a:lnTo>
                  <a:lnTo>
                    <a:pt x="0" y="405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130"/>
            <p:cNvSpPr>
              <a:spLocks/>
            </p:cNvSpPr>
            <p:nvPr/>
          </p:nvSpPr>
          <p:spPr bwMode="auto">
            <a:xfrm>
              <a:off x="4924426" y="3163888"/>
              <a:ext cx="247650" cy="315913"/>
            </a:xfrm>
            <a:custGeom>
              <a:avLst/>
              <a:gdLst>
                <a:gd name="T0" fmla="*/ 33 w 156"/>
                <a:gd name="T1" fmla="*/ 183 h 199"/>
                <a:gd name="T2" fmla="*/ 61 w 156"/>
                <a:gd name="T3" fmla="*/ 190 h 199"/>
                <a:gd name="T4" fmla="*/ 59 w 156"/>
                <a:gd name="T5" fmla="*/ 199 h 199"/>
                <a:gd name="T6" fmla="*/ 78 w 156"/>
                <a:gd name="T7" fmla="*/ 190 h 199"/>
                <a:gd name="T8" fmla="*/ 59 w 156"/>
                <a:gd name="T9" fmla="*/ 173 h 199"/>
                <a:gd name="T10" fmla="*/ 78 w 156"/>
                <a:gd name="T11" fmla="*/ 166 h 199"/>
                <a:gd name="T12" fmla="*/ 68 w 156"/>
                <a:gd name="T13" fmla="*/ 149 h 199"/>
                <a:gd name="T14" fmla="*/ 78 w 156"/>
                <a:gd name="T15" fmla="*/ 140 h 199"/>
                <a:gd name="T16" fmla="*/ 87 w 156"/>
                <a:gd name="T17" fmla="*/ 130 h 199"/>
                <a:gd name="T18" fmla="*/ 104 w 156"/>
                <a:gd name="T19" fmla="*/ 121 h 199"/>
                <a:gd name="T20" fmla="*/ 120 w 156"/>
                <a:gd name="T21" fmla="*/ 104 h 199"/>
                <a:gd name="T22" fmla="*/ 120 w 156"/>
                <a:gd name="T23" fmla="*/ 78 h 199"/>
                <a:gd name="T24" fmla="*/ 137 w 156"/>
                <a:gd name="T25" fmla="*/ 71 h 199"/>
                <a:gd name="T26" fmla="*/ 146 w 156"/>
                <a:gd name="T27" fmla="*/ 78 h 199"/>
                <a:gd name="T28" fmla="*/ 156 w 156"/>
                <a:gd name="T29" fmla="*/ 62 h 199"/>
                <a:gd name="T30" fmla="*/ 146 w 156"/>
                <a:gd name="T31" fmla="*/ 45 h 199"/>
                <a:gd name="T32" fmla="*/ 130 w 156"/>
                <a:gd name="T33" fmla="*/ 45 h 199"/>
                <a:gd name="T34" fmla="*/ 120 w 156"/>
                <a:gd name="T35" fmla="*/ 36 h 199"/>
                <a:gd name="T36" fmla="*/ 130 w 156"/>
                <a:gd name="T37" fmla="*/ 19 h 199"/>
                <a:gd name="T38" fmla="*/ 130 w 156"/>
                <a:gd name="T39" fmla="*/ 10 h 199"/>
                <a:gd name="T40" fmla="*/ 120 w 156"/>
                <a:gd name="T41" fmla="*/ 0 h 199"/>
                <a:gd name="T42" fmla="*/ 113 w 156"/>
                <a:gd name="T43" fmla="*/ 10 h 199"/>
                <a:gd name="T44" fmla="*/ 87 w 156"/>
                <a:gd name="T45" fmla="*/ 10 h 199"/>
                <a:gd name="T46" fmla="*/ 87 w 156"/>
                <a:gd name="T47" fmla="*/ 26 h 199"/>
                <a:gd name="T48" fmla="*/ 87 w 156"/>
                <a:gd name="T49" fmla="*/ 45 h 199"/>
                <a:gd name="T50" fmla="*/ 78 w 156"/>
                <a:gd name="T51" fmla="*/ 26 h 199"/>
                <a:gd name="T52" fmla="*/ 68 w 156"/>
                <a:gd name="T53" fmla="*/ 26 h 199"/>
                <a:gd name="T54" fmla="*/ 59 w 156"/>
                <a:gd name="T55" fmla="*/ 19 h 199"/>
                <a:gd name="T56" fmla="*/ 52 w 156"/>
                <a:gd name="T57" fmla="*/ 36 h 199"/>
                <a:gd name="T58" fmla="*/ 42 w 156"/>
                <a:gd name="T59" fmla="*/ 45 h 199"/>
                <a:gd name="T60" fmla="*/ 33 w 156"/>
                <a:gd name="T61" fmla="*/ 26 h 199"/>
                <a:gd name="T62" fmla="*/ 26 w 156"/>
                <a:gd name="T63" fmla="*/ 19 h 199"/>
                <a:gd name="T64" fmla="*/ 16 w 156"/>
                <a:gd name="T65" fmla="*/ 26 h 199"/>
                <a:gd name="T66" fmla="*/ 9 w 156"/>
                <a:gd name="T67" fmla="*/ 45 h 199"/>
                <a:gd name="T68" fmla="*/ 9 w 156"/>
                <a:gd name="T69" fmla="*/ 71 h 199"/>
                <a:gd name="T70" fmla="*/ 9 w 156"/>
                <a:gd name="T71" fmla="*/ 88 h 199"/>
                <a:gd name="T72" fmla="*/ 9 w 156"/>
                <a:gd name="T73" fmla="*/ 104 h 199"/>
                <a:gd name="T74" fmla="*/ 9 w 156"/>
                <a:gd name="T75" fmla="*/ 121 h 199"/>
                <a:gd name="T76" fmla="*/ 16 w 156"/>
                <a:gd name="T77" fmla="*/ 130 h 199"/>
                <a:gd name="T78" fmla="*/ 26 w 156"/>
                <a:gd name="T79" fmla="*/ 149 h 199"/>
                <a:gd name="T80" fmla="*/ 26 w 156"/>
                <a:gd name="T81" fmla="*/ 173 h 199"/>
                <a:gd name="T82" fmla="*/ 26 w 156"/>
                <a:gd name="T83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" h="199">
                  <a:moveTo>
                    <a:pt x="26" y="183"/>
                  </a:moveTo>
                  <a:lnTo>
                    <a:pt x="33" y="183"/>
                  </a:lnTo>
                  <a:lnTo>
                    <a:pt x="42" y="190"/>
                  </a:lnTo>
                  <a:lnTo>
                    <a:pt x="61" y="190"/>
                  </a:lnTo>
                  <a:lnTo>
                    <a:pt x="64" y="194"/>
                  </a:lnTo>
                  <a:lnTo>
                    <a:pt x="59" y="199"/>
                  </a:lnTo>
                  <a:lnTo>
                    <a:pt x="68" y="190"/>
                  </a:lnTo>
                  <a:lnTo>
                    <a:pt x="78" y="190"/>
                  </a:lnTo>
                  <a:lnTo>
                    <a:pt x="68" y="183"/>
                  </a:lnTo>
                  <a:lnTo>
                    <a:pt x="59" y="173"/>
                  </a:lnTo>
                  <a:lnTo>
                    <a:pt x="68" y="166"/>
                  </a:lnTo>
                  <a:lnTo>
                    <a:pt x="78" y="166"/>
                  </a:lnTo>
                  <a:lnTo>
                    <a:pt x="68" y="156"/>
                  </a:lnTo>
                  <a:lnTo>
                    <a:pt x="68" y="149"/>
                  </a:lnTo>
                  <a:lnTo>
                    <a:pt x="78" y="149"/>
                  </a:lnTo>
                  <a:lnTo>
                    <a:pt x="78" y="140"/>
                  </a:lnTo>
                  <a:lnTo>
                    <a:pt x="78" y="130"/>
                  </a:lnTo>
                  <a:lnTo>
                    <a:pt x="87" y="130"/>
                  </a:lnTo>
                  <a:lnTo>
                    <a:pt x="94" y="121"/>
                  </a:lnTo>
                  <a:lnTo>
                    <a:pt x="104" y="121"/>
                  </a:lnTo>
                  <a:lnTo>
                    <a:pt x="104" y="114"/>
                  </a:lnTo>
                  <a:lnTo>
                    <a:pt x="120" y="104"/>
                  </a:lnTo>
                  <a:lnTo>
                    <a:pt x="130" y="88"/>
                  </a:lnTo>
                  <a:lnTo>
                    <a:pt x="120" y="78"/>
                  </a:lnTo>
                  <a:lnTo>
                    <a:pt x="130" y="71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46" y="78"/>
                  </a:lnTo>
                  <a:lnTo>
                    <a:pt x="156" y="71"/>
                  </a:lnTo>
                  <a:lnTo>
                    <a:pt x="156" y="62"/>
                  </a:lnTo>
                  <a:lnTo>
                    <a:pt x="156" y="52"/>
                  </a:lnTo>
                  <a:lnTo>
                    <a:pt x="146" y="45"/>
                  </a:lnTo>
                  <a:lnTo>
                    <a:pt x="137" y="45"/>
                  </a:lnTo>
                  <a:lnTo>
                    <a:pt x="130" y="45"/>
                  </a:lnTo>
                  <a:lnTo>
                    <a:pt x="130" y="36"/>
                  </a:lnTo>
                  <a:lnTo>
                    <a:pt x="120" y="36"/>
                  </a:lnTo>
                  <a:lnTo>
                    <a:pt x="120" y="26"/>
                  </a:lnTo>
                  <a:lnTo>
                    <a:pt x="130" y="19"/>
                  </a:lnTo>
                  <a:lnTo>
                    <a:pt x="137" y="19"/>
                  </a:lnTo>
                  <a:lnTo>
                    <a:pt x="130" y="10"/>
                  </a:lnTo>
                  <a:lnTo>
                    <a:pt x="130" y="0"/>
                  </a:lnTo>
                  <a:lnTo>
                    <a:pt x="120" y="0"/>
                  </a:lnTo>
                  <a:lnTo>
                    <a:pt x="113" y="0"/>
                  </a:lnTo>
                  <a:lnTo>
                    <a:pt x="113" y="10"/>
                  </a:lnTo>
                  <a:lnTo>
                    <a:pt x="94" y="10"/>
                  </a:lnTo>
                  <a:lnTo>
                    <a:pt x="87" y="10"/>
                  </a:lnTo>
                  <a:lnTo>
                    <a:pt x="78" y="19"/>
                  </a:lnTo>
                  <a:lnTo>
                    <a:pt x="87" y="26"/>
                  </a:lnTo>
                  <a:lnTo>
                    <a:pt x="87" y="36"/>
                  </a:lnTo>
                  <a:lnTo>
                    <a:pt x="87" y="45"/>
                  </a:lnTo>
                  <a:lnTo>
                    <a:pt x="87" y="36"/>
                  </a:lnTo>
                  <a:lnTo>
                    <a:pt x="78" y="26"/>
                  </a:lnTo>
                  <a:lnTo>
                    <a:pt x="68" y="36"/>
                  </a:lnTo>
                  <a:lnTo>
                    <a:pt x="68" y="26"/>
                  </a:lnTo>
                  <a:lnTo>
                    <a:pt x="68" y="19"/>
                  </a:lnTo>
                  <a:lnTo>
                    <a:pt x="59" y="19"/>
                  </a:lnTo>
                  <a:lnTo>
                    <a:pt x="52" y="26"/>
                  </a:lnTo>
                  <a:lnTo>
                    <a:pt x="52" y="36"/>
                  </a:lnTo>
                  <a:lnTo>
                    <a:pt x="42" y="36"/>
                  </a:lnTo>
                  <a:lnTo>
                    <a:pt x="42" y="45"/>
                  </a:lnTo>
                  <a:lnTo>
                    <a:pt x="42" y="36"/>
                  </a:lnTo>
                  <a:lnTo>
                    <a:pt x="33" y="26"/>
                  </a:lnTo>
                  <a:lnTo>
                    <a:pt x="26" y="26"/>
                  </a:lnTo>
                  <a:lnTo>
                    <a:pt x="26" y="19"/>
                  </a:lnTo>
                  <a:lnTo>
                    <a:pt x="16" y="19"/>
                  </a:lnTo>
                  <a:lnTo>
                    <a:pt x="16" y="26"/>
                  </a:lnTo>
                  <a:lnTo>
                    <a:pt x="9" y="36"/>
                  </a:lnTo>
                  <a:lnTo>
                    <a:pt x="9" y="45"/>
                  </a:lnTo>
                  <a:lnTo>
                    <a:pt x="9" y="62"/>
                  </a:lnTo>
                  <a:lnTo>
                    <a:pt x="9" y="71"/>
                  </a:lnTo>
                  <a:lnTo>
                    <a:pt x="9" y="78"/>
                  </a:lnTo>
                  <a:lnTo>
                    <a:pt x="9" y="88"/>
                  </a:lnTo>
                  <a:lnTo>
                    <a:pt x="9" y="95"/>
                  </a:lnTo>
                  <a:lnTo>
                    <a:pt x="9" y="104"/>
                  </a:lnTo>
                  <a:lnTo>
                    <a:pt x="0" y="114"/>
                  </a:lnTo>
                  <a:lnTo>
                    <a:pt x="9" y="121"/>
                  </a:lnTo>
                  <a:lnTo>
                    <a:pt x="16" y="121"/>
                  </a:lnTo>
                  <a:lnTo>
                    <a:pt x="16" y="130"/>
                  </a:lnTo>
                  <a:lnTo>
                    <a:pt x="26" y="140"/>
                  </a:lnTo>
                  <a:lnTo>
                    <a:pt x="26" y="149"/>
                  </a:lnTo>
                  <a:lnTo>
                    <a:pt x="26" y="156"/>
                  </a:lnTo>
                  <a:lnTo>
                    <a:pt x="26" y="173"/>
                  </a:lnTo>
                  <a:lnTo>
                    <a:pt x="26" y="183"/>
                  </a:lnTo>
                  <a:lnTo>
                    <a:pt x="26" y="190"/>
                  </a:lnTo>
                  <a:lnTo>
                    <a:pt x="26" y="18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31"/>
            <p:cNvSpPr>
              <a:spLocks/>
            </p:cNvSpPr>
            <p:nvPr/>
          </p:nvSpPr>
          <p:spPr bwMode="auto">
            <a:xfrm>
              <a:off x="4924426" y="3163888"/>
              <a:ext cx="247650" cy="315913"/>
            </a:xfrm>
            <a:custGeom>
              <a:avLst/>
              <a:gdLst>
                <a:gd name="T0" fmla="*/ 33 w 156"/>
                <a:gd name="T1" fmla="*/ 183 h 199"/>
                <a:gd name="T2" fmla="*/ 61 w 156"/>
                <a:gd name="T3" fmla="*/ 190 h 199"/>
                <a:gd name="T4" fmla="*/ 59 w 156"/>
                <a:gd name="T5" fmla="*/ 199 h 199"/>
                <a:gd name="T6" fmla="*/ 78 w 156"/>
                <a:gd name="T7" fmla="*/ 190 h 199"/>
                <a:gd name="T8" fmla="*/ 59 w 156"/>
                <a:gd name="T9" fmla="*/ 173 h 199"/>
                <a:gd name="T10" fmla="*/ 78 w 156"/>
                <a:gd name="T11" fmla="*/ 166 h 199"/>
                <a:gd name="T12" fmla="*/ 68 w 156"/>
                <a:gd name="T13" fmla="*/ 149 h 199"/>
                <a:gd name="T14" fmla="*/ 78 w 156"/>
                <a:gd name="T15" fmla="*/ 140 h 199"/>
                <a:gd name="T16" fmla="*/ 87 w 156"/>
                <a:gd name="T17" fmla="*/ 130 h 199"/>
                <a:gd name="T18" fmla="*/ 104 w 156"/>
                <a:gd name="T19" fmla="*/ 121 h 199"/>
                <a:gd name="T20" fmla="*/ 120 w 156"/>
                <a:gd name="T21" fmla="*/ 104 h 199"/>
                <a:gd name="T22" fmla="*/ 120 w 156"/>
                <a:gd name="T23" fmla="*/ 78 h 199"/>
                <a:gd name="T24" fmla="*/ 137 w 156"/>
                <a:gd name="T25" fmla="*/ 71 h 199"/>
                <a:gd name="T26" fmla="*/ 146 w 156"/>
                <a:gd name="T27" fmla="*/ 78 h 199"/>
                <a:gd name="T28" fmla="*/ 156 w 156"/>
                <a:gd name="T29" fmla="*/ 62 h 199"/>
                <a:gd name="T30" fmla="*/ 146 w 156"/>
                <a:gd name="T31" fmla="*/ 45 h 199"/>
                <a:gd name="T32" fmla="*/ 130 w 156"/>
                <a:gd name="T33" fmla="*/ 45 h 199"/>
                <a:gd name="T34" fmla="*/ 120 w 156"/>
                <a:gd name="T35" fmla="*/ 36 h 199"/>
                <a:gd name="T36" fmla="*/ 130 w 156"/>
                <a:gd name="T37" fmla="*/ 19 h 199"/>
                <a:gd name="T38" fmla="*/ 130 w 156"/>
                <a:gd name="T39" fmla="*/ 10 h 199"/>
                <a:gd name="T40" fmla="*/ 120 w 156"/>
                <a:gd name="T41" fmla="*/ 0 h 199"/>
                <a:gd name="T42" fmla="*/ 113 w 156"/>
                <a:gd name="T43" fmla="*/ 10 h 199"/>
                <a:gd name="T44" fmla="*/ 87 w 156"/>
                <a:gd name="T45" fmla="*/ 10 h 199"/>
                <a:gd name="T46" fmla="*/ 87 w 156"/>
                <a:gd name="T47" fmla="*/ 26 h 199"/>
                <a:gd name="T48" fmla="*/ 87 w 156"/>
                <a:gd name="T49" fmla="*/ 45 h 199"/>
                <a:gd name="T50" fmla="*/ 78 w 156"/>
                <a:gd name="T51" fmla="*/ 26 h 199"/>
                <a:gd name="T52" fmla="*/ 68 w 156"/>
                <a:gd name="T53" fmla="*/ 26 h 199"/>
                <a:gd name="T54" fmla="*/ 59 w 156"/>
                <a:gd name="T55" fmla="*/ 19 h 199"/>
                <a:gd name="T56" fmla="*/ 52 w 156"/>
                <a:gd name="T57" fmla="*/ 36 h 199"/>
                <a:gd name="T58" fmla="*/ 42 w 156"/>
                <a:gd name="T59" fmla="*/ 45 h 199"/>
                <a:gd name="T60" fmla="*/ 33 w 156"/>
                <a:gd name="T61" fmla="*/ 26 h 199"/>
                <a:gd name="T62" fmla="*/ 26 w 156"/>
                <a:gd name="T63" fmla="*/ 19 h 199"/>
                <a:gd name="T64" fmla="*/ 16 w 156"/>
                <a:gd name="T65" fmla="*/ 26 h 199"/>
                <a:gd name="T66" fmla="*/ 9 w 156"/>
                <a:gd name="T67" fmla="*/ 45 h 199"/>
                <a:gd name="T68" fmla="*/ 9 w 156"/>
                <a:gd name="T69" fmla="*/ 71 h 199"/>
                <a:gd name="T70" fmla="*/ 9 w 156"/>
                <a:gd name="T71" fmla="*/ 88 h 199"/>
                <a:gd name="T72" fmla="*/ 9 w 156"/>
                <a:gd name="T73" fmla="*/ 104 h 199"/>
                <a:gd name="T74" fmla="*/ 9 w 156"/>
                <a:gd name="T75" fmla="*/ 121 h 199"/>
                <a:gd name="T76" fmla="*/ 16 w 156"/>
                <a:gd name="T77" fmla="*/ 130 h 199"/>
                <a:gd name="T78" fmla="*/ 26 w 156"/>
                <a:gd name="T79" fmla="*/ 149 h 199"/>
                <a:gd name="T80" fmla="*/ 26 w 156"/>
                <a:gd name="T81" fmla="*/ 173 h 199"/>
                <a:gd name="T82" fmla="*/ 26 w 156"/>
                <a:gd name="T83" fmla="*/ 1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" h="199">
                  <a:moveTo>
                    <a:pt x="26" y="183"/>
                  </a:moveTo>
                  <a:lnTo>
                    <a:pt x="33" y="183"/>
                  </a:lnTo>
                  <a:lnTo>
                    <a:pt x="42" y="190"/>
                  </a:lnTo>
                  <a:lnTo>
                    <a:pt x="61" y="190"/>
                  </a:lnTo>
                  <a:lnTo>
                    <a:pt x="64" y="194"/>
                  </a:lnTo>
                  <a:lnTo>
                    <a:pt x="59" y="199"/>
                  </a:lnTo>
                  <a:lnTo>
                    <a:pt x="68" y="190"/>
                  </a:lnTo>
                  <a:lnTo>
                    <a:pt x="78" y="190"/>
                  </a:lnTo>
                  <a:lnTo>
                    <a:pt x="68" y="183"/>
                  </a:lnTo>
                  <a:lnTo>
                    <a:pt x="59" y="173"/>
                  </a:lnTo>
                  <a:lnTo>
                    <a:pt x="68" y="166"/>
                  </a:lnTo>
                  <a:lnTo>
                    <a:pt x="78" y="166"/>
                  </a:lnTo>
                  <a:lnTo>
                    <a:pt x="68" y="156"/>
                  </a:lnTo>
                  <a:lnTo>
                    <a:pt x="68" y="149"/>
                  </a:lnTo>
                  <a:lnTo>
                    <a:pt x="78" y="149"/>
                  </a:lnTo>
                  <a:lnTo>
                    <a:pt x="78" y="140"/>
                  </a:lnTo>
                  <a:lnTo>
                    <a:pt x="78" y="130"/>
                  </a:lnTo>
                  <a:lnTo>
                    <a:pt x="87" y="130"/>
                  </a:lnTo>
                  <a:lnTo>
                    <a:pt x="94" y="121"/>
                  </a:lnTo>
                  <a:lnTo>
                    <a:pt x="104" y="121"/>
                  </a:lnTo>
                  <a:lnTo>
                    <a:pt x="104" y="114"/>
                  </a:lnTo>
                  <a:lnTo>
                    <a:pt x="120" y="104"/>
                  </a:lnTo>
                  <a:lnTo>
                    <a:pt x="130" y="88"/>
                  </a:lnTo>
                  <a:lnTo>
                    <a:pt x="120" y="78"/>
                  </a:lnTo>
                  <a:lnTo>
                    <a:pt x="130" y="71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46" y="78"/>
                  </a:lnTo>
                  <a:lnTo>
                    <a:pt x="156" y="71"/>
                  </a:lnTo>
                  <a:lnTo>
                    <a:pt x="156" y="62"/>
                  </a:lnTo>
                  <a:lnTo>
                    <a:pt x="156" y="52"/>
                  </a:lnTo>
                  <a:lnTo>
                    <a:pt x="146" y="45"/>
                  </a:lnTo>
                  <a:lnTo>
                    <a:pt x="137" y="45"/>
                  </a:lnTo>
                  <a:lnTo>
                    <a:pt x="130" y="45"/>
                  </a:lnTo>
                  <a:lnTo>
                    <a:pt x="130" y="36"/>
                  </a:lnTo>
                  <a:lnTo>
                    <a:pt x="120" y="36"/>
                  </a:lnTo>
                  <a:lnTo>
                    <a:pt x="120" y="26"/>
                  </a:lnTo>
                  <a:lnTo>
                    <a:pt x="130" y="19"/>
                  </a:lnTo>
                  <a:lnTo>
                    <a:pt x="137" y="19"/>
                  </a:lnTo>
                  <a:lnTo>
                    <a:pt x="130" y="10"/>
                  </a:lnTo>
                  <a:lnTo>
                    <a:pt x="130" y="0"/>
                  </a:lnTo>
                  <a:lnTo>
                    <a:pt x="120" y="0"/>
                  </a:lnTo>
                  <a:lnTo>
                    <a:pt x="113" y="0"/>
                  </a:lnTo>
                  <a:lnTo>
                    <a:pt x="113" y="10"/>
                  </a:lnTo>
                  <a:lnTo>
                    <a:pt x="94" y="10"/>
                  </a:lnTo>
                  <a:lnTo>
                    <a:pt x="87" y="10"/>
                  </a:lnTo>
                  <a:lnTo>
                    <a:pt x="78" y="19"/>
                  </a:lnTo>
                  <a:lnTo>
                    <a:pt x="87" y="26"/>
                  </a:lnTo>
                  <a:lnTo>
                    <a:pt x="87" y="36"/>
                  </a:lnTo>
                  <a:lnTo>
                    <a:pt x="87" y="45"/>
                  </a:lnTo>
                  <a:lnTo>
                    <a:pt x="87" y="36"/>
                  </a:lnTo>
                  <a:lnTo>
                    <a:pt x="78" y="26"/>
                  </a:lnTo>
                  <a:lnTo>
                    <a:pt x="68" y="36"/>
                  </a:lnTo>
                  <a:lnTo>
                    <a:pt x="68" y="26"/>
                  </a:lnTo>
                  <a:lnTo>
                    <a:pt x="68" y="19"/>
                  </a:lnTo>
                  <a:lnTo>
                    <a:pt x="59" y="19"/>
                  </a:lnTo>
                  <a:lnTo>
                    <a:pt x="52" y="26"/>
                  </a:lnTo>
                  <a:lnTo>
                    <a:pt x="52" y="36"/>
                  </a:lnTo>
                  <a:lnTo>
                    <a:pt x="42" y="36"/>
                  </a:lnTo>
                  <a:lnTo>
                    <a:pt x="42" y="45"/>
                  </a:lnTo>
                  <a:lnTo>
                    <a:pt x="42" y="36"/>
                  </a:lnTo>
                  <a:lnTo>
                    <a:pt x="33" y="26"/>
                  </a:lnTo>
                  <a:lnTo>
                    <a:pt x="26" y="26"/>
                  </a:lnTo>
                  <a:lnTo>
                    <a:pt x="26" y="19"/>
                  </a:lnTo>
                  <a:lnTo>
                    <a:pt x="16" y="19"/>
                  </a:lnTo>
                  <a:lnTo>
                    <a:pt x="16" y="26"/>
                  </a:lnTo>
                  <a:lnTo>
                    <a:pt x="9" y="36"/>
                  </a:lnTo>
                  <a:lnTo>
                    <a:pt x="9" y="45"/>
                  </a:lnTo>
                  <a:lnTo>
                    <a:pt x="9" y="62"/>
                  </a:lnTo>
                  <a:lnTo>
                    <a:pt x="9" y="71"/>
                  </a:lnTo>
                  <a:lnTo>
                    <a:pt x="9" y="78"/>
                  </a:lnTo>
                  <a:lnTo>
                    <a:pt x="9" y="88"/>
                  </a:lnTo>
                  <a:lnTo>
                    <a:pt x="9" y="95"/>
                  </a:lnTo>
                  <a:lnTo>
                    <a:pt x="9" y="104"/>
                  </a:lnTo>
                  <a:lnTo>
                    <a:pt x="0" y="114"/>
                  </a:lnTo>
                  <a:lnTo>
                    <a:pt x="9" y="121"/>
                  </a:lnTo>
                  <a:lnTo>
                    <a:pt x="16" y="121"/>
                  </a:lnTo>
                  <a:lnTo>
                    <a:pt x="16" y="130"/>
                  </a:lnTo>
                  <a:lnTo>
                    <a:pt x="26" y="140"/>
                  </a:lnTo>
                  <a:lnTo>
                    <a:pt x="26" y="149"/>
                  </a:lnTo>
                  <a:lnTo>
                    <a:pt x="26" y="156"/>
                  </a:lnTo>
                  <a:lnTo>
                    <a:pt x="26" y="173"/>
                  </a:lnTo>
                  <a:lnTo>
                    <a:pt x="26" y="183"/>
                  </a:lnTo>
                  <a:lnTo>
                    <a:pt x="26" y="190"/>
                  </a:lnTo>
                  <a:lnTo>
                    <a:pt x="26" y="18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32"/>
            <p:cNvSpPr>
              <a:spLocks/>
            </p:cNvSpPr>
            <p:nvPr/>
          </p:nvSpPr>
          <p:spPr bwMode="auto">
            <a:xfrm>
              <a:off x="4273551" y="3875088"/>
              <a:ext cx="315913" cy="330200"/>
            </a:xfrm>
            <a:custGeom>
              <a:avLst/>
              <a:gdLst>
                <a:gd name="T0" fmla="*/ 183 w 199"/>
                <a:gd name="T1" fmla="*/ 35 h 208"/>
                <a:gd name="T2" fmla="*/ 166 w 199"/>
                <a:gd name="T3" fmla="*/ 18 h 208"/>
                <a:gd name="T4" fmla="*/ 147 w 199"/>
                <a:gd name="T5" fmla="*/ 26 h 208"/>
                <a:gd name="T6" fmla="*/ 140 w 199"/>
                <a:gd name="T7" fmla="*/ 18 h 208"/>
                <a:gd name="T8" fmla="*/ 105 w 199"/>
                <a:gd name="T9" fmla="*/ 9 h 208"/>
                <a:gd name="T10" fmla="*/ 97 w 199"/>
                <a:gd name="T11" fmla="*/ 26 h 208"/>
                <a:gd name="T12" fmla="*/ 69 w 199"/>
                <a:gd name="T13" fmla="*/ 26 h 208"/>
                <a:gd name="T14" fmla="*/ 62 w 199"/>
                <a:gd name="T15" fmla="*/ 18 h 208"/>
                <a:gd name="T16" fmla="*/ 45 w 199"/>
                <a:gd name="T17" fmla="*/ 9 h 208"/>
                <a:gd name="T18" fmla="*/ 36 w 199"/>
                <a:gd name="T19" fmla="*/ 0 h 208"/>
                <a:gd name="T20" fmla="*/ 19 w 199"/>
                <a:gd name="T21" fmla="*/ 0 h 208"/>
                <a:gd name="T22" fmla="*/ 0 w 199"/>
                <a:gd name="T23" fmla="*/ 18 h 208"/>
                <a:gd name="T24" fmla="*/ 0 w 199"/>
                <a:gd name="T25" fmla="*/ 35 h 208"/>
                <a:gd name="T26" fmla="*/ 10 w 199"/>
                <a:gd name="T27" fmla="*/ 52 h 208"/>
                <a:gd name="T28" fmla="*/ 19 w 199"/>
                <a:gd name="T29" fmla="*/ 61 h 208"/>
                <a:gd name="T30" fmla="*/ 26 w 199"/>
                <a:gd name="T31" fmla="*/ 71 h 208"/>
                <a:gd name="T32" fmla="*/ 36 w 199"/>
                <a:gd name="T33" fmla="*/ 78 h 208"/>
                <a:gd name="T34" fmla="*/ 45 w 199"/>
                <a:gd name="T35" fmla="*/ 87 h 208"/>
                <a:gd name="T36" fmla="*/ 62 w 199"/>
                <a:gd name="T37" fmla="*/ 104 h 208"/>
                <a:gd name="T38" fmla="*/ 78 w 199"/>
                <a:gd name="T39" fmla="*/ 104 h 208"/>
                <a:gd name="T40" fmla="*/ 78 w 199"/>
                <a:gd name="T41" fmla="*/ 130 h 208"/>
                <a:gd name="T42" fmla="*/ 78 w 199"/>
                <a:gd name="T43" fmla="*/ 146 h 208"/>
                <a:gd name="T44" fmla="*/ 97 w 199"/>
                <a:gd name="T45" fmla="*/ 146 h 208"/>
                <a:gd name="T46" fmla="*/ 105 w 199"/>
                <a:gd name="T47" fmla="*/ 139 h 208"/>
                <a:gd name="T48" fmla="*/ 114 w 199"/>
                <a:gd name="T49" fmla="*/ 156 h 208"/>
                <a:gd name="T50" fmla="*/ 123 w 199"/>
                <a:gd name="T51" fmla="*/ 172 h 208"/>
                <a:gd name="T52" fmla="*/ 131 w 199"/>
                <a:gd name="T53" fmla="*/ 182 h 208"/>
                <a:gd name="T54" fmla="*/ 147 w 199"/>
                <a:gd name="T55" fmla="*/ 198 h 208"/>
                <a:gd name="T56" fmla="*/ 157 w 199"/>
                <a:gd name="T57" fmla="*/ 198 h 208"/>
                <a:gd name="T58" fmla="*/ 168 w 199"/>
                <a:gd name="T59" fmla="*/ 198 h 208"/>
                <a:gd name="T60" fmla="*/ 166 w 199"/>
                <a:gd name="T61" fmla="*/ 172 h 208"/>
                <a:gd name="T62" fmla="*/ 166 w 199"/>
                <a:gd name="T63" fmla="*/ 156 h 208"/>
                <a:gd name="T64" fmla="*/ 183 w 199"/>
                <a:gd name="T65" fmla="*/ 139 h 208"/>
                <a:gd name="T66" fmla="*/ 192 w 199"/>
                <a:gd name="T67" fmla="*/ 130 h 208"/>
                <a:gd name="T68" fmla="*/ 199 w 199"/>
                <a:gd name="T69" fmla="*/ 120 h 208"/>
                <a:gd name="T70" fmla="*/ 199 w 199"/>
                <a:gd name="T71" fmla="*/ 104 h 208"/>
                <a:gd name="T72" fmla="*/ 199 w 199"/>
                <a:gd name="T73" fmla="*/ 87 h 208"/>
                <a:gd name="T74" fmla="*/ 199 w 199"/>
                <a:gd name="T75" fmla="*/ 71 h 208"/>
                <a:gd name="T76" fmla="*/ 199 w 199"/>
                <a:gd name="T77" fmla="*/ 5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9" h="208">
                  <a:moveTo>
                    <a:pt x="199" y="52"/>
                  </a:moveTo>
                  <a:lnTo>
                    <a:pt x="183" y="35"/>
                  </a:lnTo>
                  <a:lnTo>
                    <a:pt x="173" y="26"/>
                  </a:lnTo>
                  <a:lnTo>
                    <a:pt x="166" y="18"/>
                  </a:lnTo>
                  <a:lnTo>
                    <a:pt x="157" y="18"/>
                  </a:lnTo>
                  <a:lnTo>
                    <a:pt x="147" y="26"/>
                  </a:lnTo>
                  <a:lnTo>
                    <a:pt x="140" y="26"/>
                  </a:lnTo>
                  <a:lnTo>
                    <a:pt x="140" y="18"/>
                  </a:lnTo>
                  <a:lnTo>
                    <a:pt x="114" y="9"/>
                  </a:lnTo>
                  <a:lnTo>
                    <a:pt x="105" y="9"/>
                  </a:lnTo>
                  <a:lnTo>
                    <a:pt x="97" y="18"/>
                  </a:lnTo>
                  <a:lnTo>
                    <a:pt x="97" y="26"/>
                  </a:lnTo>
                  <a:lnTo>
                    <a:pt x="78" y="26"/>
                  </a:lnTo>
                  <a:lnTo>
                    <a:pt x="69" y="26"/>
                  </a:lnTo>
                  <a:lnTo>
                    <a:pt x="62" y="26"/>
                  </a:lnTo>
                  <a:lnTo>
                    <a:pt x="62" y="18"/>
                  </a:lnTo>
                  <a:lnTo>
                    <a:pt x="52" y="9"/>
                  </a:lnTo>
                  <a:lnTo>
                    <a:pt x="45" y="9"/>
                  </a:lnTo>
                  <a:lnTo>
                    <a:pt x="45" y="0"/>
                  </a:lnTo>
                  <a:lnTo>
                    <a:pt x="36" y="0"/>
                  </a:lnTo>
                  <a:lnTo>
                    <a:pt x="26" y="9"/>
                  </a:lnTo>
                  <a:lnTo>
                    <a:pt x="19" y="0"/>
                  </a:lnTo>
                  <a:lnTo>
                    <a:pt x="19" y="9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0" y="35"/>
                  </a:lnTo>
                  <a:lnTo>
                    <a:pt x="0" y="45"/>
                  </a:lnTo>
                  <a:lnTo>
                    <a:pt x="10" y="52"/>
                  </a:lnTo>
                  <a:lnTo>
                    <a:pt x="10" y="61"/>
                  </a:lnTo>
                  <a:lnTo>
                    <a:pt x="19" y="61"/>
                  </a:lnTo>
                  <a:lnTo>
                    <a:pt x="26" y="61"/>
                  </a:lnTo>
                  <a:lnTo>
                    <a:pt x="26" y="71"/>
                  </a:lnTo>
                  <a:lnTo>
                    <a:pt x="26" y="78"/>
                  </a:lnTo>
                  <a:lnTo>
                    <a:pt x="36" y="78"/>
                  </a:lnTo>
                  <a:lnTo>
                    <a:pt x="45" y="78"/>
                  </a:lnTo>
                  <a:lnTo>
                    <a:pt x="45" y="87"/>
                  </a:lnTo>
                  <a:lnTo>
                    <a:pt x="52" y="104"/>
                  </a:lnTo>
                  <a:lnTo>
                    <a:pt x="62" y="104"/>
                  </a:lnTo>
                  <a:lnTo>
                    <a:pt x="69" y="104"/>
                  </a:lnTo>
                  <a:lnTo>
                    <a:pt x="78" y="104"/>
                  </a:lnTo>
                  <a:lnTo>
                    <a:pt x="78" y="120"/>
                  </a:lnTo>
                  <a:lnTo>
                    <a:pt x="78" y="130"/>
                  </a:lnTo>
                  <a:lnTo>
                    <a:pt x="69" y="139"/>
                  </a:lnTo>
                  <a:lnTo>
                    <a:pt x="78" y="146"/>
                  </a:lnTo>
                  <a:lnTo>
                    <a:pt x="88" y="146"/>
                  </a:lnTo>
                  <a:lnTo>
                    <a:pt x="97" y="146"/>
                  </a:lnTo>
                  <a:lnTo>
                    <a:pt x="97" y="139"/>
                  </a:lnTo>
                  <a:lnTo>
                    <a:pt x="105" y="139"/>
                  </a:lnTo>
                  <a:lnTo>
                    <a:pt x="105" y="146"/>
                  </a:lnTo>
                  <a:lnTo>
                    <a:pt x="114" y="156"/>
                  </a:lnTo>
                  <a:lnTo>
                    <a:pt x="114" y="165"/>
                  </a:lnTo>
                  <a:lnTo>
                    <a:pt x="123" y="172"/>
                  </a:lnTo>
                  <a:lnTo>
                    <a:pt x="123" y="182"/>
                  </a:lnTo>
                  <a:lnTo>
                    <a:pt x="131" y="182"/>
                  </a:lnTo>
                  <a:lnTo>
                    <a:pt x="140" y="191"/>
                  </a:lnTo>
                  <a:lnTo>
                    <a:pt x="147" y="198"/>
                  </a:lnTo>
                  <a:lnTo>
                    <a:pt x="147" y="208"/>
                  </a:lnTo>
                  <a:lnTo>
                    <a:pt x="157" y="198"/>
                  </a:lnTo>
                  <a:lnTo>
                    <a:pt x="166" y="198"/>
                  </a:lnTo>
                  <a:lnTo>
                    <a:pt x="168" y="198"/>
                  </a:lnTo>
                  <a:lnTo>
                    <a:pt x="171" y="182"/>
                  </a:lnTo>
                  <a:lnTo>
                    <a:pt x="166" y="172"/>
                  </a:lnTo>
                  <a:lnTo>
                    <a:pt x="166" y="165"/>
                  </a:lnTo>
                  <a:lnTo>
                    <a:pt x="166" y="156"/>
                  </a:lnTo>
                  <a:lnTo>
                    <a:pt x="175" y="146"/>
                  </a:lnTo>
                  <a:lnTo>
                    <a:pt x="183" y="139"/>
                  </a:lnTo>
                  <a:lnTo>
                    <a:pt x="192" y="139"/>
                  </a:lnTo>
                  <a:lnTo>
                    <a:pt x="192" y="130"/>
                  </a:lnTo>
                  <a:lnTo>
                    <a:pt x="192" y="120"/>
                  </a:lnTo>
                  <a:lnTo>
                    <a:pt x="199" y="120"/>
                  </a:lnTo>
                  <a:lnTo>
                    <a:pt x="199" y="113"/>
                  </a:lnTo>
                  <a:lnTo>
                    <a:pt x="199" y="104"/>
                  </a:lnTo>
                  <a:lnTo>
                    <a:pt x="192" y="104"/>
                  </a:lnTo>
                  <a:lnTo>
                    <a:pt x="199" y="87"/>
                  </a:lnTo>
                  <a:lnTo>
                    <a:pt x="199" y="78"/>
                  </a:lnTo>
                  <a:lnTo>
                    <a:pt x="199" y="71"/>
                  </a:lnTo>
                  <a:lnTo>
                    <a:pt x="199" y="61"/>
                  </a:lnTo>
                  <a:lnTo>
                    <a:pt x="199" y="5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33"/>
            <p:cNvSpPr>
              <a:spLocks/>
            </p:cNvSpPr>
            <p:nvPr/>
          </p:nvSpPr>
          <p:spPr bwMode="auto">
            <a:xfrm>
              <a:off x="4273551" y="3875088"/>
              <a:ext cx="315913" cy="330200"/>
            </a:xfrm>
            <a:custGeom>
              <a:avLst/>
              <a:gdLst>
                <a:gd name="T0" fmla="*/ 183 w 199"/>
                <a:gd name="T1" fmla="*/ 35 h 208"/>
                <a:gd name="T2" fmla="*/ 166 w 199"/>
                <a:gd name="T3" fmla="*/ 18 h 208"/>
                <a:gd name="T4" fmla="*/ 147 w 199"/>
                <a:gd name="T5" fmla="*/ 26 h 208"/>
                <a:gd name="T6" fmla="*/ 140 w 199"/>
                <a:gd name="T7" fmla="*/ 18 h 208"/>
                <a:gd name="T8" fmla="*/ 105 w 199"/>
                <a:gd name="T9" fmla="*/ 9 h 208"/>
                <a:gd name="T10" fmla="*/ 97 w 199"/>
                <a:gd name="T11" fmla="*/ 26 h 208"/>
                <a:gd name="T12" fmla="*/ 69 w 199"/>
                <a:gd name="T13" fmla="*/ 26 h 208"/>
                <a:gd name="T14" fmla="*/ 62 w 199"/>
                <a:gd name="T15" fmla="*/ 18 h 208"/>
                <a:gd name="T16" fmla="*/ 45 w 199"/>
                <a:gd name="T17" fmla="*/ 9 h 208"/>
                <a:gd name="T18" fmla="*/ 36 w 199"/>
                <a:gd name="T19" fmla="*/ 0 h 208"/>
                <a:gd name="T20" fmla="*/ 19 w 199"/>
                <a:gd name="T21" fmla="*/ 0 h 208"/>
                <a:gd name="T22" fmla="*/ 0 w 199"/>
                <a:gd name="T23" fmla="*/ 18 h 208"/>
                <a:gd name="T24" fmla="*/ 0 w 199"/>
                <a:gd name="T25" fmla="*/ 35 h 208"/>
                <a:gd name="T26" fmla="*/ 10 w 199"/>
                <a:gd name="T27" fmla="*/ 52 h 208"/>
                <a:gd name="T28" fmla="*/ 19 w 199"/>
                <a:gd name="T29" fmla="*/ 61 h 208"/>
                <a:gd name="T30" fmla="*/ 26 w 199"/>
                <a:gd name="T31" fmla="*/ 71 h 208"/>
                <a:gd name="T32" fmla="*/ 36 w 199"/>
                <a:gd name="T33" fmla="*/ 78 h 208"/>
                <a:gd name="T34" fmla="*/ 45 w 199"/>
                <a:gd name="T35" fmla="*/ 87 h 208"/>
                <a:gd name="T36" fmla="*/ 62 w 199"/>
                <a:gd name="T37" fmla="*/ 104 h 208"/>
                <a:gd name="T38" fmla="*/ 78 w 199"/>
                <a:gd name="T39" fmla="*/ 104 h 208"/>
                <a:gd name="T40" fmla="*/ 78 w 199"/>
                <a:gd name="T41" fmla="*/ 130 h 208"/>
                <a:gd name="T42" fmla="*/ 78 w 199"/>
                <a:gd name="T43" fmla="*/ 146 h 208"/>
                <a:gd name="T44" fmla="*/ 97 w 199"/>
                <a:gd name="T45" fmla="*/ 146 h 208"/>
                <a:gd name="T46" fmla="*/ 105 w 199"/>
                <a:gd name="T47" fmla="*/ 139 h 208"/>
                <a:gd name="T48" fmla="*/ 114 w 199"/>
                <a:gd name="T49" fmla="*/ 156 h 208"/>
                <a:gd name="T50" fmla="*/ 123 w 199"/>
                <a:gd name="T51" fmla="*/ 172 h 208"/>
                <a:gd name="T52" fmla="*/ 131 w 199"/>
                <a:gd name="T53" fmla="*/ 182 h 208"/>
                <a:gd name="T54" fmla="*/ 147 w 199"/>
                <a:gd name="T55" fmla="*/ 198 h 208"/>
                <a:gd name="T56" fmla="*/ 157 w 199"/>
                <a:gd name="T57" fmla="*/ 198 h 208"/>
                <a:gd name="T58" fmla="*/ 168 w 199"/>
                <a:gd name="T59" fmla="*/ 198 h 208"/>
                <a:gd name="T60" fmla="*/ 166 w 199"/>
                <a:gd name="T61" fmla="*/ 172 h 208"/>
                <a:gd name="T62" fmla="*/ 166 w 199"/>
                <a:gd name="T63" fmla="*/ 156 h 208"/>
                <a:gd name="T64" fmla="*/ 183 w 199"/>
                <a:gd name="T65" fmla="*/ 139 h 208"/>
                <a:gd name="T66" fmla="*/ 192 w 199"/>
                <a:gd name="T67" fmla="*/ 130 h 208"/>
                <a:gd name="T68" fmla="*/ 199 w 199"/>
                <a:gd name="T69" fmla="*/ 120 h 208"/>
                <a:gd name="T70" fmla="*/ 199 w 199"/>
                <a:gd name="T71" fmla="*/ 104 h 208"/>
                <a:gd name="T72" fmla="*/ 199 w 199"/>
                <a:gd name="T73" fmla="*/ 87 h 208"/>
                <a:gd name="T74" fmla="*/ 199 w 199"/>
                <a:gd name="T75" fmla="*/ 71 h 208"/>
                <a:gd name="T76" fmla="*/ 199 w 199"/>
                <a:gd name="T77" fmla="*/ 5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9" h="208">
                  <a:moveTo>
                    <a:pt x="199" y="52"/>
                  </a:moveTo>
                  <a:lnTo>
                    <a:pt x="183" y="35"/>
                  </a:lnTo>
                  <a:lnTo>
                    <a:pt x="173" y="26"/>
                  </a:lnTo>
                  <a:lnTo>
                    <a:pt x="166" y="18"/>
                  </a:lnTo>
                  <a:lnTo>
                    <a:pt x="157" y="18"/>
                  </a:lnTo>
                  <a:lnTo>
                    <a:pt x="147" y="26"/>
                  </a:lnTo>
                  <a:lnTo>
                    <a:pt x="140" y="26"/>
                  </a:lnTo>
                  <a:lnTo>
                    <a:pt x="140" y="18"/>
                  </a:lnTo>
                  <a:lnTo>
                    <a:pt x="114" y="9"/>
                  </a:lnTo>
                  <a:lnTo>
                    <a:pt x="105" y="9"/>
                  </a:lnTo>
                  <a:lnTo>
                    <a:pt x="97" y="18"/>
                  </a:lnTo>
                  <a:lnTo>
                    <a:pt x="97" y="26"/>
                  </a:lnTo>
                  <a:lnTo>
                    <a:pt x="78" y="26"/>
                  </a:lnTo>
                  <a:lnTo>
                    <a:pt x="69" y="26"/>
                  </a:lnTo>
                  <a:lnTo>
                    <a:pt x="62" y="26"/>
                  </a:lnTo>
                  <a:lnTo>
                    <a:pt x="62" y="18"/>
                  </a:lnTo>
                  <a:lnTo>
                    <a:pt x="52" y="9"/>
                  </a:lnTo>
                  <a:lnTo>
                    <a:pt x="45" y="9"/>
                  </a:lnTo>
                  <a:lnTo>
                    <a:pt x="45" y="0"/>
                  </a:lnTo>
                  <a:lnTo>
                    <a:pt x="36" y="0"/>
                  </a:lnTo>
                  <a:lnTo>
                    <a:pt x="26" y="9"/>
                  </a:lnTo>
                  <a:lnTo>
                    <a:pt x="19" y="0"/>
                  </a:lnTo>
                  <a:lnTo>
                    <a:pt x="19" y="9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0" y="35"/>
                  </a:lnTo>
                  <a:lnTo>
                    <a:pt x="0" y="45"/>
                  </a:lnTo>
                  <a:lnTo>
                    <a:pt x="10" y="52"/>
                  </a:lnTo>
                  <a:lnTo>
                    <a:pt x="10" y="61"/>
                  </a:lnTo>
                  <a:lnTo>
                    <a:pt x="19" y="61"/>
                  </a:lnTo>
                  <a:lnTo>
                    <a:pt x="26" y="61"/>
                  </a:lnTo>
                  <a:lnTo>
                    <a:pt x="26" y="71"/>
                  </a:lnTo>
                  <a:lnTo>
                    <a:pt x="26" y="78"/>
                  </a:lnTo>
                  <a:lnTo>
                    <a:pt x="36" y="78"/>
                  </a:lnTo>
                  <a:lnTo>
                    <a:pt x="45" y="78"/>
                  </a:lnTo>
                  <a:lnTo>
                    <a:pt x="45" y="87"/>
                  </a:lnTo>
                  <a:lnTo>
                    <a:pt x="52" y="104"/>
                  </a:lnTo>
                  <a:lnTo>
                    <a:pt x="62" y="104"/>
                  </a:lnTo>
                  <a:lnTo>
                    <a:pt x="69" y="104"/>
                  </a:lnTo>
                  <a:lnTo>
                    <a:pt x="78" y="104"/>
                  </a:lnTo>
                  <a:lnTo>
                    <a:pt x="78" y="120"/>
                  </a:lnTo>
                  <a:lnTo>
                    <a:pt x="78" y="130"/>
                  </a:lnTo>
                  <a:lnTo>
                    <a:pt x="69" y="139"/>
                  </a:lnTo>
                  <a:lnTo>
                    <a:pt x="78" y="146"/>
                  </a:lnTo>
                  <a:lnTo>
                    <a:pt x="88" y="146"/>
                  </a:lnTo>
                  <a:lnTo>
                    <a:pt x="97" y="146"/>
                  </a:lnTo>
                  <a:lnTo>
                    <a:pt x="97" y="139"/>
                  </a:lnTo>
                  <a:lnTo>
                    <a:pt x="105" y="139"/>
                  </a:lnTo>
                  <a:lnTo>
                    <a:pt x="105" y="146"/>
                  </a:lnTo>
                  <a:lnTo>
                    <a:pt x="114" y="156"/>
                  </a:lnTo>
                  <a:lnTo>
                    <a:pt x="114" y="165"/>
                  </a:lnTo>
                  <a:lnTo>
                    <a:pt x="123" y="172"/>
                  </a:lnTo>
                  <a:lnTo>
                    <a:pt x="123" y="182"/>
                  </a:lnTo>
                  <a:lnTo>
                    <a:pt x="131" y="182"/>
                  </a:lnTo>
                  <a:lnTo>
                    <a:pt x="140" y="191"/>
                  </a:lnTo>
                  <a:lnTo>
                    <a:pt x="147" y="198"/>
                  </a:lnTo>
                  <a:lnTo>
                    <a:pt x="147" y="208"/>
                  </a:lnTo>
                  <a:lnTo>
                    <a:pt x="157" y="198"/>
                  </a:lnTo>
                  <a:lnTo>
                    <a:pt x="166" y="198"/>
                  </a:lnTo>
                  <a:lnTo>
                    <a:pt x="168" y="198"/>
                  </a:lnTo>
                  <a:lnTo>
                    <a:pt x="171" y="182"/>
                  </a:lnTo>
                  <a:lnTo>
                    <a:pt x="166" y="172"/>
                  </a:lnTo>
                  <a:lnTo>
                    <a:pt x="166" y="165"/>
                  </a:lnTo>
                  <a:lnTo>
                    <a:pt x="166" y="156"/>
                  </a:lnTo>
                  <a:lnTo>
                    <a:pt x="175" y="146"/>
                  </a:lnTo>
                  <a:lnTo>
                    <a:pt x="183" y="139"/>
                  </a:lnTo>
                  <a:lnTo>
                    <a:pt x="192" y="139"/>
                  </a:lnTo>
                  <a:lnTo>
                    <a:pt x="192" y="130"/>
                  </a:lnTo>
                  <a:lnTo>
                    <a:pt x="192" y="120"/>
                  </a:lnTo>
                  <a:lnTo>
                    <a:pt x="199" y="120"/>
                  </a:lnTo>
                  <a:lnTo>
                    <a:pt x="199" y="113"/>
                  </a:lnTo>
                  <a:lnTo>
                    <a:pt x="199" y="104"/>
                  </a:lnTo>
                  <a:lnTo>
                    <a:pt x="192" y="104"/>
                  </a:lnTo>
                  <a:lnTo>
                    <a:pt x="199" y="87"/>
                  </a:lnTo>
                  <a:lnTo>
                    <a:pt x="199" y="78"/>
                  </a:lnTo>
                  <a:lnTo>
                    <a:pt x="199" y="71"/>
                  </a:lnTo>
                  <a:lnTo>
                    <a:pt x="199" y="61"/>
                  </a:lnTo>
                  <a:lnTo>
                    <a:pt x="199" y="5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34"/>
            <p:cNvSpPr>
              <a:spLocks/>
            </p:cNvSpPr>
            <p:nvPr/>
          </p:nvSpPr>
          <p:spPr bwMode="auto">
            <a:xfrm>
              <a:off x="4537076" y="4095750"/>
              <a:ext cx="68263" cy="109538"/>
            </a:xfrm>
            <a:custGeom>
              <a:avLst/>
              <a:gdLst>
                <a:gd name="T0" fmla="*/ 0 w 43"/>
                <a:gd name="T1" fmla="*/ 59 h 69"/>
                <a:gd name="T2" fmla="*/ 5 w 43"/>
                <a:gd name="T3" fmla="*/ 43 h 69"/>
                <a:gd name="T4" fmla="*/ 0 w 43"/>
                <a:gd name="T5" fmla="*/ 33 h 69"/>
                <a:gd name="T6" fmla="*/ 0 w 43"/>
                <a:gd name="T7" fmla="*/ 26 h 69"/>
                <a:gd name="T8" fmla="*/ 0 w 43"/>
                <a:gd name="T9" fmla="*/ 17 h 69"/>
                <a:gd name="T10" fmla="*/ 7 w 43"/>
                <a:gd name="T11" fmla="*/ 7 h 69"/>
                <a:gd name="T12" fmla="*/ 17 w 43"/>
                <a:gd name="T13" fmla="*/ 0 h 69"/>
                <a:gd name="T14" fmla="*/ 26 w 43"/>
                <a:gd name="T15" fmla="*/ 7 h 69"/>
                <a:gd name="T16" fmla="*/ 26 w 43"/>
                <a:gd name="T17" fmla="*/ 17 h 69"/>
                <a:gd name="T18" fmla="*/ 33 w 43"/>
                <a:gd name="T19" fmla="*/ 26 h 69"/>
                <a:gd name="T20" fmla="*/ 43 w 43"/>
                <a:gd name="T21" fmla="*/ 33 h 69"/>
                <a:gd name="T22" fmla="*/ 43 w 43"/>
                <a:gd name="T23" fmla="*/ 43 h 69"/>
                <a:gd name="T24" fmla="*/ 43 w 43"/>
                <a:gd name="T25" fmla="*/ 52 h 69"/>
                <a:gd name="T26" fmla="*/ 43 w 43"/>
                <a:gd name="T27" fmla="*/ 59 h 69"/>
                <a:gd name="T28" fmla="*/ 43 w 43"/>
                <a:gd name="T29" fmla="*/ 69 h 69"/>
                <a:gd name="T30" fmla="*/ 33 w 43"/>
                <a:gd name="T31" fmla="*/ 69 h 69"/>
                <a:gd name="T32" fmla="*/ 0 w 43"/>
                <a:gd name="T33" fmla="*/ 5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69">
                  <a:moveTo>
                    <a:pt x="0" y="59"/>
                  </a:moveTo>
                  <a:lnTo>
                    <a:pt x="5" y="4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7" y="7"/>
                  </a:lnTo>
                  <a:lnTo>
                    <a:pt x="17" y="0"/>
                  </a:lnTo>
                  <a:lnTo>
                    <a:pt x="26" y="7"/>
                  </a:lnTo>
                  <a:lnTo>
                    <a:pt x="26" y="17"/>
                  </a:lnTo>
                  <a:lnTo>
                    <a:pt x="33" y="26"/>
                  </a:lnTo>
                  <a:lnTo>
                    <a:pt x="43" y="33"/>
                  </a:lnTo>
                  <a:lnTo>
                    <a:pt x="43" y="43"/>
                  </a:lnTo>
                  <a:lnTo>
                    <a:pt x="43" y="52"/>
                  </a:lnTo>
                  <a:lnTo>
                    <a:pt x="43" y="59"/>
                  </a:lnTo>
                  <a:lnTo>
                    <a:pt x="43" y="69"/>
                  </a:lnTo>
                  <a:lnTo>
                    <a:pt x="33" y="6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35"/>
            <p:cNvSpPr>
              <a:spLocks/>
            </p:cNvSpPr>
            <p:nvPr/>
          </p:nvSpPr>
          <p:spPr bwMode="auto">
            <a:xfrm>
              <a:off x="4537076" y="4095750"/>
              <a:ext cx="68263" cy="109538"/>
            </a:xfrm>
            <a:custGeom>
              <a:avLst/>
              <a:gdLst>
                <a:gd name="T0" fmla="*/ 0 w 43"/>
                <a:gd name="T1" fmla="*/ 59 h 69"/>
                <a:gd name="T2" fmla="*/ 5 w 43"/>
                <a:gd name="T3" fmla="*/ 43 h 69"/>
                <a:gd name="T4" fmla="*/ 0 w 43"/>
                <a:gd name="T5" fmla="*/ 33 h 69"/>
                <a:gd name="T6" fmla="*/ 0 w 43"/>
                <a:gd name="T7" fmla="*/ 26 h 69"/>
                <a:gd name="T8" fmla="*/ 0 w 43"/>
                <a:gd name="T9" fmla="*/ 17 h 69"/>
                <a:gd name="T10" fmla="*/ 7 w 43"/>
                <a:gd name="T11" fmla="*/ 7 h 69"/>
                <a:gd name="T12" fmla="*/ 17 w 43"/>
                <a:gd name="T13" fmla="*/ 0 h 69"/>
                <a:gd name="T14" fmla="*/ 26 w 43"/>
                <a:gd name="T15" fmla="*/ 7 h 69"/>
                <a:gd name="T16" fmla="*/ 26 w 43"/>
                <a:gd name="T17" fmla="*/ 17 h 69"/>
                <a:gd name="T18" fmla="*/ 33 w 43"/>
                <a:gd name="T19" fmla="*/ 26 h 69"/>
                <a:gd name="T20" fmla="*/ 43 w 43"/>
                <a:gd name="T21" fmla="*/ 33 h 69"/>
                <a:gd name="T22" fmla="*/ 43 w 43"/>
                <a:gd name="T23" fmla="*/ 43 h 69"/>
                <a:gd name="T24" fmla="*/ 43 w 43"/>
                <a:gd name="T25" fmla="*/ 52 h 69"/>
                <a:gd name="T26" fmla="*/ 43 w 43"/>
                <a:gd name="T27" fmla="*/ 59 h 69"/>
                <a:gd name="T28" fmla="*/ 43 w 43"/>
                <a:gd name="T29" fmla="*/ 69 h 69"/>
                <a:gd name="T30" fmla="*/ 33 w 43"/>
                <a:gd name="T31" fmla="*/ 69 h 69"/>
                <a:gd name="T32" fmla="*/ 0 w 43"/>
                <a:gd name="T33" fmla="*/ 5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69">
                  <a:moveTo>
                    <a:pt x="0" y="59"/>
                  </a:moveTo>
                  <a:lnTo>
                    <a:pt x="5" y="4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7" y="7"/>
                  </a:lnTo>
                  <a:lnTo>
                    <a:pt x="17" y="0"/>
                  </a:lnTo>
                  <a:lnTo>
                    <a:pt x="26" y="7"/>
                  </a:lnTo>
                  <a:lnTo>
                    <a:pt x="26" y="17"/>
                  </a:lnTo>
                  <a:lnTo>
                    <a:pt x="33" y="26"/>
                  </a:lnTo>
                  <a:lnTo>
                    <a:pt x="43" y="33"/>
                  </a:lnTo>
                  <a:lnTo>
                    <a:pt x="43" y="43"/>
                  </a:lnTo>
                  <a:lnTo>
                    <a:pt x="43" y="52"/>
                  </a:lnTo>
                  <a:lnTo>
                    <a:pt x="43" y="59"/>
                  </a:lnTo>
                  <a:lnTo>
                    <a:pt x="43" y="69"/>
                  </a:lnTo>
                  <a:lnTo>
                    <a:pt x="33" y="6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36"/>
            <p:cNvSpPr>
              <a:spLocks/>
            </p:cNvSpPr>
            <p:nvPr/>
          </p:nvSpPr>
          <p:spPr bwMode="auto">
            <a:xfrm>
              <a:off x="4424363" y="3630613"/>
              <a:ext cx="371475" cy="341313"/>
            </a:xfrm>
            <a:custGeom>
              <a:avLst/>
              <a:gdLst>
                <a:gd name="T0" fmla="*/ 208 w 234"/>
                <a:gd name="T1" fmla="*/ 35 h 215"/>
                <a:gd name="T2" fmla="*/ 199 w 234"/>
                <a:gd name="T3" fmla="*/ 0 h 215"/>
                <a:gd name="T4" fmla="*/ 182 w 234"/>
                <a:gd name="T5" fmla="*/ 9 h 215"/>
                <a:gd name="T6" fmla="*/ 166 w 234"/>
                <a:gd name="T7" fmla="*/ 9 h 215"/>
                <a:gd name="T8" fmla="*/ 156 w 234"/>
                <a:gd name="T9" fmla="*/ 9 h 215"/>
                <a:gd name="T10" fmla="*/ 140 w 234"/>
                <a:gd name="T11" fmla="*/ 9 h 215"/>
                <a:gd name="T12" fmla="*/ 111 w 234"/>
                <a:gd name="T13" fmla="*/ 26 h 215"/>
                <a:gd name="T14" fmla="*/ 111 w 234"/>
                <a:gd name="T15" fmla="*/ 42 h 215"/>
                <a:gd name="T16" fmla="*/ 111 w 234"/>
                <a:gd name="T17" fmla="*/ 61 h 215"/>
                <a:gd name="T18" fmla="*/ 95 w 234"/>
                <a:gd name="T19" fmla="*/ 94 h 215"/>
                <a:gd name="T20" fmla="*/ 78 w 234"/>
                <a:gd name="T21" fmla="*/ 94 h 215"/>
                <a:gd name="T22" fmla="*/ 88 w 234"/>
                <a:gd name="T23" fmla="*/ 68 h 215"/>
                <a:gd name="T24" fmla="*/ 88 w 234"/>
                <a:gd name="T25" fmla="*/ 61 h 215"/>
                <a:gd name="T26" fmla="*/ 95 w 234"/>
                <a:gd name="T27" fmla="*/ 42 h 215"/>
                <a:gd name="T28" fmla="*/ 69 w 234"/>
                <a:gd name="T29" fmla="*/ 35 h 215"/>
                <a:gd name="T30" fmla="*/ 69 w 234"/>
                <a:gd name="T31" fmla="*/ 35 h 215"/>
                <a:gd name="T32" fmla="*/ 62 w 234"/>
                <a:gd name="T33" fmla="*/ 68 h 215"/>
                <a:gd name="T34" fmla="*/ 52 w 234"/>
                <a:gd name="T35" fmla="*/ 87 h 215"/>
                <a:gd name="T36" fmla="*/ 43 w 234"/>
                <a:gd name="T37" fmla="*/ 94 h 215"/>
                <a:gd name="T38" fmla="*/ 17 w 234"/>
                <a:gd name="T39" fmla="*/ 104 h 215"/>
                <a:gd name="T40" fmla="*/ 26 w 234"/>
                <a:gd name="T41" fmla="*/ 120 h 215"/>
                <a:gd name="T42" fmla="*/ 10 w 234"/>
                <a:gd name="T43" fmla="*/ 137 h 215"/>
                <a:gd name="T44" fmla="*/ 0 w 234"/>
                <a:gd name="T45" fmla="*/ 120 h 215"/>
                <a:gd name="T46" fmla="*/ 0 w 234"/>
                <a:gd name="T47" fmla="*/ 137 h 215"/>
                <a:gd name="T48" fmla="*/ 10 w 234"/>
                <a:gd name="T49" fmla="*/ 156 h 215"/>
                <a:gd name="T50" fmla="*/ 43 w 234"/>
                <a:gd name="T51" fmla="*/ 172 h 215"/>
                <a:gd name="T52" fmla="*/ 52 w 234"/>
                <a:gd name="T53" fmla="*/ 182 h 215"/>
                <a:gd name="T54" fmla="*/ 69 w 234"/>
                <a:gd name="T55" fmla="*/ 172 h 215"/>
                <a:gd name="T56" fmla="*/ 88 w 234"/>
                <a:gd name="T57" fmla="*/ 189 h 215"/>
                <a:gd name="T58" fmla="*/ 104 w 234"/>
                <a:gd name="T59" fmla="*/ 215 h 215"/>
                <a:gd name="T60" fmla="*/ 121 w 234"/>
                <a:gd name="T61" fmla="*/ 199 h 215"/>
                <a:gd name="T62" fmla="*/ 121 w 234"/>
                <a:gd name="T63" fmla="*/ 172 h 215"/>
                <a:gd name="T64" fmla="*/ 140 w 234"/>
                <a:gd name="T65" fmla="*/ 156 h 215"/>
                <a:gd name="T66" fmla="*/ 173 w 234"/>
                <a:gd name="T67" fmla="*/ 156 h 215"/>
                <a:gd name="T68" fmla="*/ 189 w 234"/>
                <a:gd name="T69" fmla="*/ 156 h 215"/>
                <a:gd name="T70" fmla="*/ 208 w 234"/>
                <a:gd name="T71" fmla="*/ 156 h 215"/>
                <a:gd name="T72" fmla="*/ 215 w 234"/>
                <a:gd name="T73" fmla="*/ 120 h 215"/>
                <a:gd name="T74" fmla="*/ 215 w 234"/>
                <a:gd name="T75" fmla="*/ 104 h 215"/>
                <a:gd name="T76" fmla="*/ 215 w 234"/>
                <a:gd name="T77" fmla="*/ 78 h 215"/>
                <a:gd name="T78" fmla="*/ 225 w 234"/>
                <a:gd name="T79" fmla="*/ 68 h 215"/>
                <a:gd name="T80" fmla="*/ 225 w 234"/>
                <a:gd name="T81" fmla="*/ 52 h 215"/>
                <a:gd name="T82" fmla="*/ 234 w 234"/>
                <a:gd name="T83" fmla="*/ 35 h 215"/>
                <a:gd name="T84" fmla="*/ 215 w 234"/>
                <a:gd name="T85" fmla="*/ 3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4" h="215">
                  <a:moveTo>
                    <a:pt x="215" y="35"/>
                  </a:moveTo>
                  <a:lnTo>
                    <a:pt x="208" y="35"/>
                  </a:lnTo>
                  <a:lnTo>
                    <a:pt x="208" y="0"/>
                  </a:lnTo>
                  <a:lnTo>
                    <a:pt x="199" y="0"/>
                  </a:lnTo>
                  <a:lnTo>
                    <a:pt x="189" y="0"/>
                  </a:lnTo>
                  <a:lnTo>
                    <a:pt x="182" y="9"/>
                  </a:lnTo>
                  <a:lnTo>
                    <a:pt x="166" y="19"/>
                  </a:lnTo>
                  <a:lnTo>
                    <a:pt x="166" y="9"/>
                  </a:lnTo>
                  <a:lnTo>
                    <a:pt x="166" y="0"/>
                  </a:lnTo>
                  <a:lnTo>
                    <a:pt x="156" y="9"/>
                  </a:lnTo>
                  <a:lnTo>
                    <a:pt x="147" y="9"/>
                  </a:lnTo>
                  <a:lnTo>
                    <a:pt x="140" y="9"/>
                  </a:lnTo>
                  <a:lnTo>
                    <a:pt x="121" y="19"/>
                  </a:lnTo>
                  <a:lnTo>
                    <a:pt x="111" y="26"/>
                  </a:lnTo>
                  <a:lnTo>
                    <a:pt x="111" y="35"/>
                  </a:lnTo>
                  <a:lnTo>
                    <a:pt x="111" y="42"/>
                  </a:lnTo>
                  <a:lnTo>
                    <a:pt x="111" y="52"/>
                  </a:lnTo>
                  <a:lnTo>
                    <a:pt x="111" y="61"/>
                  </a:lnTo>
                  <a:lnTo>
                    <a:pt x="111" y="78"/>
                  </a:lnTo>
                  <a:lnTo>
                    <a:pt x="95" y="94"/>
                  </a:lnTo>
                  <a:lnTo>
                    <a:pt x="88" y="94"/>
                  </a:lnTo>
                  <a:lnTo>
                    <a:pt x="78" y="94"/>
                  </a:lnTo>
                  <a:lnTo>
                    <a:pt x="78" y="78"/>
                  </a:lnTo>
                  <a:lnTo>
                    <a:pt x="88" y="68"/>
                  </a:lnTo>
                  <a:lnTo>
                    <a:pt x="78" y="68"/>
                  </a:lnTo>
                  <a:lnTo>
                    <a:pt x="88" y="61"/>
                  </a:lnTo>
                  <a:lnTo>
                    <a:pt x="95" y="52"/>
                  </a:lnTo>
                  <a:lnTo>
                    <a:pt x="95" y="42"/>
                  </a:lnTo>
                  <a:lnTo>
                    <a:pt x="88" y="35"/>
                  </a:lnTo>
                  <a:lnTo>
                    <a:pt x="69" y="35"/>
                  </a:lnTo>
                  <a:lnTo>
                    <a:pt x="69" y="26"/>
                  </a:lnTo>
                  <a:lnTo>
                    <a:pt x="69" y="35"/>
                  </a:lnTo>
                  <a:lnTo>
                    <a:pt x="62" y="52"/>
                  </a:lnTo>
                  <a:lnTo>
                    <a:pt x="62" y="68"/>
                  </a:lnTo>
                  <a:lnTo>
                    <a:pt x="52" y="78"/>
                  </a:lnTo>
                  <a:lnTo>
                    <a:pt x="52" y="87"/>
                  </a:lnTo>
                  <a:lnTo>
                    <a:pt x="43" y="87"/>
                  </a:lnTo>
                  <a:lnTo>
                    <a:pt x="43" y="94"/>
                  </a:lnTo>
                  <a:lnTo>
                    <a:pt x="36" y="104"/>
                  </a:lnTo>
                  <a:lnTo>
                    <a:pt x="17" y="104"/>
                  </a:lnTo>
                  <a:lnTo>
                    <a:pt x="17" y="120"/>
                  </a:lnTo>
                  <a:lnTo>
                    <a:pt x="26" y="120"/>
                  </a:lnTo>
                  <a:lnTo>
                    <a:pt x="26" y="130"/>
                  </a:lnTo>
                  <a:lnTo>
                    <a:pt x="10" y="137"/>
                  </a:lnTo>
                  <a:lnTo>
                    <a:pt x="10" y="120"/>
                  </a:lnTo>
                  <a:lnTo>
                    <a:pt x="0" y="120"/>
                  </a:lnTo>
                  <a:lnTo>
                    <a:pt x="0" y="130"/>
                  </a:lnTo>
                  <a:lnTo>
                    <a:pt x="0" y="137"/>
                  </a:lnTo>
                  <a:lnTo>
                    <a:pt x="0" y="156"/>
                  </a:lnTo>
                  <a:lnTo>
                    <a:pt x="10" y="156"/>
                  </a:lnTo>
                  <a:lnTo>
                    <a:pt x="17" y="163"/>
                  </a:lnTo>
                  <a:lnTo>
                    <a:pt x="43" y="172"/>
                  </a:lnTo>
                  <a:lnTo>
                    <a:pt x="43" y="182"/>
                  </a:lnTo>
                  <a:lnTo>
                    <a:pt x="52" y="182"/>
                  </a:lnTo>
                  <a:lnTo>
                    <a:pt x="62" y="172"/>
                  </a:lnTo>
                  <a:lnTo>
                    <a:pt x="69" y="172"/>
                  </a:lnTo>
                  <a:lnTo>
                    <a:pt x="78" y="182"/>
                  </a:lnTo>
                  <a:lnTo>
                    <a:pt x="88" y="189"/>
                  </a:lnTo>
                  <a:lnTo>
                    <a:pt x="104" y="208"/>
                  </a:lnTo>
                  <a:lnTo>
                    <a:pt x="104" y="215"/>
                  </a:lnTo>
                  <a:lnTo>
                    <a:pt x="121" y="208"/>
                  </a:lnTo>
                  <a:lnTo>
                    <a:pt x="121" y="199"/>
                  </a:lnTo>
                  <a:lnTo>
                    <a:pt x="121" y="182"/>
                  </a:lnTo>
                  <a:lnTo>
                    <a:pt x="121" y="172"/>
                  </a:lnTo>
                  <a:lnTo>
                    <a:pt x="121" y="163"/>
                  </a:lnTo>
                  <a:lnTo>
                    <a:pt x="140" y="156"/>
                  </a:lnTo>
                  <a:lnTo>
                    <a:pt x="166" y="146"/>
                  </a:lnTo>
                  <a:lnTo>
                    <a:pt x="173" y="156"/>
                  </a:lnTo>
                  <a:lnTo>
                    <a:pt x="182" y="156"/>
                  </a:lnTo>
                  <a:lnTo>
                    <a:pt x="189" y="156"/>
                  </a:lnTo>
                  <a:lnTo>
                    <a:pt x="199" y="156"/>
                  </a:lnTo>
                  <a:lnTo>
                    <a:pt x="208" y="156"/>
                  </a:lnTo>
                  <a:lnTo>
                    <a:pt x="215" y="130"/>
                  </a:lnTo>
                  <a:lnTo>
                    <a:pt x="215" y="120"/>
                  </a:lnTo>
                  <a:lnTo>
                    <a:pt x="208" y="113"/>
                  </a:lnTo>
                  <a:lnTo>
                    <a:pt x="215" y="104"/>
                  </a:lnTo>
                  <a:lnTo>
                    <a:pt x="215" y="94"/>
                  </a:lnTo>
                  <a:lnTo>
                    <a:pt x="215" y="78"/>
                  </a:lnTo>
                  <a:lnTo>
                    <a:pt x="215" y="68"/>
                  </a:lnTo>
                  <a:lnTo>
                    <a:pt x="225" y="68"/>
                  </a:lnTo>
                  <a:lnTo>
                    <a:pt x="225" y="61"/>
                  </a:lnTo>
                  <a:lnTo>
                    <a:pt x="225" y="52"/>
                  </a:lnTo>
                  <a:lnTo>
                    <a:pt x="225" y="42"/>
                  </a:lnTo>
                  <a:lnTo>
                    <a:pt x="234" y="35"/>
                  </a:lnTo>
                  <a:lnTo>
                    <a:pt x="225" y="26"/>
                  </a:lnTo>
                  <a:lnTo>
                    <a:pt x="215" y="3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37"/>
            <p:cNvSpPr>
              <a:spLocks/>
            </p:cNvSpPr>
            <p:nvPr/>
          </p:nvSpPr>
          <p:spPr bwMode="auto">
            <a:xfrm>
              <a:off x="4424363" y="3630613"/>
              <a:ext cx="371475" cy="341313"/>
            </a:xfrm>
            <a:custGeom>
              <a:avLst/>
              <a:gdLst>
                <a:gd name="T0" fmla="*/ 208 w 234"/>
                <a:gd name="T1" fmla="*/ 35 h 215"/>
                <a:gd name="T2" fmla="*/ 199 w 234"/>
                <a:gd name="T3" fmla="*/ 0 h 215"/>
                <a:gd name="T4" fmla="*/ 182 w 234"/>
                <a:gd name="T5" fmla="*/ 9 h 215"/>
                <a:gd name="T6" fmla="*/ 166 w 234"/>
                <a:gd name="T7" fmla="*/ 9 h 215"/>
                <a:gd name="T8" fmla="*/ 156 w 234"/>
                <a:gd name="T9" fmla="*/ 9 h 215"/>
                <a:gd name="T10" fmla="*/ 140 w 234"/>
                <a:gd name="T11" fmla="*/ 9 h 215"/>
                <a:gd name="T12" fmla="*/ 111 w 234"/>
                <a:gd name="T13" fmla="*/ 26 h 215"/>
                <a:gd name="T14" fmla="*/ 111 w 234"/>
                <a:gd name="T15" fmla="*/ 42 h 215"/>
                <a:gd name="T16" fmla="*/ 111 w 234"/>
                <a:gd name="T17" fmla="*/ 61 h 215"/>
                <a:gd name="T18" fmla="*/ 95 w 234"/>
                <a:gd name="T19" fmla="*/ 94 h 215"/>
                <a:gd name="T20" fmla="*/ 78 w 234"/>
                <a:gd name="T21" fmla="*/ 94 h 215"/>
                <a:gd name="T22" fmla="*/ 88 w 234"/>
                <a:gd name="T23" fmla="*/ 68 h 215"/>
                <a:gd name="T24" fmla="*/ 88 w 234"/>
                <a:gd name="T25" fmla="*/ 61 h 215"/>
                <a:gd name="T26" fmla="*/ 95 w 234"/>
                <a:gd name="T27" fmla="*/ 42 h 215"/>
                <a:gd name="T28" fmla="*/ 69 w 234"/>
                <a:gd name="T29" fmla="*/ 35 h 215"/>
                <a:gd name="T30" fmla="*/ 69 w 234"/>
                <a:gd name="T31" fmla="*/ 35 h 215"/>
                <a:gd name="T32" fmla="*/ 62 w 234"/>
                <a:gd name="T33" fmla="*/ 68 h 215"/>
                <a:gd name="T34" fmla="*/ 52 w 234"/>
                <a:gd name="T35" fmla="*/ 87 h 215"/>
                <a:gd name="T36" fmla="*/ 43 w 234"/>
                <a:gd name="T37" fmla="*/ 94 h 215"/>
                <a:gd name="T38" fmla="*/ 17 w 234"/>
                <a:gd name="T39" fmla="*/ 104 h 215"/>
                <a:gd name="T40" fmla="*/ 26 w 234"/>
                <a:gd name="T41" fmla="*/ 120 h 215"/>
                <a:gd name="T42" fmla="*/ 10 w 234"/>
                <a:gd name="T43" fmla="*/ 137 h 215"/>
                <a:gd name="T44" fmla="*/ 0 w 234"/>
                <a:gd name="T45" fmla="*/ 120 h 215"/>
                <a:gd name="T46" fmla="*/ 0 w 234"/>
                <a:gd name="T47" fmla="*/ 137 h 215"/>
                <a:gd name="T48" fmla="*/ 10 w 234"/>
                <a:gd name="T49" fmla="*/ 156 h 215"/>
                <a:gd name="T50" fmla="*/ 43 w 234"/>
                <a:gd name="T51" fmla="*/ 172 h 215"/>
                <a:gd name="T52" fmla="*/ 52 w 234"/>
                <a:gd name="T53" fmla="*/ 182 h 215"/>
                <a:gd name="T54" fmla="*/ 69 w 234"/>
                <a:gd name="T55" fmla="*/ 172 h 215"/>
                <a:gd name="T56" fmla="*/ 88 w 234"/>
                <a:gd name="T57" fmla="*/ 189 h 215"/>
                <a:gd name="T58" fmla="*/ 104 w 234"/>
                <a:gd name="T59" fmla="*/ 215 h 215"/>
                <a:gd name="T60" fmla="*/ 121 w 234"/>
                <a:gd name="T61" fmla="*/ 199 h 215"/>
                <a:gd name="T62" fmla="*/ 121 w 234"/>
                <a:gd name="T63" fmla="*/ 172 h 215"/>
                <a:gd name="T64" fmla="*/ 140 w 234"/>
                <a:gd name="T65" fmla="*/ 156 h 215"/>
                <a:gd name="T66" fmla="*/ 173 w 234"/>
                <a:gd name="T67" fmla="*/ 156 h 215"/>
                <a:gd name="T68" fmla="*/ 189 w 234"/>
                <a:gd name="T69" fmla="*/ 156 h 215"/>
                <a:gd name="T70" fmla="*/ 208 w 234"/>
                <a:gd name="T71" fmla="*/ 156 h 215"/>
                <a:gd name="T72" fmla="*/ 215 w 234"/>
                <a:gd name="T73" fmla="*/ 120 h 215"/>
                <a:gd name="T74" fmla="*/ 215 w 234"/>
                <a:gd name="T75" fmla="*/ 104 h 215"/>
                <a:gd name="T76" fmla="*/ 215 w 234"/>
                <a:gd name="T77" fmla="*/ 78 h 215"/>
                <a:gd name="T78" fmla="*/ 225 w 234"/>
                <a:gd name="T79" fmla="*/ 68 h 215"/>
                <a:gd name="T80" fmla="*/ 225 w 234"/>
                <a:gd name="T81" fmla="*/ 52 h 215"/>
                <a:gd name="T82" fmla="*/ 234 w 234"/>
                <a:gd name="T83" fmla="*/ 35 h 215"/>
                <a:gd name="T84" fmla="*/ 215 w 234"/>
                <a:gd name="T85" fmla="*/ 3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4" h="215">
                  <a:moveTo>
                    <a:pt x="215" y="35"/>
                  </a:moveTo>
                  <a:lnTo>
                    <a:pt x="208" y="35"/>
                  </a:lnTo>
                  <a:lnTo>
                    <a:pt x="208" y="0"/>
                  </a:lnTo>
                  <a:lnTo>
                    <a:pt x="199" y="0"/>
                  </a:lnTo>
                  <a:lnTo>
                    <a:pt x="189" y="0"/>
                  </a:lnTo>
                  <a:lnTo>
                    <a:pt x="182" y="9"/>
                  </a:lnTo>
                  <a:lnTo>
                    <a:pt x="166" y="19"/>
                  </a:lnTo>
                  <a:lnTo>
                    <a:pt x="166" y="9"/>
                  </a:lnTo>
                  <a:lnTo>
                    <a:pt x="166" y="0"/>
                  </a:lnTo>
                  <a:lnTo>
                    <a:pt x="156" y="9"/>
                  </a:lnTo>
                  <a:lnTo>
                    <a:pt x="147" y="9"/>
                  </a:lnTo>
                  <a:lnTo>
                    <a:pt x="140" y="9"/>
                  </a:lnTo>
                  <a:lnTo>
                    <a:pt x="121" y="19"/>
                  </a:lnTo>
                  <a:lnTo>
                    <a:pt x="111" y="26"/>
                  </a:lnTo>
                  <a:lnTo>
                    <a:pt x="111" y="35"/>
                  </a:lnTo>
                  <a:lnTo>
                    <a:pt x="111" y="42"/>
                  </a:lnTo>
                  <a:lnTo>
                    <a:pt x="111" y="52"/>
                  </a:lnTo>
                  <a:lnTo>
                    <a:pt x="111" y="61"/>
                  </a:lnTo>
                  <a:lnTo>
                    <a:pt x="111" y="78"/>
                  </a:lnTo>
                  <a:lnTo>
                    <a:pt x="95" y="94"/>
                  </a:lnTo>
                  <a:lnTo>
                    <a:pt x="88" y="94"/>
                  </a:lnTo>
                  <a:lnTo>
                    <a:pt x="78" y="94"/>
                  </a:lnTo>
                  <a:lnTo>
                    <a:pt x="78" y="78"/>
                  </a:lnTo>
                  <a:lnTo>
                    <a:pt x="88" y="68"/>
                  </a:lnTo>
                  <a:lnTo>
                    <a:pt x="78" y="68"/>
                  </a:lnTo>
                  <a:lnTo>
                    <a:pt x="88" y="61"/>
                  </a:lnTo>
                  <a:lnTo>
                    <a:pt x="95" y="52"/>
                  </a:lnTo>
                  <a:lnTo>
                    <a:pt x="95" y="42"/>
                  </a:lnTo>
                  <a:lnTo>
                    <a:pt x="88" y="35"/>
                  </a:lnTo>
                  <a:lnTo>
                    <a:pt x="69" y="35"/>
                  </a:lnTo>
                  <a:lnTo>
                    <a:pt x="69" y="26"/>
                  </a:lnTo>
                  <a:lnTo>
                    <a:pt x="69" y="35"/>
                  </a:lnTo>
                  <a:lnTo>
                    <a:pt x="62" y="52"/>
                  </a:lnTo>
                  <a:lnTo>
                    <a:pt x="62" y="68"/>
                  </a:lnTo>
                  <a:lnTo>
                    <a:pt x="52" y="78"/>
                  </a:lnTo>
                  <a:lnTo>
                    <a:pt x="52" y="87"/>
                  </a:lnTo>
                  <a:lnTo>
                    <a:pt x="43" y="87"/>
                  </a:lnTo>
                  <a:lnTo>
                    <a:pt x="43" y="94"/>
                  </a:lnTo>
                  <a:lnTo>
                    <a:pt x="36" y="104"/>
                  </a:lnTo>
                  <a:lnTo>
                    <a:pt x="17" y="104"/>
                  </a:lnTo>
                  <a:lnTo>
                    <a:pt x="17" y="120"/>
                  </a:lnTo>
                  <a:lnTo>
                    <a:pt x="26" y="120"/>
                  </a:lnTo>
                  <a:lnTo>
                    <a:pt x="26" y="130"/>
                  </a:lnTo>
                  <a:lnTo>
                    <a:pt x="10" y="137"/>
                  </a:lnTo>
                  <a:lnTo>
                    <a:pt x="10" y="120"/>
                  </a:lnTo>
                  <a:lnTo>
                    <a:pt x="0" y="120"/>
                  </a:lnTo>
                  <a:lnTo>
                    <a:pt x="0" y="130"/>
                  </a:lnTo>
                  <a:lnTo>
                    <a:pt x="0" y="137"/>
                  </a:lnTo>
                  <a:lnTo>
                    <a:pt x="0" y="156"/>
                  </a:lnTo>
                  <a:lnTo>
                    <a:pt x="10" y="156"/>
                  </a:lnTo>
                  <a:lnTo>
                    <a:pt x="17" y="163"/>
                  </a:lnTo>
                  <a:lnTo>
                    <a:pt x="43" y="172"/>
                  </a:lnTo>
                  <a:lnTo>
                    <a:pt x="43" y="182"/>
                  </a:lnTo>
                  <a:lnTo>
                    <a:pt x="52" y="182"/>
                  </a:lnTo>
                  <a:lnTo>
                    <a:pt x="62" y="172"/>
                  </a:lnTo>
                  <a:lnTo>
                    <a:pt x="69" y="172"/>
                  </a:lnTo>
                  <a:lnTo>
                    <a:pt x="78" y="182"/>
                  </a:lnTo>
                  <a:lnTo>
                    <a:pt x="88" y="189"/>
                  </a:lnTo>
                  <a:lnTo>
                    <a:pt x="104" y="208"/>
                  </a:lnTo>
                  <a:lnTo>
                    <a:pt x="104" y="215"/>
                  </a:lnTo>
                  <a:lnTo>
                    <a:pt x="121" y="208"/>
                  </a:lnTo>
                  <a:lnTo>
                    <a:pt x="121" y="199"/>
                  </a:lnTo>
                  <a:lnTo>
                    <a:pt x="121" y="182"/>
                  </a:lnTo>
                  <a:lnTo>
                    <a:pt x="121" y="172"/>
                  </a:lnTo>
                  <a:lnTo>
                    <a:pt x="121" y="163"/>
                  </a:lnTo>
                  <a:lnTo>
                    <a:pt x="140" y="156"/>
                  </a:lnTo>
                  <a:lnTo>
                    <a:pt x="166" y="146"/>
                  </a:lnTo>
                  <a:lnTo>
                    <a:pt x="173" y="156"/>
                  </a:lnTo>
                  <a:lnTo>
                    <a:pt x="182" y="156"/>
                  </a:lnTo>
                  <a:lnTo>
                    <a:pt x="189" y="156"/>
                  </a:lnTo>
                  <a:lnTo>
                    <a:pt x="199" y="156"/>
                  </a:lnTo>
                  <a:lnTo>
                    <a:pt x="208" y="156"/>
                  </a:lnTo>
                  <a:lnTo>
                    <a:pt x="215" y="130"/>
                  </a:lnTo>
                  <a:lnTo>
                    <a:pt x="215" y="120"/>
                  </a:lnTo>
                  <a:lnTo>
                    <a:pt x="208" y="113"/>
                  </a:lnTo>
                  <a:lnTo>
                    <a:pt x="215" y="104"/>
                  </a:lnTo>
                  <a:lnTo>
                    <a:pt x="215" y="94"/>
                  </a:lnTo>
                  <a:lnTo>
                    <a:pt x="215" y="78"/>
                  </a:lnTo>
                  <a:lnTo>
                    <a:pt x="215" y="68"/>
                  </a:lnTo>
                  <a:lnTo>
                    <a:pt x="225" y="68"/>
                  </a:lnTo>
                  <a:lnTo>
                    <a:pt x="225" y="61"/>
                  </a:lnTo>
                  <a:lnTo>
                    <a:pt x="225" y="52"/>
                  </a:lnTo>
                  <a:lnTo>
                    <a:pt x="225" y="42"/>
                  </a:lnTo>
                  <a:lnTo>
                    <a:pt x="234" y="35"/>
                  </a:lnTo>
                  <a:lnTo>
                    <a:pt x="225" y="26"/>
                  </a:lnTo>
                  <a:lnTo>
                    <a:pt x="215" y="3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38"/>
            <p:cNvSpPr>
              <a:spLocks/>
            </p:cNvSpPr>
            <p:nvPr/>
          </p:nvSpPr>
          <p:spPr bwMode="auto">
            <a:xfrm>
              <a:off x="4979988" y="3051175"/>
              <a:ext cx="217488" cy="134938"/>
            </a:xfrm>
            <a:custGeom>
              <a:avLst/>
              <a:gdLst>
                <a:gd name="T0" fmla="*/ 10 w 137"/>
                <a:gd name="T1" fmla="*/ 85 h 85"/>
                <a:gd name="T2" fmla="*/ 10 w 137"/>
                <a:gd name="T3" fmla="*/ 78 h 85"/>
                <a:gd name="T4" fmla="*/ 10 w 137"/>
                <a:gd name="T5" fmla="*/ 69 h 85"/>
                <a:gd name="T6" fmla="*/ 17 w 137"/>
                <a:gd name="T7" fmla="*/ 59 h 85"/>
                <a:gd name="T8" fmla="*/ 24 w 137"/>
                <a:gd name="T9" fmla="*/ 59 h 85"/>
                <a:gd name="T10" fmla="*/ 33 w 137"/>
                <a:gd name="T11" fmla="*/ 59 h 85"/>
                <a:gd name="T12" fmla="*/ 43 w 137"/>
                <a:gd name="T13" fmla="*/ 59 h 85"/>
                <a:gd name="T14" fmla="*/ 52 w 137"/>
                <a:gd name="T15" fmla="*/ 59 h 85"/>
                <a:gd name="T16" fmla="*/ 59 w 137"/>
                <a:gd name="T17" fmla="*/ 59 h 85"/>
                <a:gd name="T18" fmla="*/ 69 w 137"/>
                <a:gd name="T19" fmla="*/ 52 h 85"/>
                <a:gd name="T20" fmla="*/ 78 w 137"/>
                <a:gd name="T21" fmla="*/ 52 h 85"/>
                <a:gd name="T22" fmla="*/ 95 w 137"/>
                <a:gd name="T23" fmla="*/ 52 h 85"/>
                <a:gd name="T24" fmla="*/ 104 w 137"/>
                <a:gd name="T25" fmla="*/ 59 h 85"/>
                <a:gd name="T26" fmla="*/ 111 w 137"/>
                <a:gd name="T27" fmla="*/ 69 h 85"/>
                <a:gd name="T28" fmla="*/ 111 w 137"/>
                <a:gd name="T29" fmla="*/ 59 h 85"/>
                <a:gd name="T30" fmla="*/ 121 w 137"/>
                <a:gd name="T31" fmla="*/ 52 h 85"/>
                <a:gd name="T32" fmla="*/ 130 w 137"/>
                <a:gd name="T33" fmla="*/ 43 h 85"/>
                <a:gd name="T34" fmla="*/ 130 w 137"/>
                <a:gd name="T35" fmla="*/ 26 h 85"/>
                <a:gd name="T36" fmla="*/ 121 w 137"/>
                <a:gd name="T37" fmla="*/ 26 h 85"/>
                <a:gd name="T38" fmla="*/ 121 w 137"/>
                <a:gd name="T39" fmla="*/ 17 h 85"/>
                <a:gd name="T40" fmla="*/ 130 w 137"/>
                <a:gd name="T41" fmla="*/ 7 h 85"/>
                <a:gd name="T42" fmla="*/ 137 w 137"/>
                <a:gd name="T43" fmla="*/ 0 h 85"/>
                <a:gd name="T44" fmla="*/ 130 w 137"/>
                <a:gd name="T45" fmla="*/ 0 h 85"/>
                <a:gd name="T46" fmla="*/ 121 w 137"/>
                <a:gd name="T47" fmla="*/ 7 h 85"/>
                <a:gd name="T48" fmla="*/ 111 w 137"/>
                <a:gd name="T49" fmla="*/ 7 h 85"/>
                <a:gd name="T50" fmla="*/ 104 w 137"/>
                <a:gd name="T51" fmla="*/ 7 h 85"/>
                <a:gd name="T52" fmla="*/ 95 w 137"/>
                <a:gd name="T53" fmla="*/ 17 h 85"/>
                <a:gd name="T54" fmla="*/ 85 w 137"/>
                <a:gd name="T55" fmla="*/ 17 h 85"/>
                <a:gd name="T56" fmla="*/ 78 w 137"/>
                <a:gd name="T57" fmla="*/ 26 h 85"/>
                <a:gd name="T58" fmla="*/ 69 w 137"/>
                <a:gd name="T59" fmla="*/ 33 h 85"/>
                <a:gd name="T60" fmla="*/ 69 w 137"/>
                <a:gd name="T61" fmla="*/ 43 h 85"/>
                <a:gd name="T62" fmla="*/ 59 w 137"/>
                <a:gd name="T63" fmla="*/ 52 h 85"/>
                <a:gd name="T64" fmla="*/ 52 w 137"/>
                <a:gd name="T65" fmla="*/ 52 h 85"/>
                <a:gd name="T66" fmla="*/ 43 w 137"/>
                <a:gd name="T67" fmla="*/ 52 h 85"/>
                <a:gd name="T68" fmla="*/ 17 w 137"/>
                <a:gd name="T69" fmla="*/ 52 h 85"/>
                <a:gd name="T70" fmla="*/ 10 w 137"/>
                <a:gd name="T71" fmla="*/ 52 h 85"/>
                <a:gd name="T72" fmla="*/ 0 w 137"/>
                <a:gd name="T73" fmla="*/ 59 h 85"/>
                <a:gd name="T74" fmla="*/ 0 w 137"/>
                <a:gd name="T75" fmla="*/ 69 h 85"/>
                <a:gd name="T76" fmla="*/ 10 w 137"/>
                <a:gd name="T7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85">
                  <a:moveTo>
                    <a:pt x="10" y="85"/>
                  </a:moveTo>
                  <a:lnTo>
                    <a:pt x="10" y="78"/>
                  </a:lnTo>
                  <a:lnTo>
                    <a:pt x="10" y="69"/>
                  </a:lnTo>
                  <a:lnTo>
                    <a:pt x="17" y="59"/>
                  </a:lnTo>
                  <a:lnTo>
                    <a:pt x="24" y="59"/>
                  </a:lnTo>
                  <a:lnTo>
                    <a:pt x="33" y="59"/>
                  </a:lnTo>
                  <a:lnTo>
                    <a:pt x="43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9" y="52"/>
                  </a:lnTo>
                  <a:lnTo>
                    <a:pt x="78" y="52"/>
                  </a:lnTo>
                  <a:lnTo>
                    <a:pt x="95" y="52"/>
                  </a:lnTo>
                  <a:lnTo>
                    <a:pt x="104" y="59"/>
                  </a:lnTo>
                  <a:lnTo>
                    <a:pt x="111" y="69"/>
                  </a:lnTo>
                  <a:lnTo>
                    <a:pt x="111" y="59"/>
                  </a:lnTo>
                  <a:lnTo>
                    <a:pt x="121" y="52"/>
                  </a:lnTo>
                  <a:lnTo>
                    <a:pt x="130" y="43"/>
                  </a:lnTo>
                  <a:lnTo>
                    <a:pt x="130" y="26"/>
                  </a:lnTo>
                  <a:lnTo>
                    <a:pt x="121" y="26"/>
                  </a:lnTo>
                  <a:lnTo>
                    <a:pt x="121" y="17"/>
                  </a:lnTo>
                  <a:lnTo>
                    <a:pt x="130" y="7"/>
                  </a:lnTo>
                  <a:lnTo>
                    <a:pt x="137" y="0"/>
                  </a:lnTo>
                  <a:lnTo>
                    <a:pt x="130" y="0"/>
                  </a:lnTo>
                  <a:lnTo>
                    <a:pt x="121" y="7"/>
                  </a:lnTo>
                  <a:lnTo>
                    <a:pt x="111" y="7"/>
                  </a:lnTo>
                  <a:lnTo>
                    <a:pt x="104" y="7"/>
                  </a:lnTo>
                  <a:lnTo>
                    <a:pt x="95" y="17"/>
                  </a:lnTo>
                  <a:lnTo>
                    <a:pt x="85" y="17"/>
                  </a:lnTo>
                  <a:lnTo>
                    <a:pt x="78" y="26"/>
                  </a:lnTo>
                  <a:lnTo>
                    <a:pt x="69" y="33"/>
                  </a:lnTo>
                  <a:lnTo>
                    <a:pt x="69" y="43"/>
                  </a:lnTo>
                  <a:lnTo>
                    <a:pt x="59" y="52"/>
                  </a:lnTo>
                  <a:lnTo>
                    <a:pt x="52" y="52"/>
                  </a:lnTo>
                  <a:lnTo>
                    <a:pt x="43" y="52"/>
                  </a:lnTo>
                  <a:lnTo>
                    <a:pt x="17" y="52"/>
                  </a:lnTo>
                  <a:lnTo>
                    <a:pt x="10" y="52"/>
                  </a:lnTo>
                  <a:lnTo>
                    <a:pt x="0" y="59"/>
                  </a:lnTo>
                  <a:lnTo>
                    <a:pt x="0" y="69"/>
                  </a:lnTo>
                  <a:lnTo>
                    <a:pt x="10" y="8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39"/>
            <p:cNvSpPr>
              <a:spLocks/>
            </p:cNvSpPr>
            <p:nvPr/>
          </p:nvSpPr>
          <p:spPr bwMode="auto">
            <a:xfrm>
              <a:off x="4979988" y="3051175"/>
              <a:ext cx="217488" cy="134938"/>
            </a:xfrm>
            <a:custGeom>
              <a:avLst/>
              <a:gdLst>
                <a:gd name="T0" fmla="*/ 10 w 137"/>
                <a:gd name="T1" fmla="*/ 85 h 85"/>
                <a:gd name="T2" fmla="*/ 10 w 137"/>
                <a:gd name="T3" fmla="*/ 78 h 85"/>
                <a:gd name="T4" fmla="*/ 10 w 137"/>
                <a:gd name="T5" fmla="*/ 69 h 85"/>
                <a:gd name="T6" fmla="*/ 17 w 137"/>
                <a:gd name="T7" fmla="*/ 59 h 85"/>
                <a:gd name="T8" fmla="*/ 24 w 137"/>
                <a:gd name="T9" fmla="*/ 59 h 85"/>
                <a:gd name="T10" fmla="*/ 33 w 137"/>
                <a:gd name="T11" fmla="*/ 59 h 85"/>
                <a:gd name="T12" fmla="*/ 43 w 137"/>
                <a:gd name="T13" fmla="*/ 59 h 85"/>
                <a:gd name="T14" fmla="*/ 52 w 137"/>
                <a:gd name="T15" fmla="*/ 59 h 85"/>
                <a:gd name="T16" fmla="*/ 59 w 137"/>
                <a:gd name="T17" fmla="*/ 59 h 85"/>
                <a:gd name="T18" fmla="*/ 69 w 137"/>
                <a:gd name="T19" fmla="*/ 52 h 85"/>
                <a:gd name="T20" fmla="*/ 78 w 137"/>
                <a:gd name="T21" fmla="*/ 52 h 85"/>
                <a:gd name="T22" fmla="*/ 95 w 137"/>
                <a:gd name="T23" fmla="*/ 52 h 85"/>
                <a:gd name="T24" fmla="*/ 104 w 137"/>
                <a:gd name="T25" fmla="*/ 59 h 85"/>
                <a:gd name="T26" fmla="*/ 111 w 137"/>
                <a:gd name="T27" fmla="*/ 69 h 85"/>
                <a:gd name="T28" fmla="*/ 111 w 137"/>
                <a:gd name="T29" fmla="*/ 59 h 85"/>
                <a:gd name="T30" fmla="*/ 121 w 137"/>
                <a:gd name="T31" fmla="*/ 52 h 85"/>
                <a:gd name="T32" fmla="*/ 130 w 137"/>
                <a:gd name="T33" fmla="*/ 43 h 85"/>
                <a:gd name="T34" fmla="*/ 130 w 137"/>
                <a:gd name="T35" fmla="*/ 26 h 85"/>
                <a:gd name="T36" fmla="*/ 121 w 137"/>
                <a:gd name="T37" fmla="*/ 26 h 85"/>
                <a:gd name="T38" fmla="*/ 121 w 137"/>
                <a:gd name="T39" fmla="*/ 17 h 85"/>
                <a:gd name="T40" fmla="*/ 130 w 137"/>
                <a:gd name="T41" fmla="*/ 7 h 85"/>
                <a:gd name="T42" fmla="*/ 137 w 137"/>
                <a:gd name="T43" fmla="*/ 0 h 85"/>
                <a:gd name="T44" fmla="*/ 130 w 137"/>
                <a:gd name="T45" fmla="*/ 0 h 85"/>
                <a:gd name="T46" fmla="*/ 121 w 137"/>
                <a:gd name="T47" fmla="*/ 7 h 85"/>
                <a:gd name="T48" fmla="*/ 111 w 137"/>
                <a:gd name="T49" fmla="*/ 7 h 85"/>
                <a:gd name="T50" fmla="*/ 104 w 137"/>
                <a:gd name="T51" fmla="*/ 7 h 85"/>
                <a:gd name="T52" fmla="*/ 95 w 137"/>
                <a:gd name="T53" fmla="*/ 17 h 85"/>
                <a:gd name="T54" fmla="*/ 85 w 137"/>
                <a:gd name="T55" fmla="*/ 17 h 85"/>
                <a:gd name="T56" fmla="*/ 78 w 137"/>
                <a:gd name="T57" fmla="*/ 26 h 85"/>
                <a:gd name="T58" fmla="*/ 69 w 137"/>
                <a:gd name="T59" fmla="*/ 33 h 85"/>
                <a:gd name="T60" fmla="*/ 69 w 137"/>
                <a:gd name="T61" fmla="*/ 43 h 85"/>
                <a:gd name="T62" fmla="*/ 59 w 137"/>
                <a:gd name="T63" fmla="*/ 52 h 85"/>
                <a:gd name="T64" fmla="*/ 52 w 137"/>
                <a:gd name="T65" fmla="*/ 52 h 85"/>
                <a:gd name="T66" fmla="*/ 43 w 137"/>
                <a:gd name="T67" fmla="*/ 52 h 85"/>
                <a:gd name="T68" fmla="*/ 17 w 137"/>
                <a:gd name="T69" fmla="*/ 52 h 85"/>
                <a:gd name="T70" fmla="*/ 10 w 137"/>
                <a:gd name="T71" fmla="*/ 52 h 85"/>
                <a:gd name="T72" fmla="*/ 0 w 137"/>
                <a:gd name="T73" fmla="*/ 59 h 85"/>
                <a:gd name="T74" fmla="*/ 0 w 137"/>
                <a:gd name="T75" fmla="*/ 69 h 85"/>
                <a:gd name="T76" fmla="*/ 10 w 137"/>
                <a:gd name="T7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85">
                  <a:moveTo>
                    <a:pt x="10" y="85"/>
                  </a:moveTo>
                  <a:lnTo>
                    <a:pt x="10" y="78"/>
                  </a:lnTo>
                  <a:lnTo>
                    <a:pt x="10" y="69"/>
                  </a:lnTo>
                  <a:lnTo>
                    <a:pt x="17" y="59"/>
                  </a:lnTo>
                  <a:lnTo>
                    <a:pt x="24" y="59"/>
                  </a:lnTo>
                  <a:lnTo>
                    <a:pt x="33" y="59"/>
                  </a:lnTo>
                  <a:lnTo>
                    <a:pt x="43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9" y="52"/>
                  </a:lnTo>
                  <a:lnTo>
                    <a:pt x="78" y="52"/>
                  </a:lnTo>
                  <a:lnTo>
                    <a:pt x="95" y="52"/>
                  </a:lnTo>
                  <a:lnTo>
                    <a:pt x="104" y="59"/>
                  </a:lnTo>
                  <a:lnTo>
                    <a:pt x="111" y="69"/>
                  </a:lnTo>
                  <a:lnTo>
                    <a:pt x="111" y="59"/>
                  </a:lnTo>
                  <a:lnTo>
                    <a:pt x="121" y="52"/>
                  </a:lnTo>
                  <a:lnTo>
                    <a:pt x="130" y="43"/>
                  </a:lnTo>
                  <a:lnTo>
                    <a:pt x="130" y="26"/>
                  </a:lnTo>
                  <a:lnTo>
                    <a:pt x="121" y="26"/>
                  </a:lnTo>
                  <a:lnTo>
                    <a:pt x="121" y="17"/>
                  </a:lnTo>
                  <a:lnTo>
                    <a:pt x="130" y="7"/>
                  </a:lnTo>
                  <a:lnTo>
                    <a:pt x="137" y="0"/>
                  </a:lnTo>
                  <a:lnTo>
                    <a:pt x="130" y="0"/>
                  </a:lnTo>
                  <a:lnTo>
                    <a:pt x="121" y="7"/>
                  </a:lnTo>
                  <a:lnTo>
                    <a:pt x="111" y="7"/>
                  </a:lnTo>
                  <a:lnTo>
                    <a:pt x="104" y="7"/>
                  </a:lnTo>
                  <a:lnTo>
                    <a:pt x="95" y="17"/>
                  </a:lnTo>
                  <a:lnTo>
                    <a:pt x="85" y="17"/>
                  </a:lnTo>
                  <a:lnTo>
                    <a:pt x="78" y="26"/>
                  </a:lnTo>
                  <a:lnTo>
                    <a:pt x="69" y="33"/>
                  </a:lnTo>
                  <a:lnTo>
                    <a:pt x="69" y="43"/>
                  </a:lnTo>
                  <a:lnTo>
                    <a:pt x="59" y="52"/>
                  </a:lnTo>
                  <a:lnTo>
                    <a:pt x="52" y="52"/>
                  </a:lnTo>
                  <a:lnTo>
                    <a:pt x="43" y="52"/>
                  </a:lnTo>
                  <a:lnTo>
                    <a:pt x="17" y="52"/>
                  </a:lnTo>
                  <a:lnTo>
                    <a:pt x="10" y="52"/>
                  </a:lnTo>
                  <a:lnTo>
                    <a:pt x="0" y="59"/>
                  </a:lnTo>
                  <a:lnTo>
                    <a:pt x="0" y="69"/>
                  </a:lnTo>
                  <a:lnTo>
                    <a:pt x="10" y="8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40"/>
            <p:cNvSpPr>
              <a:spLocks/>
            </p:cNvSpPr>
            <p:nvPr/>
          </p:nvSpPr>
          <p:spPr bwMode="auto">
            <a:xfrm>
              <a:off x="5073651" y="3378200"/>
              <a:ext cx="71438" cy="68263"/>
            </a:xfrm>
            <a:custGeom>
              <a:avLst/>
              <a:gdLst>
                <a:gd name="T0" fmla="*/ 45 w 45"/>
                <a:gd name="T1" fmla="*/ 43 h 43"/>
                <a:gd name="T2" fmla="*/ 36 w 45"/>
                <a:gd name="T3" fmla="*/ 43 h 43"/>
                <a:gd name="T4" fmla="*/ 19 w 45"/>
                <a:gd name="T5" fmla="*/ 43 h 43"/>
                <a:gd name="T6" fmla="*/ 19 w 45"/>
                <a:gd name="T7" fmla="*/ 36 h 43"/>
                <a:gd name="T8" fmla="*/ 0 w 45"/>
                <a:gd name="T9" fmla="*/ 36 h 43"/>
                <a:gd name="T10" fmla="*/ 0 w 45"/>
                <a:gd name="T11" fmla="*/ 17 h 43"/>
                <a:gd name="T12" fmla="*/ 0 w 45"/>
                <a:gd name="T13" fmla="*/ 10 h 43"/>
                <a:gd name="T14" fmla="*/ 10 w 45"/>
                <a:gd name="T15" fmla="*/ 10 h 43"/>
                <a:gd name="T16" fmla="*/ 10 w 45"/>
                <a:gd name="T17" fmla="*/ 0 h 43"/>
                <a:gd name="T18" fmla="*/ 19 w 45"/>
                <a:gd name="T19" fmla="*/ 10 h 43"/>
                <a:gd name="T20" fmla="*/ 26 w 45"/>
                <a:gd name="T21" fmla="*/ 0 h 43"/>
                <a:gd name="T22" fmla="*/ 36 w 45"/>
                <a:gd name="T23" fmla="*/ 10 h 43"/>
                <a:gd name="T24" fmla="*/ 45 w 45"/>
                <a:gd name="T25" fmla="*/ 10 h 43"/>
                <a:gd name="T26" fmla="*/ 45 w 45"/>
                <a:gd name="T27" fmla="*/ 17 h 43"/>
                <a:gd name="T28" fmla="*/ 45 w 45"/>
                <a:gd name="T29" fmla="*/ 26 h 43"/>
                <a:gd name="T30" fmla="*/ 45 w 45"/>
                <a:gd name="T31" fmla="*/ 36 h 43"/>
                <a:gd name="T32" fmla="*/ 45 w 45"/>
                <a:gd name="T33" fmla="*/ 43 h 43"/>
                <a:gd name="T34" fmla="*/ 36 w 45"/>
                <a:gd name="T35" fmla="*/ 43 h 43"/>
                <a:gd name="T36" fmla="*/ 45 w 45"/>
                <a:gd name="T3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3">
                  <a:moveTo>
                    <a:pt x="45" y="43"/>
                  </a:moveTo>
                  <a:lnTo>
                    <a:pt x="36" y="43"/>
                  </a:lnTo>
                  <a:lnTo>
                    <a:pt x="19" y="43"/>
                  </a:lnTo>
                  <a:lnTo>
                    <a:pt x="19" y="36"/>
                  </a:lnTo>
                  <a:lnTo>
                    <a:pt x="0" y="36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19" y="10"/>
                  </a:lnTo>
                  <a:lnTo>
                    <a:pt x="26" y="0"/>
                  </a:lnTo>
                  <a:lnTo>
                    <a:pt x="36" y="10"/>
                  </a:lnTo>
                  <a:lnTo>
                    <a:pt x="45" y="10"/>
                  </a:lnTo>
                  <a:lnTo>
                    <a:pt x="45" y="17"/>
                  </a:lnTo>
                  <a:lnTo>
                    <a:pt x="45" y="26"/>
                  </a:lnTo>
                  <a:lnTo>
                    <a:pt x="45" y="36"/>
                  </a:lnTo>
                  <a:lnTo>
                    <a:pt x="45" y="43"/>
                  </a:lnTo>
                  <a:lnTo>
                    <a:pt x="36" y="43"/>
                  </a:lnTo>
                  <a:lnTo>
                    <a:pt x="45" y="4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41"/>
            <p:cNvSpPr>
              <a:spLocks/>
            </p:cNvSpPr>
            <p:nvPr/>
          </p:nvSpPr>
          <p:spPr bwMode="auto">
            <a:xfrm>
              <a:off x="5073651" y="3378200"/>
              <a:ext cx="71438" cy="68263"/>
            </a:xfrm>
            <a:custGeom>
              <a:avLst/>
              <a:gdLst>
                <a:gd name="T0" fmla="*/ 45 w 45"/>
                <a:gd name="T1" fmla="*/ 43 h 43"/>
                <a:gd name="T2" fmla="*/ 36 w 45"/>
                <a:gd name="T3" fmla="*/ 43 h 43"/>
                <a:gd name="T4" fmla="*/ 19 w 45"/>
                <a:gd name="T5" fmla="*/ 43 h 43"/>
                <a:gd name="T6" fmla="*/ 19 w 45"/>
                <a:gd name="T7" fmla="*/ 36 h 43"/>
                <a:gd name="T8" fmla="*/ 0 w 45"/>
                <a:gd name="T9" fmla="*/ 36 h 43"/>
                <a:gd name="T10" fmla="*/ 0 w 45"/>
                <a:gd name="T11" fmla="*/ 17 h 43"/>
                <a:gd name="T12" fmla="*/ 0 w 45"/>
                <a:gd name="T13" fmla="*/ 10 h 43"/>
                <a:gd name="T14" fmla="*/ 10 w 45"/>
                <a:gd name="T15" fmla="*/ 10 h 43"/>
                <a:gd name="T16" fmla="*/ 10 w 45"/>
                <a:gd name="T17" fmla="*/ 0 h 43"/>
                <a:gd name="T18" fmla="*/ 19 w 45"/>
                <a:gd name="T19" fmla="*/ 10 h 43"/>
                <a:gd name="T20" fmla="*/ 26 w 45"/>
                <a:gd name="T21" fmla="*/ 0 h 43"/>
                <a:gd name="T22" fmla="*/ 36 w 45"/>
                <a:gd name="T23" fmla="*/ 10 h 43"/>
                <a:gd name="T24" fmla="*/ 45 w 45"/>
                <a:gd name="T25" fmla="*/ 10 h 43"/>
                <a:gd name="T26" fmla="*/ 45 w 45"/>
                <a:gd name="T27" fmla="*/ 17 h 43"/>
                <a:gd name="T28" fmla="*/ 45 w 45"/>
                <a:gd name="T29" fmla="*/ 26 h 43"/>
                <a:gd name="T30" fmla="*/ 45 w 45"/>
                <a:gd name="T31" fmla="*/ 36 h 43"/>
                <a:gd name="T32" fmla="*/ 45 w 45"/>
                <a:gd name="T33" fmla="*/ 43 h 43"/>
                <a:gd name="T34" fmla="*/ 36 w 45"/>
                <a:gd name="T35" fmla="*/ 43 h 43"/>
                <a:gd name="T36" fmla="*/ 45 w 45"/>
                <a:gd name="T3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3">
                  <a:moveTo>
                    <a:pt x="45" y="43"/>
                  </a:moveTo>
                  <a:lnTo>
                    <a:pt x="36" y="43"/>
                  </a:lnTo>
                  <a:lnTo>
                    <a:pt x="19" y="43"/>
                  </a:lnTo>
                  <a:lnTo>
                    <a:pt x="19" y="36"/>
                  </a:lnTo>
                  <a:lnTo>
                    <a:pt x="0" y="36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19" y="10"/>
                  </a:lnTo>
                  <a:lnTo>
                    <a:pt x="26" y="0"/>
                  </a:lnTo>
                  <a:lnTo>
                    <a:pt x="36" y="10"/>
                  </a:lnTo>
                  <a:lnTo>
                    <a:pt x="45" y="10"/>
                  </a:lnTo>
                  <a:lnTo>
                    <a:pt x="45" y="17"/>
                  </a:lnTo>
                  <a:lnTo>
                    <a:pt x="45" y="26"/>
                  </a:lnTo>
                  <a:lnTo>
                    <a:pt x="45" y="36"/>
                  </a:lnTo>
                  <a:lnTo>
                    <a:pt x="45" y="43"/>
                  </a:lnTo>
                  <a:lnTo>
                    <a:pt x="36" y="43"/>
                  </a:lnTo>
                  <a:lnTo>
                    <a:pt x="45" y="4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42"/>
            <p:cNvSpPr>
              <a:spLocks/>
            </p:cNvSpPr>
            <p:nvPr/>
          </p:nvSpPr>
          <p:spPr bwMode="auto">
            <a:xfrm>
              <a:off x="5164138" y="3311525"/>
              <a:ext cx="139700" cy="160338"/>
            </a:xfrm>
            <a:custGeom>
              <a:avLst/>
              <a:gdLst>
                <a:gd name="T0" fmla="*/ 45 w 88"/>
                <a:gd name="T1" fmla="*/ 101 h 101"/>
                <a:gd name="T2" fmla="*/ 26 w 88"/>
                <a:gd name="T3" fmla="*/ 94 h 101"/>
                <a:gd name="T4" fmla="*/ 36 w 88"/>
                <a:gd name="T5" fmla="*/ 94 h 101"/>
                <a:gd name="T6" fmla="*/ 36 w 88"/>
                <a:gd name="T7" fmla="*/ 85 h 101"/>
                <a:gd name="T8" fmla="*/ 26 w 88"/>
                <a:gd name="T9" fmla="*/ 85 h 101"/>
                <a:gd name="T10" fmla="*/ 10 w 88"/>
                <a:gd name="T11" fmla="*/ 85 h 101"/>
                <a:gd name="T12" fmla="*/ 0 w 88"/>
                <a:gd name="T13" fmla="*/ 75 h 101"/>
                <a:gd name="T14" fmla="*/ 0 w 88"/>
                <a:gd name="T15" fmla="*/ 68 h 101"/>
                <a:gd name="T16" fmla="*/ 10 w 88"/>
                <a:gd name="T17" fmla="*/ 59 h 101"/>
                <a:gd name="T18" fmla="*/ 0 w 88"/>
                <a:gd name="T19" fmla="*/ 52 h 101"/>
                <a:gd name="T20" fmla="*/ 0 w 88"/>
                <a:gd name="T21" fmla="*/ 42 h 101"/>
                <a:gd name="T22" fmla="*/ 10 w 88"/>
                <a:gd name="T23" fmla="*/ 33 h 101"/>
                <a:gd name="T24" fmla="*/ 19 w 88"/>
                <a:gd name="T25" fmla="*/ 33 h 101"/>
                <a:gd name="T26" fmla="*/ 26 w 88"/>
                <a:gd name="T27" fmla="*/ 26 h 101"/>
                <a:gd name="T28" fmla="*/ 26 w 88"/>
                <a:gd name="T29" fmla="*/ 16 h 101"/>
                <a:gd name="T30" fmla="*/ 36 w 88"/>
                <a:gd name="T31" fmla="*/ 16 h 101"/>
                <a:gd name="T32" fmla="*/ 36 w 88"/>
                <a:gd name="T33" fmla="*/ 26 h 101"/>
                <a:gd name="T34" fmla="*/ 26 w 88"/>
                <a:gd name="T35" fmla="*/ 33 h 101"/>
                <a:gd name="T36" fmla="*/ 36 w 88"/>
                <a:gd name="T37" fmla="*/ 42 h 101"/>
                <a:gd name="T38" fmla="*/ 45 w 88"/>
                <a:gd name="T39" fmla="*/ 42 h 101"/>
                <a:gd name="T40" fmla="*/ 45 w 88"/>
                <a:gd name="T41" fmla="*/ 33 h 101"/>
                <a:gd name="T42" fmla="*/ 45 w 88"/>
                <a:gd name="T43" fmla="*/ 26 h 101"/>
                <a:gd name="T44" fmla="*/ 52 w 88"/>
                <a:gd name="T45" fmla="*/ 26 h 101"/>
                <a:gd name="T46" fmla="*/ 62 w 88"/>
                <a:gd name="T47" fmla="*/ 26 h 101"/>
                <a:gd name="T48" fmla="*/ 71 w 88"/>
                <a:gd name="T49" fmla="*/ 16 h 101"/>
                <a:gd name="T50" fmla="*/ 62 w 88"/>
                <a:gd name="T51" fmla="*/ 7 h 101"/>
                <a:gd name="T52" fmla="*/ 52 w 88"/>
                <a:gd name="T53" fmla="*/ 7 h 101"/>
                <a:gd name="T54" fmla="*/ 62 w 88"/>
                <a:gd name="T55" fmla="*/ 0 h 101"/>
                <a:gd name="T56" fmla="*/ 71 w 88"/>
                <a:gd name="T57" fmla="*/ 0 h 101"/>
                <a:gd name="T58" fmla="*/ 88 w 88"/>
                <a:gd name="T59" fmla="*/ 0 h 101"/>
                <a:gd name="T60" fmla="*/ 78 w 88"/>
                <a:gd name="T61" fmla="*/ 7 h 101"/>
                <a:gd name="T62" fmla="*/ 88 w 88"/>
                <a:gd name="T63" fmla="*/ 7 h 101"/>
                <a:gd name="T64" fmla="*/ 78 w 88"/>
                <a:gd name="T65" fmla="*/ 16 h 101"/>
                <a:gd name="T66" fmla="*/ 88 w 88"/>
                <a:gd name="T67" fmla="*/ 33 h 101"/>
                <a:gd name="T68" fmla="*/ 78 w 88"/>
                <a:gd name="T69" fmla="*/ 42 h 101"/>
                <a:gd name="T70" fmla="*/ 62 w 88"/>
                <a:gd name="T71" fmla="*/ 59 h 101"/>
                <a:gd name="T72" fmla="*/ 71 w 88"/>
                <a:gd name="T73" fmla="*/ 68 h 101"/>
                <a:gd name="T74" fmla="*/ 62 w 88"/>
                <a:gd name="T75" fmla="*/ 85 h 101"/>
                <a:gd name="T76" fmla="*/ 52 w 88"/>
                <a:gd name="T77" fmla="*/ 85 h 101"/>
                <a:gd name="T78" fmla="*/ 45 w 88"/>
                <a:gd name="T79" fmla="*/ 94 h 101"/>
                <a:gd name="T80" fmla="*/ 52 w 88"/>
                <a:gd name="T81" fmla="*/ 101 h 101"/>
                <a:gd name="T82" fmla="*/ 45 w 88"/>
                <a:gd name="T8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01">
                  <a:moveTo>
                    <a:pt x="45" y="101"/>
                  </a:moveTo>
                  <a:lnTo>
                    <a:pt x="26" y="94"/>
                  </a:lnTo>
                  <a:lnTo>
                    <a:pt x="36" y="94"/>
                  </a:lnTo>
                  <a:lnTo>
                    <a:pt x="36" y="85"/>
                  </a:lnTo>
                  <a:lnTo>
                    <a:pt x="26" y="85"/>
                  </a:lnTo>
                  <a:lnTo>
                    <a:pt x="10" y="85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10" y="59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10" y="33"/>
                  </a:lnTo>
                  <a:lnTo>
                    <a:pt x="19" y="33"/>
                  </a:lnTo>
                  <a:lnTo>
                    <a:pt x="26" y="26"/>
                  </a:lnTo>
                  <a:lnTo>
                    <a:pt x="26" y="16"/>
                  </a:lnTo>
                  <a:lnTo>
                    <a:pt x="36" y="16"/>
                  </a:lnTo>
                  <a:lnTo>
                    <a:pt x="36" y="26"/>
                  </a:lnTo>
                  <a:lnTo>
                    <a:pt x="26" y="33"/>
                  </a:lnTo>
                  <a:lnTo>
                    <a:pt x="36" y="42"/>
                  </a:lnTo>
                  <a:lnTo>
                    <a:pt x="45" y="42"/>
                  </a:lnTo>
                  <a:lnTo>
                    <a:pt x="45" y="33"/>
                  </a:lnTo>
                  <a:lnTo>
                    <a:pt x="45" y="26"/>
                  </a:lnTo>
                  <a:lnTo>
                    <a:pt x="52" y="26"/>
                  </a:lnTo>
                  <a:lnTo>
                    <a:pt x="62" y="26"/>
                  </a:lnTo>
                  <a:lnTo>
                    <a:pt x="71" y="16"/>
                  </a:lnTo>
                  <a:lnTo>
                    <a:pt x="62" y="7"/>
                  </a:lnTo>
                  <a:lnTo>
                    <a:pt x="52" y="7"/>
                  </a:lnTo>
                  <a:lnTo>
                    <a:pt x="62" y="0"/>
                  </a:lnTo>
                  <a:lnTo>
                    <a:pt x="71" y="0"/>
                  </a:lnTo>
                  <a:lnTo>
                    <a:pt x="88" y="0"/>
                  </a:lnTo>
                  <a:lnTo>
                    <a:pt x="78" y="7"/>
                  </a:lnTo>
                  <a:lnTo>
                    <a:pt x="88" y="7"/>
                  </a:lnTo>
                  <a:lnTo>
                    <a:pt x="78" y="16"/>
                  </a:lnTo>
                  <a:lnTo>
                    <a:pt x="88" y="33"/>
                  </a:lnTo>
                  <a:lnTo>
                    <a:pt x="78" y="42"/>
                  </a:lnTo>
                  <a:lnTo>
                    <a:pt x="62" y="59"/>
                  </a:lnTo>
                  <a:lnTo>
                    <a:pt x="71" y="68"/>
                  </a:lnTo>
                  <a:lnTo>
                    <a:pt x="62" y="85"/>
                  </a:lnTo>
                  <a:lnTo>
                    <a:pt x="52" y="85"/>
                  </a:lnTo>
                  <a:lnTo>
                    <a:pt x="45" y="94"/>
                  </a:lnTo>
                  <a:lnTo>
                    <a:pt x="52" y="101"/>
                  </a:lnTo>
                  <a:lnTo>
                    <a:pt x="45" y="101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43"/>
            <p:cNvSpPr>
              <a:spLocks/>
            </p:cNvSpPr>
            <p:nvPr/>
          </p:nvSpPr>
          <p:spPr bwMode="auto">
            <a:xfrm>
              <a:off x="5164138" y="3311525"/>
              <a:ext cx="139700" cy="160338"/>
            </a:xfrm>
            <a:custGeom>
              <a:avLst/>
              <a:gdLst>
                <a:gd name="T0" fmla="*/ 45 w 88"/>
                <a:gd name="T1" fmla="*/ 101 h 101"/>
                <a:gd name="T2" fmla="*/ 26 w 88"/>
                <a:gd name="T3" fmla="*/ 94 h 101"/>
                <a:gd name="T4" fmla="*/ 36 w 88"/>
                <a:gd name="T5" fmla="*/ 94 h 101"/>
                <a:gd name="T6" fmla="*/ 36 w 88"/>
                <a:gd name="T7" fmla="*/ 85 h 101"/>
                <a:gd name="T8" fmla="*/ 26 w 88"/>
                <a:gd name="T9" fmla="*/ 85 h 101"/>
                <a:gd name="T10" fmla="*/ 10 w 88"/>
                <a:gd name="T11" fmla="*/ 85 h 101"/>
                <a:gd name="T12" fmla="*/ 0 w 88"/>
                <a:gd name="T13" fmla="*/ 75 h 101"/>
                <a:gd name="T14" fmla="*/ 0 w 88"/>
                <a:gd name="T15" fmla="*/ 68 h 101"/>
                <a:gd name="T16" fmla="*/ 10 w 88"/>
                <a:gd name="T17" fmla="*/ 59 h 101"/>
                <a:gd name="T18" fmla="*/ 0 w 88"/>
                <a:gd name="T19" fmla="*/ 52 h 101"/>
                <a:gd name="T20" fmla="*/ 0 w 88"/>
                <a:gd name="T21" fmla="*/ 42 h 101"/>
                <a:gd name="T22" fmla="*/ 10 w 88"/>
                <a:gd name="T23" fmla="*/ 33 h 101"/>
                <a:gd name="T24" fmla="*/ 19 w 88"/>
                <a:gd name="T25" fmla="*/ 33 h 101"/>
                <a:gd name="T26" fmla="*/ 26 w 88"/>
                <a:gd name="T27" fmla="*/ 26 h 101"/>
                <a:gd name="T28" fmla="*/ 26 w 88"/>
                <a:gd name="T29" fmla="*/ 16 h 101"/>
                <a:gd name="T30" fmla="*/ 36 w 88"/>
                <a:gd name="T31" fmla="*/ 16 h 101"/>
                <a:gd name="T32" fmla="*/ 36 w 88"/>
                <a:gd name="T33" fmla="*/ 26 h 101"/>
                <a:gd name="T34" fmla="*/ 26 w 88"/>
                <a:gd name="T35" fmla="*/ 33 h 101"/>
                <a:gd name="T36" fmla="*/ 36 w 88"/>
                <a:gd name="T37" fmla="*/ 42 h 101"/>
                <a:gd name="T38" fmla="*/ 45 w 88"/>
                <a:gd name="T39" fmla="*/ 42 h 101"/>
                <a:gd name="T40" fmla="*/ 45 w 88"/>
                <a:gd name="T41" fmla="*/ 33 h 101"/>
                <a:gd name="T42" fmla="*/ 45 w 88"/>
                <a:gd name="T43" fmla="*/ 26 h 101"/>
                <a:gd name="T44" fmla="*/ 52 w 88"/>
                <a:gd name="T45" fmla="*/ 26 h 101"/>
                <a:gd name="T46" fmla="*/ 62 w 88"/>
                <a:gd name="T47" fmla="*/ 26 h 101"/>
                <a:gd name="T48" fmla="*/ 71 w 88"/>
                <a:gd name="T49" fmla="*/ 16 h 101"/>
                <a:gd name="T50" fmla="*/ 62 w 88"/>
                <a:gd name="T51" fmla="*/ 7 h 101"/>
                <a:gd name="T52" fmla="*/ 52 w 88"/>
                <a:gd name="T53" fmla="*/ 7 h 101"/>
                <a:gd name="T54" fmla="*/ 62 w 88"/>
                <a:gd name="T55" fmla="*/ 0 h 101"/>
                <a:gd name="T56" fmla="*/ 71 w 88"/>
                <a:gd name="T57" fmla="*/ 0 h 101"/>
                <a:gd name="T58" fmla="*/ 88 w 88"/>
                <a:gd name="T59" fmla="*/ 0 h 101"/>
                <a:gd name="T60" fmla="*/ 78 w 88"/>
                <a:gd name="T61" fmla="*/ 7 h 101"/>
                <a:gd name="T62" fmla="*/ 88 w 88"/>
                <a:gd name="T63" fmla="*/ 7 h 101"/>
                <a:gd name="T64" fmla="*/ 78 w 88"/>
                <a:gd name="T65" fmla="*/ 16 h 101"/>
                <a:gd name="T66" fmla="*/ 88 w 88"/>
                <a:gd name="T67" fmla="*/ 33 h 101"/>
                <a:gd name="T68" fmla="*/ 78 w 88"/>
                <a:gd name="T69" fmla="*/ 42 h 101"/>
                <a:gd name="T70" fmla="*/ 62 w 88"/>
                <a:gd name="T71" fmla="*/ 59 h 101"/>
                <a:gd name="T72" fmla="*/ 71 w 88"/>
                <a:gd name="T73" fmla="*/ 68 h 101"/>
                <a:gd name="T74" fmla="*/ 62 w 88"/>
                <a:gd name="T75" fmla="*/ 85 h 101"/>
                <a:gd name="T76" fmla="*/ 52 w 88"/>
                <a:gd name="T77" fmla="*/ 85 h 101"/>
                <a:gd name="T78" fmla="*/ 45 w 88"/>
                <a:gd name="T79" fmla="*/ 94 h 101"/>
                <a:gd name="T80" fmla="*/ 52 w 88"/>
                <a:gd name="T81" fmla="*/ 101 h 101"/>
                <a:gd name="T82" fmla="*/ 45 w 88"/>
                <a:gd name="T8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01">
                  <a:moveTo>
                    <a:pt x="45" y="101"/>
                  </a:moveTo>
                  <a:lnTo>
                    <a:pt x="26" y="94"/>
                  </a:lnTo>
                  <a:lnTo>
                    <a:pt x="36" y="94"/>
                  </a:lnTo>
                  <a:lnTo>
                    <a:pt x="36" y="85"/>
                  </a:lnTo>
                  <a:lnTo>
                    <a:pt x="26" y="85"/>
                  </a:lnTo>
                  <a:lnTo>
                    <a:pt x="10" y="85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10" y="59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10" y="33"/>
                  </a:lnTo>
                  <a:lnTo>
                    <a:pt x="19" y="33"/>
                  </a:lnTo>
                  <a:lnTo>
                    <a:pt x="26" y="26"/>
                  </a:lnTo>
                  <a:lnTo>
                    <a:pt x="26" y="16"/>
                  </a:lnTo>
                  <a:lnTo>
                    <a:pt x="36" y="16"/>
                  </a:lnTo>
                  <a:lnTo>
                    <a:pt x="36" y="26"/>
                  </a:lnTo>
                  <a:lnTo>
                    <a:pt x="26" y="33"/>
                  </a:lnTo>
                  <a:lnTo>
                    <a:pt x="36" y="42"/>
                  </a:lnTo>
                  <a:lnTo>
                    <a:pt x="45" y="42"/>
                  </a:lnTo>
                  <a:lnTo>
                    <a:pt x="45" y="33"/>
                  </a:lnTo>
                  <a:lnTo>
                    <a:pt x="45" y="26"/>
                  </a:lnTo>
                  <a:lnTo>
                    <a:pt x="52" y="26"/>
                  </a:lnTo>
                  <a:lnTo>
                    <a:pt x="62" y="26"/>
                  </a:lnTo>
                  <a:lnTo>
                    <a:pt x="71" y="16"/>
                  </a:lnTo>
                  <a:lnTo>
                    <a:pt x="62" y="7"/>
                  </a:lnTo>
                  <a:lnTo>
                    <a:pt x="52" y="7"/>
                  </a:lnTo>
                  <a:lnTo>
                    <a:pt x="62" y="0"/>
                  </a:lnTo>
                  <a:lnTo>
                    <a:pt x="71" y="0"/>
                  </a:lnTo>
                  <a:lnTo>
                    <a:pt x="88" y="0"/>
                  </a:lnTo>
                  <a:lnTo>
                    <a:pt x="78" y="7"/>
                  </a:lnTo>
                  <a:lnTo>
                    <a:pt x="88" y="7"/>
                  </a:lnTo>
                  <a:lnTo>
                    <a:pt x="78" y="16"/>
                  </a:lnTo>
                  <a:lnTo>
                    <a:pt x="88" y="33"/>
                  </a:lnTo>
                  <a:lnTo>
                    <a:pt x="78" y="42"/>
                  </a:lnTo>
                  <a:lnTo>
                    <a:pt x="62" y="59"/>
                  </a:lnTo>
                  <a:lnTo>
                    <a:pt x="71" y="68"/>
                  </a:lnTo>
                  <a:lnTo>
                    <a:pt x="62" y="85"/>
                  </a:lnTo>
                  <a:lnTo>
                    <a:pt x="52" y="85"/>
                  </a:lnTo>
                  <a:lnTo>
                    <a:pt x="45" y="94"/>
                  </a:lnTo>
                  <a:lnTo>
                    <a:pt x="52" y="101"/>
                  </a:lnTo>
                  <a:lnTo>
                    <a:pt x="45" y="101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44"/>
            <p:cNvSpPr>
              <a:spLocks/>
            </p:cNvSpPr>
            <p:nvPr/>
          </p:nvSpPr>
          <p:spPr bwMode="auto">
            <a:xfrm>
              <a:off x="5153026" y="3487738"/>
              <a:ext cx="52388" cy="41275"/>
            </a:xfrm>
            <a:custGeom>
              <a:avLst/>
              <a:gdLst>
                <a:gd name="T0" fmla="*/ 26 w 33"/>
                <a:gd name="T1" fmla="*/ 26 h 26"/>
                <a:gd name="T2" fmla="*/ 17 w 33"/>
                <a:gd name="T3" fmla="*/ 26 h 26"/>
                <a:gd name="T4" fmla="*/ 7 w 33"/>
                <a:gd name="T5" fmla="*/ 16 h 26"/>
                <a:gd name="T6" fmla="*/ 0 w 33"/>
                <a:gd name="T7" fmla="*/ 9 h 26"/>
                <a:gd name="T8" fmla="*/ 0 w 33"/>
                <a:gd name="T9" fmla="*/ 0 h 26"/>
                <a:gd name="T10" fmla="*/ 7 w 33"/>
                <a:gd name="T11" fmla="*/ 0 h 26"/>
                <a:gd name="T12" fmla="*/ 17 w 33"/>
                <a:gd name="T13" fmla="*/ 0 h 26"/>
                <a:gd name="T14" fmla="*/ 17 w 33"/>
                <a:gd name="T15" fmla="*/ 9 h 26"/>
                <a:gd name="T16" fmla="*/ 26 w 33"/>
                <a:gd name="T17" fmla="*/ 9 h 26"/>
                <a:gd name="T18" fmla="*/ 33 w 33"/>
                <a:gd name="T19" fmla="*/ 16 h 26"/>
                <a:gd name="T20" fmla="*/ 33 w 33"/>
                <a:gd name="T21" fmla="*/ 26 h 26"/>
                <a:gd name="T22" fmla="*/ 26 w 3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6">
                  <a:moveTo>
                    <a:pt x="26" y="26"/>
                  </a:moveTo>
                  <a:lnTo>
                    <a:pt x="17" y="26"/>
                  </a:lnTo>
                  <a:lnTo>
                    <a:pt x="7" y="16"/>
                  </a:lnTo>
                  <a:lnTo>
                    <a:pt x="0" y="9"/>
                  </a:lnTo>
                  <a:lnTo>
                    <a:pt x="0" y="0"/>
                  </a:lnTo>
                  <a:lnTo>
                    <a:pt x="7" y="0"/>
                  </a:lnTo>
                  <a:lnTo>
                    <a:pt x="17" y="0"/>
                  </a:lnTo>
                  <a:lnTo>
                    <a:pt x="17" y="9"/>
                  </a:lnTo>
                  <a:lnTo>
                    <a:pt x="26" y="9"/>
                  </a:lnTo>
                  <a:lnTo>
                    <a:pt x="33" y="16"/>
                  </a:lnTo>
                  <a:lnTo>
                    <a:pt x="33" y="26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45"/>
            <p:cNvSpPr>
              <a:spLocks/>
            </p:cNvSpPr>
            <p:nvPr/>
          </p:nvSpPr>
          <p:spPr bwMode="auto">
            <a:xfrm>
              <a:off x="5153026" y="3487738"/>
              <a:ext cx="52388" cy="41275"/>
            </a:xfrm>
            <a:custGeom>
              <a:avLst/>
              <a:gdLst>
                <a:gd name="T0" fmla="*/ 26 w 33"/>
                <a:gd name="T1" fmla="*/ 26 h 26"/>
                <a:gd name="T2" fmla="*/ 17 w 33"/>
                <a:gd name="T3" fmla="*/ 26 h 26"/>
                <a:gd name="T4" fmla="*/ 7 w 33"/>
                <a:gd name="T5" fmla="*/ 16 h 26"/>
                <a:gd name="T6" fmla="*/ 0 w 33"/>
                <a:gd name="T7" fmla="*/ 9 h 26"/>
                <a:gd name="T8" fmla="*/ 0 w 33"/>
                <a:gd name="T9" fmla="*/ 0 h 26"/>
                <a:gd name="T10" fmla="*/ 7 w 33"/>
                <a:gd name="T11" fmla="*/ 0 h 26"/>
                <a:gd name="T12" fmla="*/ 17 w 33"/>
                <a:gd name="T13" fmla="*/ 0 h 26"/>
                <a:gd name="T14" fmla="*/ 17 w 33"/>
                <a:gd name="T15" fmla="*/ 9 h 26"/>
                <a:gd name="T16" fmla="*/ 26 w 33"/>
                <a:gd name="T17" fmla="*/ 9 h 26"/>
                <a:gd name="T18" fmla="*/ 33 w 33"/>
                <a:gd name="T19" fmla="*/ 16 h 26"/>
                <a:gd name="T20" fmla="*/ 33 w 33"/>
                <a:gd name="T21" fmla="*/ 26 h 26"/>
                <a:gd name="T22" fmla="*/ 26 w 3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6">
                  <a:moveTo>
                    <a:pt x="26" y="26"/>
                  </a:moveTo>
                  <a:lnTo>
                    <a:pt x="17" y="26"/>
                  </a:lnTo>
                  <a:lnTo>
                    <a:pt x="7" y="16"/>
                  </a:lnTo>
                  <a:lnTo>
                    <a:pt x="0" y="9"/>
                  </a:lnTo>
                  <a:lnTo>
                    <a:pt x="0" y="0"/>
                  </a:lnTo>
                  <a:lnTo>
                    <a:pt x="7" y="0"/>
                  </a:lnTo>
                  <a:lnTo>
                    <a:pt x="17" y="0"/>
                  </a:lnTo>
                  <a:lnTo>
                    <a:pt x="17" y="9"/>
                  </a:lnTo>
                  <a:lnTo>
                    <a:pt x="26" y="9"/>
                  </a:lnTo>
                  <a:lnTo>
                    <a:pt x="33" y="16"/>
                  </a:lnTo>
                  <a:lnTo>
                    <a:pt x="33" y="26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46"/>
            <p:cNvSpPr>
              <a:spLocks/>
            </p:cNvSpPr>
            <p:nvPr/>
          </p:nvSpPr>
          <p:spPr bwMode="auto">
            <a:xfrm>
              <a:off x="5221288" y="3487738"/>
              <a:ext cx="25400" cy="41275"/>
            </a:xfrm>
            <a:custGeom>
              <a:avLst/>
              <a:gdLst>
                <a:gd name="T0" fmla="*/ 0 w 16"/>
                <a:gd name="T1" fmla="*/ 16 h 26"/>
                <a:gd name="T2" fmla="*/ 0 w 16"/>
                <a:gd name="T3" fmla="*/ 9 h 26"/>
                <a:gd name="T4" fmla="*/ 0 w 16"/>
                <a:gd name="T5" fmla="*/ 0 h 26"/>
                <a:gd name="T6" fmla="*/ 9 w 16"/>
                <a:gd name="T7" fmla="*/ 9 h 26"/>
                <a:gd name="T8" fmla="*/ 16 w 16"/>
                <a:gd name="T9" fmla="*/ 9 h 26"/>
                <a:gd name="T10" fmla="*/ 16 w 16"/>
                <a:gd name="T11" fmla="*/ 16 h 26"/>
                <a:gd name="T12" fmla="*/ 9 w 16"/>
                <a:gd name="T13" fmla="*/ 16 h 26"/>
                <a:gd name="T14" fmla="*/ 9 w 16"/>
                <a:gd name="T15" fmla="*/ 26 h 26"/>
                <a:gd name="T16" fmla="*/ 0 w 16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6">
                  <a:moveTo>
                    <a:pt x="0" y="16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9" y="9"/>
                  </a:lnTo>
                  <a:lnTo>
                    <a:pt x="16" y="9"/>
                  </a:lnTo>
                  <a:lnTo>
                    <a:pt x="16" y="16"/>
                  </a:lnTo>
                  <a:lnTo>
                    <a:pt x="9" y="16"/>
                  </a:lnTo>
                  <a:lnTo>
                    <a:pt x="9" y="2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47"/>
            <p:cNvSpPr>
              <a:spLocks/>
            </p:cNvSpPr>
            <p:nvPr/>
          </p:nvSpPr>
          <p:spPr bwMode="auto">
            <a:xfrm>
              <a:off x="5221288" y="3487738"/>
              <a:ext cx="25400" cy="41275"/>
            </a:xfrm>
            <a:custGeom>
              <a:avLst/>
              <a:gdLst>
                <a:gd name="T0" fmla="*/ 0 w 16"/>
                <a:gd name="T1" fmla="*/ 16 h 26"/>
                <a:gd name="T2" fmla="*/ 0 w 16"/>
                <a:gd name="T3" fmla="*/ 9 h 26"/>
                <a:gd name="T4" fmla="*/ 0 w 16"/>
                <a:gd name="T5" fmla="*/ 0 h 26"/>
                <a:gd name="T6" fmla="*/ 9 w 16"/>
                <a:gd name="T7" fmla="*/ 9 h 26"/>
                <a:gd name="T8" fmla="*/ 16 w 16"/>
                <a:gd name="T9" fmla="*/ 9 h 26"/>
                <a:gd name="T10" fmla="*/ 16 w 16"/>
                <a:gd name="T11" fmla="*/ 16 h 26"/>
                <a:gd name="T12" fmla="*/ 9 w 16"/>
                <a:gd name="T13" fmla="*/ 16 h 26"/>
                <a:gd name="T14" fmla="*/ 9 w 16"/>
                <a:gd name="T15" fmla="*/ 26 h 26"/>
                <a:gd name="T16" fmla="*/ 0 w 16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6">
                  <a:moveTo>
                    <a:pt x="0" y="16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9" y="9"/>
                  </a:lnTo>
                  <a:lnTo>
                    <a:pt x="16" y="9"/>
                  </a:lnTo>
                  <a:lnTo>
                    <a:pt x="16" y="16"/>
                  </a:lnTo>
                  <a:lnTo>
                    <a:pt x="9" y="16"/>
                  </a:lnTo>
                  <a:lnTo>
                    <a:pt x="9" y="2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48"/>
            <p:cNvSpPr>
              <a:spLocks/>
            </p:cNvSpPr>
            <p:nvPr/>
          </p:nvSpPr>
          <p:spPr bwMode="auto">
            <a:xfrm>
              <a:off x="5168901" y="4065588"/>
              <a:ext cx="1050925" cy="511175"/>
            </a:xfrm>
            <a:custGeom>
              <a:avLst/>
              <a:gdLst>
                <a:gd name="T0" fmla="*/ 636 w 662"/>
                <a:gd name="T1" fmla="*/ 235 h 322"/>
                <a:gd name="T2" fmla="*/ 650 w 662"/>
                <a:gd name="T3" fmla="*/ 216 h 322"/>
                <a:gd name="T4" fmla="*/ 662 w 662"/>
                <a:gd name="T5" fmla="*/ 194 h 322"/>
                <a:gd name="T6" fmla="*/ 638 w 662"/>
                <a:gd name="T7" fmla="*/ 180 h 322"/>
                <a:gd name="T8" fmla="*/ 612 w 662"/>
                <a:gd name="T9" fmla="*/ 164 h 322"/>
                <a:gd name="T10" fmla="*/ 586 w 662"/>
                <a:gd name="T11" fmla="*/ 135 h 322"/>
                <a:gd name="T12" fmla="*/ 544 w 662"/>
                <a:gd name="T13" fmla="*/ 164 h 322"/>
                <a:gd name="T14" fmla="*/ 534 w 662"/>
                <a:gd name="T15" fmla="*/ 142 h 322"/>
                <a:gd name="T16" fmla="*/ 501 w 662"/>
                <a:gd name="T17" fmla="*/ 147 h 322"/>
                <a:gd name="T18" fmla="*/ 492 w 662"/>
                <a:gd name="T19" fmla="*/ 147 h 322"/>
                <a:gd name="T20" fmla="*/ 466 w 662"/>
                <a:gd name="T21" fmla="*/ 147 h 322"/>
                <a:gd name="T22" fmla="*/ 430 w 662"/>
                <a:gd name="T23" fmla="*/ 147 h 322"/>
                <a:gd name="T24" fmla="*/ 406 w 662"/>
                <a:gd name="T25" fmla="*/ 121 h 322"/>
                <a:gd name="T26" fmla="*/ 362 w 662"/>
                <a:gd name="T27" fmla="*/ 102 h 322"/>
                <a:gd name="T28" fmla="*/ 328 w 662"/>
                <a:gd name="T29" fmla="*/ 78 h 322"/>
                <a:gd name="T30" fmla="*/ 309 w 662"/>
                <a:gd name="T31" fmla="*/ 85 h 322"/>
                <a:gd name="T32" fmla="*/ 293 w 662"/>
                <a:gd name="T33" fmla="*/ 102 h 322"/>
                <a:gd name="T34" fmla="*/ 257 w 662"/>
                <a:gd name="T35" fmla="*/ 78 h 322"/>
                <a:gd name="T36" fmla="*/ 267 w 662"/>
                <a:gd name="T37" fmla="*/ 52 h 322"/>
                <a:gd name="T38" fmla="*/ 224 w 662"/>
                <a:gd name="T39" fmla="*/ 43 h 322"/>
                <a:gd name="T40" fmla="*/ 205 w 662"/>
                <a:gd name="T41" fmla="*/ 26 h 322"/>
                <a:gd name="T42" fmla="*/ 198 w 662"/>
                <a:gd name="T43" fmla="*/ 0 h 322"/>
                <a:gd name="T44" fmla="*/ 172 w 662"/>
                <a:gd name="T45" fmla="*/ 17 h 322"/>
                <a:gd name="T46" fmla="*/ 156 w 662"/>
                <a:gd name="T47" fmla="*/ 0 h 322"/>
                <a:gd name="T48" fmla="*/ 120 w 662"/>
                <a:gd name="T49" fmla="*/ 26 h 322"/>
                <a:gd name="T50" fmla="*/ 75 w 662"/>
                <a:gd name="T51" fmla="*/ 52 h 322"/>
                <a:gd name="T52" fmla="*/ 33 w 662"/>
                <a:gd name="T53" fmla="*/ 59 h 322"/>
                <a:gd name="T54" fmla="*/ 9 w 662"/>
                <a:gd name="T55" fmla="*/ 52 h 322"/>
                <a:gd name="T56" fmla="*/ 9 w 662"/>
                <a:gd name="T57" fmla="*/ 78 h 322"/>
                <a:gd name="T58" fmla="*/ 26 w 662"/>
                <a:gd name="T59" fmla="*/ 102 h 322"/>
                <a:gd name="T60" fmla="*/ 33 w 662"/>
                <a:gd name="T61" fmla="*/ 138 h 322"/>
                <a:gd name="T62" fmla="*/ 61 w 662"/>
                <a:gd name="T63" fmla="*/ 180 h 322"/>
                <a:gd name="T64" fmla="*/ 82 w 662"/>
                <a:gd name="T65" fmla="*/ 199 h 322"/>
                <a:gd name="T66" fmla="*/ 104 w 662"/>
                <a:gd name="T67" fmla="*/ 225 h 322"/>
                <a:gd name="T68" fmla="*/ 137 w 662"/>
                <a:gd name="T69" fmla="*/ 232 h 322"/>
                <a:gd name="T70" fmla="*/ 163 w 662"/>
                <a:gd name="T71" fmla="*/ 216 h 322"/>
                <a:gd name="T72" fmla="*/ 189 w 662"/>
                <a:gd name="T73" fmla="*/ 206 h 322"/>
                <a:gd name="T74" fmla="*/ 215 w 662"/>
                <a:gd name="T75" fmla="*/ 216 h 322"/>
                <a:gd name="T76" fmla="*/ 246 w 662"/>
                <a:gd name="T77" fmla="*/ 223 h 322"/>
                <a:gd name="T78" fmla="*/ 267 w 662"/>
                <a:gd name="T79" fmla="*/ 242 h 322"/>
                <a:gd name="T80" fmla="*/ 291 w 662"/>
                <a:gd name="T81" fmla="*/ 251 h 322"/>
                <a:gd name="T82" fmla="*/ 286 w 662"/>
                <a:gd name="T83" fmla="*/ 275 h 322"/>
                <a:gd name="T84" fmla="*/ 319 w 662"/>
                <a:gd name="T85" fmla="*/ 301 h 322"/>
                <a:gd name="T86" fmla="*/ 345 w 662"/>
                <a:gd name="T87" fmla="*/ 320 h 322"/>
                <a:gd name="T88" fmla="*/ 380 w 662"/>
                <a:gd name="T89" fmla="*/ 320 h 322"/>
                <a:gd name="T90" fmla="*/ 404 w 662"/>
                <a:gd name="T91" fmla="*/ 313 h 322"/>
                <a:gd name="T92" fmla="*/ 418 w 662"/>
                <a:gd name="T93" fmla="*/ 296 h 322"/>
                <a:gd name="T94" fmla="*/ 449 w 662"/>
                <a:gd name="T95" fmla="*/ 294 h 322"/>
                <a:gd name="T96" fmla="*/ 482 w 662"/>
                <a:gd name="T97" fmla="*/ 275 h 322"/>
                <a:gd name="T98" fmla="*/ 518 w 662"/>
                <a:gd name="T99" fmla="*/ 249 h 322"/>
                <a:gd name="T100" fmla="*/ 534 w 662"/>
                <a:gd name="T101" fmla="*/ 232 h 322"/>
                <a:gd name="T102" fmla="*/ 570 w 662"/>
                <a:gd name="T103" fmla="*/ 232 h 322"/>
                <a:gd name="T104" fmla="*/ 579 w 662"/>
                <a:gd name="T105" fmla="*/ 242 h 322"/>
                <a:gd name="T106" fmla="*/ 622 w 662"/>
                <a:gd name="T107" fmla="*/ 23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2" h="322">
                  <a:moveTo>
                    <a:pt x="636" y="256"/>
                  </a:moveTo>
                  <a:lnTo>
                    <a:pt x="638" y="239"/>
                  </a:lnTo>
                  <a:lnTo>
                    <a:pt x="636" y="235"/>
                  </a:lnTo>
                  <a:lnTo>
                    <a:pt x="638" y="225"/>
                  </a:lnTo>
                  <a:lnTo>
                    <a:pt x="643" y="216"/>
                  </a:lnTo>
                  <a:lnTo>
                    <a:pt x="650" y="216"/>
                  </a:lnTo>
                  <a:lnTo>
                    <a:pt x="648" y="206"/>
                  </a:lnTo>
                  <a:lnTo>
                    <a:pt x="653" y="199"/>
                  </a:lnTo>
                  <a:lnTo>
                    <a:pt x="662" y="194"/>
                  </a:lnTo>
                  <a:lnTo>
                    <a:pt x="660" y="180"/>
                  </a:lnTo>
                  <a:lnTo>
                    <a:pt x="648" y="180"/>
                  </a:lnTo>
                  <a:lnTo>
                    <a:pt x="638" y="180"/>
                  </a:lnTo>
                  <a:lnTo>
                    <a:pt x="629" y="180"/>
                  </a:lnTo>
                  <a:lnTo>
                    <a:pt x="622" y="173"/>
                  </a:lnTo>
                  <a:lnTo>
                    <a:pt x="612" y="164"/>
                  </a:lnTo>
                  <a:lnTo>
                    <a:pt x="603" y="156"/>
                  </a:lnTo>
                  <a:lnTo>
                    <a:pt x="596" y="156"/>
                  </a:lnTo>
                  <a:lnTo>
                    <a:pt x="586" y="135"/>
                  </a:lnTo>
                  <a:lnTo>
                    <a:pt x="574" y="147"/>
                  </a:lnTo>
                  <a:lnTo>
                    <a:pt x="570" y="156"/>
                  </a:lnTo>
                  <a:lnTo>
                    <a:pt x="544" y="164"/>
                  </a:lnTo>
                  <a:lnTo>
                    <a:pt x="546" y="154"/>
                  </a:lnTo>
                  <a:lnTo>
                    <a:pt x="541" y="135"/>
                  </a:lnTo>
                  <a:lnTo>
                    <a:pt x="534" y="142"/>
                  </a:lnTo>
                  <a:lnTo>
                    <a:pt x="527" y="147"/>
                  </a:lnTo>
                  <a:lnTo>
                    <a:pt x="518" y="138"/>
                  </a:lnTo>
                  <a:lnTo>
                    <a:pt x="501" y="147"/>
                  </a:lnTo>
                  <a:lnTo>
                    <a:pt x="501" y="156"/>
                  </a:lnTo>
                  <a:lnTo>
                    <a:pt x="492" y="164"/>
                  </a:lnTo>
                  <a:lnTo>
                    <a:pt x="492" y="147"/>
                  </a:lnTo>
                  <a:lnTo>
                    <a:pt x="482" y="138"/>
                  </a:lnTo>
                  <a:lnTo>
                    <a:pt x="475" y="147"/>
                  </a:lnTo>
                  <a:lnTo>
                    <a:pt x="466" y="147"/>
                  </a:lnTo>
                  <a:lnTo>
                    <a:pt x="456" y="156"/>
                  </a:lnTo>
                  <a:lnTo>
                    <a:pt x="449" y="147"/>
                  </a:lnTo>
                  <a:lnTo>
                    <a:pt x="430" y="147"/>
                  </a:lnTo>
                  <a:lnTo>
                    <a:pt x="423" y="138"/>
                  </a:lnTo>
                  <a:lnTo>
                    <a:pt x="414" y="130"/>
                  </a:lnTo>
                  <a:lnTo>
                    <a:pt x="406" y="121"/>
                  </a:lnTo>
                  <a:lnTo>
                    <a:pt x="388" y="121"/>
                  </a:lnTo>
                  <a:lnTo>
                    <a:pt x="371" y="111"/>
                  </a:lnTo>
                  <a:lnTo>
                    <a:pt x="362" y="102"/>
                  </a:lnTo>
                  <a:lnTo>
                    <a:pt x="345" y="78"/>
                  </a:lnTo>
                  <a:lnTo>
                    <a:pt x="336" y="85"/>
                  </a:lnTo>
                  <a:lnTo>
                    <a:pt x="328" y="78"/>
                  </a:lnTo>
                  <a:lnTo>
                    <a:pt x="309" y="78"/>
                  </a:lnTo>
                  <a:lnTo>
                    <a:pt x="302" y="78"/>
                  </a:lnTo>
                  <a:lnTo>
                    <a:pt x="309" y="85"/>
                  </a:lnTo>
                  <a:lnTo>
                    <a:pt x="302" y="85"/>
                  </a:lnTo>
                  <a:lnTo>
                    <a:pt x="293" y="95"/>
                  </a:lnTo>
                  <a:lnTo>
                    <a:pt x="293" y="102"/>
                  </a:lnTo>
                  <a:lnTo>
                    <a:pt x="283" y="85"/>
                  </a:lnTo>
                  <a:lnTo>
                    <a:pt x="276" y="78"/>
                  </a:lnTo>
                  <a:lnTo>
                    <a:pt x="257" y="78"/>
                  </a:lnTo>
                  <a:lnTo>
                    <a:pt x="267" y="69"/>
                  </a:lnTo>
                  <a:lnTo>
                    <a:pt x="276" y="59"/>
                  </a:lnTo>
                  <a:lnTo>
                    <a:pt x="267" y="52"/>
                  </a:lnTo>
                  <a:lnTo>
                    <a:pt x="250" y="52"/>
                  </a:lnTo>
                  <a:lnTo>
                    <a:pt x="234" y="43"/>
                  </a:lnTo>
                  <a:lnTo>
                    <a:pt x="224" y="43"/>
                  </a:lnTo>
                  <a:lnTo>
                    <a:pt x="215" y="33"/>
                  </a:lnTo>
                  <a:lnTo>
                    <a:pt x="205" y="33"/>
                  </a:lnTo>
                  <a:lnTo>
                    <a:pt x="205" y="26"/>
                  </a:lnTo>
                  <a:lnTo>
                    <a:pt x="205" y="17"/>
                  </a:lnTo>
                  <a:lnTo>
                    <a:pt x="205" y="0"/>
                  </a:lnTo>
                  <a:lnTo>
                    <a:pt x="198" y="0"/>
                  </a:lnTo>
                  <a:lnTo>
                    <a:pt x="182" y="0"/>
                  </a:lnTo>
                  <a:lnTo>
                    <a:pt x="182" y="10"/>
                  </a:lnTo>
                  <a:lnTo>
                    <a:pt x="172" y="17"/>
                  </a:lnTo>
                  <a:lnTo>
                    <a:pt x="163" y="17"/>
                  </a:lnTo>
                  <a:lnTo>
                    <a:pt x="163" y="10"/>
                  </a:lnTo>
                  <a:lnTo>
                    <a:pt x="156" y="0"/>
                  </a:lnTo>
                  <a:lnTo>
                    <a:pt x="137" y="10"/>
                  </a:lnTo>
                  <a:lnTo>
                    <a:pt x="130" y="17"/>
                  </a:lnTo>
                  <a:lnTo>
                    <a:pt x="120" y="26"/>
                  </a:lnTo>
                  <a:lnTo>
                    <a:pt x="94" y="43"/>
                  </a:lnTo>
                  <a:lnTo>
                    <a:pt x="85" y="43"/>
                  </a:lnTo>
                  <a:lnTo>
                    <a:pt x="75" y="52"/>
                  </a:lnTo>
                  <a:lnTo>
                    <a:pt x="68" y="52"/>
                  </a:lnTo>
                  <a:lnTo>
                    <a:pt x="52" y="59"/>
                  </a:lnTo>
                  <a:lnTo>
                    <a:pt x="33" y="59"/>
                  </a:lnTo>
                  <a:lnTo>
                    <a:pt x="26" y="52"/>
                  </a:lnTo>
                  <a:lnTo>
                    <a:pt x="9" y="59"/>
                  </a:lnTo>
                  <a:lnTo>
                    <a:pt x="9" y="52"/>
                  </a:lnTo>
                  <a:lnTo>
                    <a:pt x="0" y="43"/>
                  </a:lnTo>
                  <a:lnTo>
                    <a:pt x="0" y="59"/>
                  </a:lnTo>
                  <a:lnTo>
                    <a:pt x="9" y="78"/>
                  </a:lnTo>
                  <a:lnTo>
                    <a:pt x="16" y="78"/>
                  </a:lnTo>
                  <a:lnTo>
                    <a:pt x="16" y="95"/>
                  </a:lnTo>
                  <a:lnTo>
                    <a:pt x="26" y="102"/>
                  </a:lnTo>
                  <a:lnTo>
                    <a:pt x="33" y="111"/>
                  </a:lnTo>
                  <a:lnTo>
                    <a:pt x="33" y="130"/>
                  </a:lnTo>
                  <a:lnTo>
                    <a:pt x="33" y="138"/>
                  </a:lnTo>
                  <a:lnTo>
                    <a:pt x="42" y="147"/>
                  </a:lnTo>
                  <a:lnTo>
                    <a:pt x="52" y="164"/>
                  </a:lnTo>
                  <a:lnTo>
                    <a:pt x="61" y="180"/>
                  </a:lnTo>
                  <a:lnTo>
                    <a:pt x="68" y="190"/>
                  </a:lnTo>
                  <a:lnTo>
                    <a:pt x="75" y="190"/>
                  </a:lnTo>
                  <a:lnTo>
                    <a:pt x="82" y="199"/>
                  </a:lnTo>
                  <a:lnTo>
                    <a:pt x="89" y="206"/>
                  </a:lnTo>
                  <a:lnTo>
                    <a:pt x="97" y="216"/>
                  </a:lnTo>
                  <a:lnTo>
                    <a:pt x="104" y="225"/>
                  </a:lnTo>
                  <a:lnTo>
                    <a:pt x="111" y="225"/>
                  </a:lnTo>
                  <a:lnTo>
                    <a:pt x="120" y="232"/>
                  </a:lnTo>
                  <a:lnTo>
                    <a:pt x="137" y="232"/>
                  </a:lnTo>
                  <a:lnTo>
                    <a:pt x="156" y="232"/>
                  </a:lnTo>
                  <a:lnTo>
                    <a:pt x="163" y="225"/>
                  </a:lnTo>
                  <a:lnTo>
                    <a:pt x="163" y="216"/>
                  </a:lnTo>
                  <a:lnTo>
                    <a:pt x="168" y="211"/>
                  </a:lnTo>
                  <a:lnTo>
                    <a:pt x="172" y="206"/>
                  </a:lnTo>
                  <a:lnTo>
                    <a:pt x="189" y="206"/>
                  </a:lnTo>
                  <a:lnTo>
                    <a:pt x="198" y="206"/>
                  </a:lnTo>
                  <a:lnTo>
                    <a:pt x="205" y="206"/>
                  </a:lnTo>
                  <a:lnTo>
                    <a:pt x="215" y="216"/>
                  </a:lnTo>
                  <a:lnTo>
                    <a:pt x="224" y="216"/>
                  </a:lnTo>
                  <a:lnTo>
                    <a:pt x="241" y="216"/>
                  </a:lnTo>
                  <a:lnTo>
                    <a:pt x="246" y="223"/>
                  </a:lnTo>
                  <a:lnTo>
                    <a:pt x="250" y="227"/>
                  </a:lnTo>
                  <a:lnTo>
                    <a:pt x="253" y="235"/>
                  </a:lnTo>
                  <a:lnTo>
                    <a:pt x="267" y="242"/>
                  </a:lnTo>
                  <a:lnTo>
                    <a:pt x="276" y="244"/>
                  </a:lnTo>
                  <a:lnTo>
                    <a:pt x="286" y="244"/>
                  </a:lnTo>
                  <a:lnTo>
                    <a:pt x="291" y="251"/>
                  </a:lnTo>
                  <a:lnTo>
                    <a:pt x="288" y="258"/>
                  </a:lnTo>
                  <a:lnTo>
                    <a:pt x="298" y="270"/>
                  </a:lnTo>
                  <a:lnTo>
                    <a:pt x="286" y="275"/>
                  </a:lnTo>
                  <a:lnTo>
                    <a:pt x="295" y="294"/>
                  </a:lnTo>
                  <a:lnTo>
                    <a:pt x="309" y="294"/>
                  </a:lnTo>
                  <a:lnTo>
                    <a:pt x="319" y="301"/>
                  </a:lnTo>
                  <a:lnTo>
                    <a:pt x="326" y="308"/>
                  </a:lnTo>
                  <a:lnTo>
                    <a:pt x="336" y="315"/>
                  </a:lnTo>
                  <a:lnTo>
                    <a:pt x="345" y="320"/>
                  </a:lnTo>
                  <a:lnTo>
                    <a:pt x="362" y="322"/>
                  </a:lnTo>
                  <a:lnTo>
                    <a:pt x="371" y="320"/>
                  </a:lnTo>
                  <a:lnTo>
                    <a:pt x="380" y="320"/>
                  </a:lnTo>
                  <a:lnTo>
                    <a:pt x="380" y="317"/>
                  </a:lnTo>
                  <a:lnTo>
                    <a:pt x="397" y="313"/>
                  </a:lnTo>
                  <a:lnTo>
                    <a:pt x="404" y="313"/>
                  </a:lnTo>
                  <a:lnTo>
                    <a:pt x="411" y="310"/>
                  </a:lnTo>
                  <a:lnTo>
                    <a:pt x="414" y="301"/>
                  </a:lnTo>
                  <a:lnTo>
                    <a:pt x="418" y="296"/>
                  </a:lnTo>
                  <a:lnTo>
                    <a:pt x="423" y="294"/>
                  </a:lnTo>
                  <a:lnTo>
                    <a:pt x="440" y="294"/>
                  </a:lnTo>
                  <a:lnTo>
                    <a:pt x="449" y="294"/>
                  </a:lnTo>
                  <a:lnTo>
                    <a:pt x="456" y="294"/>
                  </a:lnTo>
                  <a:lnTo>
                    <a:pt x="475" y="284"/>
                  </a:lnTo>
                  <a:lnTo>
                    <a:pt x="482" y="275"/>
                  </a:lnTo>
                  <a:lnTo>
                    <a:pt x="501" y="268"/>
                  </a:lnTo>
                  <a:lnTo>
                    <a:pt x="508" y="258"/>
                  </a:lnTo>
                  <a:lnTo>
                    <a:pt x="518" y="249"/>
                  </a:lnTo>
                  <a:lnTo>
                    <a:pt x="518" y="242"/>
                  </a:lnTo>
                  <a:lnTo>
                    <a:pt x="527" y="232"/>
                  </a:lnTo>
                  <a:lnTo>
                    <a:pt x="534" y="232"/>
                  </a:lnTo>
                  <a:lnTo>
                    <a:pt x="544" y="232"/>
                  </a:lnTo>
                  <a:lnTo>
                    <a:pt x="560" y="232"/>
                  </a:lnTo>
                  <a:lnTo>
                    <a:pt x="570" y="232"/>
                  </a:lnTo>
                  <a:lnTo>
                    <a:pt x="572" y="235"/>
                  </a:lnTo>
                  <a:lnTo>
                    <a:pt x="579" y="235"/>
                  </a:lnTo>
                  <a:lnTo>
                    <a:pt x="579" y="242"/>
                  </a:lnTo>
                  <a:lnTo>
                    <a:pt x="596" y="242"/>
                  </a:lnTo>
                  <a:lnTo>
                    <a:pt x="603" y="249"/>
                  </a:lnTo>
                  <a:lnTo>
                    <a:pt x="622" y="239"/>
                  </a:lnTo>
                  <a:lnTo>
                    <a:pt x="636" y="25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49"/>
            <p:cNvSpPr>
              <a:spLocks/>
            </p:cNvSpPr>
            <p:nvPr/>
          </p:nvSpPr>
          <p:spPr bwMode="auto">
            <a:xfrm>
              <a:off x="5168901" y="4065588"/>
              <a:ext cx="1050925" cy="511175"/>
            </a:xfrm>
            <a:custGeom>
              <a:avLst/>
              <a:gdLst>
                <a:gd name="T0" fmla="*/ 636 w 662"/>
                <a:gd name="T1" fmla="*/ 235 h 322"/>
                <a:gd name="T2" fmla="*/ 650 w 662"/>
                <a:gd name="T3" fmla="*/ 216 h 322"/>
                <a:gd name="T4" fmla="*/ 662 w 662"/>
                <a:gd name="T5" fmla="*/ 194 h 322"/>
                <a:gd name="T6" fmla="*/ 638 w 662"/>
                <a:gd name="T7" fmla="*/ 180 h 322"/>
                <a:gd name="T8" fmla="*/ 612 w 662"/>
                <a:gd name="T9" fmla="*/ 164 h 322"/>
                <a:gd name="T10" fmla="*/ 586 w 662"/>
                <a:gd name="T11" fmla="*/ 135 h 322"/>
                <a:gd name="T12" fmla="*/ 544 w 662"/>
                <a:gd name="T13" fmla="*/ 164 h 322"/>
                <a:gd name="T14" fmla="*/ 534 w 662"/>
                <a:gd name="T15" fmla="*/ 142 h 322"/>
                <a:gd name="T16" fmla="*/ 501 w 662"/>
                <a:gd name="T17" fmla="*/ 147 h 322"/>
                <a:gd name="T18" fmla="*/ 492 w 662"/>
                <a:gd name="T19" fmla="*/ 147 h 322"/>
                <a:gd name="T20" fmla="*/ 466 w 662"/>
                <a:gd name="T21" fmla="*/ 147 h 322"/>
                <a:gd name="T22" fmla="*/ 430 w 662"/>
                <a:gd name="T23" fmla="*/ 147 h 322"/>
                <a:gd name="T24" fmla="*/ 406 w 662"/>
                <a:gd name="T25" fmla="*/ 121 h 322"/>
                <a:gd name="T26" fmla="*/ 362 w 662"/>
                <a:gd name="T27" fmla="*/ 102 h 322"/>
                <a:gd name="T28" fmla="*/ 328 w 662"/>
                <a:gd name="T29" fmla="*/ 78 h 322"/>
                <a:gd name="T30" fmla="*/ 309 w 662"/>
                <a:gd name="T31" fmla="*/ 85 h 322"/>
                <a:gd name="T32" fmla="*/ 293 w 662"/>
                <a:gd name="T33" fmla="*/ 102 h 322"/>
                <a:gd name="T34" fmla="*/ 257 w 662"/>
                <a:gd name="T35" fmla="*/ 78 h 322"/>
                <a:gd name="T36" fmla="*/ 267 w 662"/>
                <a:gd name="T37" fmla="*/ 52 h 322"/>
                <a:gd name="T38" fmla="*/ 224 w 662"/>
                <a:gd name="T39" fmla="*/ 43 h 322"/>
                <a:gd name="T40" fmla="*/ 205 w 662"/>
                <a:gd name="T41" fmla="*/ 26 h 322"/>
                <a:gd name="T42" fmla="*/ 198 w 662"/>
                <a:gd name="T43" fmla="*/ 0 h 322"/>
                <a:gd name="T44" fmla="*/ 172 w 662"/>
                <a:gd name="T45" fmla="*/ 17 h 322"/>
                <a:gd name="T46" fmla="*/ 156 w 662"/>
                <a:gd name="T47" fmla="*/ 0 h 322"/>
                <a:gd name="T48" fmla="*/ 120 w 662"/>
                <a:gd name="T49" fmla="*/ 26 h 322"/>
                <a:gd name="T50" fmla="*/ 75 w 662"/>
                <a:gd name="T51" fmla="*/ 52 h 322"/>
                <a:gd name="T52" fmla="*/ 33 w 662"/>
                <a:gd name="T53" fmla="*/ 59 h 322"/>
                <a:gd name="T54" fmla="*/ 9 w 662"/>
                <a:gd name="T55" fmla="*/ 52 h 322"/>
                <a:gd name="T56" fmla="*/ 9 w 662"/>
                <a:gd name="T57" fmla="*/ 78 h 322"/>
                <a:gd name="T58" fmla="*/ 26 w 662"/>
                <a:gd name="T59" fmla="*/ 102 h 322"/>
                <a:gd name="T60" fmla="*/ 33 w 662"/>
                <a:gd name="T61" fmla="*/ 138 h 322"/>
                <a:gd name="T62" fmla="*/ 61 w 662"/>
                <a:gd name="T63" fmla="*/ 180 h 322"/>
                <a:gd name="T64" fmla="*/ 82 w 662"/>
                <a:gd name="T65" fmla="*/ 199 h 322"/>
                <a:gd name="T66" fmla="*/ 104 w 662"/>
                <a:gd name="T67" fmla="*/ 225 h 322"/>
                <a:gd name="T68" fmla="*/ 137 w 662"/>
                <a:gd name="T69" fmla="*/ 232 h 322"/>
                <a:gd name="T70" fmla="*/ 163 w 662"/>
                <a:gd name="T71" fmla="*/ 216 h 322"/>
                <a:gd name="T72" fmla="*/ 189 w 662"/>
                <a:gd name="T73" fmla="*/ 206 h 322"/>
                <a:gd name="T74" fmla="*/ 215 w 662"/>
                <a:gd name="T75" fmla="*/ 216 h 322"/>
                <a:gd name="T76" fmla="*/ 246 w 662"/>
                <a:gd name="T77" fmla="*/ 223 h 322"/>
                <a:gd name="T78" fmla="*/ 267 w 662"/>
                <a:gd name="T79" fmla="*/ 242 h 322"/>
                <a:gd name="T80" fmla="*/ 291 w 662"/>
                <a:gd name="T81" fmla="*/ 251 h 322"/>
                <a:gd name="T82" fmla="*/ 286 w 662"/>
                <a:gd name="T83" fmla="*/ 275 h 322"/>
                <a:gd name="T84" fmla="*/ 319 w 662"/>
                <a:gd name="T85" fmla="*/ 301 h 322"/>
                <a:gd name="T86" fmla="*/ 345 w 662"/>
                <a:gd name="T87" fmla="*/ 320 h 322"/>
                <a:gd name="T88" fmla="*/ 380 w 662"/>
                <a:gd name="T89" fmla="*/ 320 h 322"/>
                <a:gd name="T90" fmla="*/ 404 w 662"/>
                <a:gd name="T91" fmla="*/ 313 h 322"/>
                <a:gd name="T92" fmla="*/ 418 w 662"/>
                <a:gd name="T93" fmla="*/ 296 h 322"/>
                <a:gd name="T94" fmla="*/ 449 w 662"/>
                <a:gd name="T95" fmla="*/ 294 h 322"/>
                <a:gd name="T96" fmla="*/ 482 w 662"/>
                <a:gd name="T97" fmla="*/ 275 h 322"/>
                <a:gd name="T98" fmla="*/ 518 w 662"/>
                <a:gd name="T99" fmla="*/ 249 h 322"/>
                <a:gd name="T100" fmla="*/ 534 w 662"/>
                <a:gd name="T101" fmla="*/ 232 h 322"/>
                <a:gd name="T102" fmla="*/ 570 w 662"/>
                <a:gd name="T103" fmla="*/ 232 h 322"/>
                <a:gd name="T104" fmla="*/ 579 w 662"/>
                <a:gd name="T105" fmla="*/ 242 h 322"/>
                <a:gd name="T106" fmla="*/ 622 w 662"/>
                <a:gd name="T107" fmla="*/ 23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2" h="322">
                  <a:moveTo>
                    <a:pt x="636" y="256"/>
                  </a:moveTo>
                  <a:lnTo>
                    <a:pt x="638" y="239"/>
                  </a:lnTo>
                  <a:lnTo>
                    <a:pt x="636" y="235"/>
                  </a:lnTo>
                  <a:lnTo>
                    <a:pt x="638" y="225"/>
                  </a:lnTo>
                  <a:lnTo>
                    <a:pt x="643" y="216"/>
                  </a:lnTo>
                  <a:lnTo>
                    <a:pt x="650" y="216"/>
                  </a:lnTo>
                  <a:lnTo>
                    <a:pt x="648" y="206"/>
                  </a:lnTo>
                  <a:lnTo>
                    <a:pt x="653" y="199"/>
                  </a:lnTo>
                  <a:lnTo>
                    <a:pt x="662" y="194"/>
                  </a:lnTo>
                  <a:lnTo>
                    <a:pt x="660" y="180"/>
                  </a:lnTo>
                  <a:lnTo>
                    <a:pt x="648" y="180"/>
                  </a:lnTo>
                  <a:lnTo>
                    <a:pt x="638" y="180"/>
                  </a:lnTo>
                  <a:lnTo>
                    <a:pt x="629" y="180"/>
                  </a:lnTo>
                  <a:lnTo>
                    <a:pt x="622" y="173"/>
                  </a:lnTo>
                  <a:lnTo>
                    <a:pt x="612" y="164"/>
                  </a:lnTo>
                  <a:lnTo>
                    <a:pt x="603" y="156"/>
                  </a:lnTo>
                  <a:lnTo>
                    <a:pt x="596" y="156"/>
                  </a:lnTo>
                  <a:lnTo>
                    <a:pt x="586" y="135"/>
                  </a:lnTo>
                  <a:lnTo>
                    <a:pt x="574" y="147"/>
                  </a:lnTo>
                  <a:lnTo>
                    <a:pt x="570" y="156"/>
                  </a:lnTo>
                  <a:lnTo>
                    <a:pt x="544" y="164"/>
                  </a:lnTo>
                  <a:lnTo>
                    <a:pt x="546" y="154"/>
                  </a:lnTo>
                  <a:lnTo>
                    <a:pt x="541" y="135"/>
                  </a:lnTo>
                  <a:lnTo>
                    <a:pt x="534" y="142"/>
                  </a:lnTo>
                  <a:lnTo>
                    <a:pt x="527" y="147"/>
                  </a:lnTo>
                  <a:lnTo>
                    <a:pt x="518" y="138"/>
                  </a:lnTo>
                  <a:lnTo>
                    <a:pt x="501" y="147"/>
                  </a:lnTo>
                  <a:lnTo>
                    <a:pt x="501" y="156"/>
                  </a:lnTo>
                  <a:lnTo>
                    <a:pt x="492" y="164"/>
                  </a:lnTo>
                  <a:lnTo>
                    <a:pt x="492" y="147"/>
                  </a:lnTo>
                  <a:lnTo>
                    <a:pt x="482" y="138"/>
                  </a:lnTo>
                  <a:lnTo>
                    <a:pt x="475" y="147"/>
                  </a:lnTo>
                  <a:lnTo>
                    <a:pt x="466" y="147"/>
                  </a:lnTo>
                  <a:lnTo>
                    <a:pt x="456" y="156"/>
                  </a:lnTo>
                  <a:lnTo>
                    <a:pt x="449" y="147"/>
                  </a:lnTo>
                  <a:lnTo>
                    <a:pt x="430" y="147"/>
                  </a:lnTo>
                  <a:lnTo>
                    <a:pt x="423" y="138"/>
                  </a:lnTo>
                  <a:lnTo>
                    <a:pt x="414" y="130"/>
                  </a:lnTo>
                  <a:lnTo>
                    <a:pt x="406" y="121"/>
                  </a:lnTo>
                  <a:lnTo>
                    <a:pt x="388" y="121"/>
                  </a:lnTo>
                  <a:lnTo>
                    <a:pt x="371" y="111"/>
                  </a:lnTo>
                  <a:lnTo>
                    <a:pt x="362" y="102"/>
                  </a:lnTo>
                  <a:lnTo>
                    <a:pt x="345" y="78"/>
                  </a:lnTo>
                  <a:lnTo>
                    <a:pt x="336" y="85"/>
                  </a:lnTo>
                  <a:lnTo>
                    <a:pt x="328" y="78"/>
                  </a:lnTo>
                  <a:lnTo>
                    <a:pt x="309" y="78"/>
                  </a:lnTo>
                  <a:lnTo>
                    <a:pt x="302" y="78"/>
                  </a:lnTo>
                  <a:lnTo>
                    <a:pt x="309" y="85"/>
                  </a:lnTo>
                  <a:lnTo>
                    <a:pt x="302" y="85"/>
                  </a:lnTo>
                  <a:lnTo>
                    <a:pt x="293" y="95"/>
                  </a:lnTo>
                  <a:lnTo>
                    <a:pt x="293" y="102"/>
                  </a:lnTo>
                  <a:lnTo>
                    <a:pt x="283" y="85"/>
                  </a:lnTo>
                  <a:lnTo>
                    <a:pt x="276" y="78"/>
                  </a:lnTo>
                  <a:lnTo>
                    <a:pt x="257" y="78"/>
                  </a:lnTo>
                  <a:lnTo>
                    <a:pt x="267" y="69"/>
                  </a:lnTo>
                  <a:lnTo>
                    <a:pt x="276" y="59"/>
                  </a:lnTo>
                  <a:lnTo>
                    <a:pt x="267" y="52"/>
                  </a:lnTo>
                  <a:lnTo>
                    <a:pt x="250" y="52"/>
                  </a:lnTo>
                  <a:lnTo>
                    <a:pt x="234" y="43"/>
                  </a:lnTo>
                  <a:lnTo>
                    <a:pt x="224" y="43"/>
                  </a:lnTo>
                  <a:lnTo>
                    <a:pt x="215" y="33"/>
                  </a:lnTo>
                  <a:lnTo>
                    <a:pt x="205" y="33"/>
                  </a:lnTo>
                  <a:lnTo>
                    <a:pt x="205" y="26"/>
                  </a:lnTo>
                  <a:lnTo>
                    <a:pt x="205" y="17"/>
                  </a:lnTo>
                  <a:lnTo>
                    <a:pt x="205" y="0"/>
                  </a:lnTo>
                  <a:lnTo>
                    <a:pt x="198" y="0"/>
                  </a:lnTo>
                  <a:lnTo>
                    <a:pt x="182" y="0"/>
                  </a:lnTo>
                  <a:lnTo>
                    <a:pt x="182" y="10"/>
                  </a:lnTo>
                  <a:lnTo>
                    <a:pt x="172" y="17"/>
                  </a:lnTo>
                  <a:lnTo>
                    <a:pt x="163" y="17"/>
                  </a:lnTo>
                  <a:lnTo>
                    <a:pt x="163" y="10"/>
                  </a:lnTo>
                  <a:lnTo>
                    <a:pt x="156" y="0"/>
                  </a:lnTo>
                  <a:lnTo>
                    <a:pt x="137" y="10"/>
                  </a:lnTo>
                  <a:lnTo>
                    <a:pt x="130" y="17"/>
                  </a:lnTo>
                  <a:lnTo>
                    <a:pt x="120" y="26"/>
                  </a:lnTo>
                  <a:lnTo>
                    <a:pt x="94" y="43"/>
                  </a:lnTo>
                  <a:lnTo>
                    <a:pt x="85" y="43"/>
                  </a:lnTo>
                  <a:lnTo>
                    <a:pt x="75" y="52"/>
                  </a:lnTo>
                  <a:lnTo>
                    <a:pt x="68" y="52"/>
                  </a:lnTo>
                  <a:lnTo>
                    <a:pt x="52" y="59"/>
                  </a:lnTo>
                  <a:lnTo>
                    <a:pt x="33" y="59"/>
                  </a:lnTo>
                  <a:lnTo>
                    <a:pt x="26" y="52"/>
                  </a:lnTo>
                  <a:lnTo>
                    <a:pt x="9" y="59"/>
                  </a:lnTo>
                  <a:lnTo>
                    <a:pt x="9" y="52"/>
                  </a:lnTo>
                  <a:lnTo>
                    <a:pt x="0" y="43"/>
                  </a:lnTo>
                  <a:lnTo>
                    <a:pt x="0" y="59"/>
                  </a:lnTo>
                  <a:lnTo>
                    <a:pt x="9" y="78"/>
                  </a:lnTo>
                  <a:lnTo>
                    <a:pt x="16" y="78"/>
                  </a:lnTo>
                  <a:lnTo>
                    <a:pt x="16" y="95"/>
                  </a:lnTo>
                  <a:lnTo>
                    <a:pt x="26" y="102"/>
                  </a:lnTo>
                  <a:lnTo>
                    <a:pt x="33" y="111"/>
                  </a:lnTo>
                  <a:lnTo>
                    <a:pt x="33" y="130"/>
                  </a:lnTo>
                  <a:lnTo>
                    <a:pt x="33" y="138"/>
                  </a:lnTo>
                  <a:lnTo>
                    <a:pt x="42" y="147"/>
                  </a:lnTo>
                  <a:lnTo>
                    <a:pt x="52" y="164"/>
                  </a:lnTo>
                  <a:lnTo>
                    <a:pt x="61" y="180"/>
                  </a:lnTo>
                  <a:lnTo>
                    <a:pt x="68" y="190"/>
                  </a:lnTo>
                  <a:lnTo>
                    <a:pt x="75" y="190"/>
                  </a:lnTo>
                  <a:lnTo>
                    <a:pt x="82" y="199"/>
                  </a:lnTo>
                  <a:lnTo>
                    <a:pt x="89" y="206"/>
                  </a:lnTo>
                  <a:lnTo>
                    <a:pt x="97" y="216"/>
                  </a:lnTo>
                  <a:lnTo>
                    <a:pt x="104" y="225"/>
                  </a:lnTo>
                  <a:lnTo>
                    <a:pt x="111" y="225"/>
                  </a:lnTo>
                  <a:lnTo>
                    <a:pt x="120" y="232"/>
                  </a:lnTo>
                  <a:lnTo>
                    <a:pt x="137" y="232"/>
                  </a:lnTo>
                  <a:lnTo>
                    <a:pt x="156" y="232"/>
                  </a:lnTo>
                  <a:lnTo>
                    <a:pt x="163" y="225"/>
                  </a:lnTo>
                  <a:lnTo>
                    <a:pt x="163" y="216"/>
                  </a:lnTo>
                  <a:lnTo>
                    <a:pt x="168" y="211"/>
                  </a:lnTo>
                  <a:lnTo>
                    <a:pt x="172" y="206"/>
                  </a:lnTo>
                  <a:lnTo>
                    <a:pt x="189" y="206"/>
                  </a:lnTo>
                  <a:lnTo>
                    <a:pt x="198" y="206"/>
                  </a:lnTo>
                  <a:lnTo>
                    <a:pt x="205" y="206"/>
                  </a:lnTo>
                  <a:lnTo>
                    <a:pt x="215" y="216"/>
                  </a:lnTo>
                  <a:lnTo>
                    <a:pt x="224" y="216"/>
                  </a:lnTo>
                  <a:lnTo>
                    <a:pt x="241" y="216"/>
                  </a:lnTo>
                  <a:lnTo>
                    <a:pt x="246" y="223"/>
                  </a:lnTo>
                  <a:lnTo>
                    <a:pt x="250" y="227"/>
                  </a:lnTo>
                  <a:lnTo>
                    <a:pt x="253" y="235"/>
                  </a:lnTo>
                  <a:lnTo>
                    <a:pt x="267" y="242"/>
                  </a:lnTo>
                  <a:lnTo>
                    <a:pt x="276" y="244"/>
                  </a:lnTo>
                  <a:lnTo>
                    <a:pt x="286" y="244"/>
                  </a:lnTo>
                  <a:lnTo>
                    <a:pt x="291" y="251"/>
                  </a:lnTo>
                  <a:lnTo>
                    <a:pt x="288" y="258"/>
                  </a:lnTo>
                  <a:lnTo>
                    <a:pt x="298" y="270"/>
                  </a:lnTo>
                  <a:lnTo>
                    <a:pt x="286" y="275"/>
                  </a:lnTo>
                  <a:lnTo>
                    <a:pt x="295" y="294"/>
                  </a:lnTo>
                  <a:lnTo>
                    <a:pt x="309" y="294"/>
                  </a:lnTo>
                  <a:lnTo>
                    <a:pt x="319" y="301"/>
                  </a:lnTo>
                  <a:lnTo>
                    <a:pt x="326" y="308"/>
                  </a:lnTo>
                  <a:lnTo>
                    <a:pt x="336" y="315"/>
                  </a:lnTo>
                  <a:lnTo>
                    <a:pt x="345" y="320"/>
                  </a:lnTo>
                  <a:lnTo>
                    <a:pt x="362" y="322"/>
                  </a:lnTo>
                  <a:lnTo>
                    <a:pt x="371" y="320"/>
                  </a:lnTo>
                  <a:lnTo>
                    <a:pt x="380" y="320"/>
                  </a:lnTo>
                  <a:lnTo>
                    <a:pt x="380" y="317"/>
                  </a:lnTo>
                  <a:lnTo>
                    <a:pt x="397" y="313"/>
                  </a:lnTo>
                  <a:lnTo>
                    <a:pt x="404" y="313"/>
                  </a:lnTo>
                  <a:lnTo>
                    <a:pt x="411" y="310"/>
                  </a:lnTo>
                  <a:lnTo>
                    <a:pt x="414" y="301"/>
                  </a:lnTo>
                  <a:lnTo>
                    <a:pt x="418" y="296"/>
                  </a:lnTo>
                  <a:lnTo>
                    <a:pt x="423" y="294"/>
                  </a:lnTo>
                  <a:lnTo>
                    <a:pt x="440" y="294"/>
                  </a:lnTo>
                  <a:lnTo>
                    <a:pt x="449" y="294"/>
                  </a:lnTo>
                  <a:lnTo>
                    <a:pt x="456" y="294"/>
                  </a:lnTo>
                  <a:lnTo>
                    <a:pt x="475" y="284"/>
                  </a:lnTo>
                  <a:lnTo>
                    <a:pt x="482" y="275"/>
                  </a:lnTo>
                  <a:lnTo>
                    <a:pt x="501" y="268"/>
                  </a:lnTo>
                  <a:lnTo>
                    <a:pt x="508" y="258"/>
                  </a:lnTo>
                  <a:lnTo>
                    <a:pt x="518" y="249"/>
                  </a:lnTo>
                  <a:lnTo>
                    <a:pt x="518" y="242"/>
                  </a:lnTo>
                  <a:lnTo>
                    <a:pt x="527" y="232"/>
                  </a:lnTo>
                  <a:lnTo>
                    <a:pt x="534" y="232"/>
                  </a:lnTo>
                  <a:lnTo>
                    <a:pt x="544" y="232"/>
                  </a:lnTo>
                  <a:lnTo>
                    <a:pt x="560" y="232"/>
                  </a:lnTo>
                  <a:lnTo>
                    <a:pt x="570" y="232"/>
                  </a:lnTo>
                  <a:lnTo>
                    <a:pt x="572" y="235"/>
                  </a:lnTo>
                  <a:lnTo>
                    <a:pt x="579" y="235"/>
                  </a:lnTo>
                  <a:lnTo>
                    <a:pt x="579" y="242"/>
                  </a:lnTo>
                  <a:lnTo>
                    <a:pt x="596" y="242"/>
                  </a:lnTo>
                  <a:lnTo>
                    <a:pt x="603" y="249"/>
                  </a:lnTo>
                  <a:lnTo>
                    <a:pt x="622" y="239"/>
                  </a:lnTo>
                  <a:lnTo>
                    <a:pt x="636" y="25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50"/>
            <p:cNvSpPr>
              <a:spLocks/>
            </p:cNvSpPr>
            <p:nvPr/>
          </p:nvSpPr>
          <p:spPr bwMode="auto">
            <a:xfrm>
              <a:off x="5546726" y="4433888"/>
              <a:ext cx="692150" cy="436563"/>
            </a:xfrm>
            <a:custGeom>
              <a:avLst/>
              <a:gdLst>
                <a:gd name="T0" fmla="*/ 69 w 436"/>
                <a:gd name="T1" fmla="*/ 59 h 275"/>
                <a:gd name="T2" fmla="*/ 86 w 436"/>
                <a:gd name="T3" fmla="*/ 69 h 275"/>
                <a:gd name="T4" fmla="*/ 102 w 436"/>
                <a:gd name="T5" fmla="*/ 85 h 275"/>
                <a:gd name="T6" fmla="*/ 128 w 436"/>
                <a:gd name="T7" fmla="*/ 85 h 275"/>
                <a:gd name="T8" fmla="*/ 142 w 436"/>
                <a:gd name="T9" fmla="*/ 85 h 275"/>
                <a:gd name="T10" fmla="*/ 171 w 436"/>
                <a:gd name="T11" fmla="*/ 78 h 275"/>
                <a:gd name="T12" fmla="*/ 171 w 436"/>
                <a:gd name="T13" fmla="*/ 69 h 275"/>
                <a:gd name="T14" fmla="*/ 185 w 436"/>
                <a:gd name="T15" fmla="*/ 59 h 275"/>
                <a:gd name="T16" fmla="*/ 206 w 436"/>
                <a:gd name="T17" fmla="*/ 59 h 275"/>
                <a:gd name="T18" fmla="*/ 232 w 436"/>
                <a:gd name="T19" fmla="*/ 52 h 275"/>
                <a:gd name="T20" fmla="*/ 258 w 436"/>
                <a:gd name="T21" fmla="*/ 33 h 275"/>
                <a:gd name="T22" fmla="*/ 275 w 436"/>
                <a:gd name="T23" fmla="*/ 17 h 275"/>
                <a:gd name="T24" fmla="*/ 284 w 436"/>
                <a:gd name="T25" fmla="*/ 0 h 275"/>
                <a:gd name="T26" fmla="*/ 301 w 436"/>
                <a:gd name="T27" fmla="*/ 0 h 275"/>
                <a:gd name="T28" fmla="*/ 327 w 436"/>
                <a:gd name="T29" fmla="*/ 0 h 275"/>
                <a:gd name="T30" fmla="*/ 346 w 436"/>
                <a:gd name="T31" fmla="*/ 0 h 275"/>
                <a:gd name="T32" fmla="*/ 353 w 436"/>
                <a:gd name="T33" fmla="*/ 7 h 275"/>
                <a:gd name="T34" fmla="*/ 379 w 436"/>
                <a:gd name="T35" fmla="*/ 7 h 275"/>
                <a:gd name="T36" fmla="*/ 400 w 436"/>
                <a:gd name="T37" fmla="*/ 26 h 275"/>
                <a:gd name="T38" fmla="*/ 415 w 436"/>
                <a:gd name="T39" fmla="*/ 26 h 275"/>
                <a:gd name="T40" fmla="*/ 436 w 436"/>
                <a:gd name="T41" fmla="*/ 40 h 275"/>
                <a:gd name="T42" fmla="*/ 433 w 436"/>
                <a:gd name="T43" fmla="*/ 66 h 275"/>
                <a:gd name="T44" fmla="*/ 407 w 436"/>
                <a:gd name="T45" fmla="*/ 85 h 275"/>
                <a:gd name="T46" fmla="*/ 391 w 436"/>
                <a:gd name="T47" fmla="*/ 92 h 275"/>
                <a:gd name="T48" fmla="*/ 381 w 436"/>
                <a:gd name="T49" fmla="*/ 123 h 275"/>
                <a:gd name="T50" fmla="*/ 374 w 436"/>
                <a:gd name="T51" fmla="*/ 140 h 275"/>
                <a:gd name="T52" fmla="*/ 358 w 436"/>
                <a:gd name="T53" fmla="*/ 171 h 275"/>
                <a:gd name="T54" fmla="*/ 341 w 436"/>
                <a:gd name="T55" fmla="*/ 185 h 275"/>
                <a:gd name="T56" fmla="*/ 327 w 436"/>
                <a:gd name="T57" fmla="*/ 204 h 275"/>
                <a:gd name="T58" fmla="*/ 313 w 436"/>
                <a:gd name="T59" fmla="*/ 218 h 275"/>
                <a:gd name="T60" fmla="*/ 303 w 436"/>
                <a:gd name="T61" fmla="*/ 234 h 275"/>
                <a:gd name="T62" fmla="*/ 268 w 436"/>
                <a:gd name="T63" fmla="*/ 223 h 275"/>
                <a:gd name="T64" fmla="*/ 258 w 436"/>
                <a:gd name="T65" fmla="*/ 232 h 275"/>
                <a:gd name="T66" fmla="*/ 232 w 436"/>
                <a:gd name="T67" fmla="*/ 239 h 275"/>
                <a:gd name="T68" fmla="*/ 206 w 436"/>
                <a:gd name="T69" fmla="*/ 239 h 275"/>
                <a:gd name="T70" fmla="*/ 180 w 436"/>
                <a:gd name="T71" fmla="*/ 249 h 275"/>
                <a:gd name="T72" fmla="*/ 164 w 436"/>
                <a:gd name="T73" fmla="*/ 258 h 275"/>
                <a:gd name="T74" fmla="*/ 147 w 436"/>
                <a:gd name="T75" fmla="*/ 275 h 275"/>
                <a:gd name="T76" fmla="*/ 119 w 436"/>
                <a:gd name="T77" fmla="*/ 268 h 275"/>
                <a:gd name="T78" fmla="*/ 102 w 436"/>
                <a:gd name="T79" fmla="*/ 268 h 275"/>
                <a:gd name="T80" fmla="*/ 86 w 436"/>
                <a:gd name="T81" fmla="*/ 258 h 275"/>
                <a:gd name="T82" fmla="*/ 76 w 436"/>
                <a:gd name="T83" fmla="*/ 249 h 275"/>
                <a:gd name="T84" fmla="*/ 60 w 436"/>
                <a:gd name="T85" fmla="*/ 239 h 275"/>
                <a:gd name="T86" fmla="*/ 43 w 436"/>
                <a:gd name="T87" fmla="*/ 223 h 275"/>
                <a:gd name="T88" fmla="*/ 34 w 436"/>
                <a:gd name="T89" fmla="*/ 206 h 275"/>
                <a:gd name="T90" fmla="*/ 24 w 436"/>
                <a:gd name="T91" fmla="*/ 189 h 275"/>
                <a:gd name="T92" fmla="*/ 17 w 436"/>
                <a:gd name="T93" fmla="*/ 171 h 275"/>
                <a:gd name="T94" fmla="*/ 0 w 436"/>
                <a:gd name="T95" fmla="*/ 180 h 275"/>
                <a:gd name="T96" fmla="*/ 8 w 436"/>
                <a:gd name="T97" fmla="*/ 154 h 275"/>
                <a:gd name="T98" fmla="*/ 24 w 436"/>
                <a:gd name="T99" fmla="*/ 137 h 275"/>
                <a:gd name="T100" fmla="*/ 34 w 436"/>
                <a:gd name="T101" fmla="*/ 121 h 275"/>
                <a:gd name="T102" fmla="*/ 34 w 436"/>
                <a:gd name="T103" fmla="*/ 102 h 275"/>
                <a:gd name="T104" fmla="*/ 24 w 436"/>
                <a:gd name="T105" fmla="*/ 85 h 275"/>
                <a:gd name="T106" fmla="*/ 45 w 436"/>
                <a:gd name="T107" fmla="*/ 81 h 275"/>
                <a:gd name="T108" fmla="*/ 53 w 436"/>
                <a:gd name="T109" fmla="*/ 90 h 275"/>
                <a:gd name="T110" fmla="*/ 60 w 436"/>
                <a:gd name="T111" fmla="*/ 76 h 275"/>
                <a:gd name="T112" fmla="*/ 50 w 436"/>
                <a:gd name="T113" fmla="*/ 4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36" h="275">
                  <a:moveTo>
                    <a:pt x="50" y="45"/>
                  </a:moveTo>
                  <a:lnTo>
                    <a:pt x="69" y="59"/>
                  </a:lnTo>
                  <a:lnTo>
                    <a:pt x="76" y="69"/>
                  </a:lnTo>
                  <a:lnTo>
                    <a:pt x="86" y="69"/>
                  </a:lnTo>
                  <a:lnTo>
                    <a:pt x="95" y="76"/>
                  </a:lnTo>
                  <a:lnTo>
                    <a:pt x="102" y="85"/>
                  </a:lnTo>
                  <a:lnTo>
                    <a:pt x="119" y="85"/>
                  </a:lnTo>
                  <a:lnTo>
                    <a:pt x="128" y="85"/>
                  </a:lnTo>
                  <a:lnTo>
                    <a:pt x="138" y="85"/>
                  </a:lnTo>
                  <a:lnTo>
                    <a:pt x="142" y="85"/>
                  </a:lnTo>
                  <a:lnTo>
                    <a:pt x="164" y="78"/>
                  </a:lnTo>
                  <a:lnTo>
                    <a:pt x="171" y="78"/>
                  </a:lnTo>
                  <a:lnTo>
                    <a:pt x="166" y="71"/>
                  </a:lnTo>
                  <a:lnTo>
                    <a:pt x="171" y="69"/>
                  </a:lnTo>
                  <a:lnTo>
                    <a:pt x="173" y="59"/>
                  </a:lnTo>
                  <a:lnTo>
                    <a:pt x="185" y="59"/>
                  </a:lnTo>
                  <a:lnTo>
                    <a:pt x="197" y="59"/>
                  </a:lnTo>
                  <a:lnTo>
                    <a:pt x="206" y="59"/>
                  </a:lnTo>
                  <a:lnTo>
                    <a:pt x="216" y="59"/>
                  </a:lnTo>
                  <a:lnTo>
                    <a:pt x="232" y="52"/>
                  </a:lnTo>
                  <a:lnTo>
                    <a:pt x="242" y="43"/>
                  </a:lnTo>
                  <a:lnTo>
                    <a:pt x="258" y="33"/>
                  </a:lnTo>
                  <a:lnTo>
                    <a:pt x="268" y="26"/>
                  </a:lnTo>
                  <a:lnTo>
                    <a:pt x="275" y="17"/>
                  </a:lnTo>
                  <a:lnTo>
                    <a:pt x="275" y="7"/>
                  </a:lnTo>
                  <a:lnTo>
                    <a:pt x="284" y="0"/>
                  </a:lnTo>
                  <a:lnTo>
                    <a:pt x="294" y="0"/>
                  </a:lnTo>
                  <a:lnTo>
                    <a:pt x="301" y="0"/>
                  </a:lnTo>
                  <a:lnTo>
                    <a:pt x="320" y="0"/>
                  </a:lnTo>
                  <a:lnTo>
                    <a:pt x="327" y="0"/>
                  </a:lnTo>
                  <a:lnTo>
                    <a:pt x="336" y="0"/>
                  </a:lnTo>
                  <a:lnTo>
                    <a:pt x="346" y="0"/>
                  </a:lnTo>
                  <a:lnTo>
                    <a:pt x="346" y="7"/>
                  </a:lnTo>
                  <a:lnTo>
                    <a:pt x="353" y="7"/>
                  </a:lnTo>
                  <a:lnTo>
                    <a:pt x="363" y="17"/>
                  </a:lnTo>
                  <a:lnTo>
                    <a:pt x="379" y="7"/>
                  </a:lnTo>
                  <a:lnTo>
                    <a:pt x="398" y="17"/>
                  </a:lnTo>
                  <a:lnTo>
                    <a:pt x="400" y="26"/>
                  </a:lnTo>
                  <a:lnTo>
                    <a:pt x="407" y="24"/>
                  </a:lnTo>
                  <a:lnTo>
                    <a:pt x="415" y="26"/>
                  </a:lnTo>
                  <a:lnTo>
                    <a:pt x="422" y="33"/>
                  </a:lnTo>
                  <a:lnTo>
                    <a:pt x="436" y="40"/>
                  </a:lnTo>
                  <a:lnTo>
                    <a:pt x="436" y="50"/>
                  </a:lnTo>
                  <a:lnTo>
                    <a:pt x="433" y="66"/>
                  </a:lnTo>
                  <a:lnTo>
                    <a:pt x="419" y="78"/>
                  </a:lnTo>
                  <a:lnTo>
                    <a:pt x="407" y="85"/>
                  </a:lnTo>
                  <a:lnTo>
                    <a:pt x="400" y="90"/>
                  </a:lnTo>
                  <a:lnTo>
                    <a:pt x="391" y="92"/>
                  </a:lnTo>
                  <a:lnTo>
                    <a:pt x="384" y="104"/>
                  </a:lnTo>
                  <a:lnTo>
                    <a:pt x="381" y="123"/>
                  </a:lnTo>
                  <a:lnTo>
                    <a:pt x="377" y="130"/>
                  </a:lnTo>
                  <a:lnTo>
                    <a:pt x="374" y="140"/>
                  </a:lnTo>
                  <a:lnTo>
                    <a:pt x="370" y="161"/>
                  </a:lnTo>
                  <a:lnTo>
                    <a:pt x="358" y="171"/>
                  </a:lnTo>
                  <a:lnTo>
                    <a:pt x="353" y="182"/>
                  </a:lnTo>
                  <a:lnTo>
                    <a:pt x="341" y="185"/>
                  </a:lnTo>
                  <a:lnTo>
                    <a:pt x="341" y="194"/>
                  </a:lnTo>
                  <a:lnTo>
                    <a:pt x="327" y="204"/>
                  </a:lnTo>
                  <a:lnTo>
                    <a:pt x="325" y="208"/>
                  </a:lnTo>
                  <a:lnTo>
                    <a:pt x="313" y="218"/>
                  </a:lnTo>
                  <a:lnTo>
                    <a:pt x="310" y="225"/>
                  </a:lnTo>
                  <a:lnTo>
                    <a:pt x="303" y="234"/>
                  </a:lnTo>
                  <a:lnTo>
                    <a:pt x="275" y="232"/>
                  </a:lnTo>
                  <a:lnTo>
                    <a:pt x="268" y="223"/>
                  </a:lnTo>
                  <a:lnTo>
                    <a:pt x="258" y="223"/>
                  </a:lnTo>
                  <a:lnTo>
                    <a:pt x="258" y="232"/>
                  </a:lnTo>
                  <a:lnTo>
                    <a:pt x="242" y="239"/>
                  </a:lnTo>
                  <a:lnTo>
                    <a:pt x="232" y="239"/>
                  </a:lnTo>
                  <a:lnTo>
                    <a:pt x="225" y="232"/>
                  </a:lnTo>
                  <a:lnTo>
                    <a:pt x="206" y="239"/>
                  </a:lnTo>
                  <a:lnTo>
                    <a:pt x="197" y="249"/>
                  </a:lnTo>
                  <a:lnTo>
                    <a:pt x="180" y="249"/>
                  </a:lnTo>
                  <a:lnTo>
                    <a:pt x="173" y="249"/>
                  </a:lnTo>
                  <a:lnTo>
                    <a:pt x="164" y="258"/>
                  </a:lnTo>
                  <a:lnTo>
                    <a:pt x="154" y="268"/>
                  </a:lnTo>
                  <a:lnTo>
                    <a:pt x="147" y="275"/>
                  </a:lnTo>
                  <a:lnTo>
                    <a:pt x="138" y="275"/>
                  </a:lnTo>
                  <a:lnTo>
                    <a:pt x="119" y="268"/>
                  </a:lnTo>
                  <a:lnTo>
                    <a:pt x="112" y="268"/>
                  </a:lnTo>
                  <a:lnTo>
                    <a:pt x="102" y="268"/>
                  </a:lnTo>
                  <a:lnTo>
                    <a:pt x="95" y="268"/>
                  </a:lnTo>
                  <a:lnTo>
                    <a:pt x="86" y="258"/>
                  </a:lnTo>
                  <a:lnTo>
                    <a:pt x="76" y="258"/>
                  </a:lnTo>
                  <a:lnTo>
                    <a:pt x="76" y="249"/>
                  </a:lnTo>
                  <a:lnTo>
                    <a:pt x="69" y="249"/>
                  </a:lnTo>
                  <a:lnTo>
                    <a:pt x="60" y="239"/>
                  </a:lnTo>
                  <a:lnTo>
                    <a:pt x="53" y="232"/>
                  </a:lnTo>
                  <a:lnTo>
                    <a:pt x="43" y="223"/>
                  </a:lnTo>
                  <a:lnTo>
                    <a:pt x="34" y="216"/>
                  </a:lnTo>
                  <a:lnTo>
                    <a:pt x="34" y="206"/>
                  </a:lnTo>
                  <a:lnTo>
                    <a:pt x="34" y="197"/>
                  </a:lnTo>
                  <a:lnTo>
                    <a:pt x="24" y="189"/>
                  </a:lnTo>
                  <a:lnTo>
                    <a:pt x="17" y="180"/>
                  </a:lnTo>
                  <a:lnTo>
                    <a:pt x="17" y="171"/>
                  </a:lnTo>
                  <a:lnTo>
                    <a:pt x="0" y="171"/>
                  </a:lnTo>
                  <a:lnTo>
                    <a:pt x="0" y="180"/>
                  </a:lnTo>
                  <a:lnTo>
                    <a:pt x="0" y="171"/>
                  </a:lnTo>
                  <a:lnTo>
                    <a:pt x="8" y="154"/>
                  </a:lnTo>
                  <a:lnTo>
                    <a:pt x="17" y="154"/>
                  </a:lnTo>
                  <a:lnTo>
                    <a:pt x="24" y="137"/>
                  </a:lnTo>
                  <a:lnTo>
                    <a:pt x="24" y="121"/>
                  </a:lnTo>
                  <a:lnTo>
                    <a:pt x="34" y="121"/>
                  </a:lnTo>
                  <a:lnTo>
                    <a:pt x="34" y="111"/>
                  </a:lnTo>
                  <a:lnTo>
                    <a:pt x="34" y="102"/>
                  </a:lnTo>
                  <a:lnTo>
                    <a:pt x="24" y="95"/>
                  </a:lnTo>
                  <a:lnTo>
                    <a:pt x="24" y="85"/>
                  </a:lnTo>
                  <a:lnTo>
                    <a:pt x="34" y="85"/>
                  </a:lnTo>
                  <a:lnTo>
                    <a:pt x="45" y="81"/>
                  </a:lnTo>
                  <a:lnTo>
                    <a:pt x="43" y="88"/>
                  </a:lnTo>
                  <a:lnTo>
                    <a:pt x="53" y="90"/>
                  </a:lnTo>
                  <a:lnTo>
                    <a:pt x="53" y="85"/>
                  </a:lnTo>
                  <a:lnTo>
                    <a:pt x="60" y="76"/>
                  </a:lnTo>
                  <a:lnTo>
                    <a:pt x="55" y="62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51"/>
            <p:cNvSpPr>
              <a:spLocks/>
            </p:cNvSpPr>
            <p:nvPr/>
          </p:nvSpPr>
          <p:spPr bwMode="auto">
            <a:xfrm>
              <a:off x="5546726" y="4433888"/>
              <a:ext cx="692150" cy="436563"/>
            </a:xfrm>
            <a:custGeom>
              <a:avLst/>
              <a:gdLst>
                <a:gd name="T0" fmla="*/ 69 w 436"/>
                <a:gd name="T1" fmla="*/ 59 h 275"/>
                <a:gd name="T2" fmla="*/ 86 w 436"/>
                <a:gd name="T3" fmla="*/ 69 h 275"/>
                <a:gd name="T4" fmla="*/ 102 w 436"/>
                <a:gd name="T5" fmla="*/ 85 h 275"/>
                <a:gd name="T6" fmla="*/ 128 w 436"/>
                <a:gd name="T7" fmla="*/ 85 h 275"/>
                <a:gd name="T8" fmla="*/ 142 w 436"/>
                <a:gd name="T9" fmla="*/ 85 h 275"/>
                <a:gd name="T10" fmla="*/ 171 w 436"/>
                <a:gd name="T11" fmla="*/ 78 h 275"/>
                <a:gd name="T12" fmla="*/ 171 w 436"/>
                <a:gd name="T13" fmla="*/ 69 h 275"/>
                <a:gd name="T14" fmla="*/ 185 w 436"/>
                <a:gd name="T15" fmla="*/ 59 h 275"/>
                <a:gd name="T16" fmla="*/ 206 w 436"/>
                <a:gd name="T17" fmla="*/ 59 h 275"/>
                <a:gd name="T18" fmla="*/ 232 w 436"/>
                <a:gd name="T19" fmla="*/ 52 h 275"/>
                <a:gd name="T20" fmla="*/ 258 w 436"/>
                <a:gd name="T21" fmla="*/ 33 h 275"/>
                <a:gd name="T22" fmla="*/ 275 w 436"/>
                <a:gd name="T23" fmla="*/ 17 h 275"/>
                <a:gd name="T24" fmla="*/ 284 w 436"/>
                <a:gd name="T25" fmla="*/ 0 h 275"/>
                <a:gd name="T26" fmla="*/ 301 w 436"/>
                <a:gd name="T27" fmla="*/ 0 h 275"/>
                <a:gd name="T28" fmla="*/ 327 w 436"/>
                <a:gd name="T29" fmla="*/ 0 h 275"/>
                <a:gd name="T30" fmla="*/ 346 w 436"/>
                <a:gd name="T31" fmla="*/ 0 h 275"/>
                <a:gd name="T32" fmla="*/ 353 w 436"/>
                <a:gd name="T33" fmla="*/ 7 h 275"/>
                <a:gd name="T34" fmla="*/ 379 w 436"/>
                <a:gd name="T35" fmla="*/ 7 h 275"/>
                <a:gd name="T36" fmla="*/ 400 w 436"/>
                <a:gd name="T37" fmla="*/ 26 h 275"/>
                <a:gd name="T38" fmla="*/ 415 w 436"/>
                <a:gd name="T39" fmla="*/ 26 h 275"/>
                <a:gd name="T40" fmla="*/ 436 w 436"/>
                <a:gd name="T41" fmla="*/ 40 h 275"/>
                <a:gd name="T42" fmla="*/ 433 w 436"/>
                <a:gd name="T43" fmla="*/ 66 h 275"/>
                <a:gd name="T44" fmla="*/ 407 w 436"/>
                <a:gd name="T45" fmla="*/ 85 h 275"/>
                <a:gd name="T46" fmla="*/ 391 w 436"/>
                <a:gd name="T47" fmla="*/ 92 h 275"/>
                <a:gd name="T48" fmla="*/ 381 w 436"/>
                <a:gd name="T49" fmla="*/ 123 h 275"/>
                <a:gd name="T50" fmla="*/ 374 w 436"/>
                <a:gd name="T51" fmla="*/ 140 h 275"/>
                <a:gd name="T52" fmla="*/ 358 w 436"/>
                <a:gd name="T53" fmla="*/ 171 h 275"/>
                <a:gd name="T54" fmla="*/ 341 w 436"/>
                <a:gd name="T55" fmla="*/ 185 h 275"/>
                <a:gd name="T56" fmla="*/ 327 w 436"/>
                <a:gd name="T57" fmla="*/ 204 h 275"/>
                <a:gd name="T58" fmla="*/ 313 w 436"/>
                <a:gd name="T59" fmla="*/ 218 h 275"/>
                <a:gd name="T60" fmla="*/ 303 w 436"/>
                <a:gd name="T61" fmla="*/ 234 h 275"/>
                <a:gd name="T62" fmla="*/ 268 w 436"/>
                <a:gd name="T63" fmla="*/ 223 h 275"/>
                <a:gd name="T64" fmla="*/ 258 w 436"/>
                <a:gd name="T65" fmla="*/ 232 h 275"/>
                <a:gd name="T66" fmla="*/ 232 w 436"/>
                <a:gd name="T67" fmla="*/ 239 h 275"/>
                <a:gd name="T68" fmla="*/ 206 w 436"/>
                <a:gd name="T69" fmla="*/ 239 h 275"/>
                <a:gd name="T70" fmla="*/ 180 w 436"/>
                <a:gd name="T71" fmla="*/ 249 h 275"/>
                <a:gd name="T72" fmla="*/ 164 w 436"/>
                <a:gd name="T73" fmla="*/ 258 h 275"/>
                <a:gd name="T74" fmla="*/ 147 w 436"/>
                <a:gd name="T75" fmla="*/ 275 h 275"/>
                <a:gd name="T76" fmla="*/ 119 w 436"/>
                <a:gd name="T77" fmla="*/ 268 h 275"/>
                <a:gd name="T78" fmla="*/ 102 w 436"/>
                <a:gd name="T79" fmla="*/ 268 h 275"/>
                <a:gd name="T80" fmla="*/ 86 w 436"/>
                <a:gd name="T81" fmla="*/ 258 h 275"/>
                <a:gd name="T82" fmla="*/ 76 w 436"/>
                <a:gd name="T83" fmla="*/ 249 h 275"/>
                <a:gd name="T84" fmla="*/ 60 w 436"/>
                <a:gd name="T85" fmla="*/ 239 h 275"/>
                <a:gd name="T86" fmla="*/ 43 w 436"/>
                <a:gd name="T87" fmla="*/ 223 h 275"/>
                <a:gd name="T88" fmla="*/ 34 w 436"/>
                <a:gd name="T89" fmla="*/ 206 h 275"/>
                <a:gd name="T90" fmla="*/ 24 w 436"/>
                <a:gd name="T91" fmla="*/ 189 h 275"/>
                <a:gd name="T92" fmla="*/ 17 w 436"/>
                <a:gd name="T93" fmla="*/ 171 h 275"/>
                <a:gd name="T94" fmla="*/ 0 w 436"/>
                <a:gd name="T95" fmla="*/ 180 h 275"/>
                <a:gd name="T96" fmla="*/ 8 w 436"/>
                <a:gd name="T97" fmla="*/ 154 h 275"/>
                <a:gd name="T98" fmla="*/ 24 w 436"/>
                <a:gd name="T99" fmla="*/ 137 h 275"/>
                <a:gd name="T100" fmla="*/ 34 w 436"/>
                <a:gd name="T101" fmla="*/ 121 h 275"/>
                <a:gd name="T102" fmla="*/ 34 w 436"/>
                <a:gd name="T103" fmla="*/ 102 h 275"/>
                <a:gd name="T104" fmla="*/ 24 w 436"/>
                <a:gd name="T105" fmla="*/ 85 h 275"/>
                <a:gd name="T106" fmla="*/ 45 w 436"/>
                <a:gd name="T107" fmla="*/ 81 h 275"/>
                <a:gd name="T108" fmla="*/ 53 w 436"/>
                <a:gd name="T109" fmla="*/ 90 h 275"/>
                <a:gd name="T110" fmla="*/ 60 w 436"/>
                <a:gd name="T111" fmla="*/ 76 h 275"/>
                <a:gd name="T112" fmla="*/ 50 w 436"/>
                <a:gd name="T113" fmla="*/ 4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36" h="275">
                  <a:moveTo>
                    <a:pt x="50" y="45"/>
                  </a:moveTo>
                  <a:lnTo>
                    <a:pt x="69" y="59"/>
                  </a:lnTo>
                  <a:lnTo>
                    <a:pt x="76" y="69"/>
                  </a:lnTo>
                  <a:lnTo>
                    <a:pt x="86" y="69"/>
                  </a:lnTo>
                  <a:lnTo>
                    <a:pt x="95" y="76"/>
                  </a:lnTo>
                  <a:lnTo>
                    <a:pt x="102" y="85"/>
                  </a:lnTo>
                  <a:lnTo>
                    <a:pt x="119" y="85"/>
                  </a:lnTo>
                  <a:lnTo>
                    <a:pt x="128" y="85"/>
                  </a:lnTo>
                  <a:lnTo>
                    <a:pt x="138" y="85"/>
                  </a:lnTo>
                  <a:lnTo>
                    <a:pt x="142" y="85"/>
                  </a:lnTo>
                  <a:lnTo>
                    <a:pt x="164" y="78"/>
                  </a:lnTo>
                  <a:lnTo>
                    <a:pt x="171" y="78"/>
                  </a:lnTo>
                  <a:lnTo>
                    <a:pt x="166" y="71"/>
                  </a:lnTo>
                  <a:lnTo>
                    <a:pt x="171" y="69"/>
                  </a:lnTo>
                  <a:lnTo>
                    <a:pt x="173" y="59"/>
                  </a:lnTo>
                  <a:lnTo>
                    <a:pt x="185" y="59"/>
                  </a:lnTo>
                  <a:lnTo>
                    <a:pt x="197" y="59"/>
                  </a:lnTo>
                  <a:lnTo>
                    <a:pt x="206" y="59"/>
                  </a:lnTo>
                  <a:lnTo>
                    <a:pt x="216" y="59"/>
                  </a:lnTo>
                  <a:lnTo>
                    <a:pt x="232" y="52"/>
                  </a:lnTo>
                  <a:lnTo>
                    <a:pt x="242" y="43"/>
                  </a:lnTo>
                  <a:lnTo>
                    <a:pt x="258" y="33"/>
                  </a:lnTo>
                  <a:lnTo>
                    <a:pt x="268" y="26"/>
                  </a:lnTo>
                  <a:lnTo>
                    <a:pt x="275" y="17"/>
                  </a:lnTo>
                  <a:lnTo>
                    <a:pt x="275" y="7"/>
                  </a:lnTo>
                  <a:lnTo>
                    <a:pt x="284" y="0"/>
                  </a:lnTo>
                  <a:lnTo>
                    <a:pt x="294" y="0"/>
                  </a:lnTo>
                  <a:lnTo>
                    <a:pt x="301" y="0"/>
                  </a:lnTo>
                  <a:lnTo>
                    <a:pt x="320" y="0"/>
                  </a:lnTo>
                  <a:lnTo>
                    <a:pt x="327" y="0"/>
                  </a:lnTo>
                  <a:lnTo>
                    <a:pt x="336" y="0"/>
                  </a:lnTo>
                  <a:lnTo>
                    <a:pt x="346" y="0"/>
                  </a:lnTo>
                  <a:lnTo>
                    <a:pt x="346" y="7"/>
                  </a:lnTo>
                  <a:lnTo>
                    <a:pt x="353" y="7"/>
                  </a:lnTo>
                  <a:lnTo>
                    <a:pt x="363" y="17"/>
                  </a:lnTo>
                  <a:lnTo>
                    <a:pt x="379" y="7"/>
                  </a:lnTo>
                  <a:lnTo>
                    <a:pt x="398" y="17"/>
                  </a:lnTo>
                  <a:lnTo>
                    <a:pt x="400" y="26"/>
                  </a:lnTo>
                  <a:lnTo>
                    <a:pt x="407" y="24"/>
                  </a:lnTo>
                  <a:lnTo>
                    <a:pt x="415" y="26"/>
                  </a:lnTo>
                  <a:lnTo>
                    <a:pt x="422" y="33"/>
                  </a:lnTo>
                  <a:lnTo>
                    <a:pt x="436" y="40"/>
                  </a:lnTo>
                  <a:lnTo>
                    <a:pt x="436" y="50"/>
                  </a:lnTo>
                  <a:lnTo>
                    <a:pt x="433" y="66"/>
                  </a:lnTo>
                  <a:lnTo>
                    <a:pt x="419" y="78"/>
                  </a:lnTo>
                  <a:lnTo>
                    <a:pt x="407" y="85"/>
                  </a:lnTo>
                  <a:lnTo>
                    <a:pt x="400" y="90"/>
                  </a:lnTo>
                  <a:lnTo>
                    <a:pt x="391" y="92"/>
                  </a:lnTo>
                  <a:lnTo>
                    <a:pt x="384" y="104"/>
                  </a:lnTo>
                  <a:lnTo>
                    <a:pt x="381" y="123"/>
                  </a:lnTo>
                  <a:lnTo>
                    <a:pt x="377" y="130"/>
                  </a:lnTo>
                  <a:lnTo>
                    <a:pt x="374" y="140"/>
                  </a:lnTo>
                  <a:lnTo>
                    <a:pt x="370" y="161"/>
                  </a:lnTo>
                  <a:lnTo>
                    <a:pt x="358" y="171"/>
                  </a:lnTo>
                  <a:lnTo>
                    <a:pt x="353" y="182"/>
                  </a:lnTo>
                  <a:lnTo>
                    <a:pt x="341" y="185"/>
                  </a:lnTo>
                  <a:lnTo>
                    <a:pt x="341" y="194"/>
                  </a:lnTo>
                  <a:lnTo>
                    <a:pt x="327" y="204"/>
                  </a:lnTo>
                  <a:lnTo>
                    <a:pt x="325" y="208"/>
                  </a:lnTo>
                  <a:lnTo>
                    <a:pt x="313" y="218"/>
                  </a:lnTo>
                  <a:lnTo>
                    <a:pt x="310" y="225"/>
                  </a:lnTo>
                  <a:lnTo>
                    <a:pt x="303" y="234"/>
                  </a:lnTo>
                  <a:lnTo>
                    <a:pt x="275" y="232"/>
                  </a:lnTo>
                  <a:lnTo>
                    <a:pt x="268" y="223"/>
                  </a:lnTo>
                  <a:lnTo>
                    <a:pt x="258" y="223"/>
                  </a:lnTo>
                  <a:lnTo>
                    <a:pt x="258" y="232"/>
                  </a:lnTo>
                  <a:lnTo>
                    <a:pt x="242" y="239"/>
                  </a:lnTo>
                  <a:lnTo>
                    <a:pt x="232" y="239"/>
                  </a:lnTo>
                  <a:lnTo>
                    <a:pt x="225" y="232"/>
                  </a:lnTo>
                  <a:lnTo>
                    <a:pt x="206" y="239"/>
                  </a:lnTo>
                  <a:lnTo>
                    <a:pt x="197" y="249"/>
                  </a:lnTo>
                  <a:lnTo>
                    <a:pt x="180" y="249"/>
                  </a:lnTo>
                  <a:lnTo>
                    <a:pt x="173" y="249"/>
                  </a:lnTo>
                  <a:lnTo>
                    <a:pt x="164" y="258"/>
                  </a:lnTo>
                  <a:lnTo>
                    <a:pt x="154" y="268"/>
                  </a:lnTo>
                  <a:lnTo>
                    <a:pt x="147" y="275"/>
                  </a:lnTo>
                  <a:lnTo>
                    <a:pt x="138" y="275"/>
                  </a:lnTo>
                  <a:lnTo>
                    <a:pt x="119" y="268"/>
                  </a:lnTo>
                  <a:lnTo>
                    <a:pt x="112" y="268"/>
                  </a:lnTo>
                  <a:lnTo>
                    <a:pt x="102" y="268"/>
                  </a:lnTo>
                  <a:lnTo>
                    <a:pt x="95" y="268"/>
                  </a:lnTo>
                  <a:lnTo>
                    <a:pt x="86" y="258"/>
                  </a:lnTo>
                  <a:lnTo>
                    <a:pt x="76" y="258"/>
                  </a:lnTo>
                  <a:lnTo>
                    <a:pt x="76" y="249"/>
                  </a:lnTo>
                  <a:lnTo>
                    <a:pt x="69" y="249"/>
                  </a:lnTo>
                  <a:lnTo>
                    <a:pt x="60" y="239"/>
                  </a:lnTo>
                  <a:lnTo>
                    <a:pt x="53" y="232"/>
                  </a:lnTo>
                  <a:lnTo>
                    <a:pt x="43" y="223"/>
                  </a:lnTo>
                  <a:lnTo>
                    <a:pt x="34" y="216"/>
                  </a:lnTo>
                  <a:lnTo>
                    <a:pt x="34" y="206"/>
                  </a:lnTo>
                  <a:lnTo>
                    <a:pt x="34" y="197"/>
                  </a:lnTo>
                  <a:lnTo>
                    <a:pt x="24" y="189"/>
                  </a:lnTo>
                  <a:lnTo>
                    <a:pt x="17" y="180"/>
                  </a:lnTo>
                  <a:lnTo>
                    <a:pt x="17" y="171"/>
                  </a:lnTo>
                  <a:lnTo>
                    <a:pt x="0" y="171"/>
                  </a:lnTo>
                  <a:lnTo>
                    <a:pt x="0" y="180"/>
                  </a:lnTo>
                  <a:lnTo>
                    <a:pt x="0" y="171"/>
                  </a:lnTo>
                  <a:lnTo>
                    <a:pt x="8" y="154"/>
                  </a:lnTo>
                  <a:lnTo>
                    <a:pt x="17" y="154"/>
                  </a:lnTo>
                  <a:lnTo>
                    <a:pt x="24" y="137"/>
                  </a:lnTo>
                  <a:lnTo>
                    <a:pt x="24" y="121"/>
                  </a:lnTo>
                  <a:lnTo>
                    <a:pt x="34" y="121"/>
                  </a:lnTo>
                  <a:lnTo>
                    <a:pt x="34" y="111"/>
                  </a:lnTo>
                  <a:lnTo>
                    <a:pt x="34" y="102"/>
                  </a:lnTo>
                  <a:lnTo>
                    <a:pt x="24" y="95"/>
                  </a:lnTo>
                  <a:lnTo>
                    <a:pt x="24" y="85"/>
                  </a:lnTo>
                  <a:lnTo>
                    <a:pt x="34" y="85"/>
                  </a:lnTo>
                  <a:lnTo>
                    <a:pt x="45" y="81"/>
                  </a:lnTo>
                  <a:lnTo>
                    <a:pt x="43" y="88"/>
                  </a:lnTo>
                  <a:lnTo>
                    <a:pt x="53" y="90"/>
                  </a:lnTo>
                  <a:lnTo>
                    <a:pt x="53" y="85"/>
                  </a:lnTo>
                  <a:lnTo>
                    <a:pt x="60" y="76"/>
                  </a:lnTo>
                  <a:lnTo>
                    <a:pt x="55" y="62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52"/>
            <p:cNvSpPr>
              <a:spLocks/>
            </p:cNvSpPr>
            <p:nvPr/>
          </p:nvSpPr>
          <p:spPr bwMode="auto">
            <a:xfrm>
              <a:off x="5397501" y="3460750"/>
              <a:ext cx="973138" cy="912813"/>
            </a:xfrm>
            <a:custGeom>
              <a:avLst/>
              <a:gdLst>
                <a:gd name="T0" fmla="*/ 45 w 613"/>
                <a:gd name="T1" fmla="*/ 159 h 575"/>
                <a:gd name="T2" fmla="*/ 52 w 613"/>
                <a:gd name="T3" fmla="*/ 114 h 575"/>
                <a:gd name="T4" fmla="*/ 104 w 613"/>
                <a:gd name="T5" fmla="*/ 107 h 575"/>
                <a:gd name="T6" fmla="*/ 130 w 613"/>
                <a:gd name="T7" fmla="*/ 88 h 575"/>
                <a:gd name="T8" fmla="*/ 165 w 613"/>
                <a:gd name="T9" fmla="*/ 71 h 575"/>
                <a:gd name="T10" fmla="*/ 192 w 613"/>
                <a:gd name="T11" fmla="*/ 55 h 575"/>
                <a:gd name="T12" fmla="*/ 234 w 613"/>
                <a:gd name="T13" fmla="*/ 45 h 575"/>
                <a:gd name="T14" fmla="*/ 270 w 613"/>
                <a:gd name="T15" fmla="*/ 71 h 575"/>
                <a:gd name="T16" fmla="*/ 303 w 613"/>
                <a:gd name="T17" fmla="*/ 88 h 575"/>
                <a:gd name="T18" fmla="*/ 338 w 613"/>
                <a:gd name="T19" fmla="*/ 97 h 575"/>
                <a:gd name="T20" fmla="*/ 345 w 613"/>
                <a:gd name="T21" fmla="*/ 71 h 575"/>
                <a:gd name="T22" fmla="*/ 355 w 613"/>
                <a:gd name="T23" fmla="*/ 36 h 575"/>
                <a:gd name="T24" fmla="*/ 381 w 613"/>
                <a:gd name="T25" fmla="*/ 29 h 575"/>
                <a:gd name="T26" fmla="*/ 416 w 613"/>
                <a:gd name="T27" fmla="*/ 12 h 575"/>
                <a:gd name="T28" fmla="*/ 428 w 613"/>
                <a:gd name="T29" fmla="*/ 0 h 575"/>
                <a:gd name="T30" fmla="*/ 449 w 613"/>
                <a:gd name="T31" fmla="*/ 17 h 575"/>
                <a:gd name="T32" fmla="*/ 506 w 613"/>
                <a:gd name="T33" fmla="*/ 7 h 575"/>
                <a:gd name="T34" fmla="*/ 516 w 613"/>
                <a:gd name="T35" fmla="*/ 55 h 575"/>
                <a:gd name="T36" fmla="*/ 532 w 613"/>
                <a:gd name="T37" fmla="*/ 76 h 575"/>
                <a:gd name="T38" fmla="*/ 565 w 613"/>
                <a:gd name="T39" fmla="*/ 126 h 575"/>
                <a:gd name="T40" fmla="*/ 591 w 613"/>
                <a:gd name="T41" fmla="*/ 182 h 575"/>
                <a:gd name="T42" fmla="*/ 558 w 613"/>
                <a:gd name="T43" fmla="*/ 265 h 575"/>
                <a:gd name="T44" fmla="*/ 575 w 613"/>
                <a:gd name="T45" fmla="*/ 310 h 575"/>
                <a:gd name="T46" fmla="*/ 572 w 613"/>
                <a:gd name="T47" fmla="*/ 353 h 575"/>
                <a:gd name="T48" fmla="*/ 598 w 613"/>
                <a:gd name="T49" fmla="*/ 398 h 575"/>
                <a:gd name="T50" fmla="*/ 606 w 613"/>
                <a:gd name="T51" fmla="*/ 443 h 575"/>
                <a:gd name="T52" fmla="*/ 556 w 613"/>
                <a:gd name="T53" fmla="*/ 471 h 575"/>
                <a:gd name="T54" fmla="*/ 527 w 613"/>
                <a:gd name="T55" fmla="*/ 509 h 575"/>
                <a:gd name="T56" fmla="*/ 523 w 613"/>
                <a:gd name="T57" fmla="*/ 552 h 575"/>
                <a:gd name="T58" fmla="*/ 501 w 613"/>
                <a:gd name="T59" fmla="*/ 561 h 575"/>
                <a:gd name="T60" fmla="*/ 468 w 613"/>
                <a:gd name="T61" fmla="*/ 545 h 575"/>
                <a:gd name="T62" fmla="*/ 433 w 613"/>
                <a:gd name="T63" fmla="*/ 528 h 575"/>
                <a:gd name="T64" fmla="*/ 397 w 613"/>
                <a:gd name="T65" fmla="*/ 519 h 575"/>
                <a:gd name="T66" fmla="*/ 355 w 613"/>
                <a:gd name="T67" fmla="*/ 528 h 575"/>
                <a:gd name="T68" fmla="*/ 338 w 613"/>
                <a:gd name="T69" fmla="*/ 519 h 575"/>
                <a:gd name="T70" fmla="*/ 303 w 613"/>
                <a:gd name="T71" fmla="*/ 528 h 575"/>
                <a:gd name="T72" fmla="*/ 260 w 613"/>
                <a:gd name="T73" fmla="*/ 502 h 575"/>
                <a:gd name="T74" fmla="*/ 201 w 613"/>
                <a:gd name="T75" fmla="*/ 459 h 575"/>
                <a:gd name="T76" fmla="*/ 156 w 613"/>
                <a:gd name="T77" fmla="*/ 459 h 575"/>
                <a:gd name="T78" fmla="*/ 149 w 613"/>
                <a:gd name="T79" fmla="*/ 483 h 575"/>
                <a:gd name="T80" fmla="*/ 123 w 613"/>
                <a:gd name="T81" fmla="*/ 450 h 575"/>
                <a:gd name="T82" fmla="*/ 87 w 613"/>
                <a:gd name="T83" fmla="*/ 424 h 575"/>
                <a:gd name="T84" fmla="*/ 61 w 613"/>
                <a:gd name="T85" fmla="*/ 407 h 575"/>
                <a:gd name="T86" fmla="*/ 40 w 613"/>
                <a:gd name="T87" fmla="*/ 384 h 575"/>
                <a:gd name="T88" fmla="*/ 45 w 613"/>
                <a:gd name="T89" fmla="*/ 346 h 575"/>
                <a:gd name="T90" fmla="*/ 35 w 613"/>
                <a:gd name="T91" fmla="*/ 303 h 575"/>
                <a:gd name="T92" fmla="*/ 26 w 613"/>
                <a:gd name="T93" fmla="*/ 261 h 575"/>
                <a:gd name="T94" fmla="*/ 19 w 613"/>
                <a:gd name="T95" fmla="*/ 235 h 575"/>
                <a:gd name="T96" fmla="*/ 19 w 613"/>
                <a:gd name="T97" fmla="*/ 192 h 575"/>
                <a:gd name="T98" fmla="*/ 19 w 613"/>
                <a:gd name="T99" fmla="*/ 15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3" h="575">
                  <a:moveTo>
                    <a:pt x="19" y="145"/>
                  </a:moveTo>
                  <a:lnTo>
                    <a:pt x="28" y="156"/>
                  </a:lnTo>
                  <a:lnTo>
                    <a:pt x="42" y="156"/>
                  </a:lnTo>
                  <a:lnTo>
                    <a:pt x="45" y="159"/>
                  </a:lnTo>
                  <a:lnTo>
                    <a:pt x="45" y="149"/>
                  </a:lnTo>
                  <a:lnTo>
                    <a:pt x="35" y="140"/>
                  </a:lnTo>
                  <a:lnTo>
                    <a:pt x="45" y="133"/>
                  </a:lnTo>
                  <a:lnTo>
                    <a:pt x="52" y="114"/>
                  </a:lnTo>
                  <a:lnTo>
                    <a:pt x="71" y="107"/>
                  </a:lnTo>
                  <a:lnTo>
                    <a:pt x="78" y="107"/>
                  </a:lnTo>
                  <a:lnTo>
                    <a:pt x="97" y="107"/>
                  </a:lnTo>
                  <a:lnTo>
                    <a:pt x="104" y="107"/>
                  </a:lnTo>
                  <a:lnTo>
                    <a:pt x="104" y="97"/>
                  </a:lnTo>
                  <a:lnTo>
                    <a:pt x="113" y="97"/>
                  </a:lnTo>
                  <a:lnTo>
                    <a:pt x="123" y="88"/>
                  </a:lnTo>
                  <a:lnTo>
                    <a:pt x="130" y="88"/>
                  </a:lnTo>
                  <a:lnTo>
                    <a:pt x="139" y="81"/>
                  </a:lnTo>
                  <a:lnTo>
                    <a:pt x="149" y="71"/>
                  </a:lnTo>
                  <a:lnTo>
                    <a:pt x="156" y="62"/>
                  </a:lnTo>
                  <a:lnTo>
                    <a:pt x="165" y="71"/>
                  </a:lnTo>
                  <a:lnTo>
                    <a:pt x="175" y="62"/>
                  </a:lnTo>
                  <a:lnTo>
                    <a:pt x="182" y="62"/>
                  </a:lnTo>
                  <a:lnTo>
                    <a:pt x="182" y="55"/>
                  </a:lnTo>
                  <a:lnTo>
                    <a:pt x="192" y="55"/>
                  </a:lnTo>
                  <a:lnTo>
                    <a:pt x="201" y="45"/>
                  </a:lnTo>
                  <a:lnTo>
                    <a:pt x="218" y="55"/>
                  </a:lnTo>
                  <a:lnTo>
                    <a:pt x="225" y="55"/>
                  </a:lnTo>
                  <a:lnTo>
                    <a:pt x="234" y="45"/>
                  </a:lnTo>
                  <a:lnTo>
                    <a:pt x="260" y="45"/>
                  </a:lnTo>
                  <a:lnTo>
                    <a:pt x="260" y="55"/>
                  </a:lnTo>
                  <a:lnTo>
                    <a:pt x="270" y="62"/>
                  </a:lnTo>
                  <a:lnTo>
                    <a:pt x="270" y="71"/>
                  </a:lnTo>
                  <a:lnTo>
                    <a:pt x="270" y="81"/>
                  </a:lnTo>
                  <a:lnTo>
                    <a:pt x="270" y="88"/>
                  </a:lnTo>
                  <a:lnTo>
                    <a:pt x="277" y="97"/>
                  </a:lnTo>
                  <a:lnTo>
                    <a:pt x="303" y="88"/>
                  </a:lnTo>
                  <a:lnTo>
                    <a:pt x="312" y="88"/>
                  </a:lnTo>
                  <a:lnTo>
                    <a:pt x="312" y="97"/>
                  </a:lnTo>
                  <a:lnTo>
                    <a:pt x="322" y="97"/>
                  </a:lnTo>
                  <a:lnTo>
                    <a:pt x="338" y="97"/>
                  </a:lnTo>
                  <a:lnTo>
                    <a:pt x="338" y="88"/>
                  </a:lnTo>
                  <a:lnTo>
                    <a:pt x="338" y="81"/>
                  </a:lnTo>
                  <a:lnTo>
                    <a:pt x="338" y="71"/>
                  </a:lnTo>
                  <a:lnTo>
                    <a:pt x="345" y="71"/>
                  </a:lnTo>
                  <a:lnTo>
                    <a:pt x="355" y="62"/>
                  </a:lnTo>
                  <a:lnTo>
                    <a:pt x="355" y="55"/>
                  </a:lnTo>
                  <a:lnTo>
                    <a:pt x="341" y="50"/>
                  </a:lnTo>
                  <a:lnTo>
                    <a:pt x="355" y="36"/>
                  </a:lnTo>
                  <a:lnTo>
                    <a:pt x="355" y="29"/>
                  </a:lnTo>
                  <a:lnTo>
                    <a:pt x="381" y="12"/>
                  </a:lnTo>
                  <a:lnTo>
                    <a:pt x="381" y="19"/>
                  </a:lnTo>
                  <a:lnTo>
                    <a:pt x="381" y="29"/>
                  </a:lnTo>
                  <a:lnTo>
                    <a:pt x="381" y="36"/>
                  </a:lnTo>
                  <a:lnTo>
                    <a:pt x="397" y="36"/>
                  </a:lnTo>
                  <a:lnTo>
                    <a:pt x="407" y="29"/>
                  </a:lnTo>
                  <a:lnTo>
                    <a:pt x="416" y="12"/>
                  </a:lnTo>
                  <a:lnTo>
                    <a:pt x="407" y="12"/>
                  </a:lnTo>
                  <a:lnTo>
                    <a:pt x="407" y="3"/>
                  </a:lnTo>
                  <a:lnTo>
                    <a:pt x="416" y="3"/>
                  </a:lnTo>
                  <a:lnTo>
                    <a:pt x="428" y="0"/>
                  </a:lnTo>
                  <a:lnTo>
                    <a:pt x="435" y="10"/>
                  </a:lnTo>
                  <a:lnTo>
                    <a:pt x="438" y="17"/>
                  </a:lnTo>
                  <a:lnTo>
                    <a:pt x="440" y="17"/>
                  </a:lnTo>
                  <a:lnTo>
                    <a:pt x="449" y="17"/>
                  </a:lnTo>
                  <a:lnTo>
                    <a:pt x="468" y="17"/>
                  </a:lnTo>
                  <a:lnTo>
                    <a:pt x="478" y="5"/>
                  </a:lnTo>
                  <a:lnTo>
                    <a:pt x="492" y="0"/>
                  </a:lnTo>
                  <a:lnTo>
                    <a:pt x="506" y="7"/>
                  </a:lnTo>
                  <a:lnTo>
                    <a:pt x="513" y="22"/>
                  </a:lnTo>
                  <a:lnTo>
                    <a:pt x="516" y="29"/>
                  </a:lnTo>
                  <a:lnTo>
                    <a:pt x="518" y="43"/>
                  </a:lnTo>
                  <a:lnTo>
                    <a:pt x="516" y="55"/>
                  </a:lnTo>
                  <a:lnTo>
                    <a:pt x="513" y="57"/>
                  </a:lnTo>
                  <a:lnTo>
                    <a:pt x="523" y="57"/>
                  </a:lnTo>
                  <a:lnTo>
                    <a:pt x="516" y="67"/>
                  </a:lnTo>
                  <a:lnTo>
                    <a:pt x="532" y="76"/>
                  </a:lnTo>
                  <a:lnTo>
                    <a:pt x="544" y="81"/>
                  </a:lnTo>
                  <a:lnTo>
                    <a:pt x="563" y="95"/>
                  </a:lnTo>
                  <a:lnTo>
                    <a:pt x="563" y="114"/>
                  </a:lnTo>
                  <a:lnTo>
                    <a:pt x="565" y="126"/>
                  </a:lnTo>
                  <a:lnTo>
                    <a:pt x="572" y="133"/>
                  </a:lnTo>
                  <a:lnTo>
                    <a:pt x="572" y="156"/>
                  </a:lnTo>
                  <a:lnTo>
                    <a:pt x="577" y="164"/>
                  </a:lnTo>
                  <a:lnTo>
                    <a:pt x="591" y="182"/>
                  </a:lnTo>
                  <a:lnTo>
                    <a:pt x="596" y="201"/>
                  </a:lnTo>
                  <a:lnTo>
                    <a:pt x="596" y="227"/>
                  </a:lnTo>
                  <a:lnTo>
                    <a:pt x="591" y="244"/>
                  </a:lnTo>
                  <a:lnTo>
                    <a:pt x="558" y="265"/>
                  </a:lnTo>
                  <a:lnTo>
                    <a:pt x="565" y="275"/>
                  </a:lnTo>
                  <a:lnTo>
                    <a:pt x="580" y="279"/>
                  </a:lnTo>
                  <a:lnTo>
                    <a:pt x="575" y="306"/>
                  </a:lnTo>
                  <a:lnTo>
                    <a:pt x="575" y="310"/>
                  </a:lnTo>
                  <a:lnTo>
                    <a:pt x="577" y="315"/>
                  </a:lnTo>
                  <a:lnTo>
                    <a:pt x="572" y="339"/>
                  </a:lnTo>
                  <a:lnTo>
                    <a:pt x="577" y="346"/>
                  </a:lnTo>
                  <a:lnTo>
                    <a:pt x="572" y="353"/>
                  </a:lnTo>
                  <a:lnTo>
                    <a:pt x="584" y="362"/>
                  </a:lnTo>
                  <a:lnTo>
                    <a:pt x="591" y="374"/>
                  </a:lnTo>
                  <a:lnTo>
                    <a:pt x="606" y="395"/>
                  </a:lnTo>
                  <a:lnTo>
                    <a:pt x="598" y="398"/>
                  </a:lnTo>
                  <a:lnTo>
                    <a:pt x="598" y="407"/>
                  </a:lnTo>
                  <a:lnTo>
                    <a:pt x="606" y="412"/>
                  </a:lnTo>
                  <a:lnTo>
                    <a:pt x="613" y="424"/>
                  </a:lnTo>
                  <a:lnTo>
                    <a:pt x="606" y="443"/>
                  </a:lnTo>
                  <a:lnTo>
                    <a:pt x="596" y="450"/>
                  </a:lnTo>
                  <a:lnTo>
                    <a:pt x="580" y="448"/>
                  </a:lnTo>
                  <a:lnTo>
                    <a:pt x="561" y="462"/>
                  </a:lnTo>
                  <a:lnTo>
                    <a:pt x="556" y="471"/>
                  </a:lnTo>
                  <a:lnTo>
                    <a:pt x="549" y="485"/>
                  </a:lnTo>
                  <a:lnTo>
                    <a:pt x="539" y="488"/>
                  </a:lnTo>
                  <a:lnTo>
                    <a:pt x="532" y="500"/>
                  </a:lnTo>
                  <a:lnTo>
                    <a:pt x="527" y="509"/>
                  </a:lnTo>
                  <a:lnTo>
                    <a:pt x="525" y="528"/>
                  </a:lnTo>
                  <a:lnTo>
                    <a:pt x="525" y="535"/>
                  </a:lnTo>
                  <a:lnTo>
                    <a:pt x="525" y="545"/>
                  </a:lnTo>
                  <a:lnTo>
                    <a:pt x="523" y="552"/>
                  </a:lnTo>
                  <a:lnTo>
                    <a:pt x="523" y="561"/>
                  </a:lnTo>
                  <a:lnTo>
                    <a:pt x="513" y="575"/>
                  </a:lnTo>
                  <a:lnTo>
                    <a:pt x="511" y="561"/>
                  </a:lnTo>
                  <a:lnTo>
                    <a:pt x="501" y="561"/>
                  </a:lnTo>
                  <a:lnTo>
                    <a:pt x="494" y="561"/>
                  </a:lnTo>
                  <a:lnTo>
                    <a:pt x="485" y="561"/>
                  </a:lnTo>
                  <a:lnTo>
                    <a:pt x="475" y="554"/>
                  </a:lnTo>
                  <a:lnTo>
                    <a:pt x="468" y="545"/>
                  </a:lnTo>
                  <a:lnTo>
                    <a:pt x="459" y="537"/>
                  </a:lnTo>
                  <a:lnTo>
                    <a:pt x="449" y="537"/>
                  </a:lnTo>
                  <a:lnTo>
                    <a:pt x="442" y="519"/>
                  </a:lnTo>
                  <a:lnTo>
                    <a:pt x="433" y="528"/>
                  </a:lnTo>
                  <a:lnTo>
                    <a:pt x="423" y="537"/>
                  </a:lnTo>
                  <a:lnTo>
                    <a:pt x="397" y="545"/>
                  </a:lnTo>
                  <a:lnTo>
                    <a:pt x="397" y="537"/>
                  </a:lnTo>
                  <a:lnTo>
                    <a:pt x="397" y="519"/>
                  </a:lnTo>
                  <a:lnTo>
                    <a:pt x="390" y="528"/>
                  </a:lnTo>
                  <a:lnTo>
                    <a:pt x="381" y="528"/>
                  </a:lnTo>
                  <a:lnTo>
                    <a:pt x="374" y="519"/>
                  </a:lnTo>
                  <a:lnTo>
                    <a:pt x="355" y="528"/>
                  </a:lnTo>
                  <a:lnTo>
                    <a:pt x="355" y="537"/>
                  </a:lnTo>
                  <a:lnTo>
                    <a:pt x="345" y="545"/>
                  </a:lnTo>
                  <a:lnTo>
                    <a:pt x="345" y="528"/>
                  </a:lnTo>
                  <a:lnTo>
                    <a:pt x="338" y="519"/>
                  </a:lnTo>
                  <a:lnTo>
                    <a:pt x="329" y="528"/>
                  </a:lnTo>
                  <a:lnTo>
                    <a:pt x="322" y="528"/>
                  </a:lnTo>
                  <a:lnTo>
                    <a:pt x="312" y="537"/>
                  </a:lnTo>
                  <a:lnTo>
                    <a:pt x="303" y="528"/>
                  </a:lnTo>
                  <a:lnTo>
                    <a:pt x="286" y="528"/>
                  </a:lnTo>
                  <a:lnTo>
                    <a:pt x="277" y="519"/>
                  </a:lnTo>
                  <a:lnTo>
                    <a:pt x="270" y="511"/>
                  </a:lnTo>
                  <a:lnTo>
                    <a:pt x="260" y="502"/>
                  </a:lnTo>
                  <a:lnTo>
                    <a:pt x="244" y="502"/>
                  </a:lnTo>
                  <a:lnTo>
                    <a:pt x="225" y="492"/>
                  </a:lnTo>
                  <a:lnTo>
                    <a:pt x="218" y="483"/>
                  </a:lnTo>
                  <a:lnTo>
                    <a:pt x="201" y="459"/>
                  </a:lnTo>
                  <a:lnTo>
                    <a:pt x="192" y="466"/>
                  </a:lnTo>
                  <a:lnTo>
                    <a:pt x="182" y="459"/>
                  </a:lnTo>
                  <a:lnTo>
                    <a:pt x="165" y="459"/>
                  </a:lnTo>
                  <a:lnTo>
                    <a:pt x="156" y="459"/>
                  </a:lnTo>
                  <a:lnTo>
                    <a:pt x="165" y="466"/>
                  </a:lnTo>
                  <a:lnTo>
                    <a:pt x="156" y="466"/>
                  </a:lnTo>
                  <a:lnTo>
                    <a:pt x="149" y="476"/>
                  </a:lnTo>
                  <a:lnTo>
                    <a:pt x="149" y="483"/>
                  </a:lnTo>
                  <a:lnTo>
                    <a:pt x="139" y="466"/>
                  </a:lnTo>
                  <a:lnTo>
                    <a:pt x="130" y="459"/>
                  </a:lnTo>
                  <a:lnTo>
                    <a:pt x="113" y="459"/>
                  </a:lnTo>
                  <a:lnTo>
                    <a:pt x="123" y="450"/>
                  </a:lnTo>
                  <a:lnTo>
                    <a:pt x="130" y="440"/>
                  </a:lnTo>
                  <a:lnTo>
                    <a:pt x="123" y="433"/>
                  </a:lnTo>
                  <a:lnTo>
                    <a:pt x="104" y="433"/>
                  </a:lnTo>
                  <a:lnTo>
                    <a:pt x="87" y="424"/>
                  </a:lnTo>
                  <a:lnTo>
                    <a:pt x="78" y="424"/>
                  </a:lnTo>
                  <a:lnTo>
                    <a:pt x="71" y="414"/>
                  </a:lnTo>
                  <a:lnTo>
                    <a:pt x="61" y="414"/>
                  </a:lnTo>
                  <a:lnTo>
                    <a:pt x="61" y="407"/>
                  </a:lnTo>
                  <a:lnTo>
                    <a:pt x="61" y="398"/>
                  </a:lnTo>
                  <a:lnTo>
                    <a:pt x="61" y="381"/>
                  </a:lnTo>
                  <a:lnTo>
                    <a:pt x="52" y="381"/>
                  </a:lnTo>
                  <a:lnTo>
                    <a:pt x="40" y="384"/>
                  </a:lnTo>
                  <a:lnTo>
                    <a:pt x="35" y="391"/>
                  </a:lnTo>
                  <a:lnTo>
                    <a:pt x="35" y="381"/>
                  </a:lnTo>
                  <a:lnTo>
                    <a:pt x="35" y="355"/>
                  </a:lnTo>
                  <a:lnTo>
                    <a:pt x="45" y="346"/>
                  </a:lnTo>
                  <a:lnTo>
                    <a:pt x="35" y="346"/>
                  </a:lnTo>
                  <a:lnTo>
                    <a:pt x="35" y="339"/>
                  </a:lnTo>
                  <a:lnTo>
                    <a:pt x="35" y="329"/>
                  </a:lnTo>
                  <a:lnTo>
                    <a:pt x="35" y="303"/>
                  </a:lnTo>
                  <a:lnTo>
                    <a:pt x="35" y="296"/>
                  </a:lnTo>
                  <a:lnTo>
                    <a:pt x="26" y="277"/>
                  </a:lnTo>
                  <a:lnTo>
                    <a:pt x="26" y="270"/>
                  </a:lnTo>
                  <a:lnTo>
                    <a:pt x="26" y="261"/>
                  </a:lnTo>
                  <a:lnTo>
                    <a:pt x="35" y="251"/>
                  </a:lnTo>
                  <a:lnTo>
                    <a:pt x="26" y="251"/>
                  </a:lnTo>
                  <a:lnTo>
                    <a:pt x="19" y="244"/>
                  </a:lnTo>
                  <a:lnTo>
                    <a:pt x="19" y="235"/>
                  </a:lnTo>
                  <a:lnTo>
                    <a:pt x="9" y="227"/>
                  </a:lnTo>
                  <a:lnTo>
                    <a:pt x="0" y="209"/>
                  </a:lnTo>
                  <a:lnTo>
                    <a:pt x="9" y="201"/>
                  </a:lnTo>
                  <a:lnTo>
                    <a:pt x="19" y="192"/>
                  </a:lnTo>
                  <a:lnTo>
                    <a:pt x="19" y="185"/>
                  </a:lnTo>
                  <a:lnTo>
                    <a:pt x="19" y="175"/>
                  </a:lnTo>
                  <a:lnTo>
                    <a:pt x="19" y="166"/>
                  </a:lnTo>
                  <a:lnTo>
                    <a:pt x="19" y="159"/>
                  </a:lnTo>
                  <a:lnTo>
                    <a:pt x="19" y="14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53"/>
            <p:cNvSpPr>
              <a:spLocks/>
            </p:cNvSpPr>
            <p:nvPr/>
          </p:nvSpPr>
          <p:spPr bwMode="auto">
            <a:xfrm>
              <a:off x="5397501" y="3460750"/>
              <a:ext cx="973138" cy="912813"/>
            </a:xfrm>
            <a:custGeom>
              <a:avLst/>
              <a:gdLst>
                <a:gd name="T0" fmla="*/ 45 w 613"/>
                <a:gd name="T1" fmla="*/ 159 h 575"/>
                <a:gd name="T2" fmla="*/ 52 w 613"/>
                <a:gd name="T3" fmla="*/ 114 h 575"/>
                <a:gd name="T4" fmla="*/ 104 w 613"/>
                <a:gd name="T5" fmla="*/ 107 h 575"/>
                <a:gd name="T6" fmla="*/ 130 w 613"/>
                <a:gd name="T7" fmla="*/ 88 h 575"/>
                <a:gd name="T8" fmla="*/ 165 w 613"/>
                <a:gd name="T9" fmla="*/ 71 h 575"/>
                <a:gd name="T10" fmla="*/ 192 w 613"/>
                <a:gd name="T11" fmla="*/ 55 h 575"/>
                <a:gd name="T12" fmla="*/ 234 w 613"/>
                <a:gd name="T13" fmla="*/ 45 h 575"/>
                <a:gd name="T14" fmla="*/ 270 w 613"/>
                <a:gd name="T15" fmla="*/ 71 h 575"/>
                <a:gd name="T16" fmla="*/ 303 w 613"/>
                <a:gd name="T17" fmla="*/ 88 h 575"/>
                <a:gd name="T18" fmla="*/ 338 w 613"/>
                <a:gd name="T19" fmla="*/ 97 h 575"/>
                <a:gd name="T20" fmla="*/ 345 w 613"/>
                <a:gd name="T21" fmla="*/ 71 h 575"/>
                <a:gd name="T22" fmla="*/ 355 w 613"/>
                <a:gd name="T23" fmla="*/ 36 h 575"/>
                <a:gd name="T24" fmla="*/ 381 w 613"/>
                <a:gd name="T25" fmla="*/ 29 h 575"/>
                <a:gd name="T26" fmla="*/ 416 w 613"/>
                <a:gd name="T27" fmla="*/ 12 h 575"/>
                <a:gd name="T28" fmla="*/ 428 w 613"/>
                <a:gd name="T29" fmla="*/ 0 h 575"/>
                <a:gd name="T30" fmla="*/ 449 w 613"/>
                <a:gd name="T31" fmla="*/ 17 h 575"/>
                <a:gd name="T32" fmla="*/ 506 w 613"/>
                <a:gd name="T33" fmla="*/ 7 h 575"/>
                <a:gd name="T34" fmla="*/ 516 w 613"/>
                <a:gd name="T35" fmla="*/ 55 h 575"/>
                <a:gd name="T36" fmla="*/ 532 w 613"/>
                <a:gd name="T37" fmla="*/ 76 h 575"/>
                <a:gd name="T38" fmla="*/ 565 w 613"/>
                <a:gd name="T39" fmla="*/ 126 h 575"/>
                <a:gd name="T40" fmla="*/ 591 w 613"/>
                <a:gd name="T41" fmla="*/ 182 h 575"/>
                <a:gd name="T42" fmla="*/ 558 w 613"/>
                <a:gd name="T43" fmla="*/ 265 h 575"/>
                <a:gd name="T44" fmla="*/ 575 w 613"/>
                <a:gd name="T45" fmla="*/ 310 h 575"/>
                <a:gd name="T46" fmla="*/ 572 w 613"/>
                <a:gd name="T47" fmla="*/ 353 h 575"/>
                <a:gd name="T48" fmla="*/ 598 w 613"/>
                <a:gd name="T49" fmla="*/ 398 h 575"/>
                <a:gd name="T50" fmla="*/ 606 w 613"/>
                <a:gd name="T51" fmla="*/ 443 h 575"/>
                <a:gd name="T52" fmla="*/ 556 w 613"/>
                <a:gd name="T53" fmla="*/ 471 h 575"/>
                <a:gd name="T54" fmla="*/ 527 w 613"/>
                <a:gd name="T55" fmla="*/ 509 h 575"/>
                <a:gd name="T56" fmla="*/ 523 w 613"/>
                <a:gd name="T57" fmla="*/ 552 h 575"/>
                <a:gd name="T58" fmla="*/ 501 w 613"/>
                <a:gd name="T59" fmla="*/ 561 h 575"/>
                <a:gd name="T60" fmla="*/ 468 w 613"/>
                <a:gd name="T61" fmla="*/ 545 h 575"/>
                <a:gd name="T62" fmla="*/ 433 w 613"/>
                <a:gd name="T63" fmla="*/ 528 h 575"/>
                <a:gd name="T64" fmla="*/ 397 w 613"/>
                <a:gd name="T65" fmla="*/ 519 h 575"/>
                <a:gd name="T66" fmla="*/ 355 w 613"/>
                <a:gd name="T67" fmla="*/ 528 h 575"/>
                <a:gd name="T68" fmla="*/ 338 w 613"/>
                <a:gd name="T69" fmla="*/ 519 h 575"/>
                <a:gd name="T70" fmla="*/ 303 w 613"/>
                <a:gd name="T71" fmla="*/ 528 h 575"/>
                <a:gd name="T72" fmla="*/ 260 w 613"/>
                <a:gd name="T73" fmla="*/ 502 h 575"/>
                <a:gd name="T74" fmla="*/ 201 w 613"/>
                <a:gd name="T75" fmla="*/ 459 h 575"/>
                <a:gd name="T76" fmla="*/ 156 w 613"/>
                <a:gd name="T77" fmla="*/ 459 h 575"/>
                <a:gd name="T78" fmla="*/ 149 w 613"/>
                <a:gd name="T79" fmla="*/ 483 h 575"/>
                <a:gd name="T80" fmla="*/ 123 w 613"/>
                <a:gd name="T81" fmla="*/ 450 h 575"/>
                <a:gd name="T82" fmla="*/ 87 w 613"/>
                <a:gd name="T83" fmla="*/ 424 h 575"/>
                <a:gd name="T84" fmla="*/ 61 w 613"/>
                <a:gd name="T85" fmla="*/ 407 h 575"/>
                <a:gd name="T86" fmla="*/ 40 w 613"/>
                <a:gd name="T87" fmla="*/ 384 h 575"/>
                <a:gd name="T88" fmla="*/ 45 w 613"/>
                <a:gd name="T89" fmla="*/ 346 h 575"/>
                <a:gd name="T90" fmla="*/ 35 w 613"/>
                <a:gd name="T91" fmla="*/ 303 h 575"/>
                <a:gd name="T92" fmla="*/ 26 w 613"/>
                <a:gd name="T93" fmla="*/ 261 h 575"/>
                <a:gd name="T94" fmla="*/ 19 w 613"/>
                <a:gd name="T95" fmla="*/ 235 h 575"/>
                <a:gd name="T96" fmla="*/ 19 w 613"/>
                <a:gd name="T97" fmla="*/ 192 h 575"/>
                <a:gd name="T98" fmla="*/ 19 w 613"/>
                <a:gd name="T99" fmla="*/ 15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3" h="575">
                  <a:moveTo>
                    <a:pt x="19" y="145"/>
                  </a:moveTo>
                  <a:lnTo>
                    <a:pt x="28" y="156"/>
                  </a:lnTo>
                  <a:lnTo>
                    <a:pt x="42" y="156"/>
                  </a:lnTo>
                  <a:lnTo>
                    <a:pt x="45" y="159"/>
                  </a:lnTo>
                  <a:lnTo>
                    <a:pt x="45" y="149"/>
                  </a:lnTo>
                  <a:lnTo>
                    <a:pt x="35" y="140"/>
                  </a:lnTo>
                  <a:lnTo>
                    <a:pt x="45" y="133"/>
                  </a:lnTo>
                  <a:lnTo>
                    <a:pt x="52" y="114"/>
                  </a:lnTo>
                  <a:lnTo>
                    <a:pt x="71" y="107"/>
                  </a:lnTo>
                  <a:lnTo>
                    <a:pt x="78" y="107"/>
                  </a:lnTo>
                  <a:lnTo>
                    <a:pt x="97" y="107"/>
                  </a:lnTo>
                  <a:lnTo>
                    <a:pt x="104" y="107"/>
                  </a:lnTo>
                  <a:lnTo>
                    <a:pt x="104" y="97"/>
                  </a:lnTo>
                  <a:lnTo>
                    <a:pt x="113" y="97"/>
                  </a:lnTo>
                  <a:lnTo>
                    <a:pt x="123" y="88"/>
                  </a:lnTo>
                  <a:lnTo>
                    <a:pt x="130" y="88"/>
                  </a:lnTo>
                  <a:lnTo>
                    <a:pt x="139" y="81"/>
                  </a:lnTo>
                  <a:lnTo>
                    <a:pt x="149" y="71"/>
                  </a:lnTo>
                  <a:lnTo>
                    <a:pt x="156" y="62"/>
                  </a:lnTo>
                  <a:lnTo>
                    <a:pt x="165" y="71"/>
                  </a:lnTo>
                  <a:lnTo>
                    <a:pt x="175" y="62"/>
                  </a:lnTo>
                  <a:lnTo>
                    <a:pt x="182" y="62"/>
                  </a:lnTo>
                  <a:lnTo>
                    <a:pt x="182" y="55"/>
                  </a:lnTo>
                  <a:lnTo>
                    <a:pt x="192" y="55"/>
                  </a:lnTo>
                  <a:lnTo>
                    <a:pt x="201" y="45"/>
                  </a:lnTo>
                  <a:lnTo>
                    <a:pt x="218" y="55"/>
                  </a:lnTo>
                  <a:lnTo>
                    <a:pt x="225" y="55"/>
                  </a:lnTo>
                  <a:lnTo>
                    <a:pt x="234" y="45"/>
                  </a:lnTo>
                  <a:lnTo>
                    <a:pt x="260" y="45"/>
                  </a:lnTo>
                  <a:lnTo>
                    <a:pt x="260" y="55"/>
                  </a:lnTo>
                  <a:lnTo>
                    <a:pt x="270" y="62"/>
                  </a:lnTo>
                  <a:lnTo>
                    <a:pt x="270" y="71"/>
                  </a:lnTo>
                  <a:lnTo>
                    <a:pt x="270" y="81"/>
                  </a:lnTo>
                  <a:lnTo>
                    <a:pt x="270" y="88"/>
                  </a:lnTo>
                  <a:lnTo>
                    <a:pt x="277" y="97"/>
                  </a:lnTo>
                  <a:lnTo>
                    <a:pt x="303" y="88"/>
                  </a:lnTo>
                  <a:lnTo>
                    <a:pt x="312" y="88"/>
                  </a:lnTo>
                  <a:lnTo>
                    <a:pt x="312" y="97"/>
                  </a:lnTo>
                  <a:lnTo>
                    <a:pt x="322" y="97"/>
                  </a:lnTo>
                  <a:lnTo>
                    <a:pt x="338" y="97"/>
                  </a:lnTo>
                  <a:lnTo>
                    <a:pt x="338" y="88"/>
                  </a:lnTo>
                  <a:lnTo>
                    <a:pt x="338" y="81"/>
                  </a:lnTo>
                  <a:lnTo>
                    <a:pt x="338" y="71"/>
                  </a:lnTo>
                  <a:lnTo>
                    <a:pt x="345" y="71"/>
                  </a:lnTo>
                  <a:lnTo>
                    <a:pt x="355" y="62"/>
                  </a:lnTo>
                  <a:lnTo>
                    <a:pt x="355" y="55"/>
                  </a:lnTo>
                  <a:lnTo>
                    <a:pt x="341" y="50"/>
                  </a:lnTo>
                  <a:lnTo>
                    <a:pt x="355" y="36"/>
                  </a:lnTo>
                  <a:lnTo>
                    <a:pt x="355" y="29"/>
                  </a:lnTo>
                  <a:lnTo>
                    <a:pt x="381" y="12"/>
                  </a:lnTo>
                  <a:lnTo>
                    <a:pt x="381" y="19"/>
                  </a:lnTo>
                  <a:lnTo>
                    <a:pt x="381" y="29"/>
                  </a:lnTo>
                  <a:lnTo>
                    <a:pt x="381" y="36"/>
                  </a:lnTo>
                  <a:lnTo>
                    <a:pt x="397" y="36"/>
                  </a:lnTo>
                  <a:lnTo>
                    <a:pt x="407" y="29"/>
                  </a:lnTo>
                  <a:lnTo>
                    <a:pt x="416" y="12"/>
                  </a:lnTo>
                  <a:lnTo>
                    <a:pt x="407" y="12"/>
                  </a:lnTo>
                  <a:lnTo>
                    <a:pt x="407" y="3"/>
                  </a:lnTo>
                  <a:lnTo>
                    <a:pt x="416" y="3"/>
                  </a:lnTo>
                  <a:lnTo>
                    <a:pt x="428" y="0"/>
                  </a:lnTo>
                  <a:lnTo>
                    <a:pt x="435" y="10"/>
                  </a:lnTo>
                  <a:lnTo>
                    <a:pt x="438" y="17"/>
                  </a:lnTo>
                  <a:lnTo>
                    <a:pt x="440" y="17"/>
                  </a:lnTo>
                  <a:lnTo>
                    <a:pt x="449" y="17"/>
                  </a:lnTo>
                  <a:lnTo>
                    <a:pt x="468" y="17"/>
                  </a:lnTo>
                  <a:lnTo>
                    <a:pt x="478" y="5"/>
                  </a:lnTo>
                  <a:lnTo>
                    <a:pt x="492" y="0"/>
                  </a:lnTo>
                  <a:lnTo>
                    <a:pt x="506" y="7"/>
                  </a:lnTo>
                  <a:lnTo>
                    <a:pt x="513" y="22"/>
                  </a:lnTo>
                  <a:lnTo>
                    <a:pt x="516" y="29"/>
                  </a:lnTo>
                  <a:lnTo>
                    <a:pt x="518" y="43"/>
                  </a:lnTo>
                  <a:lnTo>
                    <a:pt x="516" y="55"/>
                  </a:lnTo>
                  <a:lnTo>
                    <a:pt x="513" y="57"/>
                  </a:lnTo>
                  <a:lnTo>
                    <a:pt x="523" y="57"/>
                  </a:lnTo>
                  <a:lnTo>
                    <a:pt x="516" y="67"/>
                  </a:lnTo>
                  <a:lnTo>
                    <a:pt x="532" y="76"/>
                  </a:lnTo>
                  <a:lnTo>
                    <a:pt x="544" y="81"/>
                  </a:lnTo>
                  <a:lnTo>
                    <a:pt x="563" y="95"/>
                  </a:lnTo>
                  <a:lnTo>
                    <a:pt x="563" y="114"/>
                  </a:lnTo>
                  <a:lnTo>
                    <a:pt x="565" y="126"/>
                  </a:lnTo>
                  <a:lnTo>
                    <a:pt x="572" y="133"/>
                  </a:lnTo>
                  <a:lnTo>
                    <a:pt x="572" y="156"/>
                  </a:lnTo>
                  <a:lnTo>
                    <a:pt x="577" y="164"/>
                  </a:lnTo>
                  <a:lnTo>
                    <a:pt x="591" y="182"/>
                  </a:lnTo>
                  <a:lnTo>
                    <a:pt x="596" y="201"/>
                  </a:lnTo>
                  <a:lnTo>
                    <a:pt x="596" y="227"/>
                  </a:lnTo>
                  <a:lnTo>
                    <a:pt x="591" y="244"/>
                  </a:lnTo>
                  <a:lnTo>
                    <a:pt x="558" y="265"/>
                  </a:lnTo>
                  <a:lnTo>
                    <a:pt x="565" y="275"/>
                  </a:lnTo>
                  <a:lnTo>
                    <a:pt x="580" y="279"/>
                  </a:lnTo>
                  <a:lnTo>
                    <a:pt x="575" y="306"/>
                  </a:lnTo>
                  <a:lnTo>
                    <a:pt x="575" y="310"/>
                  </a:lnTo>
                  <a:lnTo>
                    <a:pt x="577" y="315"/>
                  </a:lnTo>
                  <a:lnTo>
                    <a:pt x="572" y="339"/>
                  </a:lnTo>
                  <a:lnTo>
                    <a:pt x="577" y="346"/>
                  </a:lnTo>
                  <a:lnTo>
                    <a:pt x="572" y="353"/>
                  </a:lnTo>
                  <a:lnTo>
                    <a:pt x="584" y="362"/>
                  </a:lnTo>
                  <a:lnTo>
                    <a:pt x="591" y="374"/>
                  </a:lnTo>
                  <a:lnTo>
                    <a:pt x="606" y="395"/>
                  </a:lnTo>
                  <a:lnTo>
                    <a:pt x="598" y="398"/>
                  </a:lnTo>
                  <a:lnTo>
                    <a:pt x="598" y="407"/>
                  </a:lnTo>
                  <a:lnTo>
                    <a:pt x="606" y="412"/>
                  </a:lnTo>
                  <a:lnTo>
                    <a:pt x="613" y="424"/>
                  </a:lnTo>
                  <a:lnTo>
                    <a:pt x="606" y="443"/>
                  </a:lnTo>
                  <a:lnTo>
                    <a:pt x="596" y="450"/>
                  </a:lnTo>
                  <a:lnTo>
                    <a:pt x="580" y="448"/>
                  </a:lnTo>
                  <a:lnTo>
                    <a:pt x="561" y="462"/>
                  </a:lnTo>
                  <a:lnTo>
                    <a:pt x="556" y="471"/>
                  </a:lnTo>
                  <a:lnTo>
                    <a:pt x="549" y="485"/>
                  </a:lnTo>
                  <a:lnTo>
                    <a:pt x="539" y="488"/>
                  </a:lnTo>
                  <a:lnTo>
                    <a:pt x="532" y="500"/>
                  </a:lnTo>
                  <a:lnTo>
                    <a:pt x="527" y="509"/>
                  </a:lnTo>
                  <a:lnTo>
                    <a:pt x="525" y="528"/>
                  </a:lnTo>
                  <a:lnTo>
                    <a:pt x="525" y="535"/>
                  </a:lnTo>
                  <a:lnTo>
                    <a:pt x="525" y="545"/>
                  </a:lnTo>
                  <a:lnTo>
                    <a:pt x="523" y="552"/>
                  </a:lnTo>
                  <a:lnTo>
                    <a:pt x="523" y="561"/>
                  </a:lnTo>
                  <a:lnTo>
                    <a:pt x="513" y="575"/>
                  </a:lnTo>
                  <a:lnTo>
                    <a:pt x="511" y="561"/>
                  </a:lnTo>
                  <a:lnTo>
                    <a:pt x="501" y="561"/>
                  </a:lnTo>
                  <a:lnTo>
                    <a:pt x="494" y="561"/>
                  </a:lnTo>
                  <a:lnTo>
                    <a:pt x="485" y="561"/>
                  </a:lnTo>
                  <a:lnTo>
                    <a:pt x="475" y="554"/>
                  </a:lnTo>
                  <a:lnTo>
                    <a:pt x="468" y="545"/>
                  </a:lnTo>
                  <a:lnTo>
                    <a:pt x="459" y="537"/>
                  </a:lnTo>
                  <a:lnTo>
                    <a:pt x="449" y="537"/>
                  </a:lnTo>
                  <a:lnTo>
                    <a:pt x="442" y="519"/>
                  </a:lnTo>
                  <a:lnTo>
                    <a:pt x="433" y="528"/>
                  </a:lnTo>
                  <a:lnTo>
                    <a:pt x="423" y="537"/>
                  </a:lnTo>
                  <a:lnTo>
                    <a:pt x="397" y="545"/>
                  </a:lnTo>
                  <a:lnTo>
                    <a:pt x="397" y="537"/>
                  </a:lnTo>
                  <a:lnTo>
                    <a:pt x="397" y="519"/>
                  </a:lnTo>
                  <a:lnTo>
                    <a:pt x="390" y="528"/>
                  </a:lnTo>
                  <a:lnTo>
                    <a:pt x="381" y="528"/>
                  </a:lnTo>
                  <a:lnTo>
                    <a:pt x="374" y="519"/>
                  </a:lnTo>
                  <a:lnTo>
                    <a:pt x="355" y="528"/>
                  </a:lnTo>
                  <a:lnTo>
                    <a:pt x="355" y="537"/>
                  </a:lnTo>
                  <a:lnTo>
                    <a:pt x="345" y="545"/>
                  </a:lnTo>
                  <a:lnTo>
                    <a:pt x="345" y="528"/>
                  </a:lnTo>
                  <a:lnTo>
                    <a:pt x="338" y="519"/>
                  </a:lnTo>
                  <a:lnTo>
                    <a:pt x="329" y="528"/>
                  </a:lnTo>
                  <a:lnTo>
                    <a:pt x="322" y="528"/>
                  </a:lnTo>
                  <a:lnTo>
                    <a:pt x="312" y="537"/>
                  </a:lnTo>
                  <a:lnTo>
                    <a:pt x="303" y="528"/>
                  </a:lnTo>
                  <a:lnTo>
                    <a:pt x="286" y="528"/>
                  </a:lnTo>
                  <a:lnTo>
                    <a:pt x="277" y="519"/>
                  </a:lnTo>
                  <a:lnTo>
                    <a:pt x="270" y="511"/>
                  </a:lnTo>
                  <a:lnTo>
                    <a:pt x="260" y="502"/>
                  </a:lnTo>
                  <a:lnTo>
                    <a:pt x="244" y="502"/>
                  </a:lnTo>
                  <a:lnTo>
                    <a:pt x="225" y="492"/>
                  </a:lnTo>
                  <a:lnTo>
                    <a:pt x="218" y="483"/>
                  </a:lnTo>
                  <a:lnTo>
                    <a:pt x="201" y="459"/>
                  </a:lnTo>
                  <a:lnTo>
                    <a:pt x="192" y="466"/>
                  </a:lnTo>
                  <a:lnTo>
                    <a:pt x="182" y="459"/>
                  </a:lnTo>
                  <a:lnTo>
                    <a:pt x="165" y="459"/>
                  </a:lnTo>
                  <a:lnTo>
                    <a:pt x="156" y="459"/>
                  </a:lnTo>
                  <a:lnTo>
                    <a:pt x="165" y="466"/>
                  </a:lnTo>
                  <a:lnTo>
                    <a:pt x="156" y="466"/>
                  </a:lnTo>
                  <a:lnTo>
                    <a:pt x="149" y="476"/>
                  </a:lnTo>
                  <a:lnTo>
                    <a:pt x="149" y="483"/>
                  </a:lnTo>
                  <a:lnTo>
                    <a:pt x="139" y="466"/>
                  </a:lnTo>
                  <a:lnTo>
                    <a:pt x="130" y="459"/>
                  </a:lnTo>
                  <a:lnTo>
                    <a:pt x="113" y="459"/>
                  </a:lnTo>
                  <a:lnTo>
                    <a:pt x="123" y="450"/>
                  </a:lnTo>
                  <a:lnTo>
                    <a:pt x="130" y="440"/>
                  </a:lnTo>
                  <a:lnTo>
                    <a:pt x="123" y="433"/>
                  </a:lnTo>
                  <a:lnTo>
                    <a:pt x="104" y="433"/>
                  </a:lnTo>
                  <a:lnTo>
                    <a:pt x="87" y="424"/>
                  </a:lnTo>
                  <a:lnTo>
                    <a:pt x="78" y="424"/>
                  </a:lnTo>
                  <a:lnTo>
                    <a:pt x="71" y="414"/>
                  </a:lnTo>
                  <a:lnTo>
                    <a:pt x="61" y="414"/>
                  </a:lnTo>
                  <a:lnTo>
                    <a:pt x="61" y="407"/>
                  </a:lnTo>
                  <a:lnTo>
                    <a:pt x="61" y="398"/>
                  </a:lnTo>
                  <a:lnTo>
                    <a:pt x="61" y="381"/>
                  </a:lnTo>
                  <a:lnTo>
                    <a:pt x="52" y="381"/>
                  </a:lnTo>
                  <a:lnTo>
                    <a:pt x="40" y="384"/>
                  </a:lnTo>
                  <a:lnTo>
                    <a:pt x="35" y="391"/>
                  </a:lnTo>
                  <a:lnTo>
                    <a:pt x="35" y="381"/>
                  </a:lnTo>
                  <a:lnTo>
                    <a:pt x="35" y="355"/>
                  </a:lnTo>
                  <a:lnTo>
                    <a:pt x="45" y="346"/>
                  </a:lnTo>
                  <a:lnTo>
                    <a:pt x="35" y="346"/>
                  </a:lnTo>
                  <a:lnTo>
                    <a:pt x="35" y="339"/>
                  </a:lnTo>
                  <a:lnTo>
                    <a:pt x="35" y="329"/>
                  </a:lnTo>
                  <a:lnTo>
                    <a:pt x="35" y="303"/>
                  </a:lnTo>
                  <a:lnTo>
                    <a:pt x="35" y="296"/>
                  </a:lnTo>
                  <a:lnTo>
                    <a:pt x="26" y="277"/>
                  </a:lnTo>
                  <a:lnTo>
                    <a:pt x="26" y="270"/>
                  </a:lnTo>
                  <a:lnTo>
                    <a:pt x="26" y="261"/>
                  </a:lnTo>
                  <a:lnTo>
                    <a:pt x="35" y="251"/>
                  </a:lnTo>
                  <a:lnTo>
                    <a:pt x="26" y="251"/>
                  </a:lnTo>
                  <a:lnTo>
                    <a:pt x="19" y="244"/>
                  </a:lnTo>
                  <a:lnTo>
                    <a:pt x="19" y="235"/>
                  </a:lnTo>
                  <a:lnTo>
                    <a:pt x="9" y="227"/>
                  </a:lnTo>
                  <a:lnTo>
                    <a:pt x="0" y="209"/>
                  </a:lnTo>
                  <a:lnTo>
                    <a:pt x="9" y="201"/>
                  </a:lnTo>
                  <a:lnTo>
                    <a:pt x="19" y="192"/>
                  </a:lnTo>
                  <a:lnTo>
                    <a:pt x="19" y="185"/>
                  </a:lnTo>
                  <a:lnTo>
                    <a:pt x="19" y="175"/>
                  </a:lnTo>
                  <a:lnTo>
                    <a:pt x="19" y="166"/>
                  </a:lnTo>
                  <a:lnTo>
                    <a:pt x="19" y="159"/>
                  </a:lnTo>
                  <a:lnTo>
                    <a:pt x="19" y="14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54"/>
            <p:cNvSpPr>
              <a:spLocks/>
            </p:cNvSpPr>
            <p:nvPr/>
          </p:nvSpPr>
          <p:spPr bwMode="auto">
            <a:xfrm>
              <a:off x="6313488" y="5832475"/>
              <a:ext cx="192088" cy="138113"/>
            </a:xfrm>
            <a:custGeom>
              <a:avLst/>
              <a:gdLst>
                <a:gd name="T0" fmla="*/ 0 w 121"/>
                <a:gd name="T1" fmla="*/ 9 h 87"/>
                <a:gd name="T2" fmla="*/ 17 w 121"/>
                <a:gd name="T3" fmla="*/ 0 h 87"/>
                <a:gd name="T4" fmla="*/ 26 w 121"/>
                <a:gd name="T5" fmla="*/ 0 h 87"/>
                <a:gd name="T6" fmla="*/ 36 w 121"/>
                <a:gd name="T7" fmla="*/ 9 h 87"/>
                <a:gd name="T8" fmla="*/ 43 w 121"/>
                <a:gd name="T9" fmla="*/ 16 h 87"/>
                <a:gd name="T10" fmla="*/ 62 w 121"/>
                <a:gd name="T11" fmla="*/ 16 h 87"/>
                <a:gd name="T12" fmla="*/ 78 w 121"/>
                <a:gd name="T13" fmla="*/ 26 h 87"/>
                <a:gd name="T14" fmla="*/ 88 w 121"/>
                <a:gd name="T15" fmla="*/ 35 h 87"/>
                <a:gd name="T16" fmla="*/ 95 w 121"/>
                <a:gd name="T17" fmla="*/ 35 h 87"/>
                <a:gd name="T18" fmla="*/ 104 w 121"/>
                <a:gd name="T19" fmla="*/ 42 h 87"/>
                <a:gd name="T20" fmla="*/ 104 w 121"/>
                <a:gd name="T21" fmla="*/ 52 h 87"/>
                <a:gd name="T22" fmla="*/ 114 w 121"/>
                <a:gd name="T23" fmla="*/ 59 h 87"/>
                <a:gd name="T24" fmla="*/ 121 w 121"/>
                <a:gd name="T25" fmla="*/ 68 h 87"/>
                <a:gd name="T26" fmla="*/ 121 w 121"/>
                <a:gd name="T27" fmla="*/ 87 h 87"/>
                <a:gd name="T28" fmla="*/ 114 w 121"/>
                <a:gd name="T29" fmla="*/ 87 h 87"/>
                <a:gd name="T30" fmla="*/ 104 w 121"/>
                <a:gd name="T31" fmla="*/ 68 h 87"/>
                <a:gd name="T32" fmla="*/ 95 w 121"/>
                <a:gd name="T33" fmla="*/ 59 h 87"/>
                <a:gd name="T34" fmla="*/ 88 w 121"/>
                <a:gd name="T35" fmla="*/ 52 h 87"/>
                <a:gd name="T36" fmla="*/ 69 w 121"/>
                <a:gd name="T37" fmla="*/ 42 h 87"/>
                <a:gd name="T38" fmla="*/ 62 w 121"/>
                <a:gd name="T39" fmla="*/ 35 h 87"/>
                <a:gd name="T40" fmla="*/ 43 w 121"/>
                <a:gd name="T41" fmla="*/ 26 h 87"/>
                <a:gd name="T42" fmla="*/ 36 w 121"/>
                <a:gd name="T43" fmla="*/ 16 h 87"/>
                <a:gd name="T44" fmla="*/ 17 w 121"/>
                <a:gd name="T45" fmla="*/ 16 h 87"/>
                <a:gd name="T46" fmla="*/ 10 w 121"/>
                <a:gd name="T47" fmla="*/ 16 h 87"/>
                <a:gd name="T48" fmla="*/ 0 w 121"/>
                <a:gd name="T49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1" h="87">
                  <a:moveTo>
                    <a:pt x="0" y="9"/>
                  </a:moveTo>
                  <a:lnTo>
                    <a:pt x="17" y="0"/>
                  </a:lnTo>
                  <a:lnTo>
                    <a:pt x="26" y="0"/>
                  </a:lnTo>
                  <a:lnTo>
                    <a:pt x="36" y="9"/>
                  </a:lnTo>
                  <a:lnTo>
                    <a:pt x="43" y="16"/>
                  </a:lnTo>
                  <a:lnTo>
                    <a:pt x="62" y="16"/>
                  </a:lnTo>
                  <a:lnTo>
                    <a:pt x="78" y="26"/>
                  </a:lnTo>
                  <a:lnTo>
                    <a:pt x="88" y="35"/>
                  </a:lnTo>
                  <a:lnTo>
                    <a:pt x="95" y="35"/>
                  </a:lnTo>
                  <a:lnTo>
                    <a:pt x="104" y="42"/>
                  </a:lnTo>
                  <a:lnTo>
                    <a:pt x="104" y="52"/>
                  </a:lnTo>
                  <a:lnTo>
                    <a:pt x="114" y="59"/>
                  </a:lnTo>
                  <a:lnTo>
                    <a:pt x="121" y="68"/>
                  </a:lnTo>
                  <a:lnTo>
                    <a:pt x="121" y="87"/>
                  </a:lnTo>
                  <a:lnTo>
                    <a:pt x="114" y="87"/>
                  </a:lnTo>
                  <a:lnTo>
                    <a:pt x="104" y="68"/>
                  </a:lnTo>
                  <a:lnTo>
                    <a:pt x="95" y="59"/>
                  </a:lnTo>
                  <a:lnTo>
                    <a:pt x="88" y="52"/>
                  </a:lnTo>
                  <a:lnTo>
                    <a:pt x="69" y="42"/>
                  </a:lnTo>
                  <a:lnTo>
                    <a:pt x="62" y="35"/>
                  </a:lnTo>
                  <a:lnTo>
                    <a:pt x="43" y="26"/>
                  </a:lnTo>
                  <a:lnTo>
                    <a:pt x="36" y="16"/>
                  </a:lnTo>
                  <a:lnTo>
                    <a:pt x="17" y="16"/>
                  </a:lnTo>
                  <a:lnTo>
                    <a:pt x="10" y="16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55"/>
            <p:cNvSpPr>
              <a:spLocks/>
            </p:cNvSpPr>
            <p:nvPr/>
          </p:nvSpPr>
          <p:spPr bwMode="auto">
            <a:xfrm>
              <a:off x="6313488" y="5832475"/>
              <a:ext cx="192088" cy="138113"/>
            </a:xfrm>
            <a:custGeom>
              <a:avLst/>
              <a:gdLst>
                <a:gd name="T0" fmla="*/ 0 w 121"/>
                <a:gd name="T1" fmla="*/ 9 h 87"/>
                <a:gd name="T2" fmla="*/ 17 w 121"/>
                <a:gd name="T3" fmla="*/ 0 h 87"/>
                <a:gd name="T4" fmla="*/ 26 w 121"/>
                <a:gd name="T5" fmla="*/ 0 h 87"/>
                <a:gd name="T6" fmla="*/ 36 w 121"/>
                <a:gd name="T7" fmla="*/ 9 h 87"/>
                <a:gd name="T8" fmla="*/ 43 w 121"/>
                <a:gd name="T9" fmla="*/ 16 h 87"/>
                <a:gd name="T10" fmla="*/ 62 w 121"/>
                <a:gd name="T11" fmla="*/ 16 h 87"/>
                <a:gd name="T12" fmla="*/ 78 w 121"/>
                <a:gd name="T13" fmla="*/ 26 h 87"/>
                <a:gd name="T14" fmla="*/ 88 w 121"/>
                <a:gd name="T15" fmla="*/ 35 h 87"/>
                <a:gd name="T16" fmla="*/ 95 w 121"/>
                <a:gd name="T17" fmla="*/ 35 h 87"/>
                <a:gd name="T18" fmla="*/ 104 w 121"/>
                <a:gd name="T19" fmla="*/ 42 h 87"/>
                <a:gd name="T20" fmla="*/ 104 w 121"/>
                <a:gd name="T21" fmla="*/ 52 h 87"/>
                <a:gd name="T22" fmla="*/ 114 w 121"/>
                <a:gd name="T23" fmla="*/ 59 h 87"/>
                <a:gd name="T24" fmla="*/ 121 w 121"/>
                <a:gd name="T25" fmla="*/ 68 h 87"/>
                <a:gd name="T26" fmla="*/ 121 w 121"/>
                <a:gd name="T27" fmla="*/ 87 h 87"/>
                <a:gd name="T28" fmla="*/ 114 w 121"/>
                <a:gd name="T29" fmla="*/ 87 h 87"/>
                <a:gd name="T30" fmla="*/ 104 w 121"/>
                <a:gd name="T31" fmla="*/ 68 h 87"/>
                <a:gd name="T32" fmla="*/ 95 w 121"/>
                <a:gd name="T33" fmla="*/ 59 h 87"/>
                <a:gd name="T34" fmla="*/ 88 w 121"/>
                <a:gd name="T35" fmla="*/ 52 h 87"/>
                <a:gd name="T36" fmla="*/ 69 w 121"/>
                <a:gd name="T37" fmla="*/ 42 h 87"/>
                <a:gd name="T38" fmla="*/ 62 w 121"/>
                <a:gd name="T39" fmla="*/ 35 h 87"/>
                <a:gd name="T40" fmla="*/ 43 w 121"/>
                <a:gd name="T41" fmla="*/ 26 h 87"/>
                <a:gd name="T42" fmla="*/ 36 w 121"/>
                <a:gd name="T43" fmla="*/ 16 h 87"/>
                <a:gd name="T44" fmla="*/ 17 w 121"/>
                <a:gd name="T45" fmla="*/ 16 h 87"/>
                <a:gd name="T46" fmla="*/ 10 w 121"/>
                <a:gd name="T47" fmla="*/ 16 h 87"/>
                <a:gd name="T48" fmla="*/ 0 w 121"/>
                <a:gd name="T49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1" h="87">
                  <a:moveTo>
                    <a:pt x="0" y="9"/>
                  </a:moveTo>
                  <a:lnTo>
                    <a:pt x="17" y="0"/>
                  </a:lnTo>
                  <a:lnTo>
                    <a:pt x="26" y="0"/>
                  </a:lnTo>
                  <a:lnTo>
                    <a:pt x="36" y="9"/>
                  </a:lnTo>
                  <a:lnTo>
                    <a:pt x="43" y="16"/>
                  </a:lnTo>
                  <a:lnTo>
                    <a:pt x="62" y="16"/>
                  </a:lnTo>
                  <a:lnTo>
                    <a:pt x="78" y="26"/>
                  </a:lnTo>
                  <a:lnTo>
                    <a:pt x="88" y="35"/>
                  </a:lnTo>
                  <a:lnTo>
                    <a:pt x="95" y="35"/>
                  </a:lnTo>
                  <a:lnTo>
                    <a:pt x="104" y="42"/>
                  </a:lnTo>
                  <a:lnTo>
                    <a:pt x="104" y="52"/>
                  </a:lnTo>
                  <a:lnTo>
                    <a:pt x="114" y="59"/>
                  </a:lnTo>
                  <a:lnTo>
                    <a:pt x="121" y="68"/>
                  </a:lnTo>
                  <a:lnTo>
                    <a:pt x="121" y="87"/>
                  </a:lnTo>
                  <a:lnTo>
                    <a:pt x="114" y="87"/>
                  </a:lnTo>
                  <a:lnTo>
                    <a:pt x="104" y="68"/>
                  </a:lnTo>
                  <a:lnTo>
                    <a:pt x="95" y="59"/>
                  </a:lnTo>
                  <a:lnTo>
                    <a:pt x="88" y="52"/>
                  </a:lnTo>
                  <a:lnTo>
                    <a:pt x="69" y="42"/>
                  </a:lnTo>
                  <a:lnTo>
                    <a:pt x="62" y="35"/>
                  </a:lnTo>
                  <a:lnTo>
                    <a:pt x="43" y="26"/>
                  </a:lnTo>
                  <a:lnTo>
                    <a:pt x="36" y="16"/>
                  </a:lnTo>
                  <a:lnTo>
                    <a:pt x="17" y="16"/>
                  </a:lnTo>
                  <a:lnTo>
                    <a:pt x="10" y="16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56"/>
            <p:cNvSpPr>
              <a:spLocks/>
            </p:cNvSpPr>
            <p:nvPr/>
          </p:nvSpPr>
          <p:spPr bwMode="auto">
            <a:xfrm>
              <a:off x="5772151" y="1387475"/>
              <a:ext cx="71438" cy="82550"/>
            </a:xfrm>
            <a:custGeom>
              <a:avLst/>
              <a:gdLst>
                <a:gd name="T0" fmla="*/ 10 w 45"/>
                <a:gd name="T1" fmla="*/ 52 h 52"/>
                <a:gd name="T2" fmla="*/ 19 w 45"/>
                <a:gd name="T3" fmla="*/ 43 h 52"/>
                <a:gd name="T4" fmla="*/ 19 w 45"/>
                <a:gd name="T5" fmla="*/ 33 h 52"/>
                <a:gd name="T6" fmla="*/ 29 w 45"/>
                <a:gd name="T7" fmla="*/ 33 h 52"/>
                <a:gd name="T8" fmla="*/ 36 w 45"/>
                <a:gd name="T9" fmla="*/ 33 h 52"/>
                <a:gd name="T10" fmla="*/ 45 w 45"/>
                <a:gd name="T11" fmla="*/ 9 h 52"/>
                <a:gd name="T12" fmla="*/ 36 w 45"/>
                <a:gd name="T13" fmla="*/ 0 h 52"/>
                <a:gd name="T14" fmla="*/ 29 w 45"/>
                <a:gd name="T15" fmla="*/ 0 h 52"/>
                <a:gd name="T16" fmla="*/ 29 w 45"/>
                <a:gd name="T17" fmla="*/ 9 h 52"/>
                <a:gd name="T18" fmla="*/ 19 w 45"/>
                <a:gd name="T19" fmla="*/ 9 h 52"/>
                <a:gd name="T20" fmla="*/ 10 w 45"/>
                <a:gd name="T21" fmla="*/ 9 h 52"/>
                <a:gd name="T22" fmla="*/ 10 w 45"/>
                <a:gd name="T23" fmla="*/ 17 h 52"/>
                <a:gd name="T24" fmla="*/ 10 w 45"/>
                <a:gd name="T25" fmla="*/ 26 h 52"/>
                <a:gd name="T26" fmla="*/ 0 w 45"/>
                <a:gd name="T27" fmla="*/ 33 h 52"/>
                <a:gd name="T28" fmla="*/ 10 w 45"/>
                <a:gd name="T29" fmla="*/ 43 h 52"/>
                <a:gd name="T30" fmla="*/ 10 w 45"/>
                <a:gd name="T3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52">
                  <a:moveTo>
                    <a:pt x="10" y="52"/>
                  </a:moveTo>
                  <a:lnTo>
                    <a:pt x="19" y="43"/>
                  </a:lnTo>
                  <a:lnTo>
                    <a:pt x="19" y="33"/>
                  </a:lnTo>
                  <a:lnTo>
                    <a:pt x="29" y="33"/>
                  </a:lnTo>
                  <a:lnTo>
                    <a:pt x="36" y="33"/>
                  </a:lnTo>
                  <a:lnTo>
                    <a:pt x="45" y="9"/>
                  </a:lnTo>
                  <a:lnTo>
                    <a:pt x="36" y="0"/>
                  </a:lnTo>
                  <a:lnTo>
                    <a:pt x="29" y="0"/>
                  </a:lnTo>
                  <a:lnTo>
                    <a:pt x="29" y="9"/>
                  </a:lnTo>
                  <a:lnTo>
                    <a:pt x="19" y="9"/>
                  </a:lnTo>
                  <a:lnTo>
                    <a:pt x="10" y="9"/>
                  </a:lnTo>
                  <a:lnTo>
                    <a:pt x="10" y="17"/>
                  </a:lnTo>
                  <a:lnTo>
                    <a:pt x="10" y="26"/>
                  </a:lnTo>
                  <a:lnTo>
                    <a:pt x="0" y="33"/>
                  </a:lnTo>
                  <a:lnTo>
                    <a:pt x="10" y="4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57"/>
            <p:cNvSpPr>
              <a:spLocks/>
            </p:cNvSpPr>
            <p:nvPr/>
          </p:nvSpPr>
          <p:spPr bwMode="auto">
            <a:xfrm>
              <a:off x="5772151" y="1387475"/>
              <a:ext cx="71438" cy="82550"/>
            </a:xfrm>
            <a:custGeom>
              <a:avLst/>
              <a:gdLst>
                <a:gd name="T0" fmla="*/ 10 w 45"/>
                <a:gd name="T1" fmla="*/ 52 h 52"/>
                <a:gd name="T2" fmla="*/ 19 w 45"/>
                <a:gd name="T3" fmla="*/ 43 h 52"/>
                <a:gd name="T4" fmla="*/ 19 w 45"/>
                <a:gd name="T5" fmla="*/ 33 h 52"/>
                <a:gd name="T6" fmla="*/ 29 w 45"/>
                <a:gd name="T7" fmla="*/ 33 h 52"/>
                <a:gd name="T8" fmla="*/ 36 w 45"/>
                <a:gd name="T9" fmla="*/ 33 h 52"/>
                <a:gd name="T10" fmla="*/ 45 w 45"/>
                <a:gd name="T11" fmla="*/ 9 h 52"/>
                <a:gd name="T12" fmla="*/ 36 w 45"/>
                <a:gd name="T13" fmla="*/ 0 h 52"/>
                <a:gd name="T14" fmla="*/ 29 w 45"/>
                <a:gd name="T15" fmla="*/ 0 h 52"/>
                <a:gd name="T16" fmla="*/ 29 w 45"/>
                <a:gd name="T17" fmla="*/ 9 h 52"/>
                <a:gd name="T18" fmla="*/ 19 w 45"/>
                <a:gd name="T19" fmla="*/ 9 h 52"/>
                <a:gd name="T20" fmla="*/ 10 w 45"/>
                <a:gd name="T21" fmla="*/ 9 h 52"/>
                <a:gd name="T22" fmla="*/ 10 w 45"/>
                <a:gd name="T23" fmla="*/ 17 h 52"/>
                <a:gd name="T24" fmla="*/ 10 w 45"/>
                <a:gd name="T25" fmla="*/ 26 h 52"/>
                <a:gd name="T26" fmla="*/ 0 w 45"/>
                <a:gd name="T27" fmla="*/ 33 h 52"/>
                <a:gd name="T28" fmla="*/ 10 w 45"/>
                <a:gd name="T29" fmla="*/ 43 h 52"/>
                <a:gd name="T30" fmla="*/ 10 w 45"/>
                <a:gd name="T3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52">
                  <a:moveTo>
                    <a:pt x="10" y="52"/>
                  </a:moveTo>
                  <a:lnTo>
                    <a:pt x="19" y="43"/>
                  </a:lnTo>
                  <a:lnTo>
                    <a:pt x="19" y="33"/>
                  </a:lnTo>
                  <a:lnTo>
                    <a:pt x="29" y="33"/>
                  </a:lnTo>
                  <a:lnTo>
                    <a:pt x="36" y="33"/>
                  </a:lnTo>
                  <a:lnTo>
                    <a:pt x="45" y="9"/>
                  </a:lnTo>
                  <a:lnTo>
                    <a:pt x="36" y="0"/>
                  </a:lnTo>
                  <a:lnTo>
                    <a:pt x="29" y="0"/>
                  </a:lnTo>
                  <a:lnTo>
                    <a:pt x="29" y="9"/>
                  </a:lnTo>
                  <a:lnTo>
                    <a:pt x="19" y="9"/>
                  </a:lnTo>
                  <a:lnTo>
                    <a:pt x="10" y="9"/>
                  </a:lnTo>
                  <a:lnTo>
                    <a:pt x="10" y="17"/>
                  </a:lnTo>
                  <a:lnTo>
                    <a:pt x="10" y="26"/>
                  </a:lnTo>
                  <a:lnTo>
                    <a:pt x="0" y="33"/>
                  </a:lnTo>
                  <a:lnTo>
                    <a:pt x="10" y="4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58"/>
            <p:cNvSpPr>
              <a:spLocks/>
            </p:cNvSpPr>
            <p:nvPr/>
          </p:nvSpPr>
          <p:spPr bwMode="auto">
            <a:xfrm>
              <a:off x="4789488" y="1112838"/>
              <a:ext cx="1741488" cy="1871663"/>
            </a:xfrm>
            <a:custGeom>
              <a:avLst/>
              <a:gdLst>
                <a:gd name="T0" fmla="*/ 319 w 1097"/>
                <a:gd name="T1" fmla="*/ 1084 h 1179"/>
                <a:gd name="T2" fmla="*/ 380 w 1097"/>
                <a:gd name="T3" fmla="*/ 1008 h 1179"/>
                <a:gd name="T4" fmla="*/ 397 w 1097"/>
                <a:gd name="T5" fmla="*/ 897 h 1179"/>
                <a:gd name="T6" fmla="*/ 388 w 1097"/>
                <a:gd name="T7" fmla="*/ 810 h 1179"/>
                <a:gd name="T8" fmla="*/ 397 w 1097"/>
                <a:gd name="T9" fmla="*/ 698 h 1179"/>
                <a:gd name="T10" fmla="*/ 475 w 1097"/>
                <a:gd name="T11" fmla="*/ 672 h 1179"/>
                <a:gd name="T12" fmla="*/ 492 w 1097"/>
                <a:gd name="T13" fmla="*/ 585 h 1179"/>
                <a:gd name="T14" fmla="*/ 534 w 1097"/>
                <a:gd name="T15" fmla="*/ 473 h 1179"/>
                <a:gd name="T16" fmla="*/ 603 w 1097"/>
                <a:gd name="T17" fmla="*/ 388 h 1179"/>
                <a:gd name="T18" fmla="*/ 648 w 1097"/>
                <a:gd name="T19" fmla="*/ 301 h 1179"/>
                <a:gd name="T20" fmla="*/ 707 w 1097"/>
                <a:gd name="T21" fmla="*/ 277 h 1179"/>
                <a:gd name="T22" fmla="*/ 759 w 1097"/>
                <a:gd name="T23" fmla="*/ 190 h 1179"/>
                <a:gd name="T24" fmla="*/ 828 w 1097"/>
                <a:gd name="T25" fmla="*/ 242 h 1179"/>
                <a:gd name="T26" fmla="*/ 915 w 1097"/>
                <a:gd name="T27" fmla="*/ 216 h 1179"/>
                <a:gd name="T28" fmla="*/ 958 w 1097"/>
                <a:gd name="T29" fmla="*/ 121 h 1179"/>
                <a:gd name="T30" fmla="*/ 1036 w 1097"/>
                <a:gd name="T31" fmla="*/ 147 h 1179"/>
                <a:gd name="T32" fmla="*/ 1036 w 1097"/>
                <a:gd name="T33" fmla="*/ 206 h 1179"/>
                <a:gd name="T34" fmla="*/ 1069 w 1097"/>
                <a:gd name="T35" fmla="*/ 111 h 1179"/>
                <a:gd name="T36" fmla="*/ 1078 w 1097"/>
                <a:gd name="T37" fmla="*/ 52 h 1179"/>
                <a:gd name="T38" fmla="*/ 1000 w 1097"/>
                <a:gd name="T39" fmla="*/ 52 h 1179"/>
                <a:gd name="T40" fmla="*/ 965 w 1097"/>
                <a:gd name="T41" fmla="*/ 17 h 1179"/>
                <a:gd name="T42" fmla="*/ 932 w 1097"/>
                <a:gd name="T43" fmla="*/ 36 h 1179"/>
                <a:gd name="T44" fmla="*/ 896 w 1097"/>
                <a:gd name="T45" fmla="*/ 88 h 1179"/>
                <a:gd name="T46" fmla="*/ 922 w 1097"/>
                <a:gd name="T47" fmla="*/ 0 h 1179"/>
                <a:gd name="T48" fmla="*/ 854 w 1097"/>
                <a:gd name="T49" fmla="*/ 43 h 1179"/>
                <a:gd name="T50" fmla="*/ 821 w 1097"/>
                <a:gd name="T51" fmla="*/ 95 h 1179"/>
                <a:gd name="T52" fmla="*/ 769 w 1097"/>
                <a:gd name="T53" fmla="*/ 111 h 1179"/>
                <a:gd name="T54" fmla="*/ 733 w 1097"/>
                <a:gd name="T55" fmla="*/ 147 h 1179"/>
                <a:gd name="T56" fmla="*/ 698 w 1097"/>
                <a:gd name="T57" fmla="*/ 173 h 1179"/>
                <a:gd name="T58" fmla="*/ 655 w 1097"/>
                <a:gd name="T59" fmla="*/ 216 h 1179"/>
                <a:gd name="T60" fmla="*/ 612 w 1097"/>
                <a:gd name="T61" fmla="*/ 277 h 1179"/>
                <a:gd name="T62" fmla="*/ 596 w 1097"/>
                <a:gd name="T63" fmla="*/ 294 h 1179"/>
                <a:gd name="T64" fmla="*/ 577 w 1097"/>
                <a:gd name="T65" fmla="*/ 320 h 1179"/>
                <a:gd name="T66" fmla="*/ 570 w 1097"/>
                <a:gd name="T67" fmla="*/ 336 h 1179"/>
                <a:gd name="T68" fmla="*/ 544 w 1097"/>
                <a:gd name="T69" fmla="*/ 379 h 1179"/>
                <a:gd name="T70" fmla="*/ 482 w 1097"/>
                <a:gd name="T71" fmla="*/ 414 h 1179"/>
                <a:gd name="T72" fmla="*/ 482 w 1097"/>
                <a:gd name="T73" fmla="*/ 464 h 1179"/>
                <a:gd name="T74" fmla="*/ 430 w 1097"/>
                <a:gd name="T75" fmla="*/ 509 h 1179"/>
                <a:gd name="T76" fmla="*/ 423 w 1097"/>
                <a:gd name="T77" fmla="*/ 542 h 1179"/>
                <a:gd name="T78" fmla="*/ 397 w 1097"/>
                <a:gd name="T79" fmla="*/ 601 h 1179"/>
                <a:gd name="T80" fmla="*/ 345 w 1097"/>
                <a:gd name="T81" fmla="*/ 620 h 1179"/>
                <a:gd name="T82" fmla="*/ 293 w 1097"/>
                <a:gd name="T83" fmla="*/ 672 h 1179"/>
                <a:gd name="T84" fmla="*/ 231 w 1097"/>
                <a:gd name="T85" fmla="*/ 705 h 1179"/>
                <a:gd name="T86" fmla="*/ 198 w 1097"/>
                <a:gd name="T87" fmla="*/ 731 h 1179"/>
                <a:gd name="T88" fmla="*/ 144 w 1097"/>
                <a:gd name="T89" fmla="*/ 748 h 1179"/>
                <a:gd name="T90" fmla="*/ 101 w 1097"/>
                <a:gd name="T91" fmla="*/ 774 h 1179"/>
                <a:gd name="T92" fmla="*/ 68 w 1097"/>
                <a:gd name="T93" fmla="*/ 800 h 1179"/>
                <a:gd name="T94" fmla="*/ 52 w 1097"/>
                <a:gd name="T95" fmla="*/ 843 h 1179"/>
                <a:gd name="T96" fmla="*/ 33 w 1097"/>
                <a:gd name="T97" fmla="*/ 869 h 1179"/>
                <a:gd name="T98" fmla="*/ 26 w 1097"/>
                <a:gd name="T99" fmla="*/ 930 h 1179"/>
                <a:gd name="T100" fmla="*/ 78 w 1097"/>
                <a:gd name="T101" fmla="*/ 956 h 1179"/>
                <a:gd name="T102" fmla="*/ 26 w 1097"/>
                <a:gd name="T103" fmla="*/ 1008 h 1179"/>
                <a:gd name="T104" fmla="*/ 42 w 1097"/>
                <a:gd name="T105" fmla="*/ 1041 h 1179"/>
                <a:gd name="T106" fmla="*/ 16 w 1097"/>
                <a:gd name="T107" fmla="*/ 1110 h 1179"/>
                <a:gd name="T108" fmla="*/ 94 w 1097"/>
                <a:gd name="T109" fmla="*/ 1179 h 1179"/>
                <a:gd name="T110" fmla="*/ 198 w 1097"/>
                <a:gd name="T111" fmla="*/ 1127 h 1179"/>
                <a:gd name="T112" fmla="*/ 267 w 1097"/>
                <a:gd name="T113" fmla="*/ 1084 h 1179"/>
                <a:gd name="T114" fmla="*/ 293 w 1097"/>
                <a:gd name="T115" fmla="*/ 1051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7" h="1179">
                  <a:moveTo>
                    <a:pt x="302" y="1103"/>
                  </a:moveTo>
                  <a:lnTo>
                    <a:pt x="312" y="1103"/>
                  </a:lnTo>
                  <a:lnTo>
                    <a:pt x="312" y="1110"/>
                  </a:lnTo>
                  <a:lnTo>
                    <a:pt x="319" y="1120"/>
                  </a:lnTo>
                  <a:lnTo>
                    <a:pt x="328" y="1110"/>
                  </a:lnTo>
                  <a:lnTo>
                    <a:pt x="328" y="1103"/>
                  </a:lnTo>
                  <a:lnTo>
                    <a:pt x="328" y="1094"/>
                  </a:lnTo>
                  <a:lnTo>
                    <a:pt x="319" y="1084"/>
                  </a:lnTo>
                  <a:lnTo>
                    <a:pt x="336" y="1067"/>
                  </a:lnTo>
                  <a:lnTo>
                    <a:pt x="336" y="1060"/>
                  </a:lnTo>
                  <a:lnTo>
                    <a:pt x="345" y="1051"/>
                  </a:lnTo>
                  <a:lnTo>
                    <a:pt x="345" y="1041"/>
                  </a:lnTo>
                  <a:lnTo>
                    <a:pt x="352" y="1034"/>
                  </a:lnTo>
                  <a:lnTo>
                    <a:pt x="362" y="1034"/>
                  </a:lnTo>
                  <a:lnTo>
                    <a:pt x="371" y="1034"/>
                  </a:lnTo>
                  <a:lnTo>
                    <a:pt x="380" y="1008"/>
                  </a:lnTo>
                  <a:lnTo>
                    <a:pt x="380" y="980"/>
                  </a:lnTo>
                  <a:lnTo>
                    <a:pt x="380" y="973"/>
                  </a:lnTo>
                  <a:lnTo>
                    <a:pt x="380" y="963"/>
                  </a:lnTo>
                  <a:lnTo>
                    <a:pt x="371" y="947"/>
                  </a:lnTo>
                  <a:lnTo>
                    <a:pt x="371" y="937"/>
                  </a:lnTo>
                  <a:lnTo>
                    <a:pt x="397" y="921"/>
                  </a:lnTo>
                  <a:lnTo>
                    <a:pt x="397" y="911"/>
                  </a:lnTo>
                  <a:lnTo>
                    <a:pt x="397" y="897"/>
                  </a:lnTo>
                  <a:lnTo>
                    <a:pt x="397" y="888"/>
                  </a:lnTo>
                  <a:lnTo>
                    <a:pt x="388" y="878"/>
                  </a:lnTo>
                  <a:lnTo>
                    <a:pt x="380" y="869"/>
                  </a:lnTo>
                  <a:lnTo>
                    <a:pt x="380" y="862"/>
                  </a:lnTo>
                  <a:lnTo>
                    <a:pt x="380" y="852"/>
                  </a:lnTo>
                  <a:lnTo>
                    <a:pt x="388" y="836"/>
                  </a:lnTo>
                  <a:lnTo>
                    <a:pt x="388" y="826"/>
                  </a:lnTo>
                  <a:lnTo>
                    <a:pt x="388" y="810"/>
                  </a:lnTo>
                  <a:lnTo>
                    <a:pt x="380" y="800"/>
                  </a:lnTo>
                  <a:lnTo>
                    <a:pt x="380" y="793"/>
                  </a:lnTo>
                  <a:lnTo>
                    <a:pt x="380" y="774"/>
                  </a:lnTo>
                  <a:lnTo>
                    <a:pt x="388" y="767"/>
                  </a:lnTo>
                  <a:lnTo>
                    <a:pt x="388" y="748"/>
                  </a:lnTo>
                  <a:lnTo>
                    <a:pt x="388" y="731"/>
                  </a:lnTo>
                  <a:lnTo>
                    <a:pt x="388" y="715"/>
                  </a:lnTo>
                  <a:lnTo>
                    <a:pt x="397" y="698"/>
                  </a:lnTo>
                  <a:lnTo>
                    <a:pt x="407" y="689"/>
                  </a:lnTo>
                  <a:lnTo>
                    <a:pt x="423" y="679"/>
                  </a:lnTo>
                  <a:lnTo>
                    <a:pt x="423" y="689"/>
                  </a:lnTo>
                  <a:lnTo>
                    <a:pt x="430" y="689"/>
                  </a:lnTo>
                  <a:lnTo>
                    <a:pt x="440" y="679"/>
                  </a:lnTo>
                  <a:lnTo>
                    <a:pt x="449" y="672"/>
                  </a:lnTo>
                  <a:lnTo>
                    <a:pt x="456" y="672"/>
                  </a:lnTo>
                  <a:lnTo>
                    <a:pt x="475" y="672"/>
                  </a:lnTo>
                  <a:lnTo>
                    <a:pt x="485" y="663"/>
                  </a:lnTo>
                  <a:lnTo>
                    <a:pt x="475" y="646"/>
                  </a:lnTo>
                  <a:lnTo>
                    <a:pt x="475" y="637"/>
                  </a:lnTo>
                  <a:lnTo>
                    <a:pt x="475" y="630"/>
                  </a:lnTo>
                  <a:lnTo>
                    <a:pt x="466" y="611"/>
                  </a:lnTo>
                  <a:lnTo>
                    <a:pt x="475" y="601"/>
                  </a:lnTo>
                  <a:lnTo>
                    <a:pt x="492" y="594"/>
                  </a:lnTo>
                  <a:lnTo>
                    <a:pt x="492" y="585"/>
                  </a:lnTo>
                  <a:lnTo>
                    <a:pt x="501" y="559"/>
                  </a:lnTo>
                  <a:lnTo>
                    <a:pt x="501" y="552"/>
                  </a:lnTo>
                  <a:lnTo>
                    <a:pt x="501" y="542"/>
                  </a:lnTo>
                  <a:lnTo>
                    <a:pt x="501" y="526"/>
                  </a:lnTo>
                  <a:lnTo>
                    <a:pt x="508" y="518"/>
                  </a:lnTo>
                  <a:lnTo>
                    <a:pt x="518" y="500"/>
                  </a:lnTo>
                  <a:lnTo>
                    <a:pt x="518" y="483"/>
                  </a:lnTo>
                  <a:lnTo>
                    <a:pt x="534" y="473"/>
                  </a:lnTo>
                  <a:lnTo>
                    <a:pt x="551" y="464"/>
                  </a:lnTo>
                  <a:lnTo>
                    <a:pt x="560" y="457"/>
                  </a:lnTo>
                  <a:lnTo>
                    <a:pt x="560" y="447"/>
                  </a:lnTo>
                  <a:lnTo>
                    <a:pt x="560" y="431"/>
                  </a:lnTo>
                  <a:lnTo>
                    <a:pt x="579" y="421"/>
                  </a:lnTo>
                  <a:lnTo>
                    <a:pt x="596" y="405"/>
                  </a:lnTo>
                  <a:lnTo>
                    <a:pt x="596" y="395"/>
                  </a:lnTo>
                  <a:lnTo>
                    <a:pt x="603" y="388"/>
                  </a:lnTo>
                  <a:lnTo>
                    <a:pt x="596" y="369"/>
                  </a:lnTo>
                  <a:lnTo>
                    <a:pt x="586" y="362"/>
                  </a:lnTo>
                  <a:lnTo>
                    <a:pt x="596" y="353"/>
                  </a:lnTo>
                  <a:lnTo>
                    <a:pt x="603" y="346"/>
                  </a:lnTo>
                  <a:lnTo>
                    <a:pt x="629" y="327"/>
                  </a:lnTo>
                  <a:lnTo>
                    <a:pt x="629" y="320"/>
                  </a:lnTo>
                  <a:lnTo>
                    <a:pt x="638" y="301"/>
                  </a:lnTo>
                  <a:lnTo>
                    <a:pt x="648" y="301"/>
                  </a:lnTo>
                  <a:lnTo>
                    <a:pt x="664" y="310"/>
                  </a:lnTo>
                  <a:lnTo>
                    <a:pt x="674" y="310"/>
                  </a:lnTo>
                  <a:lnTo>
                    <a:pt x="674" y="301"/>
                  </a:lnTo>
                  <a:lnTo>
                    <a:pt x="674" y="284"/>
                  </a:lnTo>
                  <a:lnTo>
                    <a:pt x="690" y="277"/>
                  </a:lnTo>
                  <a:lnTo>
                    <a:pt x="700" y="284"/>
                  </a:lnTo>
                  <a:lnTo>
                    <a:pt x="707" y="284"/>
                  </a:lnTo>
                  <a:lnTo>
                    <a:pt x="707" y="277"/>
                  </a:lnTo>
                  <a:lnTo>
                    <a:pt x="716" y="251"/>
                  </a:lnTo>
                  <a:lnTo>
                    <a:pt x="733" y="258"/>
                  </a:lnTo>
                  <a:lnTo>
                    <a:pt x="733" y="251"/>
                  </a:lnTo>
                  <a:lnTo>
                    <a:pt x="733" y="232"/>
                  </a:lnTo>
                  <a:lnTo>
                    <a:pt x="733" y="225"/>
                  </a:lnTo>
                  <a:lnTo>
                    <a:pt x="752" y="225"/>
                  </a:lnTo>
                  <a:lnTo>
                    <a:pt x="752" y="206"/>
                  </a:lnTo>
                  <a:lnTo>
                    <a:pt x="759" y="190"/>
                  </a:lnTo>
                  <a:lnTo>
                    <a:pt x="769" y="190"/>
                  </a:lnTo>
                  <a:lnTo>
                    <a:pt x="776" y="199"/>
                  </a:lnTo>
                  <a:lnTo>
                    <a:pt x="795" y="206"/>
                  </a:lnTo>
                  <a:lnTo>
                    <a:pt x="795" y="216"/>
                  </a:lnTo>
                  <a:lnTo>
                    <a:pt x="802" y="232"/>
                  </a:lnTo>
                  <a:lnTo>
                    <a:pt x="811" y="232"/>
                  </a:lnTo>
                  <a:lnTo>
                    <a:pt x="821" y="232"/>
                  </a:lnTo>
                  <a:lnTo>
                    <a:pt x="828" y="242"/>
                  </a:lnTo>
                  <a:lnTo>
                    <a:pt x="854" y="242"/>
                  </a:lnTo>
                  <a:lnTo>
                    <a:pt x="863" y="232"/>
                  </a:lnTo>
                  <a:lnTo>
                    <a:pt x="873" y="232"/>
                  </a:lnTo>
                  <a:lnTo>
                    <a:pt x="880" y="251"/>
                  </a:lnTo>
                  <a:lnTo>
                    <a:pt x="896" y="242"/>
                  </a:lnTo>
                  <a:lnTo>
                    <a:pt x="906" y="242"/>
                  </a:lnTo>
                  <a:lnTo>
                    <a:pt x="906" y="232"/>
                  </a:lnTo>
                  <a:lnTo>
                    <a:pt x="915" y="216"/>
                  </a:lnTo>
                  <a:lnTo>
                    <a:pt x="922" y="206"/>
                  </a:lnTo>
                  <a:lnTo>
                    <a:pt x="922" y="199"/>
                  </a:lnTo>
                  <a:lnTo>
                    <a:pt x="922" y="190"/>
                  </a:lnTo>
                  <a:lnTo>
                    <a:pt x="922" y="182"/>
                  </a:lnTo>
                  <a:lnTo>
                    <a:pt x="932" y="163"/>
                  </a:lnTo>
                  <a:lnTo>
                    <a:pt x="932" y="130"/>
                  </a:lnTo>
                  <a:lnTo>
                    <a:pt x="941" y="121"/>
                  </a:lnTo>
                  <a:lnTo>
                    <a:pt x="958" y="121"/>
                  </a:lnTo>
                  <a:lnTo>
                    <a:pt x="974" y="111"/>
                  </a:lnTo>
                  <a:lnTo>
                    <a:pt x="984" y="104"/>
                  </a:lnTo>
                  <a:lnTo>
                    <a:pt x="993" y="104"/>
                  </a:lnTo>
                  <a:lnTo>
                    <a:pt x="984" y="121"/>
                  </a:lnTo>
                  <a:lnTo>
                    <a:pt x="1010" y="130"/>
                  </a:lnTo>
                  <a:lnTo>
                    <a:pt x="1019" y="130"/>
                  </a:lnTo>
                  <a:lnTo>
                    <a:pt x="1026" y="137"/>
                  </a:lnTo>
                  <a:lnTo>
                    <a:pt x="1036" y="147"/>
                  </a:lnTo>
                  <a:lnTo>
                    <a:pt x="1036" y="156"/>
                  </a:lnTo>
                  <a:lnTo>
                    <a:pt x="1026" y="163"/>
                  </a:lnTo>
                  <a:lnTo>
                    <a:pt x="1026" y="182"/>
                  </a:lnTo>
                  <a:lnTo>
                    <a:pt x="1026" y="190"/>
                  </a:lnTo>
                  <a:lnTo>
                    <a:pt x="1026" y="199"/>
                  </a:lnTo>
                  <a:lnTo>
                    <a:pt x="1026" y="206"/>
                  </a:lnTo>
                  <a:lnTo>
                    <a:pt x="1036" y="206"/>
                  </a:lnTo>
                  <a:lnTo>
                    <a:pt x="1036" y="206"/>
                  </a:lnTo>
                  <a:lnTo>
                    <a:pt x="1041" y="175"/>
                  </a:lnTo>
                  <a:lnTo>
                    <a:pt x="1052" y="156"/>
                  </a:lnTo>
                  <a:lnTo>
                    <a:pt x="1069" y="147"/>
                  </a:lnTo>
                  <a:lnTo>
                    <a:pt x="1090" y="142"/>
                  </a:lnTo>
                  <a:lnTo>
                    <a:pt x="1097" y="111"/>
                  </a:lnTo>
                  <a:lnTo>
                    <a:pt x="1095" y="111"/>
                  </a:lnTo>
                  <a:lnTo>
                    <a:pt x="1078" y="111"/>
                  </a:lnTo>
                  <a:lnTo>
                    <a:pt x="1069" y="111"/>
                  </a:lnTo>
                  <a:lnTo>
                    <a:pt x="1078" y="104"/>
                  </a:lnTo>
                  <a:lnTo>
                    <a:pt x="1078" y="88"/>
                  </a:lnTo>
                  <a:lnTo>
                    <a:pt x="1069" y="78"/>
                  </a:lnTo>
                  <a:lnTo>
                    <a:pt x="1078" y="78"/>
                  </a:lnTo>
                  <a:lnTo>
                    <a:pt x="1088" y="69"/>
                  </a:lnTo>
                  <a:lnTo>
                    <a:pt x="1088" y="62"/>
                  </a:lnTo>
                  <a:lnTo>
                    <a:pt x="1088" y="52"/>
                  </a:lnTo>
                  <a:lnTo>
                    <a:pt x="1078" y="52"/>
                  </a:lnTo>
                  <a:lnTo>
                    <a:pt x="1078" y="43"/>
                  </a:lnTo>
                  <a:lnTo>
                    <a:pt x="1062" y="43"/>
                  </a:lnTo>
                  <a:lnTo>
                    <a:pt x="1043" y="52"/>
                  </a:lnTo>
                  <a:lnTo>
                    <a:pt x="1043" y="36"/>
                  </a:lnTo>
                  <a:lnTo>
                    <a:pt x="1026" y="36"/>
                  </a:lnTo>
                  <a:lnTo>
                    <a:pt x="1017" y="26"/>
                  </a:lnTo>
                  <a:lnTo>
                    <a:pt x="1000" y="43"/>
                  </a:lnTo>
                  <a:lnTo>
                    <a:pt x="1000" y="52"/>
                  </a:lnTo>
                  <a:lnTo>
                    <a:pt x="993" y="62"/>
                  </a:lnTo>
                  <a:lnTo>
                    <a:pt x="984" y="43"/>
                  </a:lnTo>
                  <a:lnTo>
                    <a:pt x="984" y="36"/>
                  </a:lnTo>
                  <a:lnTo>
                    <a:pt x="993" y="26"/>
                  </a:lnTo>
                  <a:lnTo>
                    <a:pt x="993" y="17"/>
                  </a:lnTo>
                  <a:lnTo>
                    <a:pt x="993" y="0"/>
                  </a:lnTo>
                  <a:lnTo>
                    <a:pt x="984" y="0"/>
                  </a:lnTo>
                  <a:lnTo>
                    <a:pt x="965" y="17"/>
                  </a:lnTo>
                  <a:lnTo>
                    <a:pt x="965" y="26"/>
                  </a:lnTo>
                  <a:lnTo>
                    <a:pt x="948" y="36"/>
                  </a:lnTo>
                  <a:lnTo>
                    <a:pt x="948" y="62"/>
                  </a:lnTo>
                  <a:lnTo>
                    <a:pt x="948" y="69"/>
                  </a:lnTo>
                  <a:lnTo>
                    <a:pt x="939" y="62"/>
                  </a:lnTo>
                  <a:lnTo>
                    <a:pt x="939" y="52"/>
                  </a:lnTo>
                  <a:lnTo>
                    <a:pt x="932" y="43"/>
                  </a:lnTo>
                  <a:lnTo>
                    <a:pt x="932" y="36"/>
                  </a:lnTo>
                  <a:lnTo>
                    <a:pt x="932" y="26"/>
                  </a:lnTo>
                  <a:lnTo>
                    <a:pt x="932" y="17"/>
                  </a:lnTo>
                  <a:lnTo>
                    <a:pt x="922" y="17"/>
                  </a:lnTo>
                  <a:lnTo>
                    <a:pt x="922" y="26"/>
                  </a:lnTo>
                  <a:lnTo>
                    <a:pt x="922" y="36"/>
                  </a:lnTo>
                  <a:lnTo>
                    <a:pt x="915" y="52"/>
                  </a:lnTo>
                  <a:lnTo>
                    <a:pt x="906" y="69"/>
                  </a:lnTo>
                  <a:lnTo>
                    <a:pt x="896" y="88"/>
                  </a:lnTo>
                  <a:lnTo>
                    <a:pt x="896" y="78"/>
                  </a:lnTo>
                  <a:lnTo>
                    <a:pt x="896" y="69"/>
                  </a:lnTo>
                  <a:lnTo>
                    <a:pt x="896" y="52"/>
                  </a:lnTo>
                  <a:lnTo>
                    <a:pt x="915" y="43"/>
                  </a:lnTo>
                  <a:lnTo>
                    <a:pt x="915" y="36"/>
                  </a:lnTo>
                  <a:lnTo>
                    <a:pt x="922" y="17"/>
                  </a:lnTo>
                  <a:lnTo>
                    <a:pt x="932" y="10"/>
                  </a:lnTo>
                  <a:lnTo>
                    <a:pt x="922" y="0"/>
                  </a:lnTo>
                  <a:lnTo>
                    <a:pt x="896" y="17"/>
                  </a:lnTo>
                  <a:lnTo>
                    <a:pt x="889" y="10"/>
                  </a:lnTo>
                  <a:lnTo>
                    <a:pt x="880" y="17"/>
                  </a:lnTo>
                  <a:lnTo>
                    <a:pt x="880" y="26"/>
                  </a:lnTo>
                  <a:lnTo>
                    <a:pt x="896" y="36"/>
                  </a:lnTo>
                  <a:lnTo>
                    <a:pt x="870" y="43"/>
                  </a:lnTo>
                  <a:lnTo>
                    <a:pt x="863" y="36"/>
                  </a:lnTo>
                  <a:lnTo>
                    <a:pt x="854" y="43"/>
                  </a:lnTo>
                  <a:lnTo>
                    <a:pt x="854" y="62"/>
                  </a:lnTo>
                  <a:lnTo>
                    <a:pt x="844" y="62"/>
                  </a:lnTo>
                  <a:lnTo>
                    <a:pt x="854" y="69"/>
                  </a:lnTo>
                  <a:lnTo>
                    <a:pt x="837" y="88"/>
                  </a:lnTo>
                  <a:lnTo>
                    <a:pt x="828" y="69"/>
                  </a:lnTo>
                  <a:lnTo>
                    <a:pt x="821" y="78"/>
                  </a:lnTo>
                  <a:lnTo>
                    <a:pt x="821" y="88"/>
                  </a:lnTo>
                  <a:lnTo>
                    <a:pt x="821" y="95"/>
                  </a:lnTo>
                  <a:lnTo>
                    <a:pt x="811" y="104"/>
                  </a:lnTo>
                  <a:lnTo>
                    <a:pt x="802" y="95"/>
                  </a:lnTo>
                  <a:lnTo>
                    <a:pt x="792" y="95"/>
                  </a:lnTo>
                  <a:lnTo>
                    <a:pt x="792" y="104"/>
                  </a:lnTo>
                  <a:lnTo>
                    <a:pt x="785" y="95"/>
                  </a:lnTo>
                  <a:lnTo>
                    <a:pt x="776" y="95"/>
                  </a:lnTo>
                  <a:lnTo>
                    <a:pt x="769" y="104"/>
                  </a:lnTo>
                  <a:lnTo>
                    <a:pt x="769" y="111"/>
                  </a:lnTo>
                  <a:lnTo>
                    <a:pt x="759" y="111"/>
                  </a:lnTo>
                  <a:lnTo>
                    <a:pt x="750" y="121"/>
                  </a:lnTo>
                  <a:lnTo>
                    <a:pt x="750" y="137"/>
                  </a:lnTo>
                  <a:lnTo>
                    <a:pt x="759" y="147"/>
                  </a:lnTo>
                  <a:lnTo>
                    <a:pt x="759" y="163"/>
                  </a:lnTo>
                  <a:lnTo>
                    <a:pt x="750" y="156"/>
                  </a:lnTo>
                  <a:lnTo>
                    <a:pt x="743" y="147"/>
                  </a:lnTo>
                  <a:lnTo>
                    <a:pt x="733" y="147"/>
                  </a:lnTo>
                  <a:lnTo>
                    <a:pt x="724" y="163"/>
                  </a:lnTo>
                  <a:lnTo>
                    <a:pt x="716" y="147"/>
                  </a:lnTo>
                  <a:lnTo>
                    <a:pt x="707" y="156"/>
                  </a:lnTo>
                  <a:lnTo>
                    <a:pt x="707" y="173"/>
                  </a:lnTo>
                  <a:lnTo>
                    <a:pt x="716" y="190"/>
                  </a:lnTo>
                  <a:lnTo>
                    <a:pt x="716" y="199"/>
                  </a:lnTo>
                  <a:lnTo>
                    <a:pt x="707" y="190"/>
                  </a:lnTo>
                  <a:lnTo>
                    <a:pt x="698" y="173"/>
                  </a:lnTo>
                  <a:lnTo>
                    <a:pt x="698" y="190"/>
                  </a:lnTo>
                  <a:lnTo>
                    <a:pt x="690" y="206"/>
                  </a:lnTo>
                  <a:lnTo>
                    <a:pt x="681" y="199"/>
                  </a:lnTo>
                  <a:lnTo>
                    <a:pt x="681" y="182"/>
                  </a:lnTo>
                  <a:lnTo>
                    <a:pt x="672" y="190"/>
                  </a:lnTo>
                  <a:lnTo>
                    <a:pt x="672" y="216"/>
                  </a:lnTo>
                  <a:lnTo>
                    <a:pt x="664" y="216"/>
                  </a:lnTo>
                  <a:lnTo>
                    <a:pt x="655" y="216"/>
                  </a:lnTo>
                  <a:lnTo>
                    <a:pt x="648" y="225"/>
                  </a:lnTo>
                  <a:lnTo>
                    <a:pt x="655" y="232"/>
                  </a:lnTo>
                  <a:lnTo>
                    <a:pt x="648" y="242"/>
                  </a:lnTo>
                  <a:lnTo>
                    <a:pt x="638" y="251"/>
                  </a:lnTo>
                  <a:lnTo>
                    <a:pt x="638" y="258"/>
                  </a:lnTo>
                  <a:lnTo>
                    <a:pt x="648" y="268"/>
                  </a:lnTo>
                  <a:lnTo>
                    <a:pt x="638" y="277"/>
                  </a:lnTo>
                  <a:lnTo>
                    <a:pt x="612" y="277"/>
                  </a:lnTo>
                  <a:lnTo>
                    <a:pt x="612" y="268"/>
                  </a:lnTo>
                  <a:lnTo>
                    <a:pt x="603" y="277"/>
                  </a:lnTo>
                  <a:lnTo>
                    <a:pt x="603" y="284"/>
                  </a:lnTo>
                  <a:lnTo>
                    <a:pt x="603" y="301"/>
                  </a:lnTo>
                  <a:lnTo>
                    <a:pt x="603" y="310"/>
                  </a:lnTo>
                  <a:lnTo>
                    <a:pt x="596" y="327"/>
                  </a:lnTo>
                  <a:lnTo>
                    <a:pt x="596" y="310"/>
                  </a:lnTo>
                  <a:lnTo>
                    <a:pt x="596" y="294"/>
                  </a:lnTo>
                  <a:lnTo>
                    <a:pt x="596" y="284"/>
                  </a:lnTo>
                  <a:lnTo>
                    <a:pt x="586" y="294"/>
                  </a:lnTo>
                  <a:lnTo>
                    <a:pt x="577" y="294"/>
                  </a:lnTo>
                  <a:lnTo>
                    <a:pt x="570" y="294"/>
                  </a:lnTo>
                  <a:lnTo>
                    <a:pt x="560" y="301"/>
                  </a:lnTo>
                  <a:lnTo>
                    <a:pt x="570" y="301"/>
                  </a:lnTo>
                  <a:lnTo>
                    <a:pt x="577" y="310"/>
                  </a:lnTo>
                  <a:lnTo>
                    <a:pt x="577" y="320"/>
                  </a:lnTo>
                  <a:lnTo>
                    <a:pt x="570" y="310"/>
                  </a:lnTo>
                  <a:lnTo>
                    <a:pt x="560" y="320"/>
                  </a:lnTo>
                  <a:lnTo>
                    <a:pt x="551" y="310"/>
                  </a:lnTo>
                  <a:lnTo>
                    <a:pt x="544" y="310"/>
                  </a:lnTo>
                  <a:lnTo>
                    <a:pt x="544" y="327"/>
                  </a:lnTo>
                  <a:lnTo>
                    <a:pt x="534" y="336"/>
                  </a:lnTo>
                  <a:lnTo>
                    <a:pt x="560" y="327"/>
                  </a:lnTo>
                  <a:lnTo>
                    <a:pt x="570" y="336"/>
                  </a:lnTo>
                  <a:lnTo>
                    <a:pt x="570" y="346"/>
                  </a:lnTo>
                  <a:lnTo>
                    <a:pt x="551" y="346"/>
                  </a:lnTo>
                  <a:lnTo>
                    <a:pt x="544" y="346"/>
                  </a:lnTo>
                  <a:lnTo>
                    <a:pt x="534" y="353"/>
                  </a:lnTo>
                  <a:lnTo>
                    <a:pt x="534" y="362"/>
                  </a:lnTo>
                  <a:lnTo>
                    <a:pt x="551" y="362"/>
                  </a:lnTo>
                  <a:lnTo>
                    <a:pt x="551" y="379"/>
                  </a:lnTo>
                  <a:lnTo>
                    <a:pt x="544" y="379"/>
                  </a:lnTo>
                  <a:lnTo>
                    <a:pt x="534" y="379"/>
                  </a:lnTo>
                  <a:lnTo>
                    <a:pt x="525" y="388"/>
                  </a:lnTo>
                  <a:lnTo>
                    <a:pt x="518" y="395"/>
                  </a:lnTo>
                  <a:lnTo>
                    <a:pt x="499" y="388"/>
                  </a:lnTo>
                  <a:lnTo>
                    <a:pt x="492" y="395"/>
                  </a:lnTo>
                  <a:lnTo>
                    <a:pt x="492" y="405"/>
                  </a:lnTo>
                  <a:lnTo>
                    <a:pt x="492" y="414"/>
                  </a:lnTo>
                  <a:lnTo>
                    <a:pt x="482" y="414"/>
                  </a:lnTo>
                  <a:lnTo>
                    <a:pt x="475" y="421"/>
                  </a:lnTo>
                  <a:lnTo>
                    <a:pt x="482" y="431"/>
                  </a:lnTo>
                  <a:lnTo>
                    <a:pt x="475" y="440"/>
                  </a:lnTo>
                  <a:lnTo>
                    <a:pt x="456" y="440"/>
                  </a:lnTo>
                  <a:lnTo>
                    <a:pt x="466" y="447"/>
                  </a:lnTo>
                  <a:lnTo>
                    <a:pt x="475" y="457"/>
                  </a:lnTo>
                  <a:lnTo>
                    <a:pt x="482" y="447"/>
                  </a:lnTo>
                  <a:lnTo>
                    <a:pt x="482" y="464"/>
                  </a:lnTo>
                  <a:lnTo>
                    <a:pt x="466" y="464"/>
                  </a:lnTo>
                  <a:lnTo>
                    <a:pt x="456" y="464"/>
                  </a:lnTo>
                  <a:lnTo>
                    <a:pt x="456" y="473"/>
                  </a:lnTo>
                  <a:lnTo>
                    <a:pt x="466" y="483"/>
                  </a:lnTo>
                  <a:lnTo>
                    <a:pt x="456" y="490"/>
                  </a:lnTo>
                  <a:lnTo>
                    <a:pt x="449" y="490"/>
                  </a:lnTo>
                  <a:lnTo>
                    <a:pt x="440" y="500"/>
                  </a:lnTo>
                  <a:lnTo>
                    <a:pt x="430" y="509"/>
                  </a:lnTo>
                  <a:lnTo>
                    <a:pt x="440" y="518"/>
                  </a:lnTo>
                  <a:lnTo>
                    <a:pt x="440" y="526"/>
                  </a:lnTo>
                  <a:lnTo>
                    <a:pt x="430" y="533"/>
                  </a:lnTo>
                  <a:lnTo>
                    <a:pt x="423" y="526"/>
                  </a:lnTo>
                  <a:lnTo>
                    <a:pt x="423" y="518"/>
                  </a:lnTo>
                  <a:lnTo>
                    <a:pt x="414" y="533"/>
                  </a:lnTo>
                  <a:lnTo>
                    <a:pt x="414" y="542"/>
                  </a:lnTo>
                  <a:lnTo>
                    <a:pt x="423" y="542"/>
                  </a:lnTo>
                  <a:lnTo>
                    <a:pt x="423" y="559"/>
                  </a:lnTo>
                  <a:lnTo>
                    <a:pt x="414" y="568"/>
                  </a:lnTo>
                  <a:lnTo>
                    <a:pt x="404" y="568"/>
                  </a:lnTo>
                  <a:lnTo>
                    <a:pt x="404" y="585"/>
                  </a:lnTo>
                  <a:lnTo>
                    <a:pt x="397" y="594"/>
                  </a:lnTo>
                  <a:lnTo>
                    <a:pt x="388" y="594"/>
                  </a:lnTo>
                  <a:lnTo>
                    <a:pt x="388" y="601"/>
                  </a:lnTo>
                  <a:lnTo>
                    <a:pt x="397" y="601"/>
                  </a:lnTo>
                  <a:lnTo>
                    <a:pt x="397" y="611"/>
                  </a:lnTo>
                  <a:lnTo>
                    <a:pt x="397" y="620"/>
                  </a:lnTo>
                  <a:lnTo>
                    <a:pt x="388" y="630"/>
                  </a:lnTo>
                  <a:lnTo>
                    <a:pt x="371" y="620"/>
                  </a:lnTo>
                  <a:lnTo>
                    <a:pt x="371" y="611"/>
                  </a:lnTo>
                  <a:lnTo>
                    <a:pt x="362" y="601"/>
                  </a:lnTo>
                  <a:lnTo>
                    <a:pt x="352" y="611"/>
                  </a:lnTo>
                  <a:lnTo>
                    <a:pt x="345" y="620"/>
                  </a:lnTo>
                  <a:lnTo>
                    <a:pt x="336" y="620"/>
                  </a:lnTo>
                  <a:lnTo>
                    <a:pt x="326" y="620"/>
                  </a:lnTo>
                  <a:lnTo>
                    <a:pt x="326" y="637"/>
                  </a:lnTo>
                  <a:lnTo>
                    <a:pt x="317" y="646"/>
                  </a:lnTo>
                  <a:lnTo>
                    <a:pt x="310" y="663"/>
                  </a:lnTo>
                  <a:lnTo>
                    <a:pt x="302" y="663"/>
                  </a:lnTo>
                  <a:lnTo>
                    <a:pt x="293" y="663"/>
                  </a:lnTo>
                  <a:lnTo>
                    <a:pt x="293" y="672"/>
                  </a:lnTo>
                  <a:lnTo>
                    <a:pt x="293" y="689"/>
                  </a:lnTo>
                  <a:lnTo>
                    <a:pt x="283" y="679"/>
                  </a:lnTo>
                  <a:lnTo>
                    <a:pt x="276" y="689"/>
                  </a:lnTo>
                  <a:lnTo>
                    <a:pt x="267" y="698"/>
                  </a:lnTo>
                  <a:lnTo>
                    <a:pt x="257" y="689"/>
                  </a:lnTo>
                  <a:lnTo>
                    <a:pt x="250" y="698"/>
                  </a:lnTo>
                  <a:lnTo>
                    <a:pt x="241" y="705"/>
                  </a:lnTo>
                  <a:lnTo>
                    <a:pt x="231" y="705"/>
                  </a:lnTo>
                  <a:lnTo>
                    <a:pt x="231" y="724"/>
                  </a:lnTo>
                  <a:lnTo>
                    <a:pt x="224" y="715"/>
                  </a:lnTo>
                  <a:lnTo>
                    <a:pt x="215" y="715"/>
                  </a:lnTo>
                  <a:lnTo>
                    <a:pt x="224" y="724"/>
                  </a:lnTo>
                  <a:lnTo>
                    <a:pt x="224" y="731"/>
                  </a:lnTo>
                  <a:lnTo>
                    <a:pt x="215" y="731"/>
                  </a:lnTo>
                  <a:lnTo>
                    <a:pt x="205" y="724"/>
                  </a:lnTo>
                  <a:lnTo>
                    <a:pt x="198" y="731"/>
                  </a:lnTo>
                  <a:lnTo>
                    <a:pt x="189" y="731"/>
                  </a:lnTo>
                  <a:lnTo>
                    <a:pt x="179" y="731"/>
                  </a:lnTo>
                  <a:lnTo>
                    <a:pt x="172" y="731"/>
                  </a:lnTo>
                  <a:lnTo>
                    <a:pt x="172" y="741"/>
                  </a:lnTo>
                  <a:lnTo>
                    <a:pt x="179" y="757"/>
                  </a:lnTo>
                  <a:lnTo>
                    <a:pt x="172" y="757"/>
                  </a:lnTo>
                  <a:lnTo>
                    <a:pt x="163" y="757"/>
                  </a:lnTo>
                  <a:lnTo>
                    <a:pt x="144" y="748"/>
                  </a:lnTo>
                  <a:lnTo>
                    <a:pt x="137" y="748"/>
                  </a:lnTo>
                  <a:lnTo>
                    <a:pt x="130" y="757"/>
                  </a:lnTo>
                  <a:lnTo>
                    <a:pt x="137" y="767"/>
                  </a:lnTo>
                  <a:lnTo>
                    <a:pt x="137" y="774"/>
                  </a:lnTo>
                  <a:lnTo>
                    <a:pt x="130" y="774"/>
                  </a:lnTo>
                  <a:lnTo>
                    <a:pt x="111" y="774"/>
                  </a:lnTo>
                  <a:lnTo>
                    <a:pt x="101" y="793"/>
                  </a:lnTo>
                  <a:lnTo>
                    <a:pt x="101" y="774"/>
                  </a:lnTo>
                  <a:lnTo>
                    <a:pt x="94" y="774"/>
                  </a:lnTo>
                  <a:lnTo>
                    <a:pt x="85" y="784"/>
                  </a:lnTo>
                  <a:lnTo>
                    <a:pt x="78" y="774"/>
                  </a:lnTo>
                  <a:lnTo>
                    <a:pt x="68" y="774"/>
                  </a:lnTo>
                  <a:lnTo>
                    <a:pt x="59" y="774"/>
                  </a:lnTo>
                  <a:lnTo>
                    <a:pt x="59" y="784"/>
                  </a:lnTo>
                  <a:lnTo>
                    <a:pt x="59" y="793"/>
                  </a:lnTo>
                  <a:lnTo>
                    <a:pt x="68" y="800"/>
                  </a:lnTo>
                  <a:lnTo>
                    <a:pt x="78" y="800"/>
                  </a:lnTo>
                  <a:lnTo>
                    <a:pt x="78" y="810"/>
                  </a:lnTo>
                  <a:lnTo>
                    <a:pt x="68" y="810"/>
                  </a:lnTo>
                  <a:lnTo>
                    <a:pt x="59" y="819"/>
                  </a:lnTo>
                  <a:lnTo>
                    <a:pt x="42" y="819"/>
                  </a:lnTo>
                  <a:lnTo>
                    <a:pt x="42" y="826"/>
                  </a:lnTo>
                  <a:lnTo>
                    <a:pt x="52" y="836"/>
                  </a:lnTo>
                  <a:lnTo>
                    <a:pt x="52" y="843"/>
                  </a:lnTo>
                  <a:lnTo>
                    <a:pt x="33" y="836"/>
                  </a:lnTo>
                  <a:lnTo>
                    <a:pt x="33" y="843"/>
                  </a:lnTo>
                  <a:lnTo>
                    <a:pt x="33" y="852"/>
                  </a:lnTo>
                  <a:lnTo>
                    <a:pt x="42" y="869"/>
                  </a:lnTo>
                  <a:lnTo>
                    <a:pt x="59" y="869"/>
                  </a:lnTo>
                  <a:lnTo>
                    <a:pt x="59" y="878"/>
                  </a:lnTo>
                  <a:lnTo>
                    <a:pt x="52" y="878"/>
                  </a:lnTo>
                  <a:lnTo>
                    <a:pt x="33" y="869"/>
                  </a:lnTo>
                  <a:lnTo>
                    <a:pt x="33" y="878"/>
                  </a:lnTo>
                  <a:lnTo>
                    <a:pt x="33" y="888"/>
                  </a:lnTo>
                  <a:lnTo>
                    <a:pt x="42" y="904"/>
                  </a:lnTo>
                  <a:lnTo>
                    <a:pt x="52" y="911"/>
                  </a:lnTo>
                  <a:lnTo>
                    <a:pt x="42" y="921"/>
                  </a:lnTo>
                  <a:lnTo>
                    <a:pt x="33" y="911"/>
                  </a:lnTo>
                  <a:lnTo>
                    <a:pt x="26" y="921"/>
                  </a:lnTo>
                  <a:lnTo>
                    <a:pt x="26" y="930"/>
                  </a:lnTo>
                  <a:lnTo>
                    <a:pt x="42" y="937"/>
                  </a:lnTo>
                  <a:lnTo>
                    <a:pt x="33" y="937"/>
                  </a:lnTo>
                  <a:lnTo>
                    <a:pt x="26" y="937"/>
                  </a:lnTo>
                  <a:lnTo>
                    <a:pt x="26" y="947"/>
                  </a:lnTo>
                  <a:lnTo>
                    <a:pt x="33" y="956"/>
                  </a:lnTo>
                  <a:lnTo>
                    <a:pt x="42" y="963"/>
                  </a:lnTo>
                  <a:lnTo>
                    <a:pt x="59" y="963"/>
                  </a:lnTo>
                  <a:lnTo>
                    <a:pt x="78" y="956"/>
                  </a:lnTo>
                  <a:lnTo>
                    <a:pt x="59" y="973"/>
                  </a:lnTo>
                  <a:lnTo>
                    <a:pt x="52" y="980"/>
                  </a:lnTo>
                  <a:lnTo>
                    <a:pt x="42" y="989"/>
                  </a:lnTo>
                  <a:lnTo>
                    <a:pt x="59" y="1008"/>
                  </a:lnTo>
                  <a:lnTo>
                    <a:pt x="52" y="1008"/>
                  </a:lnTo>
                  <a:lnTo>
                    <a:pt x="42" y="1008"/>
                  </a:lnTo>
                  <a:lnTo>
                    <a:pt x="33" y="1015"/>
                  </a:lnTo>
                  <a:lnTo>
                    <a:pt x="26" y="1008"/>
                  </a:lnTo>
                  <a:lnTo>
                    <a:pt x="16" y="1008"/>
                  </a:lnTo>
                  <a:lnTo>
                    <a:pt x="7" y="1025"/>
                  </a:lnTo>
                  <a:lnTo>
                    <a:pt x="7" y="1034"/>
                  </a:lnTo>
                  <a:lnTo>
                    <a:pt x="0" y="1051"/>
                  </a:lnTo>
                  <a:lnTo>
                    <a:pt x="7" y="1060"/>
                  </a:lnTo>
                  <a:lnTo>
                    <a:pt x="26" y="1034"/>
                  </a:lnTo>
                  <a:lnTo>
                    <a:pt x="42" y="1034"/>
                  </a:lnTo>
                  <a:lnTo>
                    <a:pt x="42" y="1041"/>
                  </a:lnTo>
                  <a:lnTo>
                    <a:pt x="42" y="1060"/>
                  </a:lnTo>
                  <a:lnTo>
                    <a:pt x="33" y="1060"/>
                  </a:lnTo>
                  <a:lnTo>
                    <a:pt x="33" y="1077"/>
                  </a:lnTo>
                  <a:lnTo>
                    <a:pt x="26" y="1084"/>
                  </a:lnTo>
                  <a:lnTo>
                    <a:pt x="26" y="1077"/>
                  </a:lnTo>
                  <a:lnTo>
                    <a:pt x="16" y="1084"/>
                  </a:lnTo>
                  <a:lnTo>
                    <a:pt x="16" y="1094"/>
                  </a:lnTo>
                  <a:lnTo>
                    <a:pt x="16" y="1110"/>
                  </a:lnTo>
                  <a:lnTo>
                    <a:pt x="16" y="1120"/>
                  </a:lnTo>
                  <a:lnTo>
                    <a:pt x="33" y="1136"/>
                  </a:lnTo>
                  <a:lnTo>
                    <a:pt x="59" y="1146"/>
                  </a:lnTo>
                  <a:lnTo>
                    <a:pt x="42" y="1162"/>
                  </a:lnTo>
                  <a:lnTo>
                    <a:pt x="59" y="1172"/>
                  </a:lnTo>
                  <a:lnTo>
                    <a:pt x="68" y="1162"/>
                  </a:lnTo>
                  <a:lnTo>
                    <a:pt x="68" y="1179"/>
                  </a:lnTo>
                  <a:lnTo>
                    <a:pt x="94" y="1179"/>
                  </a:lnTo>
                  <a:lnTo>
                    <a:pt x="111" y="1179"/>
                  </a:lnTo>
                  <a:lnTo>
                    <a:pt x="130" y="1172"/>
                  </a:lnTo>
                  <a:lnTo>
                    <a:pt x="130" y="1179"/>
                  </a:lnTo>
                  <a:lnTo>
                    <a:pt x="144" y="1172"/>
                  </a:lnTo>
                  <a:lnTo>
                    <a:pt x="153" y="1162"/>
                  </a:lnTo>
                  <a:lnTo>
                    <a:pt x="163" y="1146"/>
                  </a:lnTo>
                  <a:lnTo>
                    <a:pt x="172" y="1136"/>
                  </a:lnTo>
                  <a:lnTo>
                    <a:pt x="198" y="1127"/>
                  </a:lnTo>
                  <a:lnTo>
                    <a:pt x="198" y="1120"/>
                  </a:lnTo>
                  <a:lnTo>
                    <a:pt x="205" y="1110"/>
                  </a:lnTo>
                  <a:lnTo>
                    <a:pt x="224" y="1110"/>
                  </a:lnTo>
                  <a:lnTo>
                    <a:pt x="224" y="1120"/>
                  </a:lnTo>
                  <a:lnTo>
                    <a:pt x="231" y="1127"/>
                  </a:lnTo>
                  <a:lnTo>
                    <a:pt x="250" y="1120"/>
                  </a:lnTo>
                  <a:lnTo>
                    <a:pt x="250" y="1103"/>
                  </a:lnTo>
                  <a:lnTo>
                    <a:pt x="267" y="1084"/>
                  </a:lnTo>
                  <a:lnTo>
                    <a:pt x="267" y="1067"/>
                  </a:lnTo>
                  <a:lnTo>
                    <a:pt x="257" y="1060"/>
                  </a:lnTo>
                  <a:lnTo>
                    <a:pt x="276" y="1041"/>
                  </a:lnTo>
                  <a:lnTo>
                    <a:pt x="283" y="1034"/>
                  </a:lnTo>
                  <a:lnTo>
                    <a:pt x="293" y="1025"/>
                  </a:lnTo>
                  <a:lnTo>
                    <a:pt x="302" y="1025"/>
                  </a:lnTo>
                  <a:lnTo>
                    <a:pt x="302" y="1041"/>
                  </a:lnTo>
                  <a:lnTo>
                    <a:pt x="293" y="1051"/>
                  </a:lnTo>
                  <a:lnTo>
                    <a:pt x="283" y="1051"/>
                  </a:lnTo>
                  <a:lnTo>
                    <a:pt x="283" y="1067"/>
                  </a:lnTo>
                  <a:lnTo>
                    <a:pt x="293" y="1067"/>
                  </a:lnTo>
                  <a:lnTo>
                    <a:pt x="317" y="1084"/>
                  </a:lnTo>
                  <a:lnTo>
                    <a:pt x="302" y="110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59"/>
            <p:cNvSpPr>
              <a:spLocks/>
            </p:cNvSpPr>
            <p:nvPr/>
          </p:nvSpPr>
          <p:spPr bwMode="auto">
            <a:xfrm>
              <a:off x="4789488" y="1112838"/>
              <a:ext cx="1741488" cy="1871663"/>
            </a:xfrm>
            <a:custGeom>
              <a:avLst/>
              <a:gdLst>
                <a:gd name="T0" fmla="*/ 319 w 1097"/>
                <a:gd name="T1" fmla="*/ 1084 h 1179"/>
                <a:gd name="T2" fmla="*/ 380 w 1097"/>
                <a:gd name="T3" fmla="*/ 1008 h 1179"/>
                <a:gd name="T4" fmla="*/ 397 w 1097"/>
                <a:gd name="T5" fmla="*/ 897 h 1179"/>
                <a:gd name="T6" fmla="*/ 388 w 1097"/>
                <a:gd name="T7" fmla="*/ 810 h 1179"/>
                <a:gd name="T8" fmla="*/ 397 w 1097"/>
                <a:gd name="T9" fmla="*/ 698 h 1179"/>
                <a:gd name="T10" fmla="*/ 475 w 1097"/>
                <a:gd name="T11" fmla="*/ 672 h 1179"/>
                <a:gd name="T12" fmla="*/ 492 w 1097"/>
                <a:gd name="T13" fmla="*/ 585 h 1179"/>
                <a:gd name="T14" fmla="*/ 534 w 1097"/>
                <a:gd name="T15" fmla="*/ 473 h 1179"/>
                <a:gd name="T16" fmla="*/ 603 w 1097"/>
                <a:gd name="T17" fmla="*/ 388 h 1179"/>
                <a:gd name="T18" fmla="*/ 648 w 1097"/>
                <a:gd name="T19" fmla="*/ 301 h 1179"/>
                <a:gd name="T20" fmla="*/ 707 w 1097"/>
                <a:gd name="T21" fmla="*/ 277 h 1179"/>
                <a:gd name="T22" fmla="*/ 759 w 1097"/>
                <a:gd name="T23" fmla="*/ 190 h 1179"/>
                <a:gd name="T24" fmla="*/ 828 w 1097"/>
                <a:gd name="T25" fmla="*/ 242 h 1179"/>
                <a:gd name="T26" fmla="*/ 915 w 1097"/>
                <a:gd name="T27" fmla="*/ 216 h 1179"/>
                <a:gd name="T28" fmla="*/ 958 w 1097"/>
                <a:gd name="T29" fmla="*/ 121 h 1179"/>
                <a:gd name="T30" fmla="*/ 1036 w 1097"/>
                <a:gd name="T31" fmla="*/ 147 h 1179"/>
                <a:gd name="T32" fmla="*/ 1036 w 1097"/>
                <a:gd name="T33" fmla="*/ 206 h 1179"/>
                <a:gd name="T34" fmla="*/ 1069 w 1097"/>
                <a:gd name="T35" fmla="*/ 111 h 1179"/>
                <a:gd name="T36" fmla="*/ 1078 w 1097"/>
                <a:gd name="T37" fmla="*/ 52 h 1179"/>
                <a:gd name="T38" fmla="*/ 1000 w 1097"/>
                <a:gd name="T39" fmla="*/ 52 h 1179"/>
                <a:gd name="T40" fmla="*/ 965 w 1097"/>
                <a:gd name="T41" fmla="*/ 17 h 1179"/>
                <a:gd name="T42" fmla="*/ 932 w 1097"/>
                <a:gd name="T43" fmla="*/ 36 h 1179"/>
                <a:gd name="T44" fmla="*/ 896 w 1097"/>
                <a:gd name="T45" fmla="*/ 88 h 1179"/>
                <a:gd name="T46" fmla="*/ 922 w 1097"/>
                <a:gd name="T47" fmla="*/ 0 h 1179"/>
                <a:gd name="T48" fmla="*/ 854 w 1097"/>
                <a:gd name="T49" fmla="*/ 43 h 1179"/>
                <a:gd name="T50" fmla="*/ 821 w 1097"/>
                <a:gd name="T51" fmla="*/ 95 h 1179"/>
                <a:gd name="T52" fmla="*/ 769 w 1097"/>
                <a:gd name="T53" fmla="*/ 111 h 1179"/>
                <a:gd name="T54" fmla="*/ 733 w 1097"/>
                <a:gd name="T55" fmla="*/ 147 h 1179"/>
                <a:gd name="T56" fmla="*/ 698 w 1097"/>
                <a:gd name="T57" fmla="*/ 173 h 1179"/>
                <a:gd name="T58" fmla="*/ 655 w 1097"/>
                <a:gd name="T59" fmla="*/ 216 h 1179"/>
                <a:gd name="T60" fmla="*/ 612 w 1097"/>
                <a:gd name="T61" fmla="*/ 277 h 1179"/>
                <a:gd name="T62" fmla="*/ 596 w 1097"/>
                <a:gd name="T63" fmla="*/ 294 h 1179"/>
                <a:gd name="T64" fmla="*/ 577 w 1097"/>
                <a:gd name="T65" fmla="*/ 320 h 1179"/>
                <a:gd name="T66" fmla="*/ 570 w 1097"/>
                <a:gd name="T67" fmla="*/ 336 h 1179"/>
                <a:gd name="T68" fmla="*/ 544 w 1097"/>
                <a:gd name="T69" fmla="*/ 379 h 1179"/>
                <a:gd name="T70" fmla="*/ 482 w 1097"/>
                <a:gd name="T71" fmla="*/ 414 h 1179"/>
                <a:gd name="T72" fmla="*/ 482 w 1097"/>
                <a:gd name="T73" fmla="*/ 464 h 1179"/>
                <a:gd name="T74" fmla="*/ 430 w 1097"/>
                <a:gd name="T75" fmla="*/ 509 h 1179"/>
                <a:gd name="T76" fmla="*/ 423 w 1097"/>
                <a:gd name="T77" fmla="*/ 542 h 1179"/>
                <a:gd name="T78" fmla="*/ 397 w 1097"/>
                <a:gd name="T79" fmla="*/ 601 h 1179"/>
                <a:gd name="T80" fmla="*/ 345 w 1097"/>
                <a:gd name="T81" fmla="*/ 620 h 1179"/>
                <a:gd name="T82" fmla="*/ 293 w 1097"/>
                <a:gd name="T83" fmla="*/ 672 h 1179"/>
                <a:gd name="T84" fmla="*/ 231 w 1097"/>
                <a:gd name="T85" fmla="*/ 705 h 1179"/>
                <a:gd name="T86" fmla="*/ 198 w 1097"/>
                <a:gd name="T87" fmla="*/ 731 h 1179"/>
                <a:gd name="T88" fmla="*/ 144 w 1097"/>
                <a:gd name="T89" fmla="*/ 748 h 1179"/>
                <a:gd name="T90" fmla="*/ 101 w 1097"/>
                <a:gd name="T91" fmla="*/ 774 h 1179"/>
                <a:gd name="T92" fmla="*/ 68 w 1097"/>
                <a:gd name="T93" fmla="*/ 800 h 1179"/>
                <a:gd name="T94" fmla="*/ 52 w 1097"/>
                <a:gd name="T95" fmla="*/ 843 h 1179"/>
                <a:gd name="T96" fmla="*/ 33 w 1097"/>
                <a:gd name="T97" fmla="*/ 869 h 1179"/>
                <a:gd name="T98" fmla="*/ 26 w 1097"/>
                <a:gd name="T99" fmla="*/ 930 h 1179"/>
                <a:gd name="T100" fmla="*/ 78 w 1097"/>
                <a:gd name="T101" fmla="*/ 956 h 1179"/>
                <a:gd name="T102" fmla="*/ 26 w 1097"/>
                <a:gd name="T103" fmla="*/ 1008 h 1179"/>
                <a:gd name="T104" fmla="*/ 42 w 1097"/>
                <a:gd name="T105" fmla="*/ 1041 h 1179"/>
                <a:gd name="T106" fmla="*/ 16 w 1097"/>
                <a:gd name="T107" fmla="*/ 1110 h 1179"/>
                <a:gd name="T108" fmla="*/ 94 w 1097"/>
                <a:gd name="T109" fmla="*/ 1179 h 1179"/>
                <a:gd name="T110" fmla="*/ 198 w 1097"/>
                <a:gd name="T111" fmla="*/ 1127 h 1179"/>
                <a:gd name="T112" fmla="*/ 267 w 1097"/>
                <a:gd name="T113" fmla="*/ 1084 h 1179"/>
                <a:gd name="T114" fmla="*/ 293 w 1097"/>
                <a:gd name="T115" fmla="*/ 1051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7" h="1179">
                  <a:moveTo>
                    <a:pt x="302" y="1103"/>
                  </a:moveTo>
                  <a:lnTo>
                    <a:pt x="312" y="1103"/>
                  </a:lnTo>
                  <a:lnTo>
                    <a:pt x="312" y="1110"/>
                  </a:lnTo>
                  <a:lnTo>
                    <a:pt x="319" y="1120"/>
                  </a:lnTo>
                  <a:lnTo>
                    <a:pt x="328" y="1110"/>
                  </a:lnTo>
                  <a:lnTo>
                    <a:pt x="328" y="1103"/>
                  </a:lnTo>
                  <a:lnTo>
                    <a:pt x="328" y="1094"/>
                  </a:lnTo>
                  <a:lnTo>
                    <a:pt x="319" y="1084"/>
                  </a:lnTo>
                  <a:lnTo>
                    <a:pt x="336" y="1067"/>
                  </a:lnTo>
                  <a:lnTo>
                    <a:pt x="336" y="1060"/>
                  </a:lnTo>
                  <a:lnTo>
                    <a:pt x="345" y="1051"/>
                  </a:lnTo>
                  <a:lnTo>
                    <a:pt x="345" y="1041"/>
                  </a:lnTo>
                  <a:lnTo>
                    <a:pt x="352" y="1034"/>
                  </a:lnTo>
                  <a:lnTo>
                    <a:pt x="362" y="1034"/>
                  </a:lnTo>
                  <a:lnTo>
                    <a:pt x="371" y="1034"/>
                  </a:lnTo>
                  <a:lnTo>
                    <a:pt x="380" y="1008"/>
                  </a:lnTo>
                  <a:lnTo>
                    <a:pt x="380" y="980"/>
                  </a:lnTo>
                  <a:lnTo>
                    <a:pt x="380" y="973"/>
                  </a:lnTo>
                  <a:lnTo>
                    <a:pt x="380" y="963"/>
                  </a:lnTo>
                  <a:lnTo>
                    <a:pt x="371" y="947"/>
                  </a:lnTo>
                  <a:lnTo>
                    <a:pt x="371" y="937"/>
                  </a:lnTo>
                  <a:lnTo>
                    <a:pt x="397" y="921"/>
                  </a:lnTo>
                  <a:lnTo>
                    <a:pt x="397" y="911"/>
                  </a:lnTo>
                  <a:lnTo>
                    <a:pt x="397" y="897"/>
                  </a:lnTo>
                  <a:lnTo>
                    <a:pt x="397" y="888"/>
                  </a:lnTo>
                  <a:lnTo>
                    <a:pt x="388" y="878"/>
                  </a:lnTo>
                  <a:lnTo>
                    <a:pt x="380" y="869"/>
                  </a:lnTo>
                  <a:lnTo>
                    <a:pt x="380" y="862"/>
                  </a:lnTo>
                  <a:lnTo>
                    <a:pt x="380" y="852"/>
                  </a:lnTo>
                  <a:lnTo>
                    <a:pt x="388" y="836"/>
                  </a:lnTo>
                  <a:lnTo>
                    <a:pt x="388" y="826"/>
                  </a:lnTo>
                  <a:lnTo>
                    <a:pt x="388" y="810"/>
                  </a:lnTo>
                  <a:lnTo>
                    <a:pt x="380" y="800"/>
                  </a:lnTo>
                  <a:lnTo>
                    <a:pt x="380" y="793"/>
                  </a:lnTo>
                  <a:lnTo>
                    <a:pt x="380" y="774"/>
                  </a:lnTo>
                  <a:lnTo>
                    <a:pt x="388" y="767"/>
                  </a:lnTo>
                  <a:lnTo>
                    <a:pt x="388" y="748"/>
                  </a:lnTo>
                  <a:lnTo>
                    <a:pt x="388" y="731"/>
                  </a:lnTo>
                  <a:lnTo>
                    <a:pt x="388" y="715"/>
                  </a:lnTo>
                  <a:lnTo>
                    <a:pt x="397" y="698"/>
                  </a:lnTo>
                  <a:lnTo>
                    <a:pt x="407" y="689"/>
                  </a:lnTo>
                  <a:lnTo>
                    <a:pt x="423" y="679"/>
                  </a:lnTo>
                  <a:lnTo>
                    <a:pt x="423" y="689"/>
                  </a:lnTo>
                  <a:lnTo>
                    <a:pt x="430" y="689"/>
                  </a:lnTo>
                  <a:lnTo>
                    <a:pt x="440" y="679"/>
                  </a:lnTo>
                  <a:lnTo>
                    <a:pt x="449" y="672"/>
                  </a:lnTo>
                  <a:lnTo>
                    <a:pt x="456" y="672"/>
                  </a:lnTo>
                  <a:lnTo>
                    <a:pt x="475" y="672"/>
                  </a:lnTo>
                  <a:lnTo>
                    <a:pt x="485" y="663"/>
                  </a:lnTo>
                  <a:lnTo>
                    <a:pt x="475" y="646"/>
                  </a:lnTo>
                  <a:lnTo>
                    <a:pt x="475" y="637"/>
                  </a:lnTo>
                  <a:lnTo>
                    <a:pt x="475" y="630"/>
                  </a:lnTo>
                  <a:lnTo>
                    <a:pt x="466" y="611"/>
                  </a:lnTo>
                  <a:lnTo>
                    <a:pt x="475" y="601"/>
                  </a:lnTo>
                  <a:lnTo>
                    <a:pt x="492" y="594"/>
                  </a:lnTo>
                  <a:lnTo>
                    <a:pt x="492" y="585"/>
                  </a:lnTo>
                  <a:lnTo>
                    <a:pt x="501" y="559"/>
                  </a:lnTo>
                  <a:lnTo>
                    <a:pt x="501" y="552"/>
                  </a:lnTo>
                  <a:lnTo>
                    <a:pt x="501" y="542"/>
                  </a:lnTo>
                  <a:lnTo>
                    <a:pt x="501" y="526"/>
                  </a:lnTo>
                  <a:lnTo>
                    <a:pt x="508" y="518"/>
                  </a:lnTo>
                  <a:lnTo>
                    <a:pt x="518" y="500"/>
                  </a:lnTo>
                  <a:lnTo>
                    <a:pt x="518" y="483"/>
                  </a:lnTo>
                  <a:lnTo>
                    <a:pt x="534" y="473"/>
                  </a:lnTo>
                  <a:lnTo>
                    <a:pt x="551" y="464"/>
                  </a:lnTo>
                  <a:lnTo>
                    <a:pt x="560" y="457"/>
                  </a:lnTo>
                  <a:lnTo>
                    <a:pt x="560" y="447"/>
                  </a:lnTo>
                  <a:lnTo>
                    <a:pt x="560" y="431"/>
                  </a:lnTo>
                  <a:lnTo>
                    <a:pt x="579" y="421"/>
                  </a:lnTo>
                  <a:lnTo>
                    <a:pt x="596" y="405"/>
                  </a:lnTo>
                  <a:lnTo>
                    <a:pt x="596" y="395"/>
                  </a:lnTo>
                  <a:lnTo>
                    <a:pt x="603" y="388"/>
                  </a:lnTo>
                  <a:lnTo>
                    <a:pt x="596" y="369"/>
                  </a:lnTo>
                  <a:lnTo>
                    <a:pt x="586" y="362"/>
                  </a:lnTo>
                  <a:lnTo>
                    <a:pt x="596" y="353"/>
                  </a:lnTo>
                  <a:lnTo>
                    <a:pt x="603" y="346"/>
                  </a:lnTo>
                  <a:lnTo>
                    <a:pt x="629" y="327"/>
                  </a:lnTo>
                  <a:lnTo>
                    <a:pt x="629" y="320"/>
                  </a:lnTo>
                  <a:lnTo>
                    <a:pt x="638" y="301"/>
                  </a:lnTo>
                  <a:lnTo>
                    <a:pt x="648" y="301"/>
                  </a:lnTo>
                  <a:lnTo>
                    <a:pt x="664" y="310"/>
                  </a:lnTo>
                  <a:lnTo>
                    <a:pt x="674" y="310"/>
                  </a:lnTo>
                  <a:lnTo>
                    <a:pt x="674" y="301"/>
                  </a:lnTo>
                  <a:lnTo>
                    <a:pt x="674" y="284"/>
                  </a:lnTo>
                  <a:lnTo>
                    <a:pt x="690" y="277"/>
                  </a:lnTo>
                  <a:lnTo>
                    <a:pt x="700" y="284"/>
                  </a:lnTo>
                  <a:lnTo>
                    <a:pt x="707" y="284"/>
                  </a:lnTo>
                  <a:lnTo>
                    <a:pt x="707" y="277"/>
                  </a:lnTo>
                  <a:lnTo>
                    <a:pt x="716" y="251"/>
                  </a:lnTo>
                  <a:lnTo>
                    <a:pt x="733" y="258"/>
                  </a:lnTo>
                  <a:lnTo>
                    <a:pt x="733" y="251"/>
                  </a:lnTo>
                  <a:lnTo>
                    <a:pt x="733" y="232"/>
                  </a:lnTo>
                  <a:lnTo>
                    <a:pt x="733" y="225"/>
                  </a:lnTo>
                  <a:lnTo>
                    <a:pt x="752" y="225"/>
                  </a:lnTo>
                  <a:lnTo>
                    <a:pt x="752" y="206"/>
                  </a:lnTo>
                  <a:lnTo>
                    <a:pt x="759" y="190"/>
                  </a:lnTo>
                  <a:lnTo>
                    <a:pt x="769" y="190"/>
                  </a:lnTo>
                  <a:lnTo>
                    <a:pt x="776" y="199"/>
                  </a:lnTo>
                  <a:lnTo>
                    <a:pt x="795" y="206"/>
                  </a:lnTo>
                  <a:lnTo>
                    <a:pt x="795" y="216"/>
                  </a:lnTo>
                  <a:lnTo>
                    <a:pt x="802" y="232"/>
                  </a:lnTo>
                  <a:lnTo>
                    <a:pt x="811" y="232"/>
                  </a:lnTo>
                  <a:lnTo>
                    <a:pt x="821" y="232"/>
                  </a:lnTo>
                  <a:lnTo>
                    <a:pt x="828" y="242"/>
                  </a:lnTo>
                  <a:lnTo>
                    <a:pt x="854" y="242"/>
                  </a:lnTo>
                  <a:lnTo>
                    <a:pt x="863" y="232"/>
                  </a:lnTo>
                  <a:lnTo>
                    <a:pt x="873" y="232"/>
                  </a:lnTo>
                  <a:lnTo>
                    <a:pt x="880" y="251"/>
                  </a:lnTo>
                  <a:lnTo>
                    <a:pt x="896" y="242"/>
                  </a:lnTo>
                  <a:lnTo>
                    <a:pt x="906" y="242"/>
                  </a:lnTo>
                  <a:lnTo>
                    <a:pt x="906" y="232"/>
                  </a:lnTo>
                  <a:lnTo>
                    <a:pt x="915" y="216"/>
                  </a:lnTo>
                  <a:lnTo>
                    <a:pt x="922" y="206"/>
                  </a:lnTo>
                  <a:lnTo>
                    <a:pt x="922" y="199"/>
                  </a:lnTo>
                  <a:lnTo>
                    <a:pt x="922" y="190"/>
                  </a:lnTo>
                  <a:lnTo>
                    <a:pt x="922" y="182"/>
                  </a:lnTo>
                  <a:lnTo>
                    <a:pt x="932" y="163"/>
                  </a:lnTo>
                  <a:lnTo>
                    <a:pt x="932" y="130"/>
                  </a:lnTo>
                  <a:lnTo>
                    <a:pt x="941" y="121"/>
                  </a:lnTo>
                  <a:lnTo>
                    <a:pt x="958" y="121"/>
                  </a:lnTo>
                  <a:lnTo>
                    <a:pt x="974" y="111"/>
                  </a:lnTo>
                  <a:lnTo>
                    <a:pt x="984" y="104"/>
                  </a:lnTo>
                  <a:lnTo>
                    <a:pt x="993" y="104"/>
                  </a:lnTo>
                  <a:lnTo>
                    <a:pt x="984" y="121"/>
                  </a:lnTo>
                  <a:lnTo>
                    <a:pt x="1010" y="130"/>
                  </a:lnTo>
                  <a:lnTo>
                    <a:pt x="1019" y="130"/>
                  </a:lnTo>
                  <a:lnTo>
                    <a:pt x="1026" y="137"/>
                  </a:lnTo>
                  <a:lnTo>
                    <a:pt x="1036" y="147"/>
                  </a:lnTo>
                  <a:lnTo>
                    <a:pt x="1036" y="156"/>
                  </a:lnTo>
                  <a:lnTo>
                    <a:pt x="1026" y="163"/>
                  </a:lnTo>
                  <a:lnTo>
                    <a:pt x="1026" y="182"/>
                  </a:lnTo>
                  <a:lnTo>
                    <a:pt x="1026" y="190"/>
                  </a:lnTo>
                  <a:lnTo>
                    <a:pt x="1026" y="199"/>
                  </a:lnTo>
                  <a:lnTo>
                    <a:pt x="1026" y="206"/>
                  </a:lnTo>
                  <a:lnTo>
                    <a:pt x="1036" y="206"/>
                  </a:lnTo>
                  <a:lnTo>
                    <a:pt x="1036" y="206"/>
                  </a:lnTo>
                  <a:lnTo>
                    <a:pt x="1041" y="175"/>
                  </a:lnTo>
                  <a:lnTo>
                    <a:pt x="1052" y="156"/>
                  </a:lnTo>
                  <a:lnTo>
                    <a:pt x="1069" y="147"/>
                  </a:lnTo>
                  <a:lnTo>
                    <a:pt x="1090" y="142"/>
                  </a:lnTo>
                  <a:lnTo>
                    <a:pt x="1097" y="111"/>
                  </a:lnTo>
                  <a:lnTo>
                    <a:pt x="1095" y="111"/>
                  </a:lnTo>
                  <a:lnTo>
                    <a:pt x="1078" y="111"/>
                  </a:lnTo>
                  <a:lnTo>
                    <a:pt x="1069" y="111"/>
                  </a:lnTo>
                  <a:lnTo>
                    <a:pt x="1078" y="104"/>
                  </a:lnTo>
                  <a:lnTo>
                    <a:pt x="1078" y="88"/>
                  </a:lnTo>
                  <a:lnTo>
                    <a:pt x="1069" y="78"/>
                  </a:lnTo>
                  <a:lnTo>
                    <a:pt x="1078" y="78"/>
                  </a:lnTo>
                  <a:lnTo>
                    <a:pt x="1088" y="69"/>
                  </a:lnTo>
                  <a:lnTo>
                    <a:pt x="1088" y="62"/>
                  </a:lnTo>
                  <a:lnTo>
                    <a:pt x="1088" y="52"/>
                  </a:lnTo>
                  <a:lnTo>
                    <a:pt x="1078" y="52"/>
                  </a:lnTo>
                  <a:lnTo>
                    <a:pt x="1078" y="43"/>
                  </a:lnTo>
                  <a:lnTo>
                    <a:pt x="1062" y="43"/>
                  </a:lnTo>
                  <a:lnTo>
                    <a:pt x="1043" y="52"/>
                  </a:lnTo>
                  <a:lnTo>
                    <a:pt x="1043" y="36"/>
                  </a:lnTo>
                  <a:lnTo>
                    <a:pt x="1026" y="36"/>
                  </a:lnTo>
                  <a:lnTo>
                    <a:pt x="1017" y="26"/>
                  </a:lnTo>
                  <a:lnTo>
                    <a:pt x="1000" y="43"/>
                  </a:lnTo>
                  <a:lnTo>
                    <a:pt x="1000" y="52"/>
                  </a:lnTo>
                  <a:lnTo>
                    <a:pt x="993" y="62"/>
                  </a:lnTo>
                  <a:lnTo>
                    <a:pt x="984" y="43"/>
                  </a:lnTo>
                  <a:lnTo>
                    <a:pt x="984" y="36"/>
                  </a:lnTo>
                  <a:lnTo>
                    <a:pt x="993" y="26"/>
                  </a:lnTo>
                  <a:lnTo>
                    <a:pt x="993" y="17"/>
                  </a:lnTo>
                  <a:lnTo>
                    <a:pt x="993" y="0"/>
                  </a:lnTo>
                  <a:lnTo>
                    <a:pt x="984" y="0"/>
                  </a:lnTo>
                  <a:lnTo>
                    <a:pt x="965" y="17"/>
                  </a:lnTo>
                  <a:lnTo>
                    <a:pt x="965" y="26"/>
                  </a:lnTo>
                  <a:lnTo>
                    <a:pt x="948" y="36"/>
                  </a:lnTo>
                  <a:lnTo>
                    <a:pt x="948" y="62"/>
                  </a:lnTo>
                  <a:lnTo>
                    <a:pt x="948" y="69"/>
                  </a:lnTo>
                  <a:lnTo>
                    <a:pt x="939" y="62"/>
                  </a:lnTo>
                  <a:lnTo>
                    <a:pt x="939" y="52"/>
                  </a:lnTo>
                  <a:lnTo>
                    <a:pt x="932" y="43"/>
                  </a:lnTo>
                  <a:lnTo>
                    <a:pt x="932" y="36"/>
                  </a:lnTo>
                  <a:lnTo>
                    <a:pt x="932" y="26"/>
                  </a:lnTo>
                  <a:lnTo>
                    <a:pt x="932" y="17"/>
                  </a:lnTo>
                  <a:lnTo>
                    <a:pt x="922" y="17"/>
                  </a:lnTo>
                  <a:lnTo>
                    <a:pt x="922" y="26"/>
                  </a:lnTo>
                  <a:lnTo>
                    <a:pt x="922" y="36"/>
                  </a:lnTo>
                  <a:lnTo>
                    <a:pt x="915" y="52"/>
                  </a:lnTo>
                  <a:lnTo>
                    <a:pt x="906" y="69"/>
                  </a:lnTo>
                  <a:lnTo>
                    <a:pt x="896" y="88"/>
                  </a:lnTo>
                  <a:lnTo>
                    <a:pt x="896" y="78"/>
                  </a:lnTo>
                  <a:lnTo>
                    <a:pt x="896" y="69"/>
                  </a:lnTo>
                  <a:lnTo>
                    <a:pt x="896" y="52"/>
                  </a:lnTo>
                  <a:lnTo>
                    <a:pt x="915" y="43"/>
                  </a:lnTo>
                  <a:lnTo>
                    <a:pt x="915" y="36"/>
                  </a:lnTo>
                  <a:lnTo>
                    <a:pt x="922" y="17"/>
                  </a:lnTo>
                  <a:lnTo>
                    <a:pt x="932" y="10"/>
                  </a:lnTo>
                  <a:lnTo>
                    <a:pt x="922" y="0"/>
                  </a:lnTo>
                  <a:lnTo>
                    <a:pt x="896" y="17"/>
                  </a:lnTo>
                  <a:lnTo>
                    <a:pt x="889" y="10"/>
                  </a:lnTo>
                  <a:lnTo>
                    <a:pt x="880" y="17"/>
                  </a:lnTo>
                  <a:lnTo>
                    <a:pt x="880" y="26"/>
                  </a:lnTo>
                  <a:lnTo>
                    <a:pt x="896" y="36"/>
                  </a:lnTo>
                  <a:lnTo>
                    <a:pt x="870" y="43"/>
                  </a:lnTo>
                  <a:lnTo>
                    <a:pt x="863" y="36"/>
                  </a:lnTo>
                  <a:lnTo>
                    <a:pt x="854" y="43"/>
                  </a:lnTo>
                  <a:lnTo>
                    <a:pt x="854" y="62"/>
                  </a:lnTo>
                  <a:lnTo>
                    <a:pt x="844" y="62"/>
                  </a:lnTo>
                  <a:lnTo>
                    <a:pt x="854" y="69"/>
                  </a:lnTo>
                  <a:lnTo>
                    <a:pt x="837" y="88"/>
                  </a:lnTo>
                  <a:lnTo>
                    <a:pt x="828" y="69"/>
                  </a:lnTo>
                  <a:lnTo>
                    <a:pt x="821" y="78"/>
                  </a:lnTo>
                  <a:lnTo>
                    <a:pt x="821" y="88"/>
                  </a:lnTo>
                  <a:lnTo>
                    <a:pt x="821" y="95"/>
                  </a:lnTo>
                  <a:lnTo>
                    <a:pt x="811" y="104"/>
                  </a:lnTo>
                  <a:lnTo>
                    <a:pt x="802" y="95"/>
                  </a:lnTo>
                  <a:lnTo>
                    <a:pt x="792" y="95"/>
                  </a:lnTo>
                  <a:lnTo>
                    <a:pt x="792" y="104"/>
                  </a:lnTo>
                  <a:lnTo>
                    <a:pt x="785" y="95"/>
                  </a:lnTo>
                  <a:lnTo>
                    <a:pt x="776" y="95"/>
                  </a:lnTo>
                  <a:lnTo>
                    <a:pt x="769" y="104"/>
                  </a:lnTo>
                  <a:lnTo>
                    <a:pt x="769" y="111"/>
                  </a:lnTo>
                  <a:lnTo>
                    <a:pt x="759" y="111"/>
                  </a:lnTo>
                  <a:lnTo>
                    <a:pt x="750" y="121"/>
                  </a:lnTo>
                  <a:lnTo>
                    <a:pt x="750" y="137"/>
                  </a:lnTo>
                  <a:lnTo>
                    <a:pt x="759" y="147"/>
                  </a:lnTo>
                  <a:lnTo>
                    <a:pt x="759" y="163"/>
                  </a:lnTo>
                  <a:lnTo>
                    <a:pt x="750" y="156"/>
                  </a:lnTo>
                  <a:lnTo>
                    <a:pt x="743" y="147"/>
                  </a:lnTo>
                  <a:lnTo>
                    <a:pt x="733" y="147"/>
                  </a:lnTo>
                  <a:lnTo>
                    <a:pt x="724" y="163"/>
                  </a:lnTo>
                  <a:lnTo>
                    <a:pt x="716" y="147"/>
                  </a:lnTo>
                  <a:lnTo>
                    <a:pt x="707" y="156"/>
                  </a:lnTo>
                  <a:lnTo>
                    <a:pt x="707" y="173"/>
                  </a:lnTo>
                  <a:lnTo>
                    <a:pt x="716" y="190"/>
                  </a:lnTo>
                  <a:lnTo>
                    <a:pt x="716" y="199"/>
                  </a:lnTo>
                  <a:lnTo>
                    <a:pt x="707" y="190"/>
                  </a:lnTo>
                  <a:lnTo>
                    <a:pt x="698" y="173"/>
                  </a:lnTo>
                  <a:lnTo>
                    <a:pt x="698" y="190"/>
                  </a:lnTo>
                  <a:lnTo>
                    <a:pt x="690" y="206"/>
                  </a:lnTo>
                  <a:lnTo>
                    <a:pt x="681" y="199"/>
                  </a:lnTo>
                  <a:lnTo>
                    <a:pt x="681" y="182"/>
                  </a:lnTo>
                  <a:lnTo>
                    <a:pt x="672" y="190"/>
                  </a:lnTo>
                  <a:lnTo>
                    <a:pt x="672" y="216"/>
                  </a:lnTo>
                  <a:lnTo>
                    <a:pt x="664" y="216"/>
                  </a:lnTo>
                  <a:lnTo>
                    <a:pt x="655" y="216"/>
                  </a:lnTo>
                  <a:lnTo>
                    <a:pt x="648" y="225"/>
                  </a:lnTo>
                  <a:lnTo>
                    <a:pt x="655" y="232"/>
                  </a:lnTo>
                  <a:lnTo>
                    <a:pt x="648" y="242"/>
                  </a:lnTo>
                  <a:lnTo>
                    <a:pt x="638" y="251"/>
                  </a:lnTo>
                  <a:lnTo>
                    <a:pt x="638" y="258"/>
                  </a:lnTo>
                  <a:lnTo>
                    <a:pt x="648" y="268"/>
                  </a:lnTo>
                  <a:lnTo>
                    <a:pt x="638" y="277"/>
                  </a:lnTo>
                  <a:lnTo>
                    <a:pt x="612" y="277"/>
                  </a:lnTo>
                  <a:lnTo>
                    <a:pt x="612" y="268"/>
                  </a:lnTo>
                  <a:lnTo>
                    <a:pt x="603" y="277"/>
                  </a:lnTo>
                  <a:lnTo>
                    <a:pt x="603" y="284"/>
                  </a:lnTo>
                  <a:lnTo>
                    <a:pt x="603" y="301"/>
                  </a:lnTo>
                  <a:lnTo>
                    <a:pt x="603" y="310"/>
                  </a:lnTo>
                  <a:lnTo>
                    <a:pt x="596" y="327"/>
                  </a:lnTo>
                  <a:lnTo>
                    <a:pt x="596" y="310"/>
                  </a:lnTo>
                  <a:lnTo>
                    <a:pt x="596" y="294"/>
                  </a:lnTo>
                  <a:lnTo>
                    <a:pt x="596" y="284"/>
                  </a:lnTo>
                  <a:lnTo>
                    <a:pt x="586" y="294"/>
                  </a:lnTo>
                  <a:lnTo>
                    <a:pt x="577" y="294"/>
                  </a:lnTo>
                  <a:lnTo>
                    <a:pt x="570" y="294"/>
                  </a:lnTo>
                  <a:lnTo>
                    <a:pt x="560" y="301"/>
                  </a:lnTo>
                  <a:lnTo>
                    <a:pt x="570" y="301"/>
                  </a:lnTo>
                  <a:lnTo>
                    <a:pt x="577" y="310"/>
                  </a:lnTo>
                  <a:lnTo>
                    <a:pt x="577" y="320"/>
                  </a:lnTo>
                  <a:lnTo>
                    <a:pt x="570" y="310"/>
                  </a:lnTo>
                  <a:lnTo>
                    <a:pt x="560" y="320"/>
                  </a:lnTo>
                  <a:lnTo>
                    <a:pt x="551" y="310"/>
                  </a:lnTo>
                  <a:lnTo>
                    <a:pt x="544" y="310"/>
                  </a:lnTo>
                  <a:lnTo>
                    <a:pt x="544" y="327"/>
                  </a:lnTo>
                  <a:lnTo>
                    <a:pt x="534" y="336"/>
                  </a:lnTo>
                  <a:lnTo>
                    <a:pt x="560" y="327"/>
                  </a:lnTo>
                  <a:lnTo>
                    <a:pt x="570" y="336"/>
                  </a:lnTo>
                  <a:lnTo>
                    <a:pt x="570" y="346"/>
                  </a:lnTo>
                  <a:lnTo>
                    <a:pt x="551" y="346"/>
                  </a:lnTo>
                  <a:lnTo>
                    <a:pt x="544" y="346"/>
                  </a:lnTo>
                  <a:lnTo>
                    <a:pt x="534" y="353"/>
                  </a:lnTo>
                  <a:lnTo>
                    <a:pt x="534" y="362"/>
                  </a:lnTo>
                  <a:lnTo>
                    <a:pt x="551" y="362"/>
                  </a:lnTo>
                  <a:lnTo>
                    <a:pt x="551" y="379"/>
                  </a:lnTo>
                  <a:lnTo>
                    <a:pt x="544" y="379"/>
                  </a:lnTo>
                  <a:lnTo>
                    <a:pt x="534" y="379"/>
                  </a:lnTo>
                  <a:lnTo>
                    <a:pt x="525" y="388"/>
                  </a:lnTo>
                  <a:lnTo>
                    <a:pt x="518" y="395"/>
                  </a:lnTo>
                  <a:lnTo>
                    <a:pt x="499" y="388"/>
                  </a:lnTo>
                  <a:lnTo>
                    <a:pt x="492" y="395"/>
                  </a:lnTo>
                  <a:lnTo>
                    <a:pt x="492" y="405"/>
                  </a:lnTo>
                  <a:lnTo>
                    <a:pt x="492" y="414"/>
                  </a:lnTo>
                  <a:lnTo>
                    <a:pt x="482" y="414"/>
                  </a:lnTo>
                  <a:lnTo>
                    <a:pt x="475" y="421"/>
                  </a:lnTo>
                  <a:lnTo>
                    <a:pt x="482" y="431"/>
                  </a:lnTo>
                  <a:lnTo>
                    <a:pt x="475" y="440"/>
                  </a:lnTo>
                  <a:lnTo>
                    <a:pt x="456" y="440"/>
                  </a:lnTo>
                  <a:lnTo>
                    <a:pt x="466" y="447"/>
                  </a:lnTo>
                  <a:lnTo>
                    <a:pt x="475" y="457"/>
                  </a:lnTo>
                  <a:lnTo>
                    <a:pt x="482" y="447"/>
                  </a:lnTo>
                  <a:lnTo>
                    <a:pt x="482" y="464"/>
                  </a:lnTo>
                  <a:lnTo>
                    <a:pt x="466" y="464"/>
                  </a:lnTo>
                  <a:lnTo>
                    <a:pt x="456" y="464"/>
                  </a:lnTo>
                  <a:lnTo>
                    <a:pt x="456" y="473"/>
                  </a:lnTo>
                  <a:lnTo>
                    <a:pt x="466" y="483"/>
                  </a:lnTo>
                  <a:lnTo>
                    <a:pt x="456" y="490"/>
                  </a:lnTo>
                  <a:lnTo>
                    <a:pt x="449" y="490"/>
                  </a:lnTo>
                  <a:lnTo>
                    <a:pt x="440" y="500"/>
                  </a:lnTo>
                  <a:lnTo>
                    <a:pt x="430" y="509"/>
                  </a:lnTo>
                  <a:lnTo>
                    <a:pt x="440" y="518"/>
                  </a:lnTo>
                  <a:lnTo>
                    <a:pt x="440" y="526"/>
                  </a:lnTo>
                  <a:lnTo>
                    <a:pt x="430" y="533"/>
                  </a:lnTo>
                  <a:lnTo>
                    <a:pt x="423" y="526"/>
                  </a:lnTo>
                  <a:lnTo>
                    <a:pt x="423" y="518"/>
                  </a:lnTo>
                  <a:lnTo>
                    <a:pt x="414" y="533"/>
                  </a:lnTo>
                  <a:lnTo>
                    <a:pt x="414" y="542"/>
                  </a:lnTo>
                  <a:lnTo>
                    <a:pt x="423" y="542"/>
                  </a:lnTo>
                  <a:lnTo>
                    <a:pt x="423" y="559"/>
                  </a:lnTo>
                  <a:lnTo>
                    <a:pt x="414" y="568"/>
                  </a:lnTo>
                  <a:lnTo>
                    <a:pt x="404" y="568"/>
                  </a:lnTo>
                  <a:lnTo>
                    <a:pt x="404" y="585"/>
                  </a:lnTo>
                  <a:lnTo>
                    <a:pt x="397" y="594"/>
                  </a:lnTo>
                  <a:lnTo>
                    <a:pt x="388" y="594"/>
                  </a:lnTo>
                  <a:lnTo>
                    <a:pt x="388" y="601"/>
                  </a:lnTo>
                  <a:lnTo>
                    <a:pt x="397" y="601"/>
                  </a:lnTo>
                  <a:lnTo>
                    <a:pt x="397" y="611"/>
                  </a:lnTo>
                  <a:lnTo>
                    <a:pt x="397" y="620"/>
                  </a:lnTo>
                  <a:lnTo>
                    <a:pt x="388" y="630"/>
                  </a:lnTo>
                  <a:lnTo>
                    <a:pt x="371" y="620"/>
                  </a:lnTo>
                  <a:lnTo>
                    <a:pt x="371" y="611"/>
                  </a:lnTo>
                  <a:lnTo>
                    <a:pt x="362" y="601"/>
                  </a:lnTo>
                  <a:lnTo>
                    <a:pt x="352" y="611"/>
                  </a:lnTo>
                  <a:lnTo>
                    <a:pt x="345" y="620"/>
                  </a:lnTo>
                  <a:lnTo>
                    <a:pt x="336" y="620"/>
                  </a:lnTo>
                  <a:lnTo>
                    <a:pt x="326" y="620"/>
                  </a:lnTo>
                  <a:lnTo>
                    <a:pt x="326" y="637"/>
                  </a:lnTo>
                  <a:lnTo>
                    <a:pt x="317" y="646"/>
                  </a:lnTo>
                  <a:lnTo>
                    <a:pt x="310" y="663"/>
                  </a:lnTo>
                  <a:lnTo>
                    <a:pt x="302" y="663"/>
                  </a:lnTo>
                  <a:lnTo>
                    <a:pt x="293" y="663"/>
                  </a:lnTo>
                  <a:lnTo>
                    <a:pt x="293" y="672"/>
                  </a:lnTo>
                  <a:lnTo>
                    <a:pt x="293" y="689"/>
                  </a:lnTo>
                  <a:lnTo>
                    <a:pt x="283" y="679"/>
                  </a:lnTo>
                  <a:lnTo>
                    <a:pt x="276" y="689"/>
                  </a:lnTo>
                  <a:lnTo>
                    <a:pt x="267" y="698"/>
                  </a:lnTo>
                  <a:lnTo>
                    <a:pt x="257" y="689"/>
                  </a:lnTo>
                  <a:lnTo>
                    <a:pt x="250" y="698"/>
                  </a:lnTo>
                  <a:lnTo>
                    <a:pt x="241" y="705"/>
                  </a:lnTo>
                  <a:lnTo>
                    <a:pt x="231" y="705"/>
                  </a:lnTo>
                  <a:lnTo>
                    <a:pt x="231" y="724"/>
                  </a:lnTo>
                  <a:lnTo>
                    <a:pt x="224" y="715"/>
                  </a:lnTo>
                  <a:lnTo>
                    <a:pt x="215" y="715"/>
                  </a:lnTo>
                  <a:lnTo>
                    <a:pt x="224" y="724"/>
                  </a:lnTo>
                  <a:lnTo>
                    <a:pt x="224" y="731"/>
                  </a:lnTo>
                  <a:lnTo>
                    <a:pt x="215" y="731"/>
                  </a:lnTo>
                  <a:lnTo>
                    <a:pt x="205" y="724"/>
                  </a:lnTo>
                  <a:lnTo>
                    <a:pt x="198" y="731"/>
                  </a:lnTo>
                  <a:lnTo>
                    <a:pt x="189" y="731"/>
                  </a:lnTo>
                  <a:lnTo>
                    <a:pt x="179" y="731"/>
                  </a:lnTo>
                  <a:lnTo>
                    <a:pt x="172" y="731"/>
                  </a:lnTo>
                  <a:lnTo>
                    <a:pt x="172" y="741"/>
                  </a:lnTo>
                  <a:lnTo>
                    <a:pt x="179" y="757"/>
                  </a:lnTo>
                  <a:lnTo>
                    <a:pt x="172" y="757"/>
                  </a:lnTo>
                  <a:lnTo>
                    <a:pt x="163" y="757"/>
                  </a:lnTo>
                  <a:lnTo>
                    <a:pt x="144" y="748"/>
                  </a:lnTo>
                  <a:lnTo>
                    <a:pt x="137" y="748"/>
                  </a:lnTo>
                  <a:lnTo>
                    <a:pt x="130" y="757"/>
                  </a:lnTo>
                  <a:lnTo>
                    <a:pt x="137" y="767"/>
                  </a:lnTo>
                  <a:lnTo>
                    <a:pt x="137" y="774"/>
                  </a:lnTo>
                  <a:lnTo>
                    <a:pt x="130" y="774"/>
                  </a:lnTo>
                  <a:lnTo>
                    <a:pt x="111" y="774"/>
                  </a:lnTo>
                  <a:lnTo>
                    <a:pt x="101" y="793"/>
                  </a:lnTo>
                  <a:lnTo>
                    <a:pt x="101" y="774"/>
                  </a:lnTo>
                  <a:lnTo>
                    <a:pt x="94" y="774"/>
                  </a:lnTo>
                  <a:lnTo>
                    <a:pt x="85" y="784"/>
                  </a:lnTo>
                  <a:lnTo>
                    <a:pt x="78" y="774"/>
                  </a:lnTo>
                  <a:lnTo>
                    <a:pt x="68" y="774"/>
                  </a:lnTo>
                  <a:lnTo>
                    <a:pt x="59" y="774"/>
                  </a:lnTo>
                  <a:lnTo>
                    <a:pt x="59" y="784"/>
                  </a:lnTo>
                  <a:lnTo>
                    <a:pt x="59" y="793"/>
                  </a:lnTo>
                  <a:lnTo>
                    <a:pt x="68" y="800"/>
                  </a:lnTo>
                  <a:lnTo>
                    <a:pt x="78" y="800"/>
                  </a:lnTo>
                  <a:lnTo>
                    <a:pt x="78" y="810"/>
                  </a:lnTo>
                  <a:lnTo>
                    <a:pt x="68" y="810"/>
                  </a:lnTo>
                  <a:lnTo>
                    <a:pt x="59" y="819"/>
                  </a:lnTo>
                  <a:lnTo>
                    <a:pt x="42" y="819"/>
                  </a:lnTo>
                  <a:lnTo>
                    <a:pt x="42" y="826"/>
                  </a:lnTo>
                  <a:lnTo>
                    <a:pt x="52" y="836"/>
                  </a:lnTo>
                  <a:lnTo>
                    <a:pt x="52" y="843"/>
                  </a:lnTo>
                  <a:lnTo>
                    <a:pt x="33" y="836"/>
                  </a:lnTo>
                  <a:lnTo>
                    <a:pt x="33" y="843"/>
                  </a:lnTo>
                  <a:lnTo>
                    <a:pt x="33" y="852"/>
                  </a:lnTo>
                  <a:lnTo>
                    <a:pt x="42" y="869"/>
                  </a:lnTo>
                  <a:lnTo>
                    <a:pt x="59" y="869"/>
                  </a:lnTo>
                  <a:lnTo>
                    <a:pt x="59" y="878"/>
                  </a:lnTo>
                  <a:lnTo>
                    <a:pt x="52" y="878"/>
                  </a:lnTo>
                  <a:lnTo>
                    <a:pt x="33" y="869"/>
                  </a:lnTo>
                  <a:lnTo>
                    <a:pt x="33" y="878"/>
                  </a:lnTo>
                  <a:lnTo>
                    <a:pt x="33" y="888"/>
                  </a:lnTo>
                  <a:lnTo>
                    <a:pt x="42" y="904"/>
                  </a:lnTo>
                  <a:lnTo>
                    <a:pt x="52" y="911"/>
                  </a:lnTo>
                  <a:lnTo>
                    <a:pt x="42" y="921"/>
                  </a:lnTo>
                  <a:lnTo>
                    <a:pt x="33" y="911"/>
                  </a:lnTo>
                  <a:lnTo>
                    <a:pt x="26" y="921"/>
                  </a:lnTo>
                  <a:lnTo>
                    <a:pt x="26" y="930"/>
                  </a:lnTo>
                  <a:lnTo>
                    <a:pt x="42" y="937"/>
                  </a:lnTo>
                  <a:lnTo>
                    <a:pt x="33" y="937"/>
                  </a:lnTo>
                  <a:lnTo>
                    <a:pt x="26" y="937"/>
                  </a:lnTo>
                  <a:lnTo>
                    <a:pt x="26" y="947"/>
                  </a:lnTo>
                  <a:lnTo>
                    <a:pt x="33" y="956"/>
                  </a:lnTo>
                  <a:lnTo>
                    <a:pt x="42" y="963"/>
                  </a:lnTo>
                  <a:lnTo>
                    <a:pt x="59" y="963"/>
                  </a:lnTo>
                  <a:lnTo>
                    <a:pt x="78" y="956"/>
                  </a:lnTo>
                  <a:lnTo>
                    <a:pt x="59" y="973"/>
                  </a:lnTo>
                  <a:lnTo>
                    <a:pt x="52" y="980"/>
                  </a:lnTo>
                  <a:lnTo>
                    <a:pt x="42" y="989"/>
                  </a:lnTo>
                  <a:lnTo>
                    <a:pt x="59" y="1008"/>
                  </a:lnTo>
                  <a:lnTo>
                    <a:pt x="52" y="1008"/>
                  </a:lnTo>
                  <a:lnTo>
                    <a:pt x="42" y="1008"/>
                  </a:lnTo>
                  <a:lnTo>
                    <a:pt x="33" y="1015"/>
                  </a:lnTo>
                  <a:lnTo>
                    <a:pt x="26" y="1008"/>
                  </a:lnTo>
                  <a:lnTo>
                    <a:pt x="16" y="1008"/>
                  </a:lnTo>
                  <a:lnTo>
                    <a:pt x="7" y="1025"/>
                  </a:lnTo>
                  <a:lnTo>
                    <a:pt x="7" y="1034"/>
                  </a:lnTo>
                  <a:lnTo>
                    <a:pt x="0" y="1051"/>
                  </a:lnTo>
                  <a:lnTo>
                    <a:pt x="7" y="1060"/>
                  </a:lnTo>
                  <a:lnTo>
                    <a:pt x="26" y="1034"/>
                  </a:lnTo>
                  <a:lnTo>
                    <a:pt x="42" y="1034"/>
                  </a:lnTo>
                  <a:lnTo>
                    <a:pt x="42" y="1041"/>
                  </a:lnTo>
                  <a:lnTo>
                    <a:pt x="42" y="1060"/>
                  </a:lnTo>
                  <a:lnTo>
                    <a:pt x="33" y="1060"/>
                  </a:lnTo>
                  <a:lnTo>
                    <a:pt x="33" y="1077"/>
                  </a:lnTo>
                  <a:lnTo>
                    <a:pt x="26" y="1084"/>
                  </a:lnTo>
                  <a:lnTo>
                    <a:pt x="26" y="1077"/>
                  </a:lnTo>
                  <a:lnTo>
                    <a:pt x="16" y="1084"/>
                  </a:lnTo>
                  <a:lnTo>
                    <a:pt x="16" y="1094"/>
                  </a:lnTo>
                  <a:lnTo>
                    <a:pt x="16" y="1110"/>
                  </a:lnTo>
                  <a:lnTo>
                    <a:pt x="16" y="1120"/>
                  </a:lnTo>
                  <a:lnTo>
                    <a:pt x="33" y="1136"/>
                  </a:lnTo>
                  <a:lnTo>
                    <a:pt x="59" y="1146"/>
                  </a:lnTo>
                  <a:lnTo>
                    <a:pt x="42" y="1162"/>
                  </a:lnTo>
                  <a:lnTo>
                    <a:pt x="59" y="1172"/>
                  </a:lnTo>
                  <a:lnTo>
                    <a:pt x="68" y="1162"/>
                  </a:lnTo>
                  <a:lnTo>
                    <a:pt x="68" y="1179"/>
                  </a:lnTo>
                  <a:lnTo>
                    <a:pt x="94" y="1179"/>
                  </a:lnTo>
                  <a:lnTo>
                    <a:pt x="111" y="1179"/>
                  </a:lnTo>
                  <a:lnTo>
                    <a:pt x="130" y="1172"/>
                  </a:lnTo>
                  <a:lnTo>
                    <a:pt x="130" y="1179"/>
                  </a:lnTo>
                  <a:lnTo>
                    <a:pt x="144" y="1172"/>
                  </a:lnTo>
                  <a:lnTo>
                    <a:pt x="153" y="1162"/>
                  </a:lnTo>
                  <a:lnTo>
                    <a:pt x="163" y="1146"/>
                  </a:lnTo>
                  <a:lnTo>
                    <a:pt x="172" y="1136"/>
                  </a:lnTo>
                  <a:lnTo>
                    <a:pt x="198" y="1127"/>
                  </a:lnTo>
                  <a:lnTo>
                    <a:pt x="198" y="1120"/>
                  </a:lnTo>
                  <a:lnTo>
                    <a:pt x="205" y="1110"/>
                  </a:lnTo>
                  <a:lnTo>
                    <a:pt x="224" y="1110"/>
                  </a:lnTo>
                  <a:lnTo>
                    <a:pt x="224" y="1120"/>
                  </a:lnTo>
                  <a:lnTo>
                    <a:pt x="231" y="1127"/>
                  </a:lnTo>
                  <a:lnTo>
                    <a:pt x="250" y="1120"/>
                  </a:lnTo>
                  <a:lnTo>
                    <a:pt x="250" y="1103"/>
                  </a:lnTo>
                  <a:lnTo>
                    <a:pt x="267" y="1084"/>
                  </a:lnTo>
                  <a:lnTo>
                    <a:pt x="267" y="1067"/>
                  </a:lnTo>
                  <a:lnTo>
                    <a:pt x="257" y="1060"/>
                  </a:lnTo>
                  <a:lnTo>
                    <a:pt x="276" y="1041"/>
                  </a:lnTo>
                  <a:lnTo>
                    <a:pt x="283" y="1034"/>
                  </a:lnTo>
                  <a:lnTo>
                    <a:pt x="293" y="1025"/>
                  </a:lnTo>
                  <a:lnTo>
                    <a:pt x="302" y="1025"/>
                  </a:lnTo>
                  <a:lnTo>
                    <a:pt x="302" y="1041"/>
                  </a:lnTo>
                  <a:lnTo>
                    <a:pt x="293" y="1051"/>
                  </a:lnTo>
                  <a:lnTo>
                    <a:pt x="283" y="1051"/>
                  </a:lnTo>
                  <a:lnTo>
                    <a:pt x="283" y="1067"/>
                  </a:lnTo>
                  <a:lnTo>
                    <a:pt x="293" y="1067"/>
                  </a:lnTo>
                  <a:lnTo>
                    <a:pt x="317" y="1084"/>
                  </a:lnTo>
                  <a:lnTo>
                    <a:pt x="302" y="110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60"/>
            <p:cNvSpPr>
              <a:spLocks/>
            </p:cNvSpPr>
            <p:nvPr/>
          </p:nvSpPr>
          <p:spPr bwMode="auto">
            <a:xfrm>
              <a:off x="5265738" y="1470025"/>
              <a:ext cx="946150" cy="1965325"/>
            </a:xfrm>
            <a:custGeom>
              <a:avLst/>
              <a:gdLst>
                <a:gd name="T0" fmla="*/ 580 w 596"/>
                <a:gd name="T1" fmla="*/ 222 h 1238"/>
                <a:gd name="T2" fmla="*/ 580 w 596"/>
                <a:gd name="T3" fmla="*/ 163 h 1238"/>
                <a:gd name="T4" fmla="*/ 554 w 596"/>
                <a:gd name="T5" fmla="*/ 128 h 1238"/>
                <a:gd name="T6" fmla="*/ 561 w 596"/>
                <a:gd name="T7" fmla="*/ 85 h 1238"/>
                <a:gd name="T8" fmla="*/ 511 w 596"/>
                <a:gd name="T9" fmla="*/ 43 h 1238"/>
                <a:gd name="T10" fmla="*/ 466 w 596"/>
                <a:gd name="T11" fmla="*/ 7 h 1238"/>
                <a:gd name="T12" fmla="*/ 433 w 596"/>
                <a:gd name="T13" fmla="*/ 33 h 1238"/>
                <a:gd name="T14" fmla="*/ 390 w 596"/>
                <a:gd name="T15" fmla="*/ 52 h 1238"/>
                <a:gd name="T16" fmla="*/ 348 w 596"/>
                <a:gd name="T17" fmla="*/ 76 h 1238"/>
                <a:gd name="T18" fmla="*/ 293 w 596"/>
                <a:gd name="T19" fmla="*/ 128 h 1238"/>
                <a:gd name="T20" fmla="*/ 293 w 596"/>
                <a:gd name="T21" fmla="*/ 180 h 1238"/>
                <a:gd name="T22" fmla="*/ 251 w 596"/>
                <a:gd name="T23" fmla="*/ 239 h 1238"/>
                <a:gd name="T24" fmla="*/ 199 w 596"/>
                <a:gd name="T25" fmla="*/ 301 h 1238"/>
                <a:gd name="T26" fmla="*/ 189 w 596"/>
                <a:gd name="T27" fmla="*/ 369 h 1238"/>
                <a:gd name="T28" fmla="*/ 173 w 596"/>
                <a:gd name="T29" fmla="*/ 421 h 1238"/>
                <a:gd name="T30" fmla="*/ 140 w 596"/>
                <a:gd name="T31" fmla="*/ 454 h 1238"/>
                <a:gd name="T32" fmla="*/ 95 w 596"/>
                <a:gd name="T33" fmla="*/ 473 h 1238"/>
                <a:gd name="T34" fmla="*/ 78 w 596"/>
                <a:gd name="T35" fmla="*/ 549 h 1238"/>
                <a:gd name="T36" fmla="*/ 88 w 596"/>
                <a:gd name="T37" fmla="*/ 611 h 1238"/>
                <a:gd name="T38" fmla="*/ 95 w 596"/>
                <a:gd name="T39" fmla="*/ 663 h 1238"/>
                <a:gd name="T40" fmla="*/ 71 w 596"/>
                <a:gd name="T41" fmla="*/ 722 h 1238"/>
                <a:gd name="T42" fmla="*/ 71 w 596"/>
                <a:gd name="T43" fmla="*/ 809 h 1238"/>
                <a:gd name="T44" fmla="*/ 36 w 596"/>
                <a:gd name="T45" fmla="*/ 835 h 1238"/>
                <a:gd name="T46" fmla="*/ 26 w 596"/>
                <a:gd name="T47" fmla="*/ 885 h 1238"/>
                <a:gd name="T48" fmla="*/ 2 w 596"/>
                <a:gd name="T49" fmla="*/ 878 h 1238"/>
                <a:gd name="T50" fmla="*/ 2 w 596"/>
                <a:gd name="T51" fmla="*/ 937 h 1238"/>
                <a:gd name="T52" fmla="*/ 17 w 596"/>
                <a:gd name="T53" fmla="*/ 963 h 1238"/>
                <a:gd name="T54" fmla="*/ 17 w 596"/>
                <a:gd name="T55" fmla="*/ 1015 h 1238"/>
                <a:gd name="T56" fmla="*/ 17 w 596"/>
                <a:gd name="T57" fmla="*/ 1074 h 1238"/>
                <a:gd name="T58" fmla="*/ 52 w 596"/>
                <a:gd name="T59" fmla="*/ 1126 h 1238"/>
                <a:gd name="T60" fmla="*/ 36 w 596"/>
                <a:gd name="T61" fmla="*/ 1160 h 1238"/>
                <a:gd name="T62" fmla="*/ 52 w 596"/>
                <a:gd name="T63" fmla="*/ 1205 h 1238"/>
                <a:gd name="T64" fmla="*/ 71 w 596"/>
                <a:gd name="T65" fmla="*/ 1238 h 1238"/>
                <a:gd name="T66" fmla="*/ 123 w 596"/>
                <a:gd name="T67" fmla="*/ 1231 h 1238"/>
                <a:gd name="T68" fmla="*/ 149 w 596"/>
                <a:gd name="T69" fmla="*/ 1188 h 1238"/>
                <a:gd name="T70" fmla="*/ 192 w 596"/>
                <a:gd name="T71" fmla="*/ 1169 h 1238"/>
                <a:gd name="T72" fmla="*/ 225 w 596"/>
                <a:gd name="T73" fmla="*/ 1160 h 1238"/>
                <a:gd name="T74" fmla="*/ 260 w 596"/>
                <a:gd name="T75" fmla="*/ 1091 h 1238"/>
                <a:gd name="T76" fmla="*/ 260 w 596"/>
                <a:gd name="T77" fmla="*/ 1048 h 1238"/>
                <a:gd name="T78" fmla="*/ 277 w 596"/>
                <a:gd name="T79" fmla="*/ 996 h 1238"/>
                <a:gd name="T80" fmla="*/ 260 w 596"/>
                <a:gd name="T81" fmla="*/ 947 h 1238"/>
                <a:gd name="T82" fmla="*/ 312 w 596"/>
                <a:gd name="T83" fmla="*/ 921 h 1238"/>
                <a:gd name="T84" fmla="*/ 348 w 596"/>
                <a:gd name="T85" fmla="*/ 902 h 1238"/>
                <a:gd name="T86" fmla="*/ 364 w 596"/>
                <a:gd name="T87" fmla="*/ 859 h 1238"/>
                <a:gd name="T88" fmla="*/ 364 w 596"/>
                <a:gd name="T89" fmla="*/ 816 h 1238"/>
                <a:gd name="T90" fmla="*/ 348 w 596"/>
                <a:gd name="T91" fmla="*/ 774 h 1238"/>
                <a:gd name="T92" fmla="*/ 312 w 596"/>
                <a:gd name="T93" fmla="*/ 738 h 1238"/>
                <a:gd name="T94" fmla="*/ 312 w 596"/>
                <a:gd name="T95" fmla="*/ 705 h 1238"/>
                <a:gd name="T96" fmla="*/ 312 w 596"/>
                <a:gd name="T97" fmla="*/ 653 h 1238"/>
                <a:gd name="T98" fmla="*/ 303 w 596"/>
                <a:gd name="T99" fmla="*/ 601 h 1238"/>
                <a:gd name="T100" fmla="*/ 348 w 596"/>
                <a:gd name="T101" fmla="*/ 575 h 1238"/>
                <a:gd name="T102" fmla="*/ 390 w 596"/>
                <a:gd name="T103" fmla="*/ 532 h 1238"/>
                <a:gd name="T104" fmla="*/ 433 w 596"/>
                <a:gd name="T105" fmla="*/ 506 h 1238"/>
                <a:gd name="T106" fmla="*/ 459 w 596"/>
                <a:gd name="T107" fmla="*/ 464 h 1238"/>
                <a:gd name="T108" fmla="*/ 485 w 596"/>
                <a:gd name="T109" fmla="*/ 412 h 1238"/>
                <a:gd name="T110" fmla="*/ 485 w 596"/>
                <a:gd name="T111" fmla="*/ 353 h 1238"/>
                <a:gd name="T112" fmla="*/ 521 w 596"/>
                <a:gd name="T113" fmla="*/ 317 h 1238"/>
                <a:gd name="T114" fmla="*/ 537 w 596"/>
                <a:gd name="T115" fmla="*/ 284 h 1238"/>
                <a:gd name="T116" fmla="*/ 589 w 596"/>
                <a:gd name="T117" fmla="*/ 284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6" h="1238">
                  <a:moveTo>
                    <a:pt x="596" y="275"/>
                  </a:moveTo>
                  <a:lnTo>
                    <a:pt x="596" y="258"/>
                  </a:lnTo>
                  <a:lnTo>
                    <a:pt x="587" y="248"/>
                  </a:lnTo>
                  <a:lnTo>
                    <a:pt x="580" y="232"/>
                  </a:lnTo>
                  <a:lnTo>
                    <a:pt x="580" y="222"/>
                  </a:lnTo>
                  <a:lnTo>
                    <a:pt x="580" y="206"/>
                  </a:lnTo>
                  <a:lnTo>
                    <a:pt x="580" y="189"/>
                  </a:lnTo>
                  <a:lnTo>
                    <a:pt x="587" y="180"/>
                  </a:lnTo>
                  <a:lnTo>
                    <a:pt x="580" y="170"/>
                  </a:lnTo>
                  <a:lnTo>
                    <a:pt x="580" y="163"/>
                  </a:lnTo>
                  <a:lnTo>
                    <a:pt x="570" y="154"/>
                  </a:lnTo>
                  <a:lnTo>
                    <a:pt x="570" y="144"/>
                  </a:lnTo>
                  <a:lnTo>
                    <a:pt x="570" y="137"/>
                  </a:lnTo>
                  <a:lnTo>
                    <a:pt x="570" y="128"/>
                  </a:lnTo>
                  <a:lnTo>
                    <a:pt x="554" y="128"/>
                  </a:lnTo>
                  <a:lnTo>
                    <a:pt x="561" y="121"/>
                  </a:lnTo>
                  <a:lnTo>
                    <a:pt x="561" y="111"/>
                  </a:lnTo>
                  <a:lnTo>
                    <a:pt x="561" y="102"/>
                  </a:lnTo>
                  <a:lnTo>
                    <a:pt x="561" y="95"/>
                  </a:lnTo>
                  <a:lnTo>
                    <a:pt x="561" y="85"/>
                  </a:lnTo>
                  <a:lnTo>
                    <a:pt x="554" y="76"/>
                  </a:lnTo>
                  <a:lnTo>
                    <a:pt x="554" y="59"/>
                  </a:lnTo>
                  <a:lnTo>
                    <a:pt x="544" y="59"/>
                  </a:lnTo>
                  <a:lnTo>
                    <a:pt x="528" y="52"/>
                  </a:lnTo>
                  <a:lnTo>
                    <a:pt x="511" y="43"/>
                  </a:lnTo>
                  <a:lnTo>
                    <a:pt x="502" y="43"/>
                  </a:lnTo>
                  <a:lnTo>
                    <a:pt x="492" y="33"/>
                  </a:lnTo>
                  <a:lnTo>
                    <a:pt x="485" y="33"/>
                  </a:lnTo>
                  <a:lnTo>
                    <a:pt x="485" y="17"/>
                  </a:lnTo>
                  <a:lnTo>
                    <a:pt x="466" y="7"/>
                  </a:lnTo>
                  <a:lnTo>
                    <a:pt x="450" y="0"/>
                  </a:lnTo>
                  <a:lnTo>
                    <a:pt x="433" y="0"/>
                  </a:lnTo>
                  <a:lnTo>
                    <a:pt x="433" y="7"/>
                  </a:lnTo>
                  <a:lnTo>
                    <a:pt x="433" y="26"/>
                  </a:lnTo>
                  <a:lnTo>
                    <a:pt x="433" y="33"/>
                  </a:lnTo>
                  <a:lnTo>
                    <a:pt x="414" y="26"/>
                  </a:lnTo>
                  <a:lnTo>
                    <a:pt x="407" y="52"/>
                  </a:lnTo>
                  <a:lnTo>
                    <a:pt x="407" y="59"/>
                  </a:lnTo>
                  <a:lnTo>
                    <a:pt x="398" y="59"/>
                  </a:lnTo>
                  <a:lnTo>
                    <a:pt x="390" y="52"/>
                  </a:lnTo>
                  <a:lnTo>
                    <a:pt x="372" y="59"/>
                  </a:lnTo>
                  <a:lnTo>
                    <a:pt x="372" y="76"/>
                  </a:lnTo>
                  <a:lnTo>
                    <a:pt x="372" y="85"/>
                  </a:lnTo>
                  <a:lnTo>
                    <a:pt x="364" y="85"/>
                  </a:lnTo>
                  <a:lnTo>
                    <a:pt x="348" y="76"/>
                  </a:lnTo>
                  <a:lnTo>
                    <a:pt x="338" y="76"/>
                  </a:lnTo>
                  <a:lnTo>
                    <a:pt x="329" y="95"/>
                  </a:lnTo>
                  <a:lnTo>
                    <a:pt x="329" y="102"/>
                  </a:lnTo>
                  <a:lnTo>
                    <a:pt x="303" y="121"/>
                  </a:lnTo>
                  <a:lnTo>
                    <a:pt x="293" y="128"/>
                  </a:lnTo>
                  <a:lnTo>
                    <a:pt x="286" y="137"/>
                  </a:lnTo>
                  <a:lnTo>
                    <a:pt x="293" y="144"/>
                  </a:lnTo>
                  <a:lnTo>
                    <a:pt x="303" y="163"/>
                  </a:lnTo>
                  <a:lnTo>
                    <a:pt x="293" y="170"/>
                  </a:lnTo>
                  <a:lnTo>
                    <a:pt x="293" y="180"/>
                  </a:lnTo>
                  <a:lnTo>
                    <a:pt x="277" y="196"/>
                  </a:lnTo>
                  <a:lnTo>
                    <a:pt x="260" y="206"/>
                  </a:lnTo>
                  <a:lnTo>
                    <a:pt x="260" y="222"/>
                  </a:lnTo>
                  <a:lnTo>
                    <a:pt x="260" y="232"/>
                  </a:lnTo>
                  <a:lnTo>
                    <a:pt x="251" y="239"/>
                  </a:lnTo>
                  <a:lnTo>
                    <a:pt x="234" y="248"/>
                  </a:lnTo>
                  <a:lnTo>
                    <a:pt x="218" y="258"/>
                  </a:lnTo>
                  <a:lnTo>
                    <a:pt x="218" y="275"/>
                  </a:lnTo>
                  <a:lnTo>
                    <a:pt x="208" y="293"/>
                  </a:lnTo>
                  <a:lnTo>
                    <a:pt x="199" y="301"/>
                  </a:lnTo>
                  <a:lnTo>
                    <a:pt x="199" y="317"/>
                  </a:lnTo>
                  <a:lnTo>
                    <a:pt x="199" y="327"/>
                  </a:lnTo>
                  <a:lnTo>
                    <a:pt x="199" y="334"/>
                  </a:lnTo>
                  <a:lnTo>
                    <a:pt x="189" y="360"/>
                  </a:lnTo>
                  <a:lnTo>
                    <a:pt x="189" y="369"/>
                  </a:lnTo>
                  <a:lnTo>
                    <a:pt x="173" y="376"/>
                  </a:lnTo>
                  <a:lnTo>
                    <a:pt x="166" y="386"/>
                  </a:lnTo>
                  <a:lnTo>
                    <a:pt x="173" y="405"/>
                  </a:lnTo>
                  <a:lnTo>
                    <a:pt x="173" y="412"/>
                  </a:lnTo>
                  <a:lnTo>
                    <a:pt x="173" y="421"/>
                  </a:lnTo>
                  <a:lnTo>
                    <a:pt x="182" y="438"/>
                  </a:lnTo>
                  <a:lnTo>
                    <a:pt x="173" y="447"/>
                  </a:lnTo>
                  <a:lnTo>
                    <a:pt x="156" y="447"/>
                  </a:lnTo>
                  <a:lnTo>
                    <a:pt x="147" y="447"/>
                  </a:lnTo>
                  <a:lnTo>
                    <a:pt x="140" y="454"/>
                  </a:lnTo>
                  <a:lnTo>
                    <a:pt x="130" y="464"/>
                  </a:lnTo>
                  <a:lnTo>
                    <a:pt x="121" y="464"/>
                  </a:lnTo>
                  <a:lnTo>
                    <a:pt x="121" y="454"/>
                  </a:lnTo>
                  <a:lnTo>
                    <a:pt x="104" y="464"/>
                  </a:lnTo>
                  <a:lnTo>
                    <a:pt x="95" y="473"/>
                  </a:lnTo>
                  <a:lnTo>
                    <a:pt x="88" y="490"/>
                  </a:lnTo>
                  <a:lnTo>
                    <a:pt x="88" y="506"/>
                  </a:lnTo>
                  <a:lnTo>
                    <a:pt x="88" y="523"/>
                  </a:lnTo>
                  <a:lnTo>
                    <a:pt x="88" y="542"/>
                  </a:lnTo>
                  <a:lnTo>
                    <a:pt x="78" y="549"/>
                  </a:lnTo>
                  <a:lnTo>
                    <a:pt x="78" y="568"/>
                  </a:lnTo>
                  <a:lnTo>
                    <a:pt x="78" y="575"/>
                  </a:lnTo>
                  <a:lnTo>
                    <a:pt x="88" y="585"/>
                  </a:lnTo>
                  <a:lnTo>
                    <a:pt x="88" y="601"/>
                  </a:lnTo>
                  <a:lnTo>
                    <a:pt x="88" y="611"/>
                  </a:lnTo>
                  <a:lnTo>
                    <a:pt x="78" y="627"/>
                  </a:lnTo>
                  <a:lnTo>
                    <a:pt x="78" y="637"/>
                  </a:lnTo>
                  <a:lnTo>
                    <a:pt x="78" y="644"/>
                  </a:lnTo>
                  <a:lnTo>
                    <a:pt x="88" y="653"/>
                  </a:lnTo>
                  <a:lnTo>
                    <a:pt x="95" y="663"/>
                  </a:lnTo>
                  <a:lnTo>
                    <a:pt x="95" y="672"/>
                  </a:lnTo>
                  <a:lnTo>
                    <a:pt x="95" y="686"/>
                  </a:lnTo>
                  <a:lnTo>
                    <a:pt x="95" y="696"/>
                  </a:lnTo>
                  <a:lnTo>
                    <a:pt x="71" y="712"/>
                  </a:lnTo>
                  <a:lnTo>
                    <a:pt x="71" y="722"/>
                  </a:lnTo>
                  <a:lnTo>
                    <a:pt x="78" y="738"/>
                  </a:lnTo>
                  <a:lnTo>
                    <a:pt x="78" y="748"/>
                  </a:lnTo>
                  <a:lnTo>
                    <a:pt x="78" y="755"/>
                  </a:lnTo>
                  <a:lnTo>
                    <a:pt x="78" y="783"/>
                  </a:lnTo>
                  <a:lnTo>
                    <a:pt x="71" y="809"/>
                  </a:lnTo>
                  <a:lnTo>
                    <a:pt x="62" y="809"/>
                  </a:lnTo>
                  <a:lnTo>
                    <a:pt x="52" y="809"/>
                  </a:lnTo>
                  <a:lnTo>
                    <a:pt x="45" y="816"/>
                  </a:lnTo>
                  <a:lnTo>
                    <a:pt x="45" y="826"/>
                  </a:lnTo>
                  <a:lnTo>
                    <a:pt x="36" y="835"/>
                  </a:lnTo>
                  <a:lnTo>
                    <a:pt x="36" y="842"/>
                  </a:lnTo>
                  <a:lnTo>
                    <a:pt x="17" y="859"/>
                  </a:lnTo>
                  <a:lnTo>
                    <a:pt x="26" y="869"/>
                  </a:lnTo>
                  <a:lnTo>
                    <a:pt x="26" y="878"/>
                  </a:lnTo>
                  <a:lnTo>
                    <a:pt x="26" y="885"/>
                  </a:lnTo>
                  <a:lnTo>
                    <a:pt x="17" y="895"/>
                  </a:lnTo>
                  <a:lnTo>
                    <a:pt x="10" y="885"/>
                  </a:lnTo>
                  <a:lnTo>
                    <a:pt x="10" y="878"/>
                  </a:lnTo>
                  <a:lnTo>
                    <a:pt x="0" y="878"/>
                  </a:lnTo>
                  <a:lnTo>
                    <a:pt x="2" y="878"/>
                  </a:lnTo>
                  <a:lnTo>
                    <a:pt x="2" y="895"/>
                  </a:lnTo>
                  <a:lnTo>
                    <a:pt x="2" y="902"/>
                  </a:lnTo>
                  <a:lnTo>
                    <a:pt x="2" y="921"/>
                  </a:lnTo>
                  <a:lnTo>
                    <a:pt x="2" y="928"/>
                  </a:lnTo>
                  <a:lnTo>
                    <a:pt x="2" y="937"/>
                  </a:lnTo>
                  <a:lnTo>
                    <a:pt x="2" y="947"/>
                  </a:lnTo>
                  <a:lnTo>
                    <a:pt x="2" y="954"/>
                  </a:lnTo>
                  <a:lnTo>
                    <a:pt x="10" y="954"/>
                  </a:lnTo>
                  <a:lnTo>
                    <a:pt x="10" y="973"/>
                  </a:lnTo>
                  <a:lnTo>
                    <a:pt x="17" y="963"/>
                  </a:lnTo>
                  <a:lnTo>
                    <a:pt x="26" y="973"/>
                  </a:lnTo>
                  <a:lnTo>
                    <a:pt x="17" y="989"/>
                  </a:lnTo>
                  <a:lnTo>
                    <a:pt x="17" y="996"/>
                  </a:lnTo>
                  <a:lnTo>
                    <a:pt x="17" y="1006"/>
                  </a:lnTo>
                  <a:lnTo>
                    <a:pt x="17" y="1015"/>
                  </a:lnTo>
                  <a:lnTo>
                    <a:pt x="17" y="1032"/>
                  </a:lnTo>
                  <a:lnTo>
                    <a:pt x="17" y="1041"/>
                  </a:lnTo>
                  <a:lnTo>
                    <a:pt x="26" y="1048"/>
                  </a:lnTo>
                  <a:lnTo>
                    <a:pt x="17" y="1058"/>
                  </a:lnTo>
                  <a:lnTo>
                    <a:pt x="17" y="1074"/>
                  </a:lnTo>
                  <a:lnTo>
                    <a:pt x="26" y="1084"/>
                  </a:lnTo>
                  <a:lnTo>
                    <a:pt x="36" y="1084"/>
                  </a:lnTo>
                  <a:lnTo>
                    <a:pt x="36" y="1110"/>
                  </a:lnTo>
                  <a:lnTo>
                    <a:pt x="52" y="1117"/>
                  </a:lnTo>
                  <a:lnTo>
                    <a:pt x="52" y="1126"/>
                  </a:lnTo>
                  <a:lnTo>
                    <a:pt x="52" y="1136"/>
                  </a:lnTo>
                  <a:lnTo>
                    <a:pt x="45" y="1136"/>
                  </a:lnTo>
                  <a:lnTo>
                    <a:pt x="45" y="1143"/>
                  </a:lnTo>
                  <a:lnTo>
                    <a:pt x="36" y="1152"/>
                  </a:lnTo>
                  <a:lnTo>
                    <a:pt x="36" y="1160"/>
                  </a:lnTo>
                  <a:lnTo>
                    <a:pt x="36" y="1169"/>
                  </a:lnTo>
                  <a:lnTo>
                    <a:pt x="45" y="1179"/>
                  </a:lnTo>
                  <a:lnTo>
                    <a:pt x="45" y="1188"/>
                  </a:lnTo>
                  <a:lnTo>
                    <a:pt x="52" y="1195"/>
                  </a:lnTo>
                  <a:lnTo>
                    <a:pt x="52" y="1205"/>
                  </a:lnTo>
                  <a:lnTo>
                    <a:pt x="52" y="1221"/>
                  </a:lnTo>
                  <a:lnTo>
                    <a:pt x="45" y="1231"/>
                  </a:lnTo>
                  <a:lnTo>
                    <a:pt x="52" y="1238"/>
                  </a:lnTo>
                  <a:lnTo>
                    <a:pt x="62" y="1231"/>
                  </a:lnTo>
                  <a:lnTo>
                    <a:pt x="71" y="1238"/>
                  </a:lnTo>
                  <a:lnTo>
                    <a:pt x="97" y="1231"/>
                  </a:lnTo>
                  <a:lnTo>
                    <a:pt x="104" y="1238"/>
                  </a:lnTo>
                  <a:lnTo>
                    <a:pt x="114" y="1238"/>
                  </a:lnTo>
                  <a:lnTo>
                    <a:pt x="123" y="1238"/>
                  </a:lnTo>
                  <a:lnTo>
                    <a:pt x="123" y="1231"/>
                  </a:lnTo>
                  <a:lnTo>
                    <a:pt x="123" y="1212"/>
                  </a:lnTo>
                  <a:lnTo>
                    <a:pt x="123" y="1195"/>
                  </a:lnTo>
                  <a:lnTo>
                    <a:pt x="130" y="1188"/>
                  </a:lnTo>
                  <a:lnTo>
                    <a:pt x="140" y="1188"/>
                  </a:lnTo>
                  <a:lnTo>
                    <a:pt x="149" y="1188"/>
                  </a:lnTo>
                  <a:lnTo>
                    <a:pt x="156" y="1179"/>
                  </a:lnTo>
                  <a:lnTo>
                    <a:pt x="149" y="1179"/>
                  </a:lnTo>
                  <a:lnTo>
                    <a:pt x="156" y="1169"/>
                  </a:lnTo>
                  <a:lnTo>
                    <a:pt x="175" y="1160"/>
                  </a:lnTo>
                  <a:lnTo>
                    <a:pt x="192" y="1169"/>
                  </a:lnTo>
                  <a:lnTo>
                    <a:pt x="192" y="1179"/>
                  </a:lnTo>
                  <a:lnTo>
                    <a:pt x="199" y="1179"/>
                  </a:lnTo>
                  <a:lnTo>
                    <a:pt x="218" y="1179"/>
                  </a:lnTo>
                  <a:lnTo>
                    <a:pt x="225" y="1179"/>
                  </a:lnTo>
                  <a:lnTo>
                    <a:pt x="225" y="1160"/>
                  </a:lnTo>
                  <a:lnTo>
                    <a:pt x="225" y="1152"/>
                  </a:lnTo>
                  <a:lnTo>
                    <a:pt x="244" y="1126"/>
                  </a:lnTo>
                  <a:lnTo>
                    <a:pt x="244" y="1110"/>
                  </a:lnTo>
                  <a:lnTo>
                    <a:pt x="251" y="1100"/>
                  </a:lnTo>
                  <a:lnTo>
                    <a:pt x="260" y="1091"/>
                  </a:lnTo>
                  <a:lnTo>
                    <a:pt x="260" y="1084"/>
                  </a:lnTo>
                  <a:lnTo>
                    <a:pt x="251" y="1084"/>
                  </a:lnTo>
                  <a:lnTo>
                    <a:pt x="260" y="1065"/>
                  </a:lnTo>
                  <a:lnTo>
                    <a:pt x="270" y="1058"/>
                  </a:lnTo>
                  <a:lnTo>
                    <a:pt x="260" y="1048"/>
                  </a:lnTo>
                  <a:lnTo>
                    <a:pt x="260" y="1041"/>
                  </a:lnTo>
                  <a:lnTo>
                    <a:pt x="260" y="1032"/>
                  </a:lnTo>
                  <a:lnTo>
                    <a:pt x="270" y="1022"/>
                  </a:lnTo>
                  <a:lnTo>
                    <a:pt x="270" y="1015"/>
                  </a:lnTo>
                  <a:lnTo>
                    <a:pt x="277" y="996"/>
                  </a:lnTo>
                  <a:lnTo>
                    <a:pt x="277" y="989"/>
                  </a:lnTo>
                  <a:lnTo>
                    <a:pt x="277" y="980"/>
                  </a:lnTo>
                  <a:lnTo>
                    <a:pt x="270" y="963"/>
                  </a:lnTo>
                  <a:lnTo>
                    <a:pt x="286" y="954"/>
                  </a:lnTo>
                  <a:lnTo>
                    <a:pt x="260" y="947"/>
                  </a:lnTo>
                  <a:lnTo>
                    <a:pt x="270" y="937"/>
                  </a:lnTo>
                  <a:lnTo>
                    <a:pt x="286" y="947"/>
                  </a:lnTo>
                  <a:lnTo>
                    <a:pt x="296" y="947"/>
                  </a:lnTo>
                  <a:lnTo>
                    <a:pt x="312" y="928"/>
                  </a:lnTo>
                  <a:lnTo>
                    <a:pt x="312" y="921"/>
                  </a:lnTo>
                  <a:lnTo>
                    <a:pt x="312" y="911"/>
                  </a:lnTo>
                  <a:lnTo>
                    <a:pt x="319" y="911"/>
                  </a:lnTo>
                  <a:lnTo>
                    <a:pt x="329" y="911"/>
                  </a:lnTo>
                  <a:lnTo>
                    <a:pt x="338" y="921"/>
                  </a:lnTo>
                  <a:lnTo>
                    <a:pt x="348" y="902"/>
                  </a:lnTo>
                  <a:lnTo>
                    <a:pt x="355" y="895"/>
                  </a:lnTo>
                  <a:lnTo>
                    <a:pt x="372" y="885"/>
                  </a:lnTo>
                  <a:lnTo>
                    <a:pt x="355" y="878"/>
                  </a:lnTo>
                  <a:lnTo>
                    <a:pt x="355" y="869"/>
                  </a:lnTo>
                  <a:lnTo>
                    <a:pt x="364" y="859"/>
                  </a:lnTo>
                  <a:lnTo>
                    <a:pt x="372" y="859"/>
                  </a:lnTo>
                  <a:lnTo>
                    <a:pt x="390" y="835"/>
                  </a:lnTo>
                  <a:lnTo>
                    <a:pt x="381" y="826"/>
                  </a:lnTo>
                  <a:lnTo>
                    <a:pt x="381" y="809"/>
                  </a:lnTo>
                  <a:lnTo>
                    <a:pt x="364" y="816"/>
                  </a:lnTo>
                  <a:lnTo>
                    <a:pt x="364" y="809"/>
                  </a:lnTo>
                  <a:lnTo>
                    <a:pt x="364" y="800"/>
                  </a:lnTo>
                  <a:lnTo>
                    <a:pt x="355" y="790"/>
                  </a:lnTo>
                  <a:lnTo>
                    <a:pt x="348" y="783"/>
                  </a:lnTo>
                  <a:lnTo>
                    <a:pt x="348" y="774"/>
                  </a:lnTo>
                  <a:lnTo>
                    <a:pt x="348" y="764"/>
                  </a:lnTo>
                  <a:lnTo>
                    <a:pt x="329" y="774"/>
                  </a:lnTo>
                  <a:lnTo>
                    <a:pt x="319" y="764"/>
                  </a:lnTo>
                  <a:lnTo>
                    <a:pt x="312" y="755"/>
                  </a:lnTo>
                  <a:lnTo>
                    <a:pt x="312" y="738"/>
                  </a:lnTo>
                  <a:lnTo>
                    <a:pt x="303" y="731"/>
                  </a:lnTo>
                  <a:lnTo>
                    <a:pt x="303" y="722"/>
                  </a:lnTo>
                  <a:lnTo>
                    <a:pt x="296" y="712"/>
                  </a:lnTo>
                  <a:lnTo>
                    <a:pt x="303" y="712"/>
                  </a:lnTo>
                  <a:lnTo>
                    <a:pt x="312" y="705"/>
                  </a:lnTo>
                  <a:lnTo>
                    <a:pt x="312" y="686"/>
                  </a:lnTo>
                  <a:lnTo>
                    <a:pt x="312" y="679"/>
                  </a:lnTo>
                  <a:lnTo>
                    <a:pt x="312" y="663"/>
                  </a:lnTo>
                  <a:lnTo>
                    <a:pt x="319" y="663"/>
                  </a:lnTo>
                  <a:lnTo>
                    <a:pt x="312" y="653"/>
                  </a:lnTo>
                  <a:lnTo>
                    <a:pt x="319" y="644"/>
                  </a:lnTo>
                  <a:lnTo>
                    <a:pt x="319" y="627"/>
                  </a:lnTo>
                  <a:lnTo>
                    <a:pt x="329" y="618"/>
                  </a:lnTo>
                  <a:lnTo>
                    <a:pt x="329" y="601"/>
                  </a:lnTo>
                  <a:lnTo>
                    <a:pt x="303" y="601"/>
                  </a:lnTo>
                  <a:lnTo>
                    <a:pt x="303" y="585"/>
                  </a:lnTo>
                  <a:lnTo>
                    <a:pt x="312" y="575"/>
                  </a:lnTo>
                  <a:lnTo>
                    <a:pt x="329" y="585"/>
                  </a:lnTo>
                  <a:lnTo>
                    <a:pt x="338" y="575"/>
                  </a:lnTo>
                  <a:lnTo>
                    <a:pt x="348" y="575"/>
                  </a:lnTo>
                  <a:lnTo>
                    <a:pt x="355" y="568"/>
                  </a:lnTo>
                  <a:lnTo>
                    <a:pt x="364" y="568"/>
                  </a:lnTo>
                  <a:lnTo>
                    <a:pt x="381" y="559"/>
                  </a:lnTo>
                  <a:lnTo>
                    <a:pt x="372" y="549"/>
                  </a:lnTo>
                  <a:lnTo>
                    <a:pt x="390" y="532"/>
                  </a:lnTo>
                  <a:lnTo>
                    <a:pt x="381" y="523"/>
                  </a:lnTo>
                  <a:lnTo>
                    <a:pt x="398" y="523"/>
                  </a:lnTo>
                  <a:lnTo>
                    <a:pt x="407" y="506"/>
                  </a:lnTo>
                  <a:lnTo>
                    <a:pt x="416" y="516"/>
                  </a:lnTo>
                  <a:lnTo>
                    <a:pt x="433" y="506"/>
                  </a:lnTo>
                  <a:lnTo>
                    <a:pt x="424" y="499"/>
                  </a:lnTo>
                  <a:lnTo>
                    <a:pt x="433" y="490"/>
                  </a:lnTo>
                  <a:lnTo>
                    <a:pt x="443" y="490"/>
                  </a:lnTo>
                  <a:lnTo>
                    <a:pt x="459" y="480"/>
                  </a:lnTo>
                  <a:lnTo>
                    <a:pt x="459" y="464"/>
                  </a:lnTo>
                  <a:lnTo>
                    <a:pt x="459" y="454"/>
                  </a:lnTo>
                  <a:lnTo>
                    <a:pt x="459" y="447"/>
                  </a:lnTo>
                  <a:lnTo>
                    <a:pt x="469" y="431"/>
                  </a:lnTo>
                  <a:lnTo>
                    <a:pt x="476" y="431"/>
                  </a:lnTo>
                  <a:lnTo>
                    <a:pt x="485" y="412"/>
                  </a:lnTo>
                  <a:lnTo>
                    <a:pt x="492" y="405"/>
                  </a:lnTo>
                  <a:lnTo>
                    <a:pt x="485" y="395"/>
                  </a:lnTo>
                  <a:lnTo>
                    <a:pt x="485" y="386"/>
                  </a:lnTo>
                  <a:lnTo>
                    <a:pt x="485" y="369"/>
                  </a:lnTo>
                  <a:lnTo>
                    <a:pt x="485" y="353"/>
                  </a:lnTo>
                  <a:lnTo>
                    <a:pt x="492" y="343"/>
                  </a:lnTo>
                  <a:lnTo>
                    <a:pt x="492" y="334"/>
                  </a:lnTo>
                  <a:lnTo>
                    <a:pt x="492" y="327"/>
                  </a:lnTo>
                  <a:lnTo>
                    <a:pt x="502" y="317"/>
                  </a:lnTo>
                  <a:lnTo>
                    <a:pt x="521" y="317"/>
                  </a:lnTo>
                  <a:lnTo>
                    <a:pt x="521" y="301"/>
                  </a:lnTo>
                  <a:lnTo>
                    <a:pt x="521" y="284"/>
                  </a:lnTo>
                  <a:lnTo>
                    <a:pt x="521" y="275"/>
                  </a:lnTo>
                  <a:lnTo>
                    <a:pt x="528" y="275"/>
                  </a:lnTo>
                  <a:lnTo>
                    <a:pt x="537" y="284"/>
                  </a:lnTo>
                  <a:lnTo>
                    <a:pt x="554" y="265"/>
                  </a:lnTo>
                  <a:lnTo>
                    <a:pt x="563" y="275"/>
                  </a:lnTo>
                  <a:lnTo>
                    <a:pt x="570" y="275"/>
                  </a:lnTo>
                  <a:lnTo>
                    <a:pt x="580" y="275"/>
                  </a:lnTo>
                  <a:lnTo>
                    <a:pt x="589" y="284"/>
                  </a:lnTo>
                  <a:lnTo>
                    <a:pt x="596" y="27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61"/>
            <p:cNvSpPr>
              <a:spLocks/>
            </p:cNvSpPr>
            <p:nvPr/>
          </p:nvSpPr>
          <p:spPr bwMode="auto">
            <a:xfrm>
              <a:off x="5265738" y="1470025"/>
              <a:ext cx="946150" cy="1965325"/>
            </a:xfrm>
            <a:custGeom>
              <a:avLst/>
              <a:gdLst>
                <a:gd name="T0" fmla="*/ 580 w 596"/>
                <a:gd name="T1" fmla="*/ 222 h 1238"/>
                <a:gd name="T2" fmla="*/ 580 w 596"/>
                <a:gd name="T3" fmla="*/ 163 h 1238"/>
                <a:gd name="T4" fmla="*/ 554 w 596"/>
                <a:gd name="T5" fmla="*/ 128 h 1238"/>
                <a:gd name="T6" fmla="*/ 561 w 596"/>
                <a:gd name="T7" fmla="*/ 85 h 1238"/>
                <a:gd name="T8" fmla="*/ 511 w 596"/>
                <a:gd name="T9" fmla="*/ 43 h 1238"/>
                <a:gd name="T10" fmla="*/ 466 w 596"/>
                <a:gd name="T11" fmla="*/ 7 h 1238"/>
                <a:gd name="T12" fmla="*/ 433 w 596"/>
                <a:gd name="T13" fmla="*/ 33 h 1238"/>
                <a:gd name="T14" fmla="*/ 390 w 596"/>
                <a:gd name="T15" fmla="*/ 52 h 1238"/>
                <a:gd name="T16" fmla="*/ 348 w 596"/>
                <a:gd name="T17" fmla="*/ 76 h 1238"/>
                <a:gd name="T18" fmla="*/ 293 w 596"/>
                <a:gd name="T19" fmla="*/ 128 h 1238"/>
                <a:gd name="T20" fmla="*/ 293 w 596"/>
                <a:gd name="T21" fmla="*/ 180 h 1238"/>
                <a:gd name="T22" fmla="*/ 251 w 596"/>
                <a:gd name="T23" fmla="*/ 239 h 1238"/>
                <a:gd name="T24" fmla="*/ 199 w 596"/>
                <a:gd name="T25" fmla="*/ 301 h 1238"/>
                <a:gd name="T26" fmla="*/ 189 w 596"/>
                <a:gd name="T27" fmla="*/ 369 h 1238"/>
                <a:gd name="T28" fmla="*/ 173 w 596"/>
                <a:gd name="T29" fmla="*/ 421 h 1238"/>
                <a:gd name="T30" fmla="*/ 140 w 596"/>
                <a:gd name="T31" fmla="*/ 454 h 1238"/>
                <a:gd name="T32" fmla="*/ 95 w 596"/>
                <a:gd name="T33" fmla="*/ 473 h 1238"/>
                <a:gd name="T34" fmla="*/ 78 w 596"/>
                <a:gd name="T35" fmla="*/ 549 h 1238"/>
                <a:gd name="T36" fmla="*/ 88 w 596"/>
                <a:gd name="T37" fmla="*/ 611 h 1238"/>
                <a:gd name="T38" fmla="*/ 95 w 596"/>
                <a:gd name="T39" fmla="*/ 663 h 1238"/>
                <a:gd name="T40" fmla="*/ 71 w 596"/>
                <a:gd name="T41" fmla="*/ 722 h 1238"/>
                <a:gd name="T42" fmla="*/ 71 w 596"/>
                <a:gd name="T43" fmla="*/ 809 h 1238"/>
                <a:gd name="T44" fmla="*/ 36 w 596"/>
                <a:gd name="T45" fmla="*/ 835 h 1238"/>
                <a:gd name="T46" fmla="*/ 26 w 596"/>
                <a:gd name="T47" fmla="*/ 885 h 1238"/>
                <a:gd name="T48" fmla="*/ 2 w 596"/>
                <a:gd name="T49" fmla="*/ 878 h 1238"/>
                <a:gd name="T50" fmla="*/ 2 w 596"/>
                <a:gd name="T51" fmla="*/ 937 h 1238"/>
                <a:gd name="T52" fmla="*/ 17 w 596"/>
                <a:gd name="T53" fmla="*/ 963 h 1238"/>
                <a:gd name="T54" fmla="*/ 17 w 596"/>
                <a:gd name="T55" fmla="*/ 1015 h 1238"/>
                <a:gd name="T56" fmla="*/ 17 w 596"/>
                <a:gd name="T57" fmla="*/ 1074 h 1238"/>
                <a:gd name="T58" fmla="*/ 52 w 596"/>
                <a:gd name="T59" fmla="*/ 1126 h 1238"/>
                <a:gd name="T60" fmla="*/ 36 w 596"/>
                <a:gd name="T61" fmla="*/ 1160 h 1238"/>
                <a:gd name="T62" fmla="*/ 52 w 596"/>
                <a:gd name="T63" fmla="*/ 1205 h 1238"/>
                <a:gd name="T64" fmla="*/ 71 w 596"/>
                <a:gd name="T65" fmla="*/ 1238 h 1238"/>
                <a:gd name="T66" fmla="*/ 123 w 596"/>
                <a:gd name="T67" fmla="*/ 1231 h 1238"/>
                <a:gd name="T68" fmla="*/ 149 w 596"/>
                <a:gd name="T69" fmla="*/ 1188 h 1238"/>
                <a:gd name="T70" fmla="*/ 192 w 596"/>
                <a:gd name="T71" fmla="*/ 1169 h 1238"/>
                <a:gd name="T72" fmla="*/ 225 w 596"/>
                <a:gd name="T73" fmla="*/ 1160 h 1238"/>
                <a:gd name="T74" fmla="*/ 260 w 596"/>
                <a:gd name="T75" fmla="*/ 1091 h 1238"/>
                <a:gd name="T76" fmla="*/ 260 w 596"/>
                <a:gd name="T77" fmla="*/ 1048 h 1238"/>
                <a:gd name="T78" fmla="*/ 277 w 596"/>
                <a:gd name="T79" fmla="*/ 996 h 1238"/>
                <a:gd name="T80" fmla="*/ 260 w 596"/>
                <a:gd name="T81" fmla="*/ 947 h 1238"/>
                <a:gd name="T82" fmla="*/ 312 w 596"/>
                <a:gd name="T83" fmla="*/ 921 h 1238"/>
                <a:gd name="T84" fmla="*/ 348 w 596"/>
                <a:gd name="T85" fmla="*/ 902 h 1238"/>
                <a:gd name="T86" fmla="*/ 364 w 596"/>
                <a:gd name="T87" fmla="*/ 859 h 1238"/>
                <a:gd name="T88" fmla="*/ 364 w 596"/>
                <a:gd name="T89" fmla="*/ 816 h 1238"/>
                <a:gd name="T90" fmla="*/ 348 w 596"/>
                <a:gd name="T91" fmla="*/ 774 h 1238"/>
                <a:gd name="T92" fmla="*/ 312 w 596"/>
                <a:gd name="T93" fmla="*/ 738 h 1238"/>
                <a:gd name="T94" fmla="*/ 312 w 596"/>
                <a:gd name="T95" fmla="*/ 705 h 1238"/>
                <a:gd name="T96" fmla="*/ 312 w 596"/>
                <a:gd name="T97" fmla="*/ 653 h 1238"/>
                <a:gd name="T98" fmla="*/ 303 w 596"/>
                <a:gd name="T99" fmla="*/ 601 h 1238"/>
                <a:gd name="T100" fmla="*/ 348 w 596"/>
                <a:gd name="T101" fmla="*/ 575 h 1238"/>
                <a:gd name="T102" fmla="*/ 390 w 596"/>
                <a:gd name="T103" fmla="*/ 532 h 1238"/>
                <a:gd name="T104" fmla="*/ 433 w 596"/>
                <a:gd name="T105" fmla="*/ 506 h 1238"/>
                <a:gd name="T106" fmla="*/ 459 w 596"/>
                <a:gd name="T107" fmla="*/ 464 h 1238"/>
                <a:gd name="T108" fmla="*/ 485 w 596"/>
                <a:gd name="T109" fmla="*/ 412 h 1238"/>
                <a:gd name="T110" fmla="*/ 485 w 596"/>
                <a:gd name="T111" fmla="*/ 353 h 1238"/>
                <a:gd name="T112" fmla="*/ 521 w 596"/>
                <a:gd name="T113" fmla="*/ 317 h 1238"/>
                <a:gd name="T114" fmla="*/ 537 w 596"/>
                <a:gd name="T115" fmla="*/ 284 h 1238"/>
                <a:gd name="T116" fmla="*/ 589 w 596"/>
                <a:gd name="T117" fmla="*/ 284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6" h="1238">
                  <a:moveTo>
                    <a:pt x="596" y="275"/>
                  </a:moveTo>
                  <a:lnTo>
                    <a:pt x="596" y="258"/>
                  </a:lnTo>
                  <a:lnTo>
                    <a:pt x="587" y="248"/>
                  </a:lnTo>
                  <a:lnTo>
                    <a:pt x="580" y="232"/>
                  </a:lnTo>
                  <a:lnTo>
                    <a:pt x="580" y="222"/>
                  </a:lnTo>
                  <a:lnTo>
                    <a:pt x="580" y="206"/>
                  </a:lnTo>
                  <a:lnTo>
                    <a:pt x="580" y="189"/>
                  </a:lnTo>
                  <a:lnTo>
                    <a:pt x="587" y="180"/>
                  </a:lnTo>
                  <a:lnTo>
                    <a:pt x="580" y="170"/>
                  </a:lnTo>
                  <a:lnTo>
                    <a:pt x="580" y="163"/>
                  </a:lnTo>
                  <a:lnTo>
                    <a:pt x="570" y="154"/>
                  </a:lnTo>
                  <a:lnTo>
                    <a:pt x="570" y="144"/>
                  </a:lnTo>
                  <a:lnTo>
                    <a:pt x="570" y="137"/>
                  </a:lnTo>
                  <a:lnTo>
                    <a:pt x="570" y="128"/>
                  </a:lnTo>
                  <a:lnTo>
                    <a:pt x="554" y="128"/>
                  </a:lnTo>
                  <a:lnTo>
                    <a:pt x="561" y="121"/>
                  </a:lnTo>
                  <a:lnTo>
                    <a:pt x="561" y="111"/>
                  </a:lnTo>
                  <a:lnTo>
                    <a:pt x="561" y="102"/>
                  </a:lnTo>
                  <a:lnTo>
                    <a:pt x="561" y="95"/>
                  </a:lnTo>
                  <a:lnTo>
                    <a:pt x="561" y="85"/>
                  </a:lnTo>
                  <a:lnTo>
                    <a:pt x="554" y="76"/>
                  </a:lnTo>
                  <a:lnTo>
                    <a:pt x="554" y="59"/>
                  </a:lnTo>
                  <a:lnTo>
                    <a:pt x="544" y="59"/>
                  </a:lnTo>
                  <a:lnTo>
                    <a:pt x="528" y="52"/>
                  </a:lnTo>
                  <a:lnTo>
                    <a:pt x="511" y="43"/>
                  </a:lnTo>
                  <a:lnTo>
                    <a:pt x="502" y="43"/>
                  </a:lnTo>
                  <a:lnTo>
                    <a:pt x="492" y="33"/>
                  </a:lnTo>
                  <a:lnTo>
                    <a:pt x="485" y="33"/>
                  </a:lnTo>
                  <a:lnTo>
                    <a:pt x="485" y="17"/>
                  </a:lnTo>
                  <a:lnTo>
                    <a:pt x="466" y="7"/>
                  </a:lnTo>
                  <a:lnTo>
                    <a:pt x="450" y="0"/>
                  </a:lnTo>
                  <a:lnTo>
                    <a:pt x="433" y="0"/>
                  </a:lnTo>
                  <a:lnTo>
                    <a:pt x="433" y="7"/>
                  </a:lnTo>
                  <a:lnTo>
                    <a:pt x="433" y="26"/>
                  </a:lnTo>
                  <a:lnTo>
                    <a:pt x="433" y="33"/>
                  </a:lnTo>
                  <a:lnTo>
                    <a:pt x="414" y="26"/>
                  </a:lnTo>
                  <a:lnTo>
                    <a:pt x="407" y="52"/>
                  </a:lnTo>
                  <a:lnTo>
                    <a:pt x="407" y="59"/>
                  </a:lnTo>
                  <a:lnTo>
                    <a:pt x="398" y="59"/>
                  </a:lnTo>
                  <a:lnTo>
                    <a:pt x="390" y="52"/>
                  </a:lnTo>
                  <a:lnTo>
                    <a:pt x="372" y="59"/>
                  </a:lnTo>
                  <a:lnTo>
                    <a:pt x="372" y="76"/>
                  </a:lnTo>
                  <a:lnTo>
                    <a:pt x="372" y="85"/>
                  </a:lnTo>
                  <a:lnTo>
                    <a:pt x="364" y="85"/>
                  </a:lnTo>
                  <a:lnTo>
                    <a:pt x="348" y="76"/>
                  </a:lnTo>
                  <a:lnTo>
                    <a:pt x="338" y="76"/>
                  </a:lnTo>
                  <a:lnTo>
                    <a:pt x="329" y="95"/>
                  </a:lnTo>
                  <a:lnTo>
                    <a:pt x="329" y="102"/>
                  </a:lnTo>
                  <a:lnTo>
                    <a:pt x="303" y="121"/>
                  </a:lnTo>
                  <a:lnTo>
                    <a:pt x="293" y="128"/>
                  </a:lnTo>
                  <a:lnTo>
                    <a:pt x="286" y="137"/>
                  </a:lnTo>
                  <a:lnTo>
                    <a:pt x="293" y="144"/>
                  </a:lnTo>
                  <a:lnTo>
                    <a:pt x="303" y="163"/>
                  </a:lnTo>
                  <a:lnTo>
                    <a:pt x="293" y="170"/>
                  </a:lnTo>
                  <a:lnTo>
                    <a:pt x="293" y="180"/>
                  </a:lnTo>
                  <a:lnTo>
                    <a:pt x="277" y="196"/>
                  </a:lnTo>
                  <a:lnTo>
                    <a:pt x="260" y="206"/>
                  </a:lnTo>
                  <a:lnTo>
                    <a:pt x="260" y="222"/>
                  </a:lnTo>
                  <a:lnTo>
                    <a:pt x="260" y="232"/>
                  </a:lnTo>
                  <a:lnTo>
                    <a:pt x="251" y="239"/>
                  </a:lnTo>
                  <a:lnTo>
                    <a:pt x="234" y="248"/>
                  </a:lnTo>
                  <a:lnTo>
                    <a:pt x="218" y="258"/>
                  </a:lnTo>
                  <a:lnTo>
                    <a:pt x="218" y="275"/>
                  </a:lnTo>
                  <a:lnTo>
                    <a:pt x="208" y="293"/>
                  </a:lnTo>
                  <a:lnTo>
                    <a:pt x="199" y="301"/>
                  </a:lnTo>
                  <a:lnTo>
                    <a:pt x="199" y="317"/>
                  </a:lnTo>
                  <a:lnTo>
                    <a:pt x="199" y="327"/>
                  </a:lnTo>
                  <a:lnTo>
                    <a:pt x="199" y="334"/>
                  </a:lnTo>
                  <a:lnTo>
                    <a:pt x="189" y="360"/>
                  </a:lnTo>
                  <a:lnTo>
                    <a:pt x="189" y="369"/>
                  </a:lnTo>
                  <a:lnTo>
                    <a:pt x="173" y="376"/>
                  </a:lnTo>
                  <a:lnTo>
                    <a:pt x="166" y="386"/>
                  </a:lnTo>
                  <a:lnTo>
                    <a:pt x="173" y="405"/>
                  </a:lnTo>
                  <a:lnTo>
                    <a:pt x="173" y="412"/>
                  </a:lnTo>
                  <a:lnTo>
                    <a:pt x="173" y="421"/>
                  </a:lnTo>
                  <a:lnTo>
                    <a:pt x="182" y="438"/>
                  </a:lnTo>
                  <a:lnTo>
                    <a:pt x="173" y="447"/>
                  </a:lnTo>
                  <a:lnTo>
                    <a:pt x="156" y="447"/>
                  </a:lnTo>
                  <a:lnTo>
                    <a:pt x="147" y="447"/>
                  </a:lnTo>
                  <a:lnTo>
                    <a:pt x="140" y="454"/>
                  </a:lnTo>
                  <a:lnTo>
                    <a:pt x="130" y="464"/>
                  </a:lnTo>
                  <a:lnTo>
                    <a:pt x="121" y="464"/>
                  </a:lnTo>
                  <a:lnTo>
                    <a:pt x="121" y="454"/>
                  </a:lnTo>
                  <a:lnTo>
                    <a:pt x="104" y="464"/>
                  </a:lnTo>
                  <a:lnTo>
                    <a:pt x="95" y="473"/>
                  </a:lnTo>
                  <a:lnTo>
                    <a:pt x="88" y="490"/>
                  </a:lnTo>
                  <a:lnTo>
                    <a:pt x="88" y="506"/>
                  </a:lnTo>
                  <a:lnTo>
                    <a:pt x="88" y="523"/>
                  </a:lnTo>
                  <a:lnTo>
                    <a:pt x="88" y="542"/>
                  </a:lnTo>
                  <a:lnTo>
                    <a:pt x="78" y="549"/>
                  </a:lnTo>
                  <a:lnTo>
                    <a:pt x="78" y="568"/>
                  </a:lnTo>
                  <a:lnTo>
                    <a:pt x="78" y="575"/>
                  </a:lnTo>
                  <a:lnTo>
                    <a:pt x="88" y="585"/>
                  </a:lnTo>
                  <a:lnTo>
                    <a:pt x="88" y="601"/>
                  </a:lnTo>
                  <a:lnTo>
                    <a:pt x="88" y="611"/>
                  </a:lnTo>
                  <a:lnTo>
                    <a:pt x="78" y="627"/>
                  </a:lnTo>
                  <a:lnTo>
                    <a:pt x="78" y="637"/>
                  </a:lnTo>
                  <a:lnTo>
                    <a:pt x="78" y="644"/>
                  </a:lnTo>
                  <a:lnTo>
                    <a:pt x="88" y="653"/>
                  </a:lnTo>
                  <a:lnTo>
                    <a:pt x="95" y="663"/>
                  </a:lnTo>
                  <a:lnTo>
                    <a:pt x="95" y="672"/>
                  </a:lnTo>
                  <a:lnTo>
                    <a:pt x="95" y="686"/>
                  </a:lnTo>
                  <a:lnTo>
                    <a:pt x="95" y="696"/>
                  </a:lnTo>
                  <a:lnTo>
                    <a:pt x="71" y="712"/>
                  </a:lnTo>
                  <a:lnTo>
                    <a:pt x="71" y="722"/>
                  </a:lnTo>
                  <a:lnTo>
                    <a:pt x="78" y="738"/>
                  </a:lnTo>
                  <a:lnTo>
                    <a:pt x="78" y="748"/>
                  </a:lnTo>
                  <a:lnTo>
                    <a:pt x="78" y="755"/>
                  </a:lnTo>
                  <a:lnTo>
                    <a:pt x="78" y="783"/>
                  </a:lnTo>
                  <a:lnTo>
                    <a:pt x="71" y="809"/>
                  </a:lnTo>
                  <a:lnTo>
                    <a:pt x="62" y="809"/>
                  </a:lnTo>
                  <a:lnTo>
                    <a:pt x="52" y="809"/>
                  </a:lnTo>
                  <a:lnTo>
                    <a:pt x="45" y="816"/>
                  </a:lnTo>
                  <a:lnTo>
                    <a:pt x="45" y="826"/>
                  </a:lnTo>
                  <a:lnTo>
                    <a:pt x="36" y="835"/>
                  </a:lnTo>
                  <a:lnTo>
                    <a:pt x="36" y="842"/>
                  </a:lnTo>
                  <a:lnTo>
                    <a:pt x="17" y="859"/>
                  </a:lnTo>
                  <a:lnTo>
                    <a:pt x="26" y="869"/>
                  </a:lnTo>
                  <a:lnTo>
                    <a:pt x="26" y="878"/>
                  </a:lnTo>
                  <a:lnTo>
                    <a:pt x="26" y="885"/>
                  </a:lnTo>
                  <a:lnTo>
                    <a:pt x="17" y="895"/>
                  </a:lnTo>
                  <a:lnTo>
                    <a:pt x="10" y="885"/>
                  </a:lnTo>
                  <a:lnTo>
                    <a:pt x="10" y="878"/>
                  </a:lnTo>
                  <a:lnTo>
                    <a:pt x="0" y="878"/>
                  </a:lnTo>
                  <a:lnTo>
                    <a:pt x="2" y="878"/>
                  </a:lnTo>
                  <a:lnTo>
                    <a:pt x="2" y="895"/>
                  </a:lnTo>
                  <a:lnTo>
                    <a:pt x="2" y="902"/>
                  </a:lnTo>
                  <a:lnTo>
                    <a:pt x="2" y="921"/>
                  </a:lnTo>
                  <a:lnTo>
                    <a:pt x="2" y="928"/>
                  </a:lnTo>
                  <a:lnTo>
                    <a:pt x="2" y="937"/>
                  </a:lnTo>
                  <a:lnTo>
                    <a:pt x="2" y="947"/>
                  </a:lnTo>
                  <a:lnTo>
                    <a:pt x="2" y="954"/>
                  </a:lnTo>
                  <a:lnTo>
                    <a:pt x="10" y="954"/>
                  </a:lnTo>
                  <a:lnTo>
                    <a:pt x="10" y="973"/>
                  </a:lnTo>
                  <a:lnTo>
                    <a:pt x="17" y="963"/>
                  </a:lnTo>
                  <a:lnTo>
                    <a:pt x="26" y="973"/>
                  </a:lnTo>
                  <a:lnTo>
                    <a:pt x="17" y="989"/>
                  </a:lnTo>
                  <a:lnTo>
                    <a:pt x="17" y="996"/>
                  </a:lnTo>
                  <a:lnTo>
                    <a:pt x="17" y="1006"/>
                  </a:lnTo>
                  <a:lnTo>
                    <a:pt x="17" y="1015"/>
                  </a:lnTo>
                  <a:lnTo>
                    <a:pt x="17" y="1032"/>
                  </a:lnTo>
                  <a:lnTo>
                    <a:pt x="17" y="1041"/>
                  </a:lnTo>
                  <a:lnTo>
                    <a:pt x="26" y="1048"/>
                  </a:lnTo>
                  <a:lnTo>
                    <a:pt x="17" y="1058"/>
                  </a:lnTo>
                  <a:lnTo>
                    <a:pt x="17" y="1074"/>
                  </a:lnTo>
                  <a:lnTo>
                    <a:pt x="26" y="1084"/>
                  </a:lnTo>
                  <a:lnTo>
                    <a:pt x="36" y="1084"/>
                  </a:lnTo>
                  <a:lnTo>
                    <a:pt x="36" y="1110"/>
                  </a:lnTo>
                  <a:lnTo>
                    <a:pt x="52" y="1117"/>
                  </a:lnTo>
                  <a:lnTo>
                    <a:pt x="52" y="1126"/>
                  </a:lnTo>
                  <a:lnTo>
                    <a:pt x="52" y="1136"/>
                  </a:lnTo>
                  <a:lnTo>
                    <a:pt x="45" y="1136"/>
                  </a:lnTo>
                  <a:lnTo>
                    <a:pt x="45" y="1143"/>
                  </a:lnTo>
                  <a:lnTo>
                    <a:pt x="36" y="1152"/>
                  </a:lnTo>
                  <a:lnTo>
                    <a:pt x="36" y="1160"/>
                  </a:lnTo>
                  <a:lnTo>
                    <a:pt x="36" y="1169"/>
                  </a:lnTo>
                  <a:lnTo>
                    <a:pt x="45" y="1179"/>
                  </a:lnTo>
                  <a:lnTo>
                    <a:pt x="45" y="1188"/>
                  </a:lnTo>
                  <a:lnTo>
                    <a:pt x="52" y="1195"/>
                  </a:lnTo>
                  <a:lnTo>
                    <a:pt x="52" y="1205"/>
                  </a:lnTo>
                  <a:lnTo>
                    <a:pt x="52" y="1221"/>
                  </a:lnTo>
                  <a:lnTo>
                    <a:pt x="45" y="1231"/>
                  </a:lnTo>
                  <a:lnTo>
                    <a:pt x="52" y="1238"/>
                  </a:lnTo>
                  <a:lnTo>
                    <a:pt x="62" y="1231"/>
                  </a:lnTo>
                  <a:lnTo>
                    <a:pt x="71" y="1238"/>
                  </a:lnTo>
                  <a:lnTo>
                    <a:pt x="97" y="1231"/>
                  </a:lnTo>
                  <a:lnTo>
                    <a:pt x="104" y="1238"/>
                  </a:lnTo>
                  <a:lnTo>
                    <a:pt x="114" y="1238"/>
                  </a:lnTo>
                  <a:lnTo>
                    <a:pt x="123" y="1238"/>
                  </a:lnTo>
                  <a:lnTo>
                    <a:pt x="123" y="1231"/>
                  </a:lnTo>
                  <a:lnTo>
                    <a:pt x="123" y="1212"/>
                  </a:lnTo>
                  <a:lnTo>
                    <a:pt x="123" y="1195"/>
                  </a:lnTo>
                  <a:lnTo>
                    <a:pt x="130" y="1188"/>
                  </a:lnTo>
                  <a:lnTo>
                    <a:pt x="140" y="1188"/>
                  </a:lnTo>
                  <a:lnTo>
                    <a:pt x="149" y="1188"/>
                  </a:lnTo>
                  <a:lnTo>
                    <a:pt x="156" y="1179"/>
                  </a:lnTo>
                  <a:lnTo>
                    <a:pt x="149" y="1179"/>
                  </a:lnTo>
                  <a:lnTo>
                    <a:pt x="156" y="1169"/>
                  </a:lnTo>
                  <a:lnTo>
                    <a:pt x="175" y="1160"/>
                  </a:lnTo>
                  <a:lnTo>
                    <a:pt x="192" y="1169"/>
                  </a:lnTo>
                  <a:lnTo>
                    <a:pt x="192" y="1179"/>
                  </a:lnTo>
                  <a:lnTo>
                    <a:pt x="199" y="1179"/>
                  </a:lnTo>
                  <a:lnTo>
                    <a:pt x="218" y="1179"/>
                  </a:lnTo>
                  <a:lnTo>
                    <a:pt x="225" y="1179"/>
                  </a:lnTo>
                  <a:lnTo>
                    <a:pt x="225" y="1160"/>
                  </a:lnTo>
                  <a:lnTo>
                    <a:pt x="225" y="1152"/>
                  </a:lnTo>
                  <a:lnTo>
                    <a:pt x="244" y="1126"/>
                  </a:lnTo>
                  <a:lnTo>
                    <a:pt x="244" y="1110"/>
                  </a:lnTo>
                  <a:lnTo>
                    <a:pt x="251" y="1100"/>
                  </a:lnTo>
                  <a:lnTo>
                    <a:pt x="260" y="1091"/>
                  </a:lnTo>
                  <a:lnTo>
                    <a:pt x="260" y="1084"/>
                  </a:lnTo>
                  <a:lnTo>
                    <a:pt x="251" y="1084"/>
                  </a:lnTo>
                  <a:lnTo>
                    <a:pt x="260" y="1065"/>
                  </a:lnTo>
                  <a:lnTo>
                    <a:pt x="270" y="1058"/>
                  </a:lnTo>
                  <a:lnTo>
                    <a:pt x="260" y="1048"/>
                  </a:lnTo>
                  <a:lnTo>
                    <a:pt x="260" y="1041"/>
                  </a:lnTo>
                  <a:lnTo>
                    <a:pt x="260" y="1032"/>
                  </a:lnTo>
                  <a:lnTo>
                    <a:pt x="270" y="1022"/>
                  </a:lnTo>
                  <a:lnTo>
                    <a:pt x="270" y="1015"/>
                  </a:lnTo>
                  <a:lnTo>
                    <a:pt x="277" y="996"/>
                  </a:lnTo>
                  <a:lnTo>
                    <a:pt x="277" y="989"/>
                  </a:lnTo>
                  <a:lnTo>
                    <a:pt x="277" y="980"/>
                  </a:lnTo>
                  <a:lnTo>
                    <a:pt x="270" y="963"/>
                  </a:lnTo>
                  <a:lnTo>
                    <a:pt x="286" y="954"/>
                  </a:lnTo>
                  <a:lnTo>
                    <a:pt x="260" y="947"/>
                  </a:lnTo>
                  <a:lnTo>
                    <a:pt x="270" y="937"/>
                  </a:lnTo>
                  <a:lnTo>
                    <a:pt x="286" y="947"/>
                  </a:lnTo>
                  <a:lnTo>
                    <a:pt x="296" y="947"/>
                  </a:lnTo>
                  <a:lnTo>
                    <a:pt x="312" y="928"/>
                  </a:lnTo>
                  <a:lnTo>
                    <a:pt x="312" y="921"/>
                  </a:lnTo>
                  <a:lnTo>
                    <a:pt x="312" y="911"/>
                  </a:lnTo>
                  <a:lnTo>
                    <a:pt x="319" y="911"/>
                  </a:lnTo>
                  <a:lnTo>
                    <a:pt x="329" y="911"/>
                  </a:lnTo>
                  <a:lnTo>
                    <a:pt x="338" y="921"/>
                  </a:lnTo>
                  <a:lnTo>
                    <a:pt x="348" y="902"/>
                  </a:lnTo>
                  <a:lnTo>
                    <a:pt x="355" y="895"/>
                  </a:lnTo>
                  <a:lnTo>
                    <a:pt x="372" y="885"/>
                  </a:lnTo>
                  <a:lnTo>
                    <a:pt x="355" y="878"/>
                  </a:lnTo>
                  <a:lnTo>
                    <a:pt x="355" y="869"/>
                  </a:lnTo>
                  <a:lnTo>
                    <a:pt x="364" y="859"/>
                  </a:lnTo>
                  <a:lnTo>
                    <a:pt x="372" y="859"/>
                  </a:lnTo>
                  <a:lnTo>
                    <a:pt x="390" y="835"/>
                  </a:lnTo>
                  <a:lnTo>
                    <a:pt x="381" y="826"/>
                  </a:lnTo>
                  <a:lnTo>
                    <a:pt x="381" y="809"/>
                  </a:lnTo>
                  <a:lnTo>
                    <a:pt x="364" y="816"/>
                  </a:lnTo>
                  <a:lnTo>
                    <a:pt x="364" y="809"/>
                  </a:lnTo>
                  <a:lnTo>
                    <a:pt x="364" y="800"/>
                  </a:lnTo>
                  <a:lnTo>
                    <a:pt x="355" y="790"/>
                  </a:lnTo>
                  <a:lnTo>
                    <a:pt x="348" y="783"/>
                  </a:lnTo>
                  <a:lnTo>
                    <a:pt x="348" y="774"/>
                  </a:lnTo>
                  <a:lnTo>
                    <a:pt x="348" y="764"/>
                  </a:lnTo>
                  <a:lnTo>
                    <a:pt x="329" y="774"/>
                  </a:lnTo>
                  <a:lnTo>
                    <a:pt x="319" y="764"/>
                  </a:lnTo>
                  <a:lnTo>
                    <a:pt x="312" y="755"/>
                  </a:lnTo>
                  <a:lnTo>
                    <a:pt x="312" y="738"/>
                  </a:lnTo>
                  <a:lnTo>
                    <a:pt x="303" y="731"/>
                  </a:lnTo>
                  <a:lnTo>
                    <a:pt x="303" y="722"/>
                  </a:lnTo>
                  <a:lnTo>
                    <a:pt x="296" y="712"/>
                  </a:lnTo>
                  <a:lnTo>
                    <a:pt x="303" y="712"/>
                  </a:lnTo>
                  <a:lnTo>
                    <a:pt x="312" y="705"/>
                  </a:lnTo>
                  <a:lnTo>
                    <a:pt x="312" y="686"/>
                  </a:lnTo>
                  <a:lnTo>
                    <a:pt x="312" y="679"/>
                  </a:lnTo>
                  <a:lnTo>
                    <a:pt x="312" y="663"/>
                  </a:lnTo>
                  <a:lnTo>
                    <a:pt x="319" y="663"/>
                  </a:lnTo>
                  <a:lnTo>
                    <a:pt x="312" y="653"/>
                  </a:lnTo>
                  <a:lnTo>
                    <a:pt x="319" y="644"/>
                  </a:lnTo>
                  <a:lnTo>
                    <a:pt x="319" y="627"/>
                  </a:lnTo>
                  <a:lnTo>
                    <a:pt x="329" y="618"/>
                  </a:lnTo>
                  <a:lnTo>
                    <a:pt x="329" y="601"/>
                  </a:lnTo>
                  <a:lnTo>
                    <a:pt x="303" y="601"/>
                  </a:lnTo>
                  <a:lnTo>
                    <a:pt x="303" y="585"/>
                  </a:lnTo>
                  <a:lnTo>
                    <a:pt x="312" y="575"/>
                  </a:lnTo>
                  <a:lnTo>
                    <a:pt x="329" y="585"/>
                  </a:lnTo>
                  <a:lnTo>
                    <a:pt x="338" y="575"/>
                  </a:lnTo>
                  <a:lnTo>
                    <a:pt x="348" y="575"/>
                  </a:lnTo>
                  <a:lnTo>
                    <a:pt x="355" y="568"/>
                  </a:lnTo>
                  <a:lnTo>
                    <a:pt x="364" y="568"/>
                  </a:lnTo>
                  <a:lnTo>
                    <a:pt x="381" y="559"/>
                  </a:lnTo>
                  <a:lnTo>
                    <a:pt x="372" y="549"/>
                  </a:lnTo>
                  <a:lnTo>
                    <a:pt x="390" y="532"/>
                  </a:lnTo>
                  <a:lnTo>
                    <a:pt x="381" y="523"/>
                  </a:lnTo>
                  <a:lnTo>
                    <a:pt x="398" y="523"/>
                  </a:lnTo>
                  <a:lnTo>
                    <a:pt x="407" y="506"/>
                  </a:lnTo>
                  <a:lnTo>
                    <a:pt x="416" y="516"/>
                  </a:lnTo>
                  <a:lnTo>
                    <a:pt x="433" y="506"/>
                  </a:lnTo>
                  <a:lnTo>
                    <a:pt x="424" y="499"/>
                  </a:lnTo>
                  <a:lnTo>
                    <a:pt x="433" y="490"/>
                  </a:lnTo>
                  <a:lnTo>
                    <a:pt x="443" y="490"/>
                  </a:lnTo>
                  <a:lnTo>
                    <a:pt x="459" y="480"/>
                  </a:lnTo>
                  <a:lnTo>
                    <a:pt x="459" y="464"/>
                  </a:lnTo>
                  <a:lnTo>
                    <a:pt x="459" y="454"/>
                  </a:lnTo>
                  <a:lnTo>
                    <a:pt x="459" y="447"/>
                  </a:lnTo>
                  <a:lnTo>
                    <a:pt x="469" y="431"/>
                  </a:lnTo>
                  <a:lnTo>
                    <a:pt x="476" y="431"/>
                  </a:lnTo>
                  <a:lnTo>
                    <a:pt x="485" y="412"/>
                  </a:lnTo>
                  <a:lnTo>
                    <a:pt x="492" y="405"/>
                  </a:lnTo>
                  <a:lnTo>
                    <a:pt x="485" y="395"/>
                  </a:lnTo>
                  <a:lnTo>
                    <a:pt x="485" y="386"/>
                  </a:lnTo>
                  <a:lnTo>
                    <a:pt x="485" y="369"/>
                  </a:lnTo>
                  <a:lnTo>
                    <a:pt x="485" y="353"/>
                  </a:lnTo>
                  <a:lnTo>
                    <a:pt x="492" y="343"/>
                  </a:lnTo>
                  <a:lnTo>
                    <a:pt x="492" y="334"/>
                  </a:lnTo>
                  <a:lnTo>
                    <a:pt x="492" y="327"/>
                  </a:lnTo>
                  <a:lnTo>
                    <a:pt x="502" y="317"/>
                  </a:lnTo>
                  <a:lnTo>
                    <a:pt x="521" y="317"/>
                  </a:lnTo>
                  <a:lnTo>
                    <a:pt x="521" y="301"/>
                  </a:lnTo>
                  <a:lnTo>
                    <a:pt x="521" y="284"/>
                  </a:lnTo>
                  <a:lnTo>
                    <a:pt x="521" y="275"/>
                  </a:lnTo>
                  <a:lnTo>
                    <a:pt x="528" y="275"/>
                  </a:lnTo>
                  <a:lnTo>
                    <a:pt x="537" y="284"/>
                  </a:lnTo>
                  <a:lnTo>
                    <a:pt x="554" y="265"/>
                  </a:lnTo>
                  <a:lnTo>
                    <a:pt x="563" y="275"/>
                  </a:lnTo>
                  <a:lnTo>
                    <a:pt x="570" y="275"/>
                  </a:lnTo>
                  <a:lnTo>
                    <a:pt x="580" y="275"/>
                  </a:lnTo>
                  <a:lnTo>
                    <a:pt x="589" y="284"/>
                  </a:lnTo>
                  <a:lnTo>
                    <a:pt x="596" y="27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62"/>
            <p:cNvSpPr>
              <a:spLocks/>
            </p:cNvSpPr>
            <p:nvPr/>
          </p:nvSpPr>
          <p:spPr bwMode="auto">
            <a:xfrm>
              <a:off x="5980113" y="1277938"/>
              <a:ext cx="811213" cy="1487488"/>
            </a:xfrm>
            <a:custGeom>
              <a:avLst/>
              <a:gdLst>
                <a:gd name="T0" fmla="*/ 276 w 511"/>
                <a:gd name="T1" fmla="*/ 86 h 937"/>
                <a:gd name="T2" fmla="*/ 286 w 511"/>
                <a:gd name="T3" fmla="*/ 43 h 937"/>
                <a:gd name="T4" fmla="*/ 234 w 511"/>
                <a:gd name="T5" fmla="*/ 17 h 937"/>
                <a:gd name="T6" fmla="*/ 208 w 511"/>
                <a:gd name="T7" fmla="*/ 17 h 937"/>
                <a:gd name="T8" fmla="*/ 172 w 511"/>
                <a:gd name="T9" fmla="*/ 78 h 937"/>
                <a:gd name="T10" fmla="*/ 165 w 511"/>
                <a:gd name="T11" fmla="*/ 112 h 937"/>
                <a:gd name="T12" fmla="*/ 130 w 511"/>
                <a:gd name="T13" fmla="*/ 147 h 937"/>
                <a:gd name="T14" fmla="*/ 78 w 511"/>
                <a:gd name="T15" fmla="*/ 138 h 937"/>
                <a:gd name="T16" fmla="*/ 42 w 511"/>
                <a:gd name="T17" fmla="*/ 112 h 937"/>
                <a:gd name="T18" fmla="*/ 9 w 511"/>
                <a:gd name="T19" fmla="*/ 86 h 937"/>
                <a:gd name="T20" fmla="*/ 35 w 511"/>
                <a:gd name="T21" fmla="*/ 138 h 937"/>
                <a:gd name="T22" fmla="*/ 61 w 511"/>
                <a:gd name="T23" fmla="*/ 164 h 937"/>
                <a:gd name="T24" fmla="*/ 104 w 511"/>
                <a:gd name="T25" fmla="*/ 197 h 937"/>
                <a:gd name="T26" fmla="*/ 113 w 511"/>
                <a:gd name="T27" fmla="*/ 232 h 937"/>
                <a:gd name="T28" fmla="*/ 120 w 511"/>
                <a:gd name="T29" fmla="*/ 258 h 937"/>
                <a:gd name="T30" fmla="*/ 130 w 511"/>
                <a:gd name="T31" fmla="*/ 291 h 937"/>
                <a:gd name="T32" fmla="*/ 130 w 511"/>
                <a:gd name="T33" fmla="*/ 343 h 937"/>
                <a:gd name="T34" fmla="*/ 146 w 511"/>
                <a:gd name="T35" fmla="*/ 396 h 937"/>
                <a:gd name="T36" fmla="*/ 182 w 511"/>
                <a:gd name="T37" fmla="*/ 414 h 937"/>
                <a:gd name="T38" fmla="*/ 189 w 511"/>
                <a:gd name="T39" fmla="*/ 455 h 937"/>
                <a:gd name="T40" fmla="*/ 189 w 511"/>
                <a:gd name="T41" fmla="*/ 481 h 937"/>
                <a:gd name="T42" fmla="*/ 156 w 511"/>
                <a:gd name="T43" fmla="*/ 516 h 937"/>
                <a:gd name="T44" fmla="*/ 120 w 511"/>
                <a:gd name="T45" fmla="*/ 568 h 937"/>
                <a:gd name="T46" fmla="*/ 104 w 511"/>
                <a:gd name="T47" fmla="*/ 601 h 937"/>
                <a:gd name="T48" fmla="*/ 87 w 511"/>
                <a:gd name="T49" fmla="*/ 620 h 937"/>
                <a:gd name="T50" fmla="*/ 52 w 511"/>
                <a:gd name="T51" fmla="*/ 637 h 937"/>
                <a:gd name="T52" fmla="*/ 35 w 511"/>
                <a:gd name="T53" fmla="*/ 696 h 937"/>
                <a:gd name="T54" fmla="*/ 35 w 511"/>
                <a:gd name="T55" fmla="*/ 739 h 937"/>
                <a:gd name="T56" fmla="*/ 52 w 511"/>
                <a:gd name="T57" fmla="*/ 800 h 937"/>
                <a:gd name="T58" fmla="*/ 35 w 511"/>
                <a:gd name="T59" fmla="*/ 852 h 937"/>
                <a:gd name="T60" fmla="*/ 104 w 511"/>
                <a:gd name="T61" fmla="*/ 885 h 937"/>
                <a:gd name="T62" fmla="*/ 130 w 511"/>
                <a:gd name="T63" fmla="*/ 930 h 937"/>
                <a:gd name="T64" fmla="*/ 182 w 511"/>
                <a:gd name="T65" fmla="*/ 921 h 937"/>
                <a:gd name="T66" fmla="*/ 215 w 511"/>
                <a:gd name="T67" fmla="*/ 911 h 937"/>
                <a:gd name="T68" fmla="*/ 276 w 511"/>
                <a:gd name="T69" fmla="*/ 895 h 937"/>
                <a:gd name="T70" fmla="*/ 293 w 511"/>
                <a:gd name="T71" fmla="*/ 885 h 937"/>
                <a:gd name="T72" fmla="*/ 338 w 511"/>
                <a:gd name="T73" fmla="*/ 859 h 937"/>
                <a:gd name="T74" fmla="*/ 388 w 511"/>
                <a:gd name="T75" fmla="*/ 817 h 937"/>
                <a:gd name="T76" fmla="*/ 423 w 511"/>
                <a:gd name="T77" fmla="*/ 774 h 937"/>
                <a:gd name="T78" fmla="*/ 449 w 511"/>
                <a:gd name="T79" fmla="*/ 739 h 937"/>
                <a:gd name="T80" fmla="*/ 459 w 511"/>
                <a:gd name="T81" fmla="*/ 696 h 937"/>
                <a:gd name="T82" fmla="*/ 485 w 511"/>
                <a:gd name="T83" fmla="*/ 653 h 937"/>
                <a:gd name="T84" fmla="*/ 492 w 511"/>
                <a:gd name="T85" fmla="*/ 601 h 937"/>
                <a:gd name="T86" fmla="*/ 423 w 511"/>
                <a:gd name="T87" fmla="*/ 568 h 937"/>
                <a:gd name="T88" fmla="*/ 423 w 511"/>
                <a:gd name="T89" fmla="*/ 552 h 937"/>
                <a:gd name="T90" fmla="*/ 423 w 511"/>
                <a:gd name="T91" fmla="*/ 516 h 937"/>
                <a:gd name="T92" fmla="*/ 407 w 511"/>
                <a:gd name="T93" fmla="*/ 490 h 937"/>
                <a:gd name="T94" fmla="*/ 397 w 511"/>
                <a:gd name="T95" fmla="*/ 455 h 937"/>
                <a:gd name="T96" fmla="*/ 381 w 511"/>
                <a:gd name="T97" fmla="*/ 438 h 937"/>
                <a:gd name="T98" fmla="*/ 381 w 511"/>
                <a:gd name="T99" fmla="*/ 405 h 937"/>
                <a:gd name="T100" fmla="*/ 381 w 511"/>
                <a:gd name="T101" fmla="*/ 360 h 937"/>
                <a:gd name="T102" fmla="*/ 338 w 511"/>
                <a:gd name="T103" fmla="*/ 310 h 937"/>
                <a:gd name="T104" fmla="*/ 319 w 511"/>
                <a:gd name="T105" fmla="*/ 258 h 937"/>
                <a:gd name="T106" fmla="*/ 328 w 511"/>
                <a:gd name="T107" fmla="*/ 216 h 937"/>
                <a:gd name="T108" fmla="*/ 293 w 511"/>
                <a:gd name="T109" fmla="*/ 164 h 937"/>
                <a:gd name="T110" fmla="*/ 267 w 511"/>
                <a:gd name="T111" fmla="*/ 12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1" h="937">
                  <a:moveTo>
                    <a:pt x="286" y="102"/>
                  </a:moveTo>
                  <a:lnTo>
                    <a:pt x="276" y="102"/>
                  </a:lnTo>
                  <a:lnTo>
                    <a:pt x="276" y="95"/>
                  </a:lnTo>
                  <a:lnTo>
                    <a:pt x="276" y="86"/>
                  </a:lnTo>
                  <a:lnTo>
                    <a:pt x="276" y="78"/>
                  </a:lnTo>
                  <a:lnTo>
                    <a:pt x="276" y="59"/>
                  </a:lnTo>
                  <a:lnTo>
                    <a:pt x="286" y="52"/>
                  </a:lnTo>
                  <a:lnTo>
                    <a:pt x="286" y="43"/>
                  </a:lnTo>
                  <a:lnTo>
                    <a:pt x="276" y="33"/>
                  </a:lnTo>
                  <a:lnTo>
                    <a:pt x="267" y="26"/>
                  </a:lnTo>
                  <a:lnTo>
                    <a:pt x="260" y="26"/>
                  </a:lnTo>
                  <a:lnTo>
                    <a:pt x="234" y="17"/>
                  </a:lnTo>
                  <a:lnTo>
                    <a:pt x="243" y="0"/>
                  </a:lnTo>
                  <a:lnTo>
                    <a:pt x="234" y="0"/>
                  </a:lnTo>
                  <a:lnTo>
                    <a:pt x="224" y="7"/>
                  </a:lnTo>
                  <a:lnTo>
                    <a:pt x="208" y="17"/>
                  </a:lnTo>
                  <a:lnTo>
                    <a:pt x="189" y="17"/>
                  </a:lnTo>
                  <a:lnTo>
                    <a:pt x="182" y="26"/>
                  </a:lnTo>
                  <a:lnTo>
                    <a:pt x="182" y="59"/>
                  </a:lnTo>
                  <a:lnTo>
                    <a:pt x="172" y="78"/>
                  </a:lnTo>
                  <a:lnTo>
                    <a:pt x="172" y="86"/>
                  </a:lnTo>
                  <a:lnTo>
                    <a:pt x="172" y="95"/>
                  </a:lnTo>
                  <a:lnTo>
                    <a:pt x="172" y="102"/>
                  </a:lnTo>
                  <a:lnTo>
                    <a:pt x="165" y="112"/>
                  </a:lnTo>
                  <a:lnTo>
                    <a:pt x="156" y="128"/>
                  </a:lnTo>
                  <a:lnTo>
                    <a:pt x="156" y="138"/>
                  </a:lnTo>
                  <a:lnTo>
                    <a:pt x="146" y="138"/>
                  </a:lnTo>
                  <a:lnTo>
                    <a:pt x="130" y="147"/>
                  </a:lnTo>
                  <a:lnTo>
                    <a:pt x="120" y="128"/>
                  </a:lnTo>
                  <a:lnTo>
                    <a:pt x="113" y="128"/>
                  </a:lnTo>
                  <a:lnTo>
                    <a:pt x="104" y="138"/>
                  </a:lnTo>
                  <a:lnTo>
                    <a:pt x="78" y="138"/>
                  </a:lnTo>
                  <a:lnTo>
                    <a:pt x="71" y="128"/>
                  </a:lnTo>
                  <a:lnTo>
                    <a:pt x="61" y="128"/>
                  </a:lnTo>
                  <a:lnTo>
                    <a:pt x="52" y="128"/>
                  </a:lnTo>
                  <a:lnTo>
                    <a:pt x="42" y="112"/>
                  </a:lnTo>
                  <a:lnTo>
                    <a:pt x="42" y="102"/>
                  </a:lnTo>
                  <a:lnTo>
                    <a:pt x="26" y="95"/>
                  </a:lnTo>
                  <a:lnTo>
                    <a:pt x="19" y="86"/>
                  </a:lnTo>
                  <a:lnTo>
                    <a:pt x="9" y="86"/>
                  </a:lnTo>
                  <a:lnTo>
                    <a:pt x="0" y="102"/>
                  </a:lnTo>
                  <a:lnTo>
                    <a:pt x="0" y="121"/>
                  </a:lnTo>
                  <a:lnTo>
                    <a:pt x="19" y="128"/>
                  </a:lnTo>
                  <a:lnTo>
                    <a:pt x="35" y="138"/>
                  </a:lnTo>
                  <a:lnTo>
                    <a:pt x="35" y="154"/>
                  </a:lnTo>
                  <a:lnTo>
                    <a:pt x="42" y="154"/>
                  </a:lnTo>
                  <a:lnTo>
                    <a:pt x="52" y="164"/>
                  </a:lnTo>
                  <a:lnTo>
                    <a:pt x="61" y="164"/>
                  </a:lnTo>
                  <a:lnTo>
                    <a:pt x="78" y="173"/>
                  </a:lnTo>
                  <a:lnTo>
                    <a:pt x="94" y="180"/>
                  </a:lnTo>
                  <a:lnTo>
                    <a:pt x="104" y="180"/>
                  </a:lnTo>
                  <a:lnTo>
                    <a:pt x="104" y="197"/>
                  </a:lnTo>
                  <a:lnTo>
                    <a:pt x="113" y="206"/>
                  </a:lnTo>
                  <a:lnTo>
                    <a:pt x="113" y="216"/>
                  </a:lnTo>
                  <a:lnTo>
                    <a:pt x="113" y="223"/>
                  </a:lnTo>
                  <a:lnTo>
                    <a:pt x="113" y="232"/>
                  </a:lnTo>
                  <a:lnTo>
                    <a:pt x="113" y="242"/>
                  </a:lnTo>
                  <a:lnTo>
                    <a:pt x="104" y="249"/>
                  </a:lnTo>
                  <a:lnTo>
                    <a:pt x="120" y="249"/>
                  </a:lnTo>
                  <a:lnTo>
                    <a:pt x="120" y="258"/>
                  </a:lnTo>
                  <a:lnTo>
                    <a:pt x="120" y="265"/>
                  </a:lnTo>
                  <a:lnTo>
                    <a:pt x="120" y="275"/>
                  </a:lnTo>
                  <a:lnTo>
                    <a:pt x="130" y="284"/>
                  </a:lnTo>
                  <a:lnTo>
                    <a:pt x="130" y="291"/>
                  </a:lnTo>
                  <a:lnTo>
                    <a:pt x="139" y="301"/>
                  </a:lnTo>
                  <a:lnTo>
                    <a:pt x="130" y="310"/>
                  </a:lnTo>
                  <a:lnTo>
                    <a:pt x="130" y="327"/>
                  </a:lnTo>
                  <a:lnTo>
                    <a:pt x="130" y="343"/>
                  </a:lnTo>
                  <a:lnTo>
                    <a:pt x="130" y="353"/>
                  </a:lnTo>
                  <a:lnTo>
                    <a:pt x="139" y="369"/>
                  </a:lnTo>
                  <a:lnTo>
                    <a:pt x="146" y="379"/>
                  </a:lnTo>
                  <a:lnTo>
                    <a:pt x="146" y="396"/>
                  </a:lnTo>
                  <a:lnTo>
                    <a:pt x="156" y="396"/>
                  </a:lnTo>
                  <a:lnTo>
                    <a:pt x="165" y="405"/>
                  </a:lnTo>
                  <a:lnTo>
                    <a:pt x="182" y="405"/>
                  </a:lnTo>
                  <a:lnTo>
                    <a:pt x="182" y="414"/>
                  </a:lnTo>
                  <a:lnTo>
                    <a:pt x="189" y="422"/>
                  </a:lnTo>
                  <a:lnTo>
                    <a:pt x="189" y="429"/>
                  </a:lnTo>
                  <a:lnTo>
                    <a:pt x="189" y="438"/>
                  </a:lnTo>
                  <a:lnTo>
                    <a:pt x="189" y="455"/>
                  </a:lnTo>
                  <a:lnTo>
                    <a:pt x="189" y="464"/>
                  </a:lnTo>
                  <a:lnTo>
                    <a:pt x="198" y="474"/>
                  </a:lnTo>
                  <a:lnTo>
                    <a:pt x="198" y="481"/>
                  </a:lnTo>
                  <a:lnTo>
                    <a:pt x="189" y="481"/>
                  </a:lnTo>
                  <a:lnTo>
                    <a:pt x="182" y="481"/>
                  </a:lnTo>
                  <a:lnTo>
                    <a:pt x="172" y="481"/>
                  </a:lnTo>
                  <a:lnTo>
                    <a:pt x="172" y="490"/>
                  </a:lnTo>
                  <a:lnTo>
                    <a:pt x="156" y="516"/>
                  </a:lnTo>
                  <a:lnTo>
                    <a:pt x="156" y="526"/>
                  </a:lnTo>
                  <a:lnTo>
                    <a:pt x="146" y="542"/>
                  </a:lnTo>
                  <a:lnTo>
                    <a:pt x="139" y="552"/>
                  </a:lnTo>
                  <a:lnTo>
                    <a:pt x="120" y="568"/>
                  </a:lnTo>
                  <a:lnTo>
                    <a:pt x="120" y="575"/>
                  </a:lnTo>
                  <a:lnTo>
                    <a:pt x="120" y="585"/>
                  </a:lnTo>
                  <a:lnTo>
                    <a:pt x="104" y="594"/>
                  </a:lnTo>
                  <a:lnTo>
                    <a:pt x="104" y="601"/>
                  </a:lnTo>
                  <a:lnTo>
                    <a:pt x="104" y="594"/>
                  </a:lnTo>
                  <a:lnTo>
                    <a:pt x="94" y="601"/>
                  </a:lnTo>
                  <a:lnTo>
                    <a:pt x="87" y="611"/>
                  </a:lnTo>
                  <a:lnTo>
                    <a:pt x="87" y="620"/>
                  </a:lnTo>
                  <a:lnTo>
                    <a:pt x="87" y="637"/>
                  </a:lnTo>
                  <a:lnTo>
                    <a:pt x="71" y="644"/>
                  </a:lnTo>
                  <a:lnTo>
                    <a:pt x="61" y="637"/>
                  </a:lnTo>
                  <a:lnTo>
                    <a:pt x="52" y="637"/>
                  </a:lnTo>
                  <a:lnTo>
                    <a:pt x="52" y="653"/>
                  </a:lnTo>
                  <a:lnTo>
                    <a:pt x="35" y="670"/>
                  </a:lnTo>
                  <a:lnTo>
                    <a:pt x="35" y="689"/>
                  </a:lnTo>
                  <a:lnTo>
                    <a:pt x="35" y="696"/>
                  </a:lnTo>
                  <a:lnTo>
                    <a:pt x="42" y="706"/>
                  </a:lnTo>
                  <a:lnTo>
                    <a:pt x="42" y="722"/>
                  </a:lnTo>
                  <a:lnTo>
                    <a:pt x="35" y="732"/>
                  </a:lnTo>
                  <a:lnTo>
                    <a:pt x="35" y="739"/>
                  </a:lnTo>
                  <a:lnTo>
                    <a:pt x="52" y="748"/>
                  </a:lnTo>
                  <a:lnTo>
                    <a:pt x="52" y="758"/>
                  </a:lnTo>
                  <a:lnTo>
                    <a:pt x="52" y="774"/>
                  </a:lnTo>
                  <a:lnTo>
                    <a:pt x="52" y="800"/>
                  </a:lnTo>
                  <a:lnTo>
                    <a:pt x="52" y="817"/>
                  </a:lnTo>
                  <a:lnTo>
                    <a:pt x="35" y="826"/>
                  </a:lnTo>
                  <a:lnTo>
                    <a:pt x="35" y="843"/>
                  </a:lnTo>
                  <a:lnTo>
                    <a:pt x="35" y="852"/>
                  </a:lnTo>
                  <a:lnTo>
                    <a:pt x="52" y="876"/>
                  </a:lnTo>
                  <a:lnTo>
                    <a:pt x="78" y="876"/>
                  </a:lnTo>
                  <a:lnTo>
                    <a:pt x="87" y="885"/>
                  </a:lnTo>
                  <a:lnTo>
                    <a:pt x="104" y="885"/>
                  </a:lnTo>
                  <a:lnTo>
                    <a:pt x="113" y="885"/>
                  </a:lnTo>
                  <a:lnTo>
                    <a:pt x="120" y="904"/>
                  </a:lnTo>
                  <a:lnTo>
                    <a:pt x="120" y="921"/>
                  </a:lnTo>
                  <a:lnTo>
                    <a:pt x="130" y="930"/>
                  </a:lnTo>
                  <a:lnTo>
                    <a:pt x="139" y="937"/>
                  </a:lnTo>
                  <a:lnTo>
                    <a:pt x="165" y="937"/>
                  </a:lnTo>
                  <a:lnTo>
                    <a:pt x="172" y="937"/>
                  </a:lnTo>
                  <a:lnTo>
                    <a:pt x="182" y="921"/>
                  </a:lnTo>
                  <a:lnTo>
                    <a:pt x="189" y="911"/>
                  </a:lnTo>
                  <a:lnTo>
                    <a:pt x="198" y="930"/>
                  </a:lnTo>
                  <a:lnTo>
                    <a:pt x="208" y="921"/>
                  </a:lnTo>
                  <a:lnTo>
                    <a:pt x="215" y="911"/>
                  </a:lnTo>
                  <a:lnTo>
                    <a:pt x="234" y="904"/>
                  </a:lnTo>
                  <a:lnTo>
                    <a:pt x="260" y="895"/>
                  </a:lnTo>
                  <a:lnTo>
                    <a:pt x="267" y="895"/>
                  </a:lnTo>
                  <a:lnTo>
                    <a:pt x="276" y="895"/>
                  </a:lnTo>
                  <a:lnTo>
                    <a:pt x="276" y="885"/>
                  </a:lnTo>
                  <a:lnTo>
                    <a:pt x="276" y="876"/>
                  </a:lnTo>
                  <a:lnTo>
                    <a:pt x="286" y="869"/>
                  </a:lnTo>
                  <a:lnTo>
                    <a:pt x="293" y="885"/>
                  </a:lnTo>
                  <a:lnTo>
                    <a:pt x="302" y="876"/>
                  </a:lnTo>
                  <a:lnTo>
                    <a:pt x="319" y="869"/>
                  </a:lnTo>
                  <a:lnTo>
                    <a:pt x="328" y="852"/>
                  </a:lnTo>
                  <a:lnTo>
                    <a:pt x="338" y="859"/>
                  </a:lnTo>
                  <a:lnTo>
                    <a:pt x="355" y="859"/>
                  </a:lnTo>
                  <a:lnTo>
                    <a:pt x="362" y="859"/>
                  </a:lnTo>
                  <a:lnTo>
                    <a:pt x="371" y="852"/>
                  </a:lnTo>
                  <a:lnTo>
                    <a:pt x="388" y="817"/>
                  </a:lnTo>
                  <a:lnTo>
                    <a:pt x="397" y="807"/>
                  </a:lnTo>
                  <a:lnTo>
                    <a:pt x="407" y="793"/>
                  </a:lnTo>
                  <a:lnTo>
                    <a:pt x="416" y="784"/>
                  </a:lnTo>
                  <a:lnTo>
                    <a:pt x="423" y="774"/>
                  </a:lnTo>
                  <a:lnTo>
                    <a:pt x="433" y="758"/>
                  </a:lnTo>
                  <a:lnTo>
                    <a:pt x="440" y="732"/>
                  </a:lnTo>
                  <a:lnTo>
                    <a:pt x="440" y="739"/>
                  </a:lnTo>
                  <a:lnTo>
                    <a:pt x="449" y="739"/>
                  </a:lnTo>
                  <a:lnTo>
                    <a:pt x="459" y="732"/>
                  </a:lnTo>
                  <a:lnTo>
                    <a:pt x="449" y="722"/>
                  </a:lnTo>
                  <a:lnTo>
                    <a:pt x="459" y="715"/>
                  </a:lnTo>
                  <a:lnTo>
                    <a:pt x="459" y="696"/>
                  </a:lnTo>
                  <a:lnTo>
                    <a:pt x="466" y="689"/>
                  </a:lnTo>
                  <a:lnTo>
                    <a:pt x="475" y="680"/>
                  </a:lnTo>
                  <a:lnTo>
                    <a:pt x="475" y="670"/>
                  </a:lnTo>
                  <a:lnTo>
                    <a:pt x="485" y="653"/>
                  </a:lnTo>
                  <a:lnTo>
                    <a:pt x="501" y="644"/>
                  </a:lnTo>
                  <a:lnTo>
                    <a:pt x="511" y="627"/>
                  </a:lnTo>
                  <a:lnTo>
                    <a:pt x="501" y="611"/>
                  </a:lnTo>
                  <a:lnTo>
                    <a:pt x="492" y="601"/>
                  </a:lnTo>
                  <a:lnTo>
                    <a:pt x="466" y="594"/>
                  </a:lnTo>
                  <a:lnTo>
                    <a:pt x="440" y="585"/>
                  </a:lnTo>
                  <a:lnTo>
                    <a:pt x="433" y="575"/>
                  </a:lnTo>
                  <a:lnTo>
                    <a:pt x="423" y="568"/>
                  </a:lnTo>
                  <a:lnTo>
                    <a:pt x="416" y="568"/>
                  </a:lnTo>
                  <a:lnTo>
                    <a:pt x="407" y="552"/>
                  </a:lnTo>
                  <a:lnTo>
                    <a:pt x="416" y="552"/>
                  </a:lnTo>
                  <a:lnTo>
                    <a:pt x="423" y="552"/>
                  </a:lnTo>
                  <a:lnTo>
                    <a:pt x="433" y="542"/>
                  </a:lnTo>
                  <a:lnTo>
                    <a:pt x="433" y="533"/>
                  </a:lnTo>
                  <a:lnTo>
                    <a:pt x="433" y="526"/>
                  </a:lnTo>
                  <a:lnTo>
                    <a:pt x="423" y="516"/>
                  </a:lnTo>
                  <a:lnTo>
                    <a:pt x="423" y="507"/>
                  </a:lnTo>
                  <a:lnTo>
                    <a:pt x="407" y="507"/>
                  </a:lnTo>
                  <a:lnTo>
                    <a:pt x="407" y="497"/>
                  </a:lnTo>
                  <a:lnTo>
                    <a:pt x="407" y="490"/>
                  </a:lnTo>
                  <a:lnTo>
                    <a:pt x="388" y="481"/>
                  </a:lnTo>
                  <a:lnTo>
                    <a:pt x="407" y="474"/>
                  </a:lnTo>
                  <a:lnTo>
                    <a:pt x="397" y="464"/>
                  </a:lnTo>
                  <a:lnTo>
                    <a:pt x="397" y="455"/>
                  </a:lnTo>
                  <a:lnTo>
                    <a:pt x="388" y="464"/>
                  </a:lnTo>
                  <a:lnTo>
                    <a:pt x="381" y="455"/>
                  </a:lnTo>
                  <a:lnTo>
                    <a:pt x="381" y="448"/>
                  </a:lnTo>
                  <a:lnTo>
                    <a:pt x="381" y="438"/>
                  </a:lnTo>
                  <a:lnTo>
                    <a:pt x="381" y="429"/>
                  </a:lnTo>
                  <a:lnTo>
                    <a:pt x="371" y="422"/>
                  </a:lnTo>
                  <a:lnTo>
                    <a:pt x="371" y="414"/>
                  </a:lnTo>
                  <a:lnTo>
                    <a:pt x="381" y="405"/>
                  </a:lnTo>
                  <a:lnTo>
                    <a:pt x="371" y="386"/>
                  </a:lnTo>
                  <a:lnTo>
                    <a:pt x="381" y="379"/>
                  </a:lnTo>
                  <a:lnTo>
                    <a:pt x="381" y="369"/>
                  </a:lnTo>
                  <a:lnTo>
                    <a:pt x="381" y="360"/>
                  </a:lnTo>
                  <a:lnTo>
                    <a:pt x="371" y="343"/>
                  </a:lnTo>
                  <a:lnTo>
                    <a:pt x="362" y="327"/>
                  </a:lnTo>
                  <a:lnTo>
                    <a:pt x="355" y="317"/>
                  </a:lnTo>
                  <a:lnTo>
                    <a:pt x="338" y="310"/>
                  </a:lnTo>
                  <a:lnTo>
                    <a:pt x="338" y="301"/>
                  </a:lnTo>
                  <a:lnTo>
                    <a:pt x="328" y="291"/>
                  </a:lnTo>
                  <a:lnTo>
                    <a:pt x="319" y="275"/>
                  </a:lnTo>
                  <a:lnTo>
                    <a:pt x="319" y="258"/>
                  </a:lnTo>
                  <a:lnTo>
                    <a:pt x="319" y="249"/>
                  </a:lnTo>
                  <a:lnTo>
                    <a:pt x="319" y="232"/>
                  </a:lnTo>
                  <a:lnTo>
                    <a:pt x="328" y="223"/>
                  </a:lnTo>
                  <a:lnTo>
                    <a:pt x="328" y="216"/>
                  </a:lnTo>
                  <a:lnTo>
                    <a:pt x="328" y="197"/>
                  </a:lnTo>
                  <a:lnTo>
                    <a:pt x="312" y="180"/>
                  </a:lnTo>
                  <a:lnTo>
                    <a:pt x="293" y="173"/>
                  </a:lnTo>
                  <a:lnTo>
                    <a:pt x="293" y="164"/>
                  </a:lnTo>
                  <a:lnTo>
                    <a:pt x="286" y="154"/>
                  </a:lnTo>
                  <a:lnTo>
                    <a:pt x="276" y="147"/>
                  </a:lnTo>
                  <a:lnTo>
                    <a:pt x="267" y="138"/>
                  </a:lnTo>
                  <a:lnTo>
                    <a:pt x="267" y="128"/>
                  </a:lnTo>
                  <a:lnTo>
                    <a:pt x="276" y="121"/>
                  </a:lnTo>
                  <a:lnTo>
                    <a:pt x="276" y="112"/>
                  </a:lnTo>
                  <a:lnTo>
                    <a:pt x="286" y="10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63"/>
            <p:cNvSpPr>
              <a:spLocks/>
            </p:cNvSpPr>
            <p:nvPr/>
          </p:nvSpPr>
          <p:spPr bwMode="auto">
            <a:xfrm>
              <a:off x="5980113" y="1277938"/>
              <a:ext cx="811213" cy="1487488"/>
            </a:xfrm>
            <a:custGeom>
              <a:avLst/>
              <a:gdLst>
                <a:gd name="T0" fmla="*/ 276 w 511"/>
                <a:gd name="T1" fmla="*/ 86 h 937"/>
                <a:gd name="T2" fmla="*/ 286 w 511"/>
                <a:gd name="T3" fmla="*/ 43 h 937"/>
                <a:gd name="T4" fmla="*/ 234 w 511"/>
                <a:gd name="T5" fmla="*/ 17 h 937"/>
                <a:gd name="T6" fmla="*/ 208 w 511"/>
                <a:gd name="T7" fmla="*/ 17 h 937"/>
                <a:gd name="T8" fmla="*/ 172 w 511"/>
                <a:gd name="T9" fmla="*/ 78 h 937"/>
                <a:gd name="T10" fmla="*/ 165 w 511"/>
                <a:gd name="T11" fmla="*/ 112 h 937"/>
                <a:gd name="T12" fmla="*/ 130 w 511"/>
                <a:gd name="T13" fmla="*/ 147 h 937"/>
                <a:gd name="T14" fmla="*/ 78 w 511"/>
                <a:gd name="T15" fmla="*/ 138 h 937"/>
                <a:gd name="T16" fmla="*/ 42 w 511"/>
                <a:gd name="T17" fmla="*/ 112 h 937"/>
                <a:gd name="T18" fmla="*/ 9 w 511"/>
                <a:gd name="T19" fmla="*/ 86 h 937"/>
                <a:gd name="T20" fmla="*/ 35 w 511"/>
                <a:gd name="T21" fmla="*/ 138 h 937"/>
                <a:gd name="T22" fmla="*/ 61 w 511"/>
                <a:gd name="T23" fmla="*/ 164 h 937"/>
                <a:gd name="T24" fmla="*/ 104 w 511"/>
                <a:gd name="T25" fmla="*/ 197 h 937"/>
                <a:gd name="T26" fmla="*/ 113 w 511"/>
                <a:gd name="T27" fmla="*/ 232 h 937"/>
                <a:gd name="T28" fmla="*/ 120 w 511"/>
                <a:gd name="T29" fmla="*/ 258 h 937"/>
                <a:gd name="T30" fmla="*/ 130 w 511"/>
                <a:gd name="T31" fmla="*/ 291 h 937"/>
                <a:gd name="T32" fmla="*/ 130 w 511"/>
                <a:gd name="T33" fmla="*/ 343 h 937"/>
                <a:gd name="T34" fmla="*/ 146 w 511"/>
                <a:gd name="T35" fmla="*/ 396 h 937"/>
                <a:gd name="T36" fmla="*/ 182 w 511"/>
                <a:gd name="T37" fmla="*/ 414 h 937"/>
                <a:gd name="T38" fmla="*/ 189 w 511"/>
                <a:gd name="T39" fmla="*/ 455 h 937"/>
                <a:gd name="T40" fmla="*/ 189 w 511"/>
                <a:gd name="T41" fmla="*/ 481 h 937"/>
                <a:gd name="T42" fmla="*/ 156 w 511"/>
                <a:gd name="T43" fmla="*/ 516 h 937"/>
                <a:gd name="T44" fmla="*/ 120 w 511"/>
                <a:gd name="T45" fmla="*/ 568 h 937"/>
                <a:gd name="T46" fmla="*/ 104 w 511"/>
                <a:gd name="T47" fmla="*/ 601 h 937"/>
                <a:gd name="T48" fmla="*/ 87 w 511"/>
                <a:gd name="T49" fmla="*/ 620 h 937"/>
                <a:gd name="T50" fmla="*/ 52 w 511"/>
                <a:gd name="T51" fmla="*/ 637 h 937"/>
                <a:gd name="T52" fmla="*/ 35 w 511"/>
                <a:gd name="T53" fmla="*/ 696 h 937"/>
                <a:gd name="T54" fmla="*/ 35 w 511"/>
                <a:gd name="T55" fmla="*/ 739 h 937"/>
                <a:gd name="T56" fmla="*/ 52 w 511"/>
                <a:gd name="T57" fmla="*/ 800 h 937"/>
                <a:gd name="T58" fmla="*/ 35 w 511"/>
                <a:gd name="T59" fmla="*/ 852 h 937"/>
                <a:gd name="T60" fmla="*/ 104 w 511"/>
                <a:gd name="T61" fmla="*/ 885 h 937"/>
                <a:gd name="T62" fmla="*/ 130 w 511"/>
                <a:gd name="T63" fmla="*/ 930 h 937"/>
                <a:gd name="T64" fmla="*/ 182 w 511"/>
                <a:gd name="T65" fmla="*/ 921 h 937"/>
                <a:gd name="T66" fmla="*/ 215 w 511"/>
                <a:gd name="T67" fmla="*/ 911 h 937"/>
                <a:gd name="T68" fmla="*/ 276 w 511"/>
                <a:gd name="T69" fmla="*/ 895 h 937"/>
                <a:gd name="T70" fmla="*/ 293 w 511"/>
                <a:gd name="T71" fmla="*/ 885 h 937"/>
                <a:gd name="T72" fmla="*/ 338 w 511"/>
                <a:gd name="T73" fmla="*/ 859 h 937"/>
                <a:gd name="T74" fmla="*/ 388 w 511"/>
                <a:gd name="T75" fmla="*/ 817 h 937"/>
                <a:gd name="T76" fmla="*/ 423 w 511"/>
                <a:gd name="T77" fmla="*/ 774 h 937"/>
                <a:gd name="T78" fmla="*/ 449 w 511"/>
                <a:gd name="T79" fmla="*/ 739 h 937"/>
                <a:gd name="T80" fmla="*/ 459 w 511"/>
                <a:gd name="T81" fmla="*/ 696 h 937"/>
                <a:gd name="T82" fmla="*/ 485 w 511"/>
                <a:gd name="T83" fmla="*/ 653 h 937"/>
                <a:gd name="T84" fmla="*/ 492 w 511"/>
                <a:gd name="T85" fmla="*/ 601 h 937"/>
                <a:gd name="T86" fmla="*/ 423 w 511"/>
                <a:gd name="T87" fmla="*/ 568 h 937"/>
                <a:gd name="T88" fmla="*/ 423 w 511"/>
                <a:gd name="T89" fmla="*/ 552 h 937"/>
                <a:gd name="T90" fmla="*/ 423 w 511"/>
                <a:gd name="T91" fmla="*/ 516 h 937"/>
                <a:gd name="T92" fmla="*/ 407 w 511"/>
                <a:gd name="T93" fmla="*/ 490 h 937"/>
                <a:gd name="T94" fmla="*/ 397 w 511"/>
                <a:gd name="T95" fmla="*/ 455 h 937"/>
                <a:gd name="T96" fmla="*/ 381 w 511"/>
                <a:gd name="T97" fmla="*/ 438 h 937"/>
                <a:gd name="T98" fmla="*/ 381 w 511"/>
                <a:gd name="T99" fmla="*/ 405 h 937"/>
                <a:gd name="T100" fmla="*/ 381 w 511"/>
                <a:gd name="T101" fmla="*/ 360 h 937"/>
                <a:gd name="T102" fmla="*/ 338 w 511"/>
                <a:gd name="T103" fmla="*/ 310 h 937"/>
                <a:gd name="T104" fmla="*/ 319 w 511"/>
                <a:gd name="T105" fmla="*/ 258 h 937"/>
                <a:gd name="T106" fmla="*/ 328 w 511"/>
                <a:gd name="T107" fmla="*/ 216 h 937"/>
                <a:gd name="T108" fmla="*/ 293 w 511"/>
                <a:gd name="T109" fmla="*/ 164 h 937"/>
                <a:gd name="T110" fmla="*/ 267 w 511"/>
                <a:gd name="T111" fmla="*/ 12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1" h="937">
                  <a:moveTo>
                    <a:pt x="286" y="102"/>
                  </a:moveTo>
                  <a:lnTo>
                    <a:pt x="276" y="102"/>
                  </a:lnTo>
                  <a:lnTo>
                    <a:pt x="276" y="95"/>
                  </a:lnTo>
                  <a:lnTo>
                    <a:pt x="276" y="86"/>
                  </a:lnTo>
                  <a:lnTo>
                    <a:pt x="276" y="78"/>
                  </a:lnTo>
                  <a:lnTo>
                    <a:pt x="276" y="59"/>
                  </a:lnTo>
                  <a:lnTo>
                    <a:pt x="286" y="52"/>
                  </a:lnTo>
                  <a:lnTo>
                    <a:pt x="286" y="43"/>
                  </a:lnTo>
                  <a:lnTo>
                    <a:pt x="276" y="33"/>
                  </a:lnTo>
                  <a:lnTo>
                    <a:pt x="267" y="26"/>
                  </a:lnTo>
                  <a:lnTo>
                    <a:pt x="260" y="26"/>
                  </a:lnTo>
                  <a:lnTo>
                    <a:pt x="234" y="17"/>
                  </a:lnTo>
                  <a:lnTo>
                    <a:pt x="243" y="0"/>
                  </a:lnTo>
                  <a:lnTo>
                    <a:pt x="234" y="0"/>
                  </a:lnTo>
                  <a:lnTo>
                    <a:pt x="224" y="7"/>
                  </a:lnTo>
                  <a:lnTo>
                    <a:pt x="208" y="17"/>
                  </a:lnTo>
                  <a:lnTo>
                    <a:pt x="189" y="17"/>
                  </a:lnTo>
                  <a:lnTo>
                    <a:pt x="182" y="26"/>
                  </a:lnTo>
                  <a:lnTo>
                    <a:pt x="182" y="59"/>
                  </a:lnTo>
                  <a:lnTo>
                    <a:pt x="172" y="78"/>
                  </a:lnTo>
                  <a:lnTo>
                    <a:pt x="172" y="86"/>
                  </a:lnTo>
                  <a:lnTo>
                    <a:pt x="172" y="95"/>
                  </a:lnTo>
                  <a:lnTo>
                    <a:pt x="172" y="102"/>
                  </a:lnTo>
                  <a:lnTo>
                    <a:pt x="165" y="112"/>
                  </a:lnTo>
                  <a:lnTo>
                    <a:pt x="156" y="128"/>
                  </a:lnTo>
                  <a:lnTo>
                    <a:pt x="156" y="138"/>
                  </a:lnTo>
                  <a:lnTo>
                    <a:pt x="146" y="138"/>
                  </a:lnTo>
                  <a:lnTo>
                    <a:pt x="130" y="147"/>
                  </a:lnTo>
                  <a:lnTo>
                    <a:pt x="120" y="128"/>
                  </a:lnTo>
                  <a:lnTo>
                    <a:pt x="113" y="128"/>
                  </a:lnTo>
                  <a:lnTo>
                    <a:pt x="104" y="138"/>
                  </a:lnTo>
                  <a:lnTo>
                    <a:pt x="78" y="138"/>
                  </a:lnTo>
                  <a:lnTo>
                    <a:pt x="71" y="128"/>
                  </a:lnTo>
                  <a:lnTo>
                    <a:pt x="61" y="128"/>
                  </a:lnTo>
                  <a:lnTo>
                    <a:pt x="52" y="128"/>
                  </a:lnTo>
                  <a:lnTo>
                    <a:pt x="42" y="112"/>
                  </a:lnTo>
                  <a:lnTo>
                    <a:pt x="42" y="102"/>
                  </a:lnTo>
                  <a:lnTo>
                    <a:pt x="26" y="95"/>
                  </a:lnTo>
                  <a:lnTo>
                    <a:pt x="19" y="86"/>
                  </a:lnTo>
                  <a:lnTo>
                    <a:pt x="9" y="86"/>
                  </a:lnTo>
                  <a:lnTo>
                    <a:pt x="0" y="102"/>
                  </a:lnTo>
                  <a:lnTo>
                    <a:pt x="0" y="121"/>
                  </a:lnTo>
                  <a:lnTo>
                    <a:pt x="19" y="128"/>
                  </a:lnTo>
                  <a:lnTo>
                    <a:pt x="35" y="138"/>
                  </a:lnTo>
                  <a:lnTo>
                    <a:pt x="35" y="154"/>
                  </a:lnTo>
                  <a:lnTo>
                    <a:pt x="42" y="154"/>
                  </a:lnTo>
                  <a:lnTo>
                    <a:pt x="52" y="164"/>
                  </a:lnTo>
                  <a:lnTo>
                    <a:pt x="61" y="164"/>
                  </a:lnTo>
                  <a:lnTo>
                    <a:pt x="78" y="173"/>
                  </a:lnTo>
                  <a:lnTo>
                    <a:pt x="94" y="180"/>
                  </a:lnTo>
                  <a:lnTo>
                    <a:pt x="104" y="180"/>
                  </a:lnTo>
                  <a:lnTo>
                    <a:pt x="104" y="197"/>
                  </a:lnTo>
                  <a:lnTo>
                    <a:pt x="113" y="206"/>
                  </a:lnTo>
                  <a:lnTo>
                    <a:pt x="113" y="216"/>
                  </a:lnTo>
                  <a:lnTo>
                    <a:pt x="113" y="223"/>
                  </a:lnTo>
                  <a:lnTo>
                    <a:pt x="113" y="232"/>
                  </a:lnTo>
                  <a:lnTo>
                    <a:pt x="113" y="242"/>
                  </a:lnTo>
                  <a:lnTo>
                    <a:pt x="104" y="249"/>
                  </a:lnTo>
                  <a:lnTo>
                    <a:pt x="120" y="249"/>
                  </a:lnTo>
                  <a:lnTo>
                    <a:pt x="120" y="258"/>
                  </a:lnTo>
                  <a:lnTo>
                    <a:pt x="120" y="265"/>
                  </a:lnTo>
                  <a:lnTo>
                    <a:pt x="120" y="275"/>
                  </a:lnTo>
                  <a:lnTo>
                    <a:pt x="130" y="284"/>
                  </a:lnTo>
                  <a:lnTo>
                    <a:pt x="130" y="291"/>
                  </a:lnTo>
                  <a:lnTo>
                    <a:pt x="139" y="301"/>
                  </a:lnTo>
                  <a:lnTo>
                    <a:pt x="130" y="310"/>
                  </a:lnTo>
                  <a:lnTo>
                    <a:pt x="130" y="327"/>
                  </a:lnTo>
                  <a:lnTo>
                    <a:pt x="130" y="343"/>
                  </a:lnTo>
                  <a:lnTo>
                    <a:pt x="130" y="353"/>
                  </a:lnTo>
                  <a:lnTo>
                    <a:pt x="139" y="369"/>
                  </a:lnTo>
                  <a:lnTo>
                    <a:pt x="146" y="379"/>
                  </a:lnTo>
                  <a:lnTo>
                    <a:pt x="146" y="396"/>
                  </a:lnTo>
                  <a:lnTo>
                    <a:pt x="156" y="396"/>
                  </a:lnTo>
                  <a:lnTo>
                    <a:pt x="165" y="405"/>
                  </a:lnTo>
                  <a:lnTo>
                    <a:pt x="182" y="405"/>
                  </a:lnTo>
                  <a:lnTo>
                    <a:pt x="182" y="414"/>
                  </a:lnTo>
                  <a:lnTo>
                    <a:pt x="189" y="422"/>
                  </a:lnTo>
                  <a:lnTo>
                    <a:pt x="189" y="429"/>
                  </a:lnTo>
                  <a:lnTo>
                    <a:pt x="189" y="438"/>
                  </a:lnTo>
                  <a:lnTo>
                    <a:pt x="189" y="455"/>
                  </a:lnTo>
                  <a:lnTo>
                    <a:pt x="189" y="464"/>
                  </a:lnTo>
                  <a:lnTo>
                    <a:pt x="198" y="474"/>
                  </a:lnTo>
                  <a:lnTo>
                    <a:pt x="198" y="481"/>
                  </a:lnTo>
                  <a:lnTo>
                    <a:pt x="189" y="481"/>
                  </a:lnTo>
                  <a:lnTo>
                    <a:pt x="182" y="481"/>
                  </a:lnTo>
                  <a:lnTo>
                    <a:pt x="172" y="481"/>
                  </a:lnTo>
                  <a:lnTo>
                    <a:pt x="172" y="490"/>
                  </a:lnTo>
                  <a:lnTo>
                    <a:pt x="156" y="516"/>
                  </a:lnTo>
                  <a:lnTo>
                    <a:pt x="156" y="526"/>
                  </a:lnTo>
                  <a:lnTo>
                    <a:pt x="146" y="542"/>
                  </a:lnTo>
                  <a:lnTo>
                    <a:pt x="139" y="552"/>
                  </a:lnTo>
                  <a:lnTo>
                    <a:pt x="120" y="568"/>
                  </a:lnTo>
                  <a:lnTo>
                    <a:pt x="120" y="575"/>
                  </a:lnTo>
                  <a:lnTo>
                    <a:pt x="120" y="585"/>
                  </a:lnTo>
                  <a:lnTo>
                    <a:pt x="104" y="594"/>
                  </a:lnTo>
                  <a:lnTo>
                    <a:pt x="104" y="601"/>
                  </a:lnTo>
                  <a:lnTo>
                    <a:pt x="104" y="594"/>
                  </a:lnTo>
                  <a:lnTo>
                    <a:pt x="94" y="601"/>
                  </a:lnTo>
                  <a:lnTo>
                    <a:pt x="87" y="611"/>
                  </a:lnTo>
                  <a:lnTo>
                    <a:pt x="87" y="620"/>
                  </a:lnTo>
                  <a:lnTo>
                    <a:pt x="87" y="637"/>
                  </a:lnTo>
                  <a:lnTo>
                    <a:pt x="71" y="644"/>
                  </a:lnTo>
                  <a:lnTo>
                    <a:pt x="61" y="637"/>
                  </a:lnTo>
                  <a:lnTo>
                    <a:pt x="52" y="637"/>
                  </a:lnTo>
                  <a:lnTo>
                    <a:pt x="52" y="653"/>
                  </a:lnTo>
                  <a:lnTo>
                    <a:pt x="35" y="670"/>
                  </a:lnTo>
                  <a:lnTo>
                    <a:pt x="35" y="689"/>
                  </a:lnTo>
                  <a:lnTo>
                    <a:pt x="35" y="696"/>
                  </a:lnTo>
                  <a:lnTo>
                    <a:pt x="42" y="706"/>
                  </a:lnTo>
                  <a:lnTo>
                    <a:pt x="42" y="722"/>
                  </a:lnTo>
                  <a:lnTo>
                    <a:pt x="35" y="732"/>
                  </a:lnTo>
                  <a:lnTo>
                    <a:pt x="35" y="739"/>
                  </a:lnTo>
                  <a:lnTo>
                    <a:pt x="52" y="748"/>
                  </a:lnTo>
                  <a:lnTo>
                    <a:pt x="52" y="758"/>
                  </a:lnTo>
                  <a:lnTo>
                    <a:pt x="52" y="774"/>
                  </a:lnTo>
                  <a:lnTo>
                    <a:pt x="52" y="800"/>
                  </a:lnTo>
                  <a:lnTo>
                    <a:pt x="52" y="817"/>
                  </a:lnTo>
                  <a:lnTo>
                    <a:pt x="35" y="826"/>
                  </a:lnTo>
                  <a:lnTo>
                    <a:pt x="35" y="843"/>
                  </a:lnTo>
                  <a:lnTo>
                    <a:pt x="35" y="852"/>
                  </a:lnTo>
                  <a:lnTo>
                    <a:pt x="52" y="876"/>
                  </a:lnTo>
                  <a:lnTo>
                    <a:pt x="78" y="876"/>
                  </a:lnTo>
                  <a:lnTo>
                    <a:pt x="87" y="885"/>
                  </a:lnTo>
                  <a:lnTo>
                    <a:pt x="104" y="885"/>
                  </a:lnTo>
                  <a:lnTo>
                    <a:pt x="113" y="885"/>
                  </a:lnTo>
                  <a:lnTo>
                    <a:pt x="120" y="904"/>
                  </a:lnTo>
                  <a:lnTo>
                    <a:pt x="120" y="921"/>
                  </a:lnTo>
                  <a:lnTo>
                    <a:pt x="130" y="930"/>
                  </a:lnTo>
                  <a:lnTo>
                    <a:pt x="139" y="937"/>
                  </a:lnTo>
                  <a:lnTo>
                    <a:pt x="165" y="937"/>
                  </a:lnTo>
                  <a:lnTo>
                    <a:pt x="172" y="937"/>
                  </a:lnTo>
                  <a:lnTo>
                    <a:pt x="182" y="921"/>
                  </a:lnTo>
                  <a:lnTo>
                    <a:pt x="189" y="911"/>
                  </a:lnTo>
                  <a:lnTo>
                    <a:pt x="198" y="930"/>
                  </a:lnTo>
                  <a:lnTo>
                    <a:pt x="208" y="921"/>
                  </a:lnTo>
                  <a:lnTo>
                    <a:pt x="215" y="911"/>
                  </a:lnTo>
                  <a:lnTo>
                    <a:pt x="234" y="904"/>
                  </a:lnTo>
                  <a:lnTo>
                    <a:pt x="260" y="895"/>
                  </a:lnTo>
                  <a:lnTo>
                    <a:pt x="267" y="895"/>
                  </a:lnTo>
                  <a:lnTo>
                    <a:pt x="276" y="895"/>
                  </a:lnTo>
                  <a:lnTo>
                    <a:pt x="276" y="885"/>
                  </a:lnTo>
                  <a:lnTo>
                    <a:pt x="276" y="876"/>
                  </a:lnTo>
                  <a:lnTo>
                    <a:pt x="286" y="869"/>
                  </a:lnTo>
                  <a:lnTo>
                    <a:pt x="293" y="885"/>
                  </a:lnTo>
                  <a:lnTo>
                    <a:pt x="302" y="876"/>
                  </a:lnTo>
                  <a:lnTo>
                    <a:pt x="319" y="869"/>
                  </a:lnTo>
                  <a:lnTo>
                    <a:pt x="328" y="852"/>
                  </a:lnTo>
                  <a:lnTo>
                    <a:pt x="338" y="859"/>
                  </a:lnTo>
                  <a:lnTo>
                    <a:pt x="355" y="859"/>
                  </a:lnTo>
                  <a:lnTo>
                    <a:pt x="362" y="859"/>
                  </a:lnTo>
                  <a:lnTo>
                    <a:pt x="371" y="852"/>
                  </a:lnTo>
                  <a:lnTo>
                    <a:pt x="388" y="817"/>
                  </a:lnTo>
                  <a:lnTo>
                    <a:pt x="397" y="807"/>
                  </a:lnTo>
                  <a:lnTo>
                    <a:pt x="407" y="793"/>
                  </a:lnTo>
                  <a:lnTo>
                    <a:pt x="416" y="784"/>
                  </a:lnTo>
                  <a:lnTo>
                    <a:pt x="423" y="774"/>
                  </a:lnTo>
                  <a:lnTo>
                    <a:pt x="433" y="758"/>
                  </a:lnTo>
                  <a:lnTo>
                    <a:pt x="440" y="732"/>
                  </a:lnTo>
                  <a:lnTo>
                    <a:pt x="440" y="739"/>
                  </a:lnTo>
                  <a:lnTo>
                    <a:pt x="449" y="739"/>
                  </a:lnTo>
                  <a:lnTo>
                    <a:pt x="459" y="732"/>
                  </a:lnTo>
                  <a:lnTo>
                    <a:pt x="449" y="722"/>
                  </a:lnTo>
                  <a:lnTo>
                    <a:pt x="459" y="715"/>
                  </a:lnTo>
                  <a:lnTo>
                    <a:pt x="459" y="696"/>
                  </a:lnTo>
                  <a:lnTo>
                    <a:pt x="466" y="689"/>
                  </a:lnTo>
                  <a:lnTo>
                    <a:pt x="475" y="680"/>
                  </a:lnTo>
                  <a:lnTo>
                    <a:pt x="475" y="670"/>
                  </a:lnTo>
                  <a:lnTo>
                    <a:pt x="485" y="653"/>
                  </a:lnTo>
                  <a:lnTo>
                    <a:pt x="501" y="644"/>
                  </a:lnTo>
                  <a:lnTo>
                    <a:pt x="511" y="627"/>
                  </a:lnTo>
                  <a:lnTo>
                    <a:pt x="501" y="611"/>
                  </a:lnTo>
                  <a:lnTo>
                    <a:pt x="492" y="601"/>
                  </a:lnTo>
                  <a:lnTo>
                    <a:pt x="466" y="594"/>
                  </a:lnTo>
                  <a:lnTo>
                    <a:pt x="440" y="585"/>
                  </a:lnTo>
                  <a:lnTo>
                    <a:pt x="433" y="575"/>
                  </a:lnTo>
                  <a:lnTo>
                    <a:pt x="423" y="568"/>
                  </a:lnTo>
                  <a:lnTo>
                    <a:pt x="416" y="568"/>
                  </a:lnTo>
                  <a:lnTo>
                    <a:pt x="407" y="552"/>
                  </a:lnTo>
                  <a:lnTo>
                    <a:pt x="416" y="552"/>
                  </a:lnTo>
                  <a:lnTo>
                    <a:pt x="423" y="552"/>
                  </a:lnTo>
                  <a:lnTo>
                    <a:pt x="433" y="542"/>
                  </a:lnTo>
                  <a:lnTo>
                    <a:pt x="433" y="533"/>
                  </a:lnTo>
                  <a:lnTo>
                    <a:pt x="433" y="526"/>
                  </a:lnTo>
                  <a:lnTo>
                    <a:pt x="423" y="516"/>
                  </a:lnTo>
                  <a:lnTo>
                    <a:pt x="423" y="507"/>
                  </a:lnTo>
                  <a:lnTo>
                    <a:pt x="407" y="507"/>
                  </a:lnTo>
                  <a:lnTo>
                    <a:pt x="407" y="497"/>
                  </a:lnTo>
                  <a:lnTo>
                    <a:pt x="407" y="490"/>
                  </a:lnTo>
                  <a:lnTo>
                    <a:pt x="388" y="481"/>
                  </a:lnTo>
                  <a:lnTo>
                    <a:pt x="407" y="474"/>
                  </a:lnTo>
                  <a:lnTo>
                    <a:pt x="397" y="464"/>
                  </a:lnTo>
                  <a:lnTo>
                    <a:pt x="397" y="455"/>
                  </a:lnTo>
                  <a:lnTo>
                    <a:pt x="388" y="464"/>
                  </a:lnTo>
                  <a:lnTo>
                    <a:pt x="381" y="455"/>
                  </a:lnTo>
                  <a:lnTo>
                    <a:pt x="381" y="448"/>
                  </a:lnTo>
                  <a:lnTo>
                    <a:pt x="381" y="438"/>
                  </a:lnTo>
                  <a:lnTo>
                    <a:pt x="381" y="429"/>
                  </a:lnTo>
                  <a:lnTo>
                    <a:pt x="371" y="422"/>
                  </a:lnTo>
                  <a:lnTo>
                    <a:pt x="371" y="414"/>
                  </a:lnTo>
                  <a:lnTo>
                    <a:pt x="381" y="405"/>
                  </a:lnTo>
                  <a:lnTo>
                    <a:pt x="371" y="386"/>
                  </a:lnTo>
                  <a:lnTo>
                    <a:pt x="381" y="379"/>
                  </a:lnTo>
                  <a:lnTo>
                    <a:pt x="381" y="369"/>
                  </a:lnTo>
                  <a:lnTo>
                    <a:pt x="381" y="360"/>
                  </a:lnTo>
                  <a:lnTo>
                    <a:pt x="371" y="343"/>
                  </a:lnTo>
                  <a:lnTo>
                    <a:pt x="362" y="327"/>
                  </a:lnTo>
                  <a:lnTo>
                    <a:pt x="355" y="317"/>
                  </a:lnTo>
                  <a:lnTo>
                    <a:pt x="338" y="310"/>
                  </a:lnTo>
                  <a:lnTo>
                    <a:pt x="338" y="301"/>
                  </a:lnTo>
                  <a:lnTo>
                    <a:pt x="328" y="291"/>
                  </a:lnTo>
                  <a:lnTo>
                    <a:pt x="319" y="275"/>
                  </a:lnTo>
                  <a:lnTo>
                    <a:pt x="319" y="258"/>
                  </a:lnTo>
                  <a:lnTo>
                    <a:pt x="319" y="249"/>
                  </a:lnTo>
                  <a:lnTo>
                    <a:pt x="319" y="232"/>
                  </a:lnTo>
                  <a:lnTo>
                    <a:pt x="328" y="223"/>
                  </a:lnTo>
                  <a:lnTo>
                    <a:pt x="328" y="216"/>
                  </a:lnTo>
                  <a:lnTo>
                    <a:pt x="328" y="197"/>
                  </a:lnTo>
                  <a:lnTo>
                    <a:pt x="312" y="180"/>
                  </a:lnTo>
                  <a:lnTo>
                    <a:pt x="293" y="173"/>
                  </a:lnTo>
                  <a:lnTo>
                    <a:pt x="293" y="164"/>
                  </a:lnTo>
                  <a:lnTo>
                    <a:pt x="286" y="154"/>
                  </a:lnTo>
                  <a:lnTo>
                    <a:pt x="276" y="147"/>
                  </a:lnTo>
                  <a:lnTo>
                    <a:pt x="267" y="138"/>
                  </a:lnTo>
                  <a:lnTo>
                    <a:pt x="267" y="128"/>
                  </a:lnTo>
                  <a:lnTo>
                    <a:pt x="276" y="121"/>
                  </a:lnTo>
                  <a:lnTo>
                    <a:pt x="276" y="112"/>
                  </a:lnTo>
                  <a:lnTo>
                    <a:pt x="286" y="10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64"/>
            <p:cNvSpPr>
              <a:spLocks/>
            </p:cNvSpPr>
            <p:nvPr/>
          </p:nvSpPr>
          <p:spPr bwMode="auto">
            <a:xfrm>
              <a:off x="6197601" y="5046663"/>
              <a:ext cx="709613" cy="450850"/>
            </a:xfrm>
            <a:custGeom>
              <a:avLst/>
              <a:gdLst>
                <a:gd name="T0" fmla="*/ 68 w 447"/>
                <a:gd name="T1" fmla="*/ 277 h 284"/>
                <a:gd name="T2" fmla="*/ 104 w 447"/>
                <a:gd name="T3" fmla="*/ 277 h 284"/>
                <a:gd name="T4" fmla="*/ 130 w 447"/>
                <a:gd name="T5" fmla="*/ 284 h 284"/>
                <a:gd name="T6" fmla="*/ 147 w 447"/>
                <a:gd name="T7" fmla="*/ 267 h 284"/>
                <a:gd name="T8" fmla="*/ 163 w 447"/>
                <a:gd name="T9" fmla="*/ 258 h 284"/>
                <a:gd name="T10" fmla="*/ 173 w 447"/>
                <a:gd name="T11" fmla="*/ 258 h 284"/>
                <a:gd name="T12" fmla="*/ 189 w 447"/>
                <a:gd name="T13" fmla="*/ 267 h 284"/>
                <a:gd name="T14" fmla="*/ 199 w 447"/>
                <a:gd name="T15" fmla="*/ 277 h 284"/>
                <a:gd name="T16" fmla="*/ 225 w 447"/>
                <a:gd name="T17" fmla="*/ 267 h 284"/>
                <a:gd name="T18" fmla="*/ 251 w 447"/>
                <a:gd name="T19" fmla="*/ 267 h 284"/>
                <a:gd name="T20" fmla="*/ 274 w 447"/>
                <a:gd name="T21" fmla="*/ 258 h 284"/>
                <a:gd name="T22" fmla="*/ 303 w 447"/>
                <a:gd name="T23" fmla="*/ 251 h 284"/>
                <a:gd name="T24" fmla="*/ 293 w 447"/>
                <a:gd name="T25" fmla="*/ 232 h 284"/>
                <a:gd name="T26" fmla="*/ 310 w 447"/>
                <a:gd name="T27" fmla="*/ 232 h 284"/>
                <a:gd name="T28" fmla="*/ 322 w 447"/>
                <a:gd name="T29" fmla="*/ 225 h 284"/>
                <a:gd name="T30" fmla="*/ 333 w 447"/>
                <a:gd name="T31" fmla="*/ 208 h 284"/>
                <a:gd name="T32" fmla="*/ 345 w 447"/>
                <a:gd name="T33" fmla="*/ 199 h 284"/>
                <a:gd name="T34" fmla="*/ 362 w 447"/>
                <a:gd name="T35" fmla="*/ 199 h 284"/>
                <a:gd name="T36" fmla="*/ 371 w 447"/>
                <a:gd name="T37" fmla="*/ 208 h 284"/>
                <a:gd name="T38" fmla="*/ 397 w 447"/>
                <a:gd name="T39" fmla="*/ 208 h 284"/>
                <a:gd name="T40" fmla="*/ 423 w 447"/>
                <a:gd name="T41" fmla="*/ 199 h 284"/>
                <a:gd name="T42" fmla="*/ 414 w 447"/>
                <a:gd name="T43" fmla="*/ 182 h 284"/>
                <a:gd name="T44" fmla="*/ 404 w 447"/>
                <a:gd name="T45" fmla="*/ 163 h 284"/>
                <a:gd name="T46" fmla="*/ 378 w 447"/>
                <a:gd name="T47" fmla="*/ 173 h 284"/>
                <a:gd name="T48" fmla="*/ 378 w 447"/>
                <a:gd name="T49" fmla="*/ 147 h 284"/>
                <a:gd name="T50" fmla="*/ 397 w 447"/>
                <a:gd name="T51" fmla="*/ 140 h 284"/>
                <a:gd name="T52" fmla="*/ 404 w 447"/>
                <a:gd name="T53" fmla="*/ 121 h 284"/>
                <a:gd name="T54" fmla="*/ 397 w 447"/>
                <a:gd name="T55" fmla="*/ 95 h 284"/>
                <a:gd name="T56" fmla="*/ 404 w 447"/>
                <a:gd name="T57" fmla="*/ 78 h 284"/>
                <a:gd name="T58" fmla="*/ 423 w 447"/>
                <a:gd name="T59" fmla="*/ 61 h 284"/>
                <a:gd name="T60" fmla="*/ 447 w 447"/>
                <a:gd name="T61" fmla="*/ 52 h 284"/>
                <a:gd name="T62" fmla="*/ 440 w 447"/>
                <a:gd name="T63" fmla="*/ 26 h 284"/>
                <a:gd name="T64" fmla="*/ 395 w 447"/>
                <a:gd name="T65" fmla="*/ 12 h 284"/>
                <a:gd name="T66" fmla="*/ 381 w 447"/>
                <a:gd name="T67" fmla="*/ 12 h 284"/>
                <a:gd name="T68" fmla="*/ 352 w 447"/>
                <a:gd name="T69" fmla="*/ 9 h 284"/>
                <a:gd name="T70" fmla="*/ 329 w 447"/>
                <a:gd name="T71" fmla="*/ 9 h 284"/>
                <a:gd name="T72" fmla="*/ 284 w 447"/>
                <a:gd name="T73" fmla="*/ 9 h 284"/>
                <a:gd name="T74" fmla="*/ 258 w 447"/>
                <a:gd name="T75" fmla="*/ 35 h 284"/>
                <a:gd name="T76" fmla="*/ 225 w 447"/>
                <a:gd name="T77" fmla="*/ 61 h 284"/>
                <a:gd name="T78" fmla="*/ 199 w 447"/>
                <a:gd name="T79" fmla="*/ 69 h 284"/>
                <a:gd name="T80" fmla="*/ 173 w 447"/>
                <a:gd name="T81" fmla="*/ 61 h 284"/>
                <a:gd name="T82" fmla="*/ 147 w 447"/>
                <a:gd name="T83" fmla="*/ 61 h 284"/>
                <a:gd name="T84" fmla="*/ 111 w 447"/>
                <a:gd name="T85" fmla="*/ 61 h 284"/>
                <a:gd name="T86" fmla="*/ 85 w 447"/>
                <a:gd name="T87" fmla="*/ 52 h 284"/>
                <a:gd name="T88" fmla="*/ 52 w 447"/>
                <a:gd name="T89" fmla="*/ 52 h 284"/>
                <a:gd name="T90" fmla="*/ 42 w 447"/>
                <a:gd name="T91" fmla="*/ 35 h 284"/>
                <a:gd name="T92" fmla="*/ 26 w 447"/>
                <a:gd name="T93" fmla="*/ 19 h 284"/>
                <a:gd name="T94" fmla="*/ 16 w 447"/>
                <a:gd name="T95" fmla="*/ 35 h 284"/>
                <a:gd name="T96" fmla="*/ 0 w 447"/>
                <a:gd name="T97" fmla="*/ 45 h 284"/>
                <a:gd name="T98" fmla="*/ 7 w 447"/>
                <a:gd name="T99" fmla="*/ 78 h 284"/>
                <a:gd name="T100" fmla="*/ 16 w 447"/>
                <a:gd name="T101" fmla="*/ 95 h 284"/>
                <a:gd name="T102" fmla="*/ 35 w 447"/>
                <a:gd name="T103" fmla="*/ 95 h 284"/>
                <a:gd name="T104" fmla="*/ 35 w 447"/>
                <a:gd name="T105" fmla="*/ 114 h 284"/>
                <a:gd name="T106" fmla="*/ 16 w 447"/>
                <a:gd name="T107" fmla="*/ 130 h 284"/>
                <a:gd name="T108" fmla="*/ 16 w 447"/>
                <a:gd name="T109" fmla="*/ 156 h 284"/>
                <a:gd name="T110" fmla="*/ 7 w 447"/>
                <a:gd name="T111" fmla="*/ 173 h 284"/>
                <a:gd name="T112" fmla="*/ 7 w 447"/>
                <a:gd name="T113" fmla="*/ 199 h 284"/>
                <a:gd name="T114" fmla="*/ 35 w 447"/>
                <a:gd name="T115" fmla="*/ 215 h 284"/>
                <a:gd name="T116" fmla="*/ 52 w 447"/>
                <a:gd name="T117" fmla="*/ 232 h 284"/>
                <a:gd name="T118" fmla="*/ 59 w 447"/>
                <a:gd name="T119" fmla="*/ 251 h 284"/>
                <a:gd name="T120" fmla="*/ 52 w 447"/>
                <a:gd name="T121" fmla="*/ 26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7" h="284">
                  <a:moveTo>
                    <a:pt x="52" y="277"/>
                  </a:moveTo>
                  <a:lnTo>
                    <a:pt x="68" y="277"/>
                  </a:lnTo>
                  <a:lnTo>
                    <a:pt x="85" y="277"/>
                  </a:lnTo>
                  <a:lnTo>
                    <a:pt x="104" y="277"/>
                  </a:lnTo>
                  <a:lnTo>
                    <a:pt x="121" y="277"/>
                  </a:lnTo>
                  <a:lnTo>
                    <a:pt x="130" y="284"/>
                  </a:lnTo>
                  <a:lnTo>
                    <a:pt x="147" y="277"/>
                  </a:lnTo>
                  <a:lnTo>
                    <a:pt x="147" y="267"/>
                  </a:lnTo>
                  <a:lnTo>
                    <a:pt x="154" y="267"/>
                  </a:lnTo>
                  <a:lnTo>
                    <a:pt x="163" y="258"/>
                  </a:lnTo>
                  <a:lnTo>
                    <a:pt x="173" y="267"/>
                  </a:lnTo>
                  <a:lnTo>
                    <a:pt x="173" y="258"/>
                  </a:lnTo>
                  <a:lnTo>
                    <a:pt x="180" y="258"/>
                  </a:lnTo>
                  <a:lnTo>
                    <a:pt x="189" y="267"/>
                  </a:lnTo>
                  <a:lnTo>
                    <a:pt x="199" y="267"/>
                  </a:lnTo>
                  <a:lnTo>
                    <a:pt x="199" y="277"/>
                  </a:lnTo>
                  <a:lnTo>
                    <a:pt x="215" y="267"/>
                  </a:lnTo>
                  <a:lnTo>
                    <a:pt x="225" y="267"/>
                  </a:lnTo>
                  <a:lnTo>
                    <a:pt x="232" y="267"/>
                  </a:lnTo>
                  <a:lnTo>
                    <a:pt x="251" y="267"/>
                  </a:lnTo>
                  <a:lnTo>
                    <a:pt x="258" y="258"/>
                  </a:lnTo>
                  <a:lnTo>
                    <a:pt x="274" y="258"/>
                  </a:lnTo>
                  <a:lnTo>
                    <a:pt x="293" y="258"/>
                  </a:lnTo>
                  <a:lnTo>
                    <a:pt x="303" y="251"/>
                  </a:lnTo>
                  <a:lnTo>
                    <a:pt x="293" y="241"/>
                  </a:lnTo>
                  <a:lnTo>
                    <a:pt x="293" y="232"/>
                  </a:lnTo>
                  <a:lnTo>
                    <a:pt x="303" y="232"/>
                  </a:lnTo>
                  <a:lnTo>
                    <a:pt x="310" y="232"/>
                  </a:lnTo>
                  <a:lnTo>
                    <a:pt x="310" y="225"/>
                  </a:lnTo>
                  <a:lnTo>
                    <a:pt x="322" y="225"/>
                  </a:lnTo>
                  <a:lnTo>
                    <a:pt x="324" y="208"/>
                  </a:lnTo>
                  <a:lnTo>
                    <a:pt x="333" y="208"/>
                  </a:lnTo>
                  <a:lnTo>
                    <a:pt x="336" y="208"/>
                  </a:lnTo>
                  <a:lnTo>
                    <a:pt x="345" y="199"/>
                  </a:lnTo>
                  <a:lnTo>
                    <a:pt x="352" y="199"/>
                  </a:lnTo>
                  <a:lnTo>
                    <a:pt x="362" y="199"/>
                  </a:lnTo>
                  <a:lnTo>
                    <a:pt x="371" y="199"/>
                  </a:lnTo>
                  <a:lnTo>
                    <a:pt x="371" y="208"/>
                  </a:lnTo>
                  <a:lnTo>
                    <a:pt x="378" y="208"/>
                  </a:lnTo>
                  <a:lnTo>
                    <a:pt x="397" y="208"/>
                  </a:lnTo>
                  <a:lnTo>
                    <a:pt x="423" y="208"/>
                  </a:lnTo>
                  <a:lnTo>
                    <a:pt x="423" y="199"/>
                  </a:lnTo>
                  <a:lnTo>
                    <a:pt x="423" y="182"/>
                  </a:lnTo>
                  <a:lnTo>
                    <a:pt x="414" y="182"/>
                  </a:lnTo>
                  <a:lnTo>
                    <a:pt x="404" y="173"/>
                  </a:lnTo>
                  <a:lnTo>
                    <a:pt x="404" y="163"/>
                  </a:lnTo>
                  <a:lnTo>
                    <a:pt x="388" y="163"/>
                  </a:lnTo>
                  <a:lnTo>
                    <a:pt x="378" y="173"/>
                  </a:lnTo>
                  <a:lnTo>
                    <a:pt x="378" y="156"/>
                  </a:lnTo>
                  <a:lnTo>
                    <a:pt x="378" y="147"/>
                  </a:lnTo>
                  <a:lnTo>
                    <a:pt x="388" y="140"/>
                  </a:lnTo>
                  <a:lnTo>
                    <a:pt x="397" y="140"/>
                  </a:lnTo>
                  <a:lnTo>
                    <a:pt x="397" y="130"/>
                  </a:lnTo>
                  <a:lnTo>
                    <a:pt x="404" y="121"/>
                  </a:lnTo>
                  <a:lnTo>
                    <a:pt x="397" y="114"/>
                  </a:lnTo>
                  <a:lnTo>
                    <a:pt x="397" y="95"/>
                  </a:lnTo>
                  <a:lnTo>
                    <a:pt x="404" y="95"/>
                  </a:lnTo>
                  <a:lnTo>
                    <a:pt x="404" y="78"/>
                  </a:lnTo>
                  <a:lnTo>
                    <a:pt x="404" y="61"/>
                  </a:lnTo>
                  <a:lnTo>
                    <a:pt x="423" y="61"/>
                  </a:lnTo>
                  <a:lnTo>
                    <a:pt x="440" y="61"/>
                  </a:lnTo>
                  <a:lnTo>
                    <a:pt x="447" y="52"/>
                  </a:lnTo>
                  <a:lnTo>
                    <a:pt x="440" y="31"/>
                  </a:lnTo>
                  <a:lnTo>
                    <a:pt x="440" y="26"/>
                  </a:lnTo>
                  <a:lnTo>
                    <a:pt x="404" y="14"/>
                  </a:lnTo>
                  <a:lnTo>
                    <a:pt x="395" y="12"/>
                  </a:lnTo>
                  <a:lnTo>
                    <a:pt x="390" y="12"/>
                  </a:lnTo>
                  <a:lnTo>
                    <a:pt x="381" y="12"/>
                  </a:lnTo>
                  <a:lnTo>
                    <a:pt x="362" y="14"/>
                  </a:lnTo>
                  <a:lnTo>
                    <a:pt x="352" y="9"/>
                  </a:lnTo>
                  <a:lnTo>
                    <a:pt x="336" y="9"/>
                  </a:lnTo>
                  <a:lnTo>
                    <a:pt x="329" y="9"/>
                  </a:lnTo>
                  <a:lnTo>
                    <a:pt x="319" y="0"/>
                  </a:lnTo>
                  <a:lnTo>
                    <a:pt x="284" y="9"/>
                  </a:lnTo>
                  <a:lnTo>
                    <a:pt x="274" y="19"/>
                  </a:lnTo>
                  <a:lnTo>
                    <a:pt x="258" y="35"/>
                  </a:lnTo>
                  <a:lnTo>
                    <a:pt x="241" y="52"/>
                  </a:lnTo>
                  <a:lnTo>
                    <a:pt x="225" y="61"/>
                  </a:lnTo>
                  <a:lnTo>
                    <a:pt x="215" y="69"/>
                  </a:lnTo>
                  <a:lnTo>
                    <a:pt x="199" y="69"/>
                  </a:lnTo>
                  <a:lnTo>
                    <a:pt x="180" y="61"/>
                  </a:lnTo>
                  <a:lnTo>
                    <a:pt x="173" y="61"/>
                  </a:lnTo>
                  <a:lnTo>
                    <a:pt x="154" y="61"/>
                  </a:lnTo>
                  <a:lnTo>
                    <a:pt x="147" y="61"/>
                  </a:lnTo>
                  <a:lnTo>
                    <a:pt x="130" y="61"/>
                  </a:lnTo>
                  <a:lnTo>
                    <a:pt x="111" y="61"/>
                  </a:lnTo>
                  <a:lnTo>
                    <a:pt x="104" y="52"/>
                  </a:lnTo>
                  <a:lnTo>
                    <a:pt x="85" y="52"/>
                  </a:lnTo>
                  <a:lnTo>
                    <a:pt x="68" y="52"/>
                  </a:lnTo>
                  <a:lnTo>
                    <a:pt x="52" y="52"/>
                  </a:lnTo>
                  <a:lnTo>
                    <a:pt x="42" y="45"/>
                  </a:lnTo>
                  <a:lnTo>
                    <a:pt x="42" y="35"/>
                  </a:lnTo>
                  <a:lnTo>
                    <a:pt x="42" y="19"/>
                  </a:lnTo>
                  <a:lnTo>
                    <a:pt x="26" y="19"/>
                  </a:lnTo>
                  <a:lnTo>
                    <a:pt x="35" y="19"/>
                  </a:lnTo>
                  <a:lnTo>
                    <a:pt x="16" y="35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7" y="61"/>
                  </a:lnTo>
                  <a:lnTo>
                    <a:pt x="7" y="78"/>
                  </a:lnTo>
                  <a:lnTo>
                    <a:pt x="16" y="85"/>
                  </a:lnTo>
                  <a:lnTo>
                    <a:pt x="16" y="95"/>
                  </a:lnTo>
                  <a:lnTo>
                    <a:pt x="26" y="95"/>
                  </a:lnTo>
                  <a:lnTo>
                    <a:pt x="35" y="95"/>
                  </a:lnTo>
                  <a:lnTo>
                    <a:pt x="42" y="104"/>
                  </a:lnTo>
                  <a:lnTo>
                    <a:pt x="35" y="114"/>
                  </a:lnTo>
                  <a:lnTo>
                    <a:pt x="35" y="121"/>
                  </a:lnTo>
                  <a:lnTo>
                    <a:pt x="16" y="130"/>
                  </a:lnTo>
                  <a:lnTo>
                    <a:pt x="16" y="140"/>
                  </a:lnTo>
                  <a:lnTo>
                    <a:pt x="16" y="156"/>
                  </a:lnTo>
                  <a:lnTo>
                    <a:pt x="7" y="156"/>
                  </a:lnTo>
                  <a:lnTo>
                    <a:pt x="7" y="173"/>
                  </a:lnTo>
                  <a:lnTo>
                    <a:pt x="7" y="182"/>
                  </a:lnTo>
                  <a:lnTo>
                    <a:pt x="7" y="199"/>
                  </a:lnTo>
                  <a:lnTo>
                    <a:pt x="26" y="208"/>
                  </a:lnTo>
                  <a:lnTo>
                    <a:pt x="35" y="215"/>
                  </a:lnTo>
                  <a:lnTo>
                    <a:pt x="42" y="225"/>
                  </a:lnTo>
                  <a:lnTo>
                    <a:pt x="52" y="232"/>
                  </a:lnTo>
                  <a:lnTo>
                    <a:pt x="59" y="241"/>
                  </a:lnTo>
                  <a:lnTo>
                    <a:pt x="59" y="251"/>
                  </a:lnTo>
                  <a:lnTo>
                    <a:pt x="59" y="258"/>
                  </a:lnTo>
                  <a:lnTo>
                    <a:pt x="52" y="267"/>
                  </a:lnTo>
                  <a:lnTo>
                    <a:pt x="52" y="27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65"/>
            <p:cNvSpPr>
              <a:spLocks/>
            </p:cNvSpPr>
            <p:nvPr/>
          </p:nvSpPr>
          <p:spPr bwMode="auto">
            <a:xfrm>
              <a:off x="6197601" y="5046663"/>
              <a:ext cx="709613" cy="450850"/>
            </a:xfrm>
            <a:custGeom>
              <a:avLst/>
              <a:gdLst>
                <a:gd name="T0" fmla="*/ 68 w 447"/>
                <a:gd name="T1" fmla="*/ 277 h 284"/>
                <a:gd name="T2" fmla="*/ 104 w 447"/>
                <a:gd name="T3" fmla="*/ 277 h 284"/>
                <a:gd name="T4" fmla="*/ 130 w 447"/>
                <a:gd name="T5" fmla="*/ 284 h 284"/>
                <a:gd name="T6" fmla="*/ 147 w 447"/>
                <a:gd name="T7" fmla="*/ 267 h 284"/>
                <a:gd name="T8" fmla="*/ 163 w 447"/>
                <a:gd name="T9" fmla="*/ 258 h 284"/>
                <a:gd name="T10" fmla="*/ 173 w 447"/>
                <a:gd name="T11" fmla="*/ 258 h 284"/>
                <a:gd name="T12" fmla="*/ 189 w 447"/>
                <a:gd name="T13" fmla="*/ 267 h 284"/>
                <a:gd name="T14" fmla="*/ 199 w 447"/>
                <a:gd name="T15" fmla="*/ 277 h 284"/>
                <a:gd name="T16" fmla="*/ 225 w 447"/>
                <a:gd name="T17" fmla="*/ 267 h 284"/>
                <a:gd name="T18" fmla="*/ 251 w 447"/>
                <a:gd name="T19" fmla="*/ 267 h 284"/>
                <a:gd name="T20" fmla="*/ 274 w 447"/>
                <a:gd name="T21" fmla="*/ 258 h 284"/>
                <a:gd name="T22" fmla="*/ 303 w 447"/>
                <a:gd name="T23" fmla="*/ 251 h 284"/>
                <a:gd name="T24" fmla="*/ 293 w 447"/>
                <a:gd name="T25" fmla="*/ 232 h 284"/>
                <a:gd name="T26" fmla="*/ 310 w 447"/>
                <a:gd name="T27" fmla="*/ 232 h 284"/>
                <a:gd name="T28" fmla="*/ 322 w 447"/>
                <a:gd name="T29" fmla="*/ 225 h 284"/>
                <a:gd name="T30" fmla="*/ 333 w 447"/>
                <a:gd name="T31" fmla="*/ 208 h 284"/>
                <a:gd name="T32" fmla="*/ 345 w 447"/>
                <a:gd name="T33" fmla="*/ 199 h 284"/>
                <a:gd name="T34" fmla="*/ 362 w 447"/>
                <a:gd name="T35" fmla="*/ 199 h 284"/>
                <a:gd name="T36" fmla="*/ 371 w 447"/>
                <a:gd name="T37" fmla="*/ 208 h 284"/>
                <a:gd name="T38" fmla="*/ 397 w 447"/>
                <a:gd name="T39" fmla="*/ 208 h 284"/>
                <a:gd name="T40" fmla="*/ 423 w 447"/>
                <a:gd name="T41" fmla="*/ 199 h 284"/>
                <a:gd name="T42" fmla="*/ 414 w 447"/>
                <a:gd name="T43" fmla="*/ 182 h 284"/>
                <a:gd name="T44" fmla="*/ 404 w 447"/>
                <a:gd name="T45" fmla="*/ 163 h 284"/>
                <a:gd name="T46" fmla="*/ 378 w 447"/>
                <a:gd name="T47" fmla="*/ 173 h 284"/>
                <a:gd name="T48" fmla="*/ 378 w 447"/>
                <a:gd name="T49" fmla="*/ 147 h 284"/>
                <a:gd name="T50" fmla="*/ 397 w 447"/>
                <a:gd name="T51" fmla="*/ 140 h 284"/>
                <a:gd name="T52" fmla="*/ 404 w 447"/>
                <a:gd name="T53" fmla="*/ 121 h 284"/>
                <a:gd name="T54" fmla="*/ 397 w 447"/>
                <a:gd name="T55" fmla="*/ 95 h 284"/>
                <a:gd name="T56" fmla="*/ 404 w 447"/>
                <a:gd name="T57" fmla="*/ 78 h 284"/>
                <a:gd name="T58" fmla="*/ 423 w 447"/>
                <a:gd name="T59" fmla="*/ 61 h 284"/>
                <a:gd name="T60" fmla="*/ 447 w 447"/>
                <a:gd name="T61" fmla="*/ 52 h 284"/>
                <a:gd name="T62" fmla="*/ 440 w 447"/>
                <a:gd name="T63" fmla="*/ 26 h 284"/>
                <a:gd name="T64" fmla="*/ 395 w 447"/>
                <a:gd name="T65" fmla="*/ 12 h 284"/>
                <a:gd name="T66" fmla="*/ 381 w 447"/>
                <a:gd name="T67" fmla="*/ 12 h 284"/>
                <a:gd name="T68" fmla="*/ 352 w 447"/>
                <a:gd name="T69" fmla="*/ 9 h 284"/>
                <a:gd name="T70" fmla="*/ 329 w 447"/>
                <a:gd name="T71" fmla="*/ 9 h 284"/>
                <a:gd name="T72" fmla="*/ 284 w 447"/>
                <a:gd name="T73" fmla="*/ 9 h 284"/>
                <a:gd name="T74" fmla="*/ 258 w 447"/>
                <a:gd name="T75" fmla="*/ 35 h 284"/>
                <a:gd name="T76" fmla="*/ 225 w 447"/>
                <a:gd name="T77" fmla="*/ 61 h 284"/>
                <a:gd name="T78" fmla="*/ 199 w 447"/>
                <a:gd name="T79" fmla="*/ 69 h 284"/>
                <a:gd name="T80" fmla="*/ 173 w 447"/>
                <a:gd name="T81" fmla="*/ 61 h 284"/>
                <a:gd name="T82" fmla="*/ 147 w 447"/>
                <a:gd name="T83" fmla="*/ 61 h 284"/>
                <a:gd name="T84" fmla="*/ 111 w 447"/>
                <a:gd name="T85" fmla="*/ 61 h 284"/>
                <a:gd name="T86" fmla="*/ 85 w 447"/>
                <a:gd name="T87" fmla="*/ 52 h 284"/>
                <a:gd name="T88" fmla="*/ 52 w 447"/>
                <a:gd name="T89" fmla="*/ 52 h 284"/>
                <a:gd name="T90" fmla="*/ 42 w 447"/>
                <a:gd name="T91" fmla="*/ 35 h 284"/>
                <a:gd name="T92" fmla="*/ 26 w 447"/>
                <a:gd name="T93" fmla="*/ 19 h 284"/>
                <a:gd name="T94" fmla="*/ 16 w 447"/>
                <a:gd name="T95" fmla="*/ 35 h 284"/>
                <a:gd name="T96" fmla="*/ 0 w 447"/>
                <a:gd name="T97" fmla="*/ 45 h 284"/>
                <a:gd name="T98" fmla="*/ 7 w 447"/>
                <a:gd name="T99" fmla="*/ 78 h 284"/>
                <a:gd name="T100" fmla="*/ 16 w 447"/>
                <a:gd name="T101" fmla="*/ 95 h 284"/>
                <a:gd name="T102" fmla="*/ 35 w 447"/>
                <a:gd name="T103" fmla="*/ 95 h 284"/>
                <a:gd name="T104" fmla="*/ 35 w 447"/>
                <a:gd name="T105" fmla="*/ 114 h 284"/>
                <a:gd name="T106" fmla="*/ 16 w 447"/>
                <a:gd name="T107" fmla="*/ 130 h 284"/>
                <a:gd name="T108" fmla="*/ 16 w 447"/>
                <a:gd name="T109" fmla="*/ 156 h 284"/>
                <a:gd name="T110" fmla="*/ 7 w 447"/>
                <a:gd name="T111" fmla="*/ 173 h 284"/>
                <a:gd name="T112" fmla="*/ 7 w 447"/>
                <a:gd name="T113" fmla="*/ 199 h 284"/>
                <a:gd name="T114" fmla="*/ 35 w 447"/>
                <a:gd name="T115" fmla="*/ 215 h 284"/>
                <a:gd name="T116" fmla="*/ 52 w 447"/>
                <a:gd name="T117" fmla="*/ 232 h 284"/>
                <a:gd name="T118" fmla="*/ 59 w 447"/>
                <a:gd name="T119" fmla="*/ 251 h 284"/>
                <a:gd name="T120" fmla="*/ 52 w 447"/>
                <a:gd name="T121" fmla="*/ 26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7" h="284">
                  <a:moveTo>
                    <a:pt x="52" y="277"/>
                  </a:moveTo>
                  <a:lnTo>
                    <a:pt x="68" y="277"/>
                  </a:lnTo>
                  <a:lnTo>
                    <a:pt x="85" y="277"/>
                  </a:lnTo>
                  <a:lnTo>
                    <a:pt x="104" y="277"/>
                  </a:lnTo>
                  <a:lnTo>
                    <a:pt x="121" y="277"/>
                  </a:lnTo>
                  <a:lnTo>
                    <a:pt x="130" y="284"/>
                  </a:lnTo>
                  <a:lnTo>
                    <a:pt x="147" y="277"/>
                  </a:lnTo>
                  <a:lnTo>
                    <a:pt x="147" y="267"/>
                  </a:lnTo>
                  <a:lnTo>
                    <a:pt x="154" y="267"/>
                  </a:lnTo>
                  <a:lnTo>
                    <a:pt x="163" y="258"/>
                  </a:lnTo>
                  <a:lnTo>
                    <a:pt x="173" y="267"/>
                  </a:lnTo>
                  <a:lnTo>
                    <a:pt x="173" y="258"/>
                  </a:lnTo>
                  <a:lnTo>
                    <a:pt x="180" y="258"/>
                  </a:lnTo>
                  <a:lnTo>
                    <a:pt x="189" y="267"/>
                  </a:lnTo>
                  <a:lnTo>
                    <a:pt x="199" y="267"/>
                  </a:lnTo>
                  <a:lnTo>
                    <a:pt x="199" y="277"/>
                  </a:lnTo>
                  <a:lnTo>
                    <a:pt x="215" y="267"/>
                  </a:lnTo>
                  <a:lnTo>
                    <a:pt x="225" y="267"/>
                  </a:lnTo>
                  <a:lnTo>
                    <a:pt x="232" y="267"/>
                  </a:lnTo>
                  <a:lnTo>
                    <a:pt x="251" y="267"/>
                  </a:lnTo>
                  <a:lnTo>
                    <a:pt x="258" y="258"/>
                  </a:lnTo>
                  <a:lnTo>
                    <a:pt x="274" y="258"/>
                  </a:lnTo>
                  <a:lnTo>
                    <a:pt x="293" y="258"/>
                  </a:lnTo>
                  <a:lnTo>
                    <a:pt x="303" y="251"/>
                  </a:lnTo>
                  <a:lnTo>
                    <a:pt x="293" y="241"/>
                  </a:lnTo>
                  <a:lnTo>
                    <a:pt x="293" y="232"/>
                  </a:lnTo>
                  <a:lnTo>
                    <a:pt x="303" y="232"/>
                  </a:lnTo>
                  <a:lnTo>
                    <a:pt x="310" y="232"/>
                  </a:lnTo>
                  <a:lnTo>
                    <a:pt x="310" y="225"/>
                  </a:lnTo>
                  <a:lnTo>
                    <a:pt x="322" y="225"/>
                  </a:lnTo>
                  <a:lnTo>
                    <a:pt x="324" y="208"/>
                  </a:lnTo>
                  <a:lnTo>
                    <a:pt x="333" y="208"/>
                  </a:lnTo>
                  <a:lnTo>
                    <a:pt x="336" y="208"/>
                  </a:lnTo>
                  <a:lnTo>
                    <a:pt x="345" y="199"/>
                  </a:lnTo>
                  <a:lnTo>
                    <a:pt x="352" y="199"/>
                  </a:lnTo>
                  <a:lnTo>
                    <a:pt x="362" y="199"/>
                  </a:lnTo>
                  <a:lnTo>
                    <a:pt x="371" y="199"/>
                  </a:lnTo>
                  <a:lnTo>
                    <a:pt x="371" y="208"/>
                  </a:lnTo>
                  <a:lnTo>
                    <a:pt x="378" y="208"/>
                  </a:lnTo>
                  <a:lnTo>
                    <a:pt x="397" y="208"/>
                  </a:lnTo>
                  <a:lnTo>
                    <a:pt x="423" y="208"/>
                  </a:lnTo>
                  <a:lnTo>
                    <a:pt x="423" y="199"/>
                  </a:lnTo>
                  <a:lnTo>
                    <a:pt x="423" y="182"/>
                  </a:lnTo>
                  <a:lnTo>
                    <a:pt x="414" y="182"/>
                  </a:lnTo>
                  <a:lnTo>
                    <a:pt x="404" y="173"/>
                  </a:lnTo>
                  <a:lnTo>
                    <a:pt x="404" y="163"/>
                  </a:lnTo>
                  <a:lnTo>
                    <a:pt x="388" y="163"/>
                  </a:lnTo>
                  <a:lnTo>
                    <a:pt x="378" y="173"/>
                  </a:lnTo>
                  <a:lnTo>
                    <a:pt x="378" y="156"/>
                  </a:lnTo>
                  <a:lnTo>
                    <a:pt x="378" y="147"/>
                  </a:lnTo>
                  <a:lnTo>
                    <a:pt x="388" y="140"/>
                  </a:lnTo>
                  <a:lnTo>
                    <a:pt x="397" y="140"/>
                  </a:lnTo>
                  <a:lnTo>
                    <a:pt x="397" y="130"/>
                  </a:lnTo>
                  <a:lnTo>
                    <a:pt x="404" y="121"/>
                  </a:lnTo>
                  <a:lnTo>
                    <a:pt x="397" y="114"/>
                  </a:lnTo>
                  <a:lnTo>
                    <a:pt x="397" y="95"/>
                  </a:lnTo>
                  <a:lnTo>
                    <a:pt x="404" y="95"/>
                  </a:lnTo>
                  <a:lnTo>
                    <a:pt x="404" y="78"/>
                  </a:lnTo>
                  <a:lnTo>
                    <a:pt x="404" y="61"/>
                  </a:lnTo>
                  <a:lnTo>
                    <a:pt x="423" y="61"/>
                  </a:lnTo>
                  <a:lnTo>
                    <a:pt x="440" y="61"/>
                  </a:lnTo>
                  <a:lnTo>
                    <a:pt x="447" y="52"/>
                  </a:lnTo>
                  <a:lnTo>
                    <a:pt x="440" y="31"/>
                  </a:lnTo>
                  <a:lnTo>
                    <a:pt x="440" y="26"/>
                  </a:lnTo>
                  <a:lnTo>
                    <a:pt x="404" y="14"/>
                  </a:lnTo>
                  <a:lnTo>
                    <a:pt x="395" y="12"/>
                  </a:lnTo>
                  <a:lnTo>
                    <a:pt x="390" y="12"/>
                  </a:lnTo>
                  <a:lnTo>
                    <a:pt x="381" y="12"/>
                  </a:lnTo>
                  <a:lnTo>
                    <a:pt x="362" y="14"/>
                  </a:lnTo>
                  <a:lnTo>
                    <a:pt x="352" y="9"/>
                  </a:lnTo>
                  <a:lnTo>
                    <a:pt x="336" y="9"/>
                  </a:lnTo>
                  <a:lnTo>
                    <a:pt x="329" y="9"/>
                  </a:lnTo>
                  <a:lnTo>
                    <a:pt x="319" y="0"/>
                  </a:lnTo>
                  <a:lnTo>
                    <a:pt x="284" y="9"/>
                  </a:lnTo>
                  <a:lnTo>
                    <a:pt x="274" y="19"/>
                  </a:lnTo>
                  <a:lnTo>
                    <a:pt x="258" y="35"/>
                  </a:lnTo>
                  <a:lnTo>
                    <a:pt x="241" y="52"/>
                  </a:lnTo>
                  <a:lnTo>
                    <a:pt x="225" y="61"/>
                  </a:lnTo>
                  <a:lnTo>
                    <a:pt x="215" y="69"/>
                  </a:lnTo>
                  <a:lnTo>
                    <a:pt x="199" y="69"/>
                  </a:lnTo>
                  <a:lnTo>
                    <a:pt x="180" y="61"/>
                  </a:lnTo>
                  <a:lnTo>
                    <a:pt x="173" y="61"/>
                  </a:lnTo>
                  <a:lnTo>
                    <a:pt x="154" y="61"/>
                  </a:lnTo>
                  <a:lnTo>
                    <a:pt x="147" y="61"/>
                  </a:lnTo>
                  <a:lnTo>
                    <a:pt x="130" y="61"/>
                  </a:lnTo>
                  <a:lnTo>
                    <a:pt x="111" y="61"/>
                  </a:lnTo>
                  <a:lnTo>
                    <a:pt x="104" y="52"/>
                  </a:lnTo>
                  <a:lnTo>
                    <a:pt x="85" y="52"/>
                  </a:lnTo>
                  <a:lnTo>
                    <a:pt x="68" y="52"/>
                  </a:lnTo>
                  <a:lnTo>
                    <a:pt x="52" y="52"/>
                  </a:lnTo>
                  <a:lnTo>
                    <a:pt x="42" y="45"/>
                  </a:lnTo>
                  <a:lnTo>
                    <a:pt x="42" y="35"/>
                  </a:lnTo>
                  <a:lnTo>
                    <a:pt x="42" y="19"/>
                  </a:lnTo>
                  <a:lnTo>
                    <a:pt x="26" y="19"/>
                  </a:lnTo>
                  <a:lnTo>
                    <a:pt x="35" y="19"/>
                  </a:lnTo>
                  <a:lnTo>
                    <a:pt x="16" y="35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7" y="61"/>
                  </a:lnTo>
                  <a:lnTo>
                    <a:pt x="7" y="78"/>
                  </a:lnTo>
                  <a:lnTo>
                    <a:pt x="16" y="85"/>
                  </a:lnTo>
                  <a:lnTo>
                    <a:pt x="16" y="95"/>
                  </a:lnTo>
                  <a:lnTo>
                    <a:pt x="26" y="95"/>
                  </a:lnTo>
                  <a:lnTo>
                    <a:pt x="35" y="95"/>
                  </a:lnTo>
                  <a:lnTo>
                    <a:pt x="42" y="104"/>
                  </a:lnTo>
                  <a:lnTo>
                    <a:pt x="35" y="114"/>
                  </a:lnTo>
                  <a:lnTo>
                    <a:pt x="35" y="121"/>
                  </a:lnTo>
                  <a:lnTo>
                    <a:pt x="16" y="130"/>
                  </a:lnTo>
                  <a:lnTo>
                    <a:pt x="16" y="140"/>
                  </a:lnTo>
                  <a:lnTo>
                    <a:pt x="16" y="156"/>
                  </a:lnTo>
                  <a:lnTo>
                    <a:pt x="7" y="156"/>
                  </a:lnTo>
                  <a:lnTo>
                    <a:pt x="7" y="173"/>
                  </a:lnTo>
                  <a:lnTo>
                    <a:pt x="7" y="182"/>
                  </a:lnTo>
                  <a:lnTo>
                    <a:pt x="7" y="199"/>
                  </a:lnTo>
                  <a:lnTo>
                    <a:pt x="26" y="208"/>
                  </a:lnTo>
                  <a:lnTo>
                    <a:pt x="35" y="215"/>
                  </a:lnTo>
                  <a:lnTo>
                    <a:pt x="42" y="225"/>
                  </a:lnTo>
                  <a:lnTo>
                    <a:pt x="52" y="232"/>
                  </a:lnTo>
                  <a:lnTo>
                    <a:pt x="59" y="241"/>
                  </a:lnTo>
                  <a:lnTo>
                    <a:pt x="59" y="251"/>
                  </a:lnTo>
                  <a:lnTo>
                    <a:pt x="59" y="258"/>
                  </a:lnTo>
                  <a:lnTo>
                    <a:pt x="52" y="267"/>
                  </a:lnTo>
                  <a:lnTo>
                    <a:pt x="52" y="27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66"/>
            <p:cNvSpPr>
              <a:spLocks/>
            </p:cNvSpPr>
            <p:nvPr/>
          </p:nvSpPr>
          <p:spPr bwMode="auto">
            <a:xfrm>
              <a:off x="6010276" y="4425950"/>
              <a:ext cx="987425" cy="741363"/>
            </a:xfrm>
            <a:custGeom>
              <a:avLst/>
              <a:gdLst>
                <a:gd name="T0" fmla="*/ 137 w 622"/>
                <a:gd name="T1" fmla="*/ 391 h 467"/>
                <a:gd name="T2" fmla="*/ 137 w 622"/>
                <a:gd name="T3" fmla="*/ 365 h 467"/>
                <a:gd name="T4" fmla="*/ 94 w 622"/>
                <a:gd name="T5" fmla="*/ 374 h 467"/>
                <a:gd name="T6" fmla="*/ 59 w 622"/>
                <a:gd name="T7" fmla="*/ 365 h 467"/>
                <a:gd name="T8" fmla="*/ 52 w 622"/>
                <a:gd name="T9" fmla="*/ 348 h 467"/>
                <a:gd name="T10" fmla="*/ 52 w 622"/>
                <a:gd name="T11" fmla="*/ 322 h 467"/>
                <a:gd name="T12" fmla="*/ 26 w 622"/>
                <a:gd name="T13" fmla="*/ 313 h 467"/>
                <a:gd name="T14" fmla="*/ 16 w 622"/>
                <a:gd name="T15" fmla="*/ 280 h 467"/>
                <a:gd name="T16" fmla="*/ 9 w 622"/>
                <a:gd name="T17" fmla="*/ 254 h 467"/>
                <a:gd name="T18" fmla="*/ 9 w 622"/>
                <a:gd name="T19" fmla="*/ 237 h 467"/>
                <a:gd name="T20" fmla="*/ 35 w 622"/>
                <a:gd name="T21" fmla="*/ 202 h 467"/>
                <a:gd name="T22" fmla="*/ 52 w 622"/>
                <a:gd name="T23" fmla="*/ 176 h 467"/>
                <a:gd name="T24" fmla="*/ 78 w 622"/>
                <a:gd name="T25" fmla="*/ 159 h 467"/>
                <a:gd name="T26" fmla="*/ 87 w 622"/>
                <a:gd name="T27" fmla="*/ 107 h 467"/>
                <a:gd name="T28" fmla="*/ 113 w 622"/>
                <a:gd name="T29" fmla="*/ 90 h 467"/>
                <a:gd name="T30" fmla="*/ 139 w 622"/>
                <a:gd name="T31" fmla="*/ 64 h 467"/>
                <a:gd name="T32" fmla="*/ 139 w 622"/>
                <a:gd name="T33" fmla="*/ 31 h 467"/>
                <a:gd name="T34" fmla="*/ 191 w 622"/>
                <a:gd name="T35" fmla="*/ 41 h 467"/>
                <a:gd name="T36" fmla="*/ 227 w 622"/>
                <a:gd name="T37" fmla="*/ 38 h 467"/>
                <a:gd name="T38" fmla="*/ 276 w 622"/>
                <a:gd name="T39" fmla="*/ 45 h 467"/>
                <a:gd name="T40" fmla="*/ 309 w 622"/>
                <a:gd name="T41" fmla="*/ 26 h 467"/>
                <a:gd name="T42" fmla="*/ 343 w 622"/>
                <a:gd name="T43" fmla="*/ 19 h 467"/>
                <a:gd name="T44" fmla="*/ 388 w 622"/>
                <a:gd name="T45" fmla="*/ 8 h 467"/>
                <a:gd name="T46" fmla="*/ 440 w 622"/>
                <a:gd name="T47" fmla="*/ 38 h 467"/>
                <a:gd name="T48" fmla="*/ 475 w 622"/>
                <a:gd name="T49" fmla="*/ 81 h 467"/>
                <a:gd name="T50" fmla="*/ 492 w 622"/>
                <a:gd name="T51" fmla="*/ 116 h 467"/>
                <a:gd name="T52" fmla="*/ 518 w 622"/>
                <a:gd name="T53" fmla="*/ 150 h 467"/>
                <a:gd name="T54" fmla="*/ 508 w 622"/>
                <a:gd name="T55" fmla="*/ 176 h 467"/>
                <a:gd name="T56" fmla="*/ 518 w 622"/>
                <a:gd name="T57" fmla="*/ 202 h 467"/>
                <a:gd name="T58" fmla="*/ 518 w 622"/>
                <a:gd name="T59" fmla="*/ 244 h 467"/>
                <a:gd name="T60" fmla="*/ 553 w 622"/>
                <a:gd name="T61" fmla="*/ 258 h 467"/>
                <a:gd name="T62" fmla="*/ 572 w 622"/>
                <a:gd name="T63" fmla="*/ 249 h 467"/>
                <a:gd name="T64" fmla="*/ 603 w 622"/>
                <a:gd name="T65" fmla="*/ 258 h 467"/>
                <a:gd name="T66" fmla="*/ 622 w 622"/>
                <a:gd name="T67" fmla="*/ 296 h 467"/>
                <a:gd name="T68" fmla="*/ 603 w 622"/>
                <a:gd name="T69" fmla="*/ 322 h 467"/>
                <a:gd name="T70" fmla="*/ 586 w 622"/>
                <a:gd name="T71" fmla="*/ 313 h 467"/>
                <a:gd name="T72" fmla="*/ 570 w 622"/>
                <a:gd name="T73" fmla="*/ 322 h 467"/>
                <a:gd name="T74" fmla="*/ 570 w 622"/>
                <a:gd name="T75" fmla="*/ 348 h 467"/>
                <a:gd name="T76" fmla="*/ 560 w 622"/>
                <a:gd name="T77" fmla="*/ 365 h 467"/>
                <a:gd name="T78" fmla="*/ 570 w 622"/>
                <a:gd name="T79" fmla="*/ 400 h 467"/>
                <a:gd name="T80" fmla="*/ 560 w 622"/>
                <a:gd name="T81" fmla="*/ 429 h 467"/>
                <a:gd name="T82" fmla="*/ 508 w 622"/>
                <a:gd name="T83" fmla="*/ 407 h 467"/>
                <a:gd name="T84" fmla="*/ 473 w 622"/>
                <a:gd name="T85" fmla="*/ 405 h 467"/>
                <a:gd name="T86" fmla="*/ 440 w 622"/>
                <a:gd name="T87" fmla="*/ 396 h 467"/>
                <a:gd name="T88" fmla="*/ 383 w 622"/>
                <a:gd name="T89" fmla="*/ 429 h 467"/>
                <a:gd name="T90" fmla="*/ 338 w 622"/>
                <a:gd name="T91" fmla="*/ 462 h 467"/>
                <a:gd name="T92" fmla="*/ 293 w 622"/>
                <a:gd name="T93" fmla="*/ 457 h 467"/>
                <a:gd name="T94" fmla="*/ 250 w 622"/>
                <a:gd name="T95" fmla="*/ 457 h 467"/>
                <a:gd name="T96" fmla="*/ 208 w 622"/>
                <a:gd name="T97" fmla="*/ 450 h 467"/>
                <a:gd name="T98" fmla="*/ 163 w 622"/>
                <a:gd name="T99" fmla="*/ 445 h 467"/>
                <a:gd name="T100" fmla="*/ 156 w 622"/>
                <a:gd name="T101" fmla="*/ 41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2" h="467">
                  <a:moveTo>
                    <a:pt x="156" y="412"/>
                  </a:moveTo>
                  <a:lnTo>
                    <a:pt x="146" y="396"/>
                  </a:lnTo>
                  <a:lnTo>
                    <a:pt x="137" y="391"/>
                  </a:lnTo>
                  <a:lnTo>
                    <a:pt x="137" y="381"/>
                  </a:lnTo>
                  <a:lnTo>
                    <a:pt x="146" y="374"/>
                  </a:lnTo>
                  <a:lnTo>
                    <a:pt x="137" y="365"/>
                  </a:lnTo>
                  <a:lnTo>
                    <a:pt x="120" y="374"/>
                  </a:lnTo>
                  <a:lnTo>
                    <a:pt x="113" y="381"/>
                  </a:lnTo>
                  <a:lnTo>
                    <a:pt x="94" y="374"/>
                  </a:lnTo>
                  <a:lnTo>
                    <a:pt x="85" y="365"/>
                  </a:lnTo>
                  <a:lnTo>
                    <a:pt x="78" y="365"/>
                  </a:lnTo>
                  <a:lnTo>
                    <a:pt x="59" y="365"/>
                  </a:lnTo>
                  <a:lnTo>
                    <a:pt x="52" y="365"/>
                  </a:lnTo>
                  <a:lnTo>
                    <a:pt x="52" y="355"/>
                  </a:lnTo>
                  <a:lnTo>
                    <a:pt x="52" y="348"/>
                  </a:lnTo>
                  <a:lnTo>
                    <a:pt x="59" y="339"/>
                  </a:lnTo>
                  <a:lnTo>
                    <a:pt x="59" y="332"/>
                  </a:lnTo>
                  <a:lnTo>
                    <a:pt x="52" y="322"/>
                  </a:lnTo>
                  <a:lnTo>
                    <a:pt x="42" y="313"/>
                  </a:lnTo>
                  <a:lnTo>
                    <a:pt x="35" y="313"/>
                  </a:lnTo>
                  <a:lnTo>
                    <a:pt x="26" y="313"/>
                  </a:lnTo>
                  <a:lnTo>
                    <a:pt x="26" y="296"/>
                  </a:lnTo>
                  <a:lnTo>
                    <a:pt x="16" y="287"/>
                  </a:lnTo>
                  <a:lnTo>
                    <a:pt x="16" y="280"/>
                  </a:lnTo>
                  <a:lnTo>
                    <a:pt x="16" y="261"/>
                  </a:lnTo>
                  <a:lnTo>
                    <a:pt x="16" y="254"/>
                  </a:lnTo>
                  <a:lnTo>
                    <a:pt x="9" y="254"/>
                  </a:lnTo>
                  <a:lnTo>
                    <a:pt x="0" y="254"/>
                  </a:lnTo>
                  <a:lnTo>
                    <a:pt x="9" y="237"/>
                  </a:lnTo>
                  <a:lnTo>
                    <a:pt x="9" y="237"/>
                  </a:lnTo>
                  <a:lnTo>
                    <a:pt x="18" y="218"/>
                  </a:lnTo>
                  <a:lnTo>
                    <a:pt x="26" y="211"/>
                  </a:lnTo>
                  <a:lnTo>
                    <a:pt x="35" y="202"/>
                  </a:lnTo>
                  <a:lnTo>
                    <a:pt x="44" y="194"/>
                  </a:lnTo>
                  <a:lnTo>
                    <a:pt x="52" y="185"/>
                  </a:lnTo>
                  <a:lnTo>
                    <a:pt x="52" y="176"/>
                  </a:lnTo>
                  <a:lnTo>
                    <a:pt x="61" y="176"/>
                  </a:lnTo>
                  <a:lnTo>
                    <a:pt x="68" y="168"/>
                  </a:lnTo>
                  <a:lnTo>
                    <a:pt x="78" y="159"/>
                  </a:lnTo>
                  <a:lnTo>
                    <a:pt x="78" y="133"/>
                  </a:lnTo>
                  <a:lnTo>
                    <a:pt x="87" y="124"/>
                  </a:lnTo>
                  <a:lnTo>
                    <a:pt x="87" y="107"/>
                  </a:lnTo>
                  <a:lnTo>
                    <a:pt x="94" y="100"/>
                  </a:lnTo>
                  <a:lnTo>
                    <a:pt x="104" y="90"/>
                  </a:lnTo>
                  <a:lnTo>
                    <a:pt x="113" y="90"/>
                  </a:lnTo>
                  <a:lnTo>
                    <a:pt x="120" y="81"/>
                  </a:lnTo>
                  <a:lnTo>
                    <a:pt x="130" y="74"/>
                  </a:lnTo>
                  <a:lnTo>
                    <a:pt x="139" y="64"/>
                  </a:lnTo>
                  <a:lnTo>
                    <a:pt x="139" y="55"/>
                  </a:lnTo>
                  <a:lnTo>
                    <a:pt x="123" y="36"/>
                  </a:lnTo>
                  <a:lnTo>
                    <a:pt x="139" y="31"/>
                  </a:lnTo>
                  <a:lnTo>
                    <a:pt x="163" y="31"/>
                  </a:lnTo>
                  <a:lnTo>
                    <a:pt x="179" y="36"/>
                  </a:lnTo>
                  <a:lnTo>
                    <a:pt x="191" y="41"/>
                  </a:lnTo>
                  <a:lnTo>
                    <a:pt x="201" y="45"/>
                  </a:lnTo>
                  <a:lnTo>
                    <a:pt x="217" y="50"/>
                  </a:lnTo>
                  <a:lnTo>
                    <a:pt x="227" y="38"/>
                  </a:lnTo>
                  <a:lnTo>
                    <a:pt x="241" y="36"/>
                  </a:lnTo>
                  <a:lnTo>
                    <a:pt x="250" y="36"/>
                  </a:lnTo>
                  <a:lnTo>
                    <a:pt x="276" y="45"/>
                  </a:lnTo>
                  <a:lnTo>
                    <a:pt x="286" y="41"/>
                  </a:lnTo>
                  <a:lnTo>
                    <a:pt x="302" y="24"/>
                  </a:lnTo>
                  <a:lnTo>
                    <a:pt x="309" y="26"/>
                  </a:lnTo>
                  <a:lnTo>
                    <a:pt x="324" y="26"/>
                  </a:lnTo>
                  <a:lnTo>
                    <a:pt x="340" y="24"/>
                  </a:lnTo>
                  <a:lnTo>
                    <a:pt x="343" y="19"/>
                  </a:lnTo>
                  <a:lnTo>
                    <a:pt x="347" y="10"/>
                  </a:lnTo>
                  <a:lnTo>
                    <a:pt x="371" y="0"/>
                  </a:lnTo>
                  <a:lnTo>
                    <a:pt x="388" y="8"/>
                  </a:lnTo>
                  <a:lnTo>
                    <a:pt x="404" y="12"/>
                  </a:lnTo>
                  <a:lnTo>
                    <a:pt x="414" y="22"/>
                  </a:lnTo>
                  <a:lnTo>
                    <a:pt x="440" y="38"/>
                  </a:lnTo>
                  <a:lnTo>
                    <a:pt x="435" y="69"/>
                  </a:lnTo>
                  <a:lnTo>
                    <a:pt x="456" y="71"/>
                  </a:lnTo>
                  <a:lnTo>
                    <a:pt x="475" y="81"/>
                  </a:lnTo>
                  <a:lnTo>
                    <a:pt x="475" y="97"/>
                  </a:lnTo>
                  <a:lnTo>
                    <a:pt x="482" y="107"/>
                  </a:lnTo>
                  <a:lnTo>
                    <a:pt x="492" y="116"/>
                  </a:lnTo>
                  <a:lnTo>
                    <a:pt x="508" y="124"/>
                  </a:lnTo>
                  <a:lnTo>
                    <a:pt x="508" y="133"/>
                  </a:lnTo>
                  <a:lnTo>
                    <a:pt x="518" y="150"/>
                  </a:lnTo>
                  <a:lnTo>
                    <a:pt x="518" y="159"/>
                  </a:lnTo>
                  <a:lnTo>
                    <a:pt x="518" y="176"/>
                  </a:lnTo>
                  <a:lnTo>
                    <a:pt x="508" y="176"/>
                  </a:lnTo>
                  <a:lnTo>
                    <a:pt x="508" y="183"/>
                  </a:lnTo>
                  <a:lnTo>
                    <a:pt x="508" y="192"/>
                  </a:lnTo>
                  <a:lnTo>
                    <a:pt x="518" y="202"/>
                  </a:lnTo>
                  <a:lnTo>
                    <a:pt x="518" y="209"/>
                  </a:lnTo>
                  <a:lnTo>
                    <a:pt x="518" y="228"/>
                  </a:lnTo>
                  <a:lnTo>
                    <a:pt x="518" y="244"/>
                  </a:lnTo>
                  <a:lnTo>
                    <a:pt x="527" y="258"/>
                  </a:lnTo>
                  <a:lnTo>
                    <a:pt x="544" y="254"/>
                  </a:lnTo>
                  <a:lnTo>
                    <a:pt x="553" y="258"/>
                  </a:lnTo>
                  <a:lnTo>
                    <a:pt x="560" y="263"/>
                  </a:lnTo>
                  <a:lnTo>
                    <a:pt x="565" y="258"/>
                  </a:lnTo>
                  <a:lnTo>
                    <a:pt x="572" y="249"/>
                  </a:lnTo>
                  <a:lnTo>
                    <a:pt x="591" y="254"/>
                  </a:lnTo>
                  <a:lnTo>
                    <a:pt x="598" y="256"/>
                  </a:lnTo>
                  <a:lnTo>
                    <a:pt x="603" y="258"/>
                  </a:lnTo>
                  <a:lnTo>
                    <a:pt x="615" y="275"/>
                  </a:lnTo>
                  <a:lnTo>
                    <a:pt x="622" y="261"/>
                  </a:lnTo>
                  <a:lnTo>
                    <a:pt x="622" y="296"/>
                  </a:lnTo>
                  <a:lnTo>
                    <a:pt x="612" y="313"/>
                  </a:lnTo>
                  <a:lnTo>
                    <a:pt x="603" y="313"/>
                  </a:lnTo>
                  <a:lnTo>
                    <a:pt x="603" y="322"/>
                  </a:lnTo>
                  <a:lnTo>
                    <a:pt x="596" y="332"/>
                  </a:lnTo>
                  <a:lnTo>
                    <a:pt x="586" y="332"/>
                  </a:lnTo>
                  <a:lnTo>
                    <a:pt x="586" y="313"/>
                  </a:lnTo>
                  <a:lnTo>
                    <a:pt x="577" y="306"/>
                  </a:lnTo>
                  <a:lnTo>
                    <a:pt x="570" y="313"/>
                  </a:lnTo>
                  <a:lnTo>
                    <a:pt x="570" y="322"/>
                  </a:lnTo>
                  <a:lnTo>
                    <a:pt x="560" y="339"/>
                  </a:lnTo>
                  <a:lnTo>
                    <a:pt x="560" y="348"/>
                  </a:lnTo>
                  <a:lnTo>
                    <a:pt x="570" y="348"/>
                  </a:lnTo>
                  <a:lnTo>
                    <a:pt x="577" y="348"/>
                  </a:lnTo>
                  <a:lnTo>
                    <a:pt x="570" y="355"/>
                  </a:lnTo>
                  <a:lnTo>
                    <a:pt x="560" y="365"/>
                  </a:lnTo>
                  <a:lnTo>
                    <a:pt x="560" y="374"/>
                  </a:lnTo>
                  <a:lnTo>
                    <a:pt x="560" y="391"/>
                  </a:lnTo>
                  <a:lnTo>
                    <a:pt x="570" y="400"/>
                  </a:lnTo>
                  <a:lnTo>
                    <a:pt x="560" y="417"/>
                  </a:lnTo>
                  <a:lnTo>
                    <a:pt x="560" y="424"/>
                  </a:lnTo>
                  <a:lnTo>
                    <a:pt x="560" y="429"/>
                  </a:lnTo>
                  <a:lnTo>
                    <a:pt x="527" y="410"/>
                  </a:lnTo>
                  <a:lnTo>
                    <a:pt x="518" y="410"/>
                  </a:lnTo>
                  <a:lnTo>
                    <a:pt x="508" y="407"/>
                  </a:lnTo>
                  <a:lnTo>
                    <a:pt x="501" y="407"/>
                  </a:lnTo>
                  <a:lnTo>
                    <a:pt x="482" y="410"/>
                  </a:lnTo>
                  <a:lnTo>
                    <a:pt x="473" y="405"/>
                  </a:lnTo>
                  <a:lnTo>
                    <a:pt x="459" y="405"/>
                  </a:lnTo>
                  <a:lnTo>
                    <a:pt x="449" y="405"/>
                  </a:lnTo>
                  <a:lnTo>
                    <a:pt x="440" y="396"/>
                  </a:lnTo>
                  <a:lnTo>
                    <a:pt x="404" y="405"/>
                  </a:lnTo>
                  <a:lnTo>
                    <a:pt x="397" y="407"/>
                  </a:lnTo>
                  <a:lnTo>
                    <a:pt x="383" y="429"/>
                  </a:lnTo>
                  <a:lnTo>
                    <a:pt x="362" y="448"/>
                  </a:lnTo>
                  <a:lnTo>
                    <a:pt x="343" y="452"/>
                  </a:lnTo>
                  <a:lnTo>
                    <a:pt x="338" y="462"/>
                  </a:lnTo>
                  <a:lnTo>
                    <a:pt x="319" y="467"/>
                  </a:lnTo>
                  <a:lnTo>
                    <a:pt x="302" y="457"/>
                  </a:lnTo>
                  <a:lnTo>
                    <a:pt x="293" y="457"/>
                  </a:lnTo>
                  <a:lnTo>
                    <a:pt x="276" y="457"/>
                  </a:lnTo>
                  <a:lnTo>
                    <a:pt x="267" y="457"/>
                  </a:lnTo>
                  <a:lnTo>
                    <a:pt x="250" y="457"/>
                  </a:lnTo>
                  <a:lnTo>
                    <a:pt x="231" y="457"/>
                  </a:lnTo>
                  <a:lnTo>
                    <a:pt x="220" y="450"/>
                  </a:lnTo>
                  <a:lnTo>
                    <a:pt x="208" y="450"/>
                  </a:lnTo>
                  <a:lnTo>
                    <a:pt x="189" y="450"/>
                  </a:lnTo>
                  <a:lnTo>
                    <a:pt x="175" y="450"/>
                  </a:lnTo>
                  <a:lnTo>
                    <a:pt x="163" y="445"/>
                  </a:lnTo>
                  <a:lnTo>
                    <a:pt x="160" y="431"/>
                  </a:lnTo>
                  <a:lnTo>
                    <a:pt x="158" y="419"/>
                  </a:lnTo>
                  <a:lnTo>
                    <a:pt x="156" y="417"/>
                  </a:lnTo>
                  <a:lnTo>
                    <a:pt x="156" y="41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67"/>
            <p:cNvSpPr>
              <a:spLocks/>
            </p:cNvSpPr>
            <p:nvPr/>
          </p:nvSpPr>
          <p:spPr bwMode="auto">
            <a:xfrm>
              <a:off x="6010276" y="4425950"/>
              <a:ext cx="987425" cy="741363"/>
            </a:xfrm>
            <a:custGeom>
              <a:avLst/>
              <a:gdLst>
                <a:gd name="T0" fmla="*/ 137 w 622"/>
                <a:gd name="T1" fmla="*/ 391 h 467"/>
                <a:gd name="T2" fmla="*/ 137 w 622"/>
                <a:gd name="T3" fmla="*/ 365 h 467"/>
                <a:gd name="T4" fmla="*/ 94 w 622"/>
                <a:gd name="T5" fmla="*/ 374 h 467"/>
                <a:gd name="T6" fmla="*/ 59 w 622"/>
                <a:gd name="T7" fmla="*/ 365 h 467"/>
                <a:gd name="T8" fmla="*/ 52 w 622"/>
                <a:gd name="T9" fmla="*/ 348 h 467"/>
                <a:gd name="T10" fmla="*/ 52 w 622"/>
                <a:gd name="T11" fmla="*/ 322 h 467"/>
                <a:gd name="T12" fmla="*/ 26 w 622"/>
                <a:gd name="T13" fmla="*/ 313 h 467"/>
                <a:gd name="T14" fmla="*/ 16 w 622"/>
                <a:gd name="T15" fmla="*/ 280 h 467"/>
                <a:gd name="T16" fmla="*/ 9 w 622"/>
                <a:gd name="T17" fmla="*/ 254 h 467"/>
                <a:gd name="T18" fmla="*/ 9 w 622"/>
                <a:gd name="T19" fmla="*/ 237 h 467"/>
                <a:gd name="T20" fmla="*/ 35 w 622"/>
                <a:gd name="T21" fmla="*/ 202 h 467"/>
                <a:gd name="T22" fmla="*/ 52 w 622"/>
                <a:gd name="T23" fmla="*/ 176 h 467"/>
                <a:gd name="T24" fmla="*/ 78 w 622"/>
                <a:gd name="T25" fmla="*/ 159 h 467"/>
                <a:gd name="T26" fmla="*/ 87 w 622"/>
                <a:gd name="T27" fmla="*/ 107 h 467"/>
                <a:gd name="T28" fmla="*/ 113 w 622"/>
                <a:gd name="T29" fmla="*/ 90 h 467"/>
                <a:gd name="T30" fmla="*/ 139 w 622"/>
                <a:gd name="T31" fmla="*/ 64 h 467"/>
                <a:gd name="T32" fmla="*/ 139 w 622"/>
                <a:gd name="T33" fmla="*/ 31 h 467"/>
                <a:gd name="T34" fmla="*/ 191 w 622"/>
                <a:gd name="T35" fmla="*/ 41 h 467"/>
                <a:gd name="T36" fmla="*/ 227 w 622"/>
                <a:gd name="T37" fmla="*/ 38 h 467"/>
                <a:gd name="T38" fmla="*/ 276 w 622"/>
                <a:gd name="T39" fmla="*/ 45 h 467"/>
                <a:gd name="T40" fmla="*/ 309 w 622"/>
                <a:gd name="T41" fmla="*/ 26 h 467"/>
                <a:gd name="T42" fmla="*/ 343 w 622"/>
                <a:gd name="T43" fmla="*/ 19 h 467"/>
                <a:gd name="T44" fmla="*/ 388 w 622"/>
                <a:gd name="T45" fmla="*/ 8 h 467"/>
                <a:gd name="T46" fmla="*/ 440 w 622"/>
                <a:gd name="T47" fmla="*/ 38 h 467"/>
                <a:gd name="T48" fmla="*/ 475 w 622"/>
                <a:gd name="T49" fmla="*/ 81 h 467"/>
                <a:gd name="T50" fmla="*/ 492 w 622"/>
                <a:gd name="T51" fmla="*/ 116 h 467"/>
                <a:gd name="T52" fmla="*/ 518 w 622"/>
                <a:gd name="T53" fmla="*/ 150 h 467"/>
                <a:gd name="T54" fmla="*/ 508 w 622"/>
                <a:gd name="T55" fmla="*/ 176 h 467"/>
                <a:gd name="T56" fmla="*/ 518 w 622"/>
                <a:gd name="T57" fmla="*/ 202 h 467"/>
                <a:gd name="T58" fmla="*/ 518 w 622"/>
                <a:gd name="T59" fmla="*/ 244 h 467"/>
                <a:gd name="T60" fmla="*/ 553 w 622"/>
                <a:gd name="T61" fmla="*/ 258 h 467"/>
                <a:gd name="T62" fmla="*/ 572 w 622"/>
                <a:gd name="T63" fmla="*/ 249 h 467"/>
                <a:gd name="T64" fmla="*/ 603 w 622"/>
                <a:gd name="T65" fmla="*/ 258 h 467"/>
                <a:gd name="T66" fmla="*/ 622 w 622"/>
                <a:gd name="T67" fmla="*/ 296 h 467"/>
                <a:gd name="T68" fmla="*/ 603 w 622"/>
                <a:gd name="T69" fmla="*/ 322 h 467"/>
                <a:gd name="T70" fmla="*/ 586 w 622"/>
                <a:gd name="T71" fmla="*/ 313 h 467"/>
                <a:gd name="T72" fmla="*/ 570 w 622"/>
                <a:gd name="T73" fmla="*/ 322 h 467"/>
                <a:gd name="T74" fmla="*/ 570 w 622"/>
                <a:gd name="T75" fmla="*/ 348 h 467"/>
                <a:gd name="T76" fmla="*/ 560 w 622"/>
                <a:gd name="T77" fmla="*/ 365 h 467"/>
                <a:gd name="T78" fmla="*/ 570 w 622"/>
                <a:gd name="T79" fmla="*/ 400 h 467"/>
                <a:gd name="T80" fmla="*/ 560 w 622"/>
                <a:gd name="T81" fmla="*/ 429 h 467"/>
                <a:gd name="T82" fmla="*/ 508 w 622"/>
                <a:gd name="T83" fmla="*/ 407 h 467"/>
                <a:gd name="T84" fmla="*/ 473 w 622"/>
                <a:gd name="T85" fmla="*/ 405 h 467"/>
                <a:gd name="T86" fmla="*/ 440 w 622"/>
                <a:gd name="T87" fmla="*/ 396 h 467"/>
                <a:gd name="T88" fmla="*/ 383 w 622"/>
                <a:gd name="T89" fmla="*/ 429 h 467"/>
                <a:gd name="T90" fmla="*/ 338 w 622"/>
                <a:gd name="T91" fmla="*/ 462 h 467"/>
                <a:gd name="T92" fmla="*/ 293 w 622"/>
                <a:gd name="T93" fmla="*/ 457 h 467"/>
                <a:gd name="T94" fmla="*/ 250 w 622"/>
                <a:gd name="T95" fmla="*/ 457 h 467"/>
                <a:gd name="T96" fmla="*/ 208 w 622"/>
                <a:gd name="T97" fmla="*/ 450 h 467"/>
                <a:gd name="T98" fmla="*/ 163 w 622"/>
                <a:gd name="T99" fmla="*/ 445 h 467"/>
                <a:gd name="T100" fmla="*/ 156 w 622"/>
                <a:gd name="T101" fmla="*/ 41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2" h="467">
                  <a:moveTo>
                    <a:pt x="156" y="412"/>
                  </a:moveTo>
                  <a:lnTo>
                    <a:pt x="146" y="396"/>
                  </a:lnTo>
                  <a:lnTo>
                    <a:pt x="137" y="391"/>
                  </a:lnTo>
                  <a:lnTo>
                    <a:pt x="137" y="381"/>
                  </a:lnTo>
                  <a:lnTo>
                    <a:pt x="146" y="374"/>
                  </a:lnTo>
                  <a:lnTo>
                    <a:pt x="137" y="365"/>
                  </a:lnTo>
                  <a:lnTo>
                    <a:pt x="120" y="374"/>
                  </a:lnTo>
                  <a:lnTo>
                    <a:pt x="113" y="381"/>
                  </a:lnTo>
                  <a:lnTo>
                    <a:pt x="94" y="374"/>
                  </a:lnTo>
                  <a:lnTo>
                    <a:pt x="85" y="365"/>
                  </a:lnTo>
                  <a:lnTo>
                    <a:pt x="78" y="365"/>
                  </a:lnTo>
                  <a:lnTo>
                    <a:pt x="59" y="365"/>
                  </a:lnTo>
                  <a:lnTo>
                    <a:pt x="52" y="365"/>
                  </a:lnTo>
                  <a:lnTo>
                    <a:pt x="52" y="355"/>
                  </a:lnTo>
                  <a:lnTo>
                    <a:pt x="52" y="348"/>
                  </a:lnTo>
                  <a:lnTo>
                    <a:pt x="59" y="339"/>
                  </a:lnTo>
                  <a:lnTo>
                    <a:pt x="59" y="332"/>
                  </a:lnTo>
                  <a:lnTo>
                    <a:pt x="52" y="322"/>
                  </a:lnTo>
                  <a:lnTo>
                    <a:pt x="42" y="313"/>
                  </a:lnTo>
                  <a:lnTo>
                    <a:pt x="35" y="313"/>
                  </a:lnTo>
                  <a:lnTo>
                    <a:pt x="26" y="313"/>
                  </a:lnTo>
                  <a:lnTo>
                    <a:pt x="26" y="296"/>
                  </a:lnTo>
                  <a:lnTo>
                    <a:pt x="16" y="287"/>
                  </a:lnTo>
                  <a:lnTo>
                    <a:pt x="16" y="280"/>
                  </a:lnTo>
                  <a:lnTo>
                    <a:pt x="16" y="261"/>
                  </a:lnTo>
                  <a:lnTo>
                    <a:pt x="16" y="254"/>
                  </a:lnTo>
                  <a:lnTo>
                    <a:pt x="9" y="254"/>
                  </a:lnTo>
                  <a:lnTo>
                    <a:pt x="0" y="254"/>
                  </a:lnTo>
                  <a:lnTo>
                    <a:pt x="9" y="237"/>
                  </a:lnTo>
                  <a:lnTo>
                    <a:pt x="9" y="237"/>
                  </a:lnTo>
                  <a:lnTo>
                    <a:pt x="18" y="218"/>
                  </a:lnTo>
                  <a:lnTo>
                    <a:pt x="26" y="211"/>
                  </a:lnTo>
                  <a:lnTo>
                    <a:pt x="35" y="202"/>
                  </a:lnTo>
                  <a:lnTo>
                    <a:pt x="44" y="194"/>
                  </a:lnTo>
                  <a:lnTo>
                    <a:pt x="52" y="185"/>
                  </a:lnTo>
                  <a:lnTo>
                    <a:pt x="52" y="176"/>
                  </a:lnTo>
                  <a:lnTo>
                    <a:pt x="61" y="176"/>
                  </a:lnTo>
                  <a:lnTo>
                    <a:pt x="68" y="168"/>
                  </a:lnTo>
                  <a:lnTo>
                    <a:pt x="78" y="159"/>
                  </a:lnTo>
                  <a:lnTo>
                    <a:pt x="78" y="133"/>
                  </a:lnTo>
                  <a:lnTo>
                    <a:pt x="87" y="124"/>
                  </a:lnTo>
                  <a:lnTo>
                    <a:pt x="87" y="107"/>
                  </a:lnTo>
                  <a:lnTo>
                    <a:pt x="94" y="100"/>
                  </a:lnTo>
                  <a:lnTo>
                    <a:pt x="104" y="90"/>
                  </a:lnTo>
                  <a:lnTo>
                    <a:pt x="113" y="90"/>
                  </a:lnTo>
                  <a:lnTo>
                    <a:pt x="120" y="81"/>
                  </a:lnTo>
                  <a:lnTo>
                    <a:pt x="130" y="74"/>
                  </a:lnTo>
                  <a:lnTo>
                    <a:pt x="139" y="64"/>
                  </a:lnTo>
                  <a:lnTo>
                    <a:pt x="139" y="55"/>
                  </a:lnTo>
                  <a:lnTo>
                    <a:pt x="123" y="36"/>
                  </a:lnTo>
                  <a:lnTo>
                    <a:pt x="139" y="31"/>
                  </a:lnTo>
                  <a:lnTo>
                    <a:pt x="163" y="31"/>
                  </a:lnTo>
                  <a:lnTo>
                    <a:pt x="179" y="36"/>
                  </a:lnTo>
                  <a:lnTo>
                    <a:pt x="191" y="41"/>
                  </a:lnTo>
                  <a:lnTo>
                    <a:pt x="201" y="45"/>
                  </a:lnTo>
                  <a:lnTo>
                    <a:pt x="217" y="50"/>
                  </a:lnTo>
                  <a:lnTo>
                    <a:pt x="227" y="38"/>
                  </a:lnTo>
                  <a:lnTo>
                    <a:pt x="241" y="36"/>
                  </a:lnTo>
                  <a:lnTo>
                    <a:pt x="250" y="36"/>
                  </a:lnTo>
                  <a:lnTo>
                    <a:pt x="276" y="45"/>
                  </a:lnTo>
                  <a:lnTo>
                    <a:pt x="286" y="41"/>
                  </a:lnTo>
                  <a:lnTo>
                    <a:pt x="302" y="24"/>
                  </a:lnTo>
                  <a:lnTo>
                    <a:pt x="309" y="26"/>
                  </a:lnTo>
                  <a:lnTo>
                    <a:pt x="324" y="26"/>
                  </a:lnTo>
                  <a:lnTo>
                    <a:pt x="340" y="24"/>
                  </a:lnTo>
                  <a:lnTo>
                    <a:pt x="343" y="19"/>
                  </a:lnTo>
                  <a:lnTo>
                    <a:pt x="347" y="10"/>
                  </a:lnTo>
                  <a:lnTo>
                    <a:pt x="371" y="0"/>
                  </a:lnTo>
                  <a:lnTo>
                    <a:pt x="388" y="8"/>
                  </a:lnTo>
                  <a:lnTo>
                    <a:pt x="404" y="12"/>
                  </a:lnTo>
                  <a:lnTo>
                    <a:pt x="414" y="22"/>
                  </a:lnTo>
                  <a:lnTo>
                    <a:pt x="440" y="38"/>
                  </a:lnTo>
                  <a:lnTo>
                    <a:pt x="435" y="69"/>
                  </a:lnTo>
                  <a:lnTo>
                    <a:pt x="456" y="71"/>
                  </a:lnTo>
                  <a:lnTo>
                    <a:pt x="475" y="81"/>
                  </a:lnTo>
                  <a:lnTo>
                    <a:pt x="475" y="97"/>
                  </a:lnTo>
                  <a:lnTo>
                    <a:pt x="482" y="107"/>
                  </a:lnTo>
                  <a:lnTo>
                    <a:pt x="492" y="116"/>
                  </a:lnTo>
                  <a:lnTo>
                    <a:pt x="508" y="124"/>
                  </a:lnTo>
                  <a:lnTo>
                    <a:pt x="508" y="133"/>
                  </a:lnTo>
                  <a:lnTo>
                    <a:pt x="518" y="150"/>
                  </a:lnTo>
                  <a:lnTo>
                    <a:pt x="518" y="159"/>
                  </a:lnTo>
                  <a:lnTo>
                    <a:pt x="518" y="176"/>
                  </a:lnTo>
                  <a:lnTo>
                    <a:pt x="508" y="176"/>
                  </a:lnTo>
                  <a:lnTo>
                    <a:pt x="508" y="183"/>
                  </a:lnTo>
                  <a:lnTo>
                    <a:pt x="508" y="192"/>
                  </a:lnTo>
                  <a:lnTo>
                    <a:pt x="518" y="202"/>
                  </a:lnTo>
                  <a:lnTo>
                    <a:pt x="518" y="209"/>
                  </a:lnTo>
                  <a:lnTo>
                    <a:pt x="518" y="228"/>
                  </a:lnTo>
                  <a:lnTo>
                    <a:pt x="518" y="244"/>
                  </a:lnTo>
                  <a:lnTo>
                    <a:pt x="527" y="258"/>
                  </a:lnTo>
                  <a:lnTo>
                    <a:pt x="544" y="254"/>
                  </a:lnTo>
                  <a:lnTo>
                    <a:pt x="553" y="258"/>
                  </a:lnTo>
                  <a:lnTo>
                    <a:pt x="560" y="263"/>
                  </a:lnTo>
                  <a:lnTo>
                    <a:pt x="565" y="258"/>
                  </a:lnTo>
                  <a:lnTo>
                    <a:pt x="572" y="249"/>
                  </a:lnTo>
                  <a:lnTo>
                    <a:pt x="591" y="254"/>
                  </a:lnTo>
                  <a:lnTo>
                    <a:pt x="598" y="256"/>
                  </a:lnTo>
                  <a:lnTo>
                    <a:pt x="603" y="258"/>
                  </a:lnTo>
                  <a:lnTo>
                    <a:pt x="615" y="275"/>
                  </a:lnTo>
                  <a:lnTo>
                    <a:pt x="622" y="261"/>
                  </a:lnTo>
                  <a:lnTo>
                    <a:pt x="622" y="296"/>
                  </a:lnTo>
                  <a:lnTo>
                    <a:pt x="612" y="313"/>
                  </a:lnTo>
                  <a:lnTo>
                    <a:pt x="603" y="313"/>
                  </a:lnTo>
                  <a:lnTo>
                    <a:pt x="603" y="322"/>
                  </a:lnTo>
                  <a:lnTo>
                    <a:pt x="596" y="332"/>
                  </a:lnTo>
                  <a:lnTo>
                    <a:pt x="586" y="332"/>
                  </a:lnTo>
                  <a:lnTo>
                    <a:pt x="586" y="313"/>
                  </a:lnTo>
                  <a:lnTo>
                    <a:pt x="577" y="306"/>
                  </a:lnTo>
                  <a:lnTo>
                    <a:pt x="570" y="313"/>
                  </a:lnTo>
                  <a:lnTo>
                    <a:pt x="570" y="322"/>
                  </a:lnTo>
                  <a:lnTo>
                    <a:pt x="560" y="339"/>
                  </a:lnTo>
                  <a:lnTo>
                    <a:pt x="560" y="348"/>
                  </a:lnTo>
                  <a:lnTo>
                    <a:pt x="570" y="348"/>
                  </a:lnTo>
                  <a:lnTo>
                    <a:pt x="577" y="348"/>
                  </a:lnTo>
                  <a:lnTo>
                    <a:pt x="570" y="355"/>
                  </a:lnTo>
                  <a:lnTo>
                    <a:pt x="560" y="365"/>
                  </a:lnTo>
                  <a:lnTo>
                    <a:pt x="560" y="374"/>
                  </a:lnTo>
                  <a:lnTo>
                    <a:pt x="560" y="391"/>
                  </a:lnTo>
                  <a:lnTo>
                    <a:pt x="570" y="400"/>
                  </a:lnTo>
                  <a:lnTo>
                    <a:pt x="560" y="417"/>
                  </a:lnTo>
                  <a:lnTo>
                    <a:pt x="560" y="424"/>
                  </a:lnTo>
                  <a:lnTo>
                    <a:pt x="560" y="429"/>
                  </a:lnTo>
                  <a:lnTo>
                    <a:pt x="527" y="410"/>
                  </a:lnTo>
                  <a:lnTo>
                    <a:pt x="518" y="410"/>
                  </a:lnTo>
                  <a:lnTo>
                    <a:pt x="508" y="407"/>
                  </a:lnTo>
                  <a:lnTo>
                    <a:pt x="501" y="407"/>
                  </a:lnTo>
                  <a:lnTo>
                    <a:pt x="482" y="410"/>
                  </a:lnTo>
                  <a:lnTo>
                    <a:pt x="473" y="405"/>
                  </a:lnTo>
                  <a:lnTo>
                    <a:pt x="459" y="405"/>
                  </a:lnTo>
                  <a:lnTo>
                    <a:pt x="449" y="405"/>
                  </a:lnTo>
                  <a:lnTo>
                    <a:pt x="440" y="396"/>
                  </a:lnTo>
                  <a:lnTo>
                    <a:pt x="404" y="405"/>
                  </a:lnTo>
                  <a:lnTo>
                    <a:pt x="397" y="407"/>
                  </a:lnTo>
                  <a:lnTo>
                    <a:pt x="383" y="429"/>
                  </a:lnTo>
                  <a:lnTo>
                    <a:pt x="362" y="448"/>
                  </a:lnTo>
                  <a:lnTo>
                    <a:pt x="343" y="452"/>
                  </a:lnTo>
                  <a:lnTo>
                    <a:pt x="338" y="462"/>
                  </a:lnTo>
                  <a:lnTo>
                    <a:pt x="319" y="467"/>
                  </a:lnTo>
                  <a:lnTo>
                    <a:pt x="302" y="457"/>
                  </a:lnTo>
                  <a:lnTo>
                    <a:pt x="293" y="457"/>
                  </a:lnTo>
                  <a:lnTo>
                    <a:pt x="276" y="457"/>
                  </a:lnTo>
                  <a:lnTo>
                    <a:pt x="267" y="457"/>
                  </a:lnTo>
                  <a:lnTo>
                    <a:pt x="250" y="457"/>
                  </a:lnTo>
                  <a:lnTo>
                    <a:pt x="231" y="457"/>
                  </a:lnTo>
                  <a:lnTo>
                    <a:pt x="220" y="450"/>
                  </a:lnTo>
                  <a:lnTo>
                    <a:pt x="208" y="450"/>
                  </a:lnTo>
                  <a:lnTo>
                    <a:pt x="189" y="450"/>
                  </a:lnTo>
                  <a:lnTo>
                    <a:pt x="175" y="450"/>
                  </a:lnTo>
                  <a:lnTo>
                    <a:pt x="163" y="445"/>
                  </a:lnTo>
                  <a:lnTo>
                    <a:pt x="160" y="431"/>
                  </a:lnTo>
                  <a:lnTo>
                    <a:pt x="158" y="419"/>
                  </a:lnTo>
                  <a:lnTo>
                    <a:pt x="156" y="417"/>
                  </a:lnTo>
                  <a:lnTo>
                    <a:pt x="156" y="41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68"/>
            <p:cNvSpPr>
              <a:spLocks/>
            </p:cNvSpPr>
            <p:nvPr/>
          </p:nvSpPr>
          <p:spPr bwMode="auto">
            <a:xfrm>
              <a:off x="6667501" y="5357813"/>
              <a:ext cx="330200" cy="274638"/>
            </a:xfrm>
            <a:custGeom>
              <a:avLst/>
              <a:gdLst>
                <a:gd name="T0" fmla="*/ 130 w 208"/>
                <a:gd name="T1" fmla="*/ 10 h 173"/>
                <a:gd name="T2" fmla="*/ 139 w 208"/>
                <a:gd name="T3" fmla="*/ 19 h 173"/>
                <a:gd name="T4" fmla="*/ 139 w 208"/>
                <a:gd name="T5" fmla="*/ 26 h 173"/>
                <a:gd name="T6" fmla="*/ 139 w 208"/>
                <a:gd name="T7" fmla="*/ 36 h 173"/>
                <a:gd name="T8" fmla="*/ 156 w 208"/>
                <a:gd name="T9" fmla="*/ 36 h 173"/>
                <a:gd name="T10" fmla="*/ 172 w 208"/>
                <a:gd name="T11" fmla="*/ 52 h 173"/>
                <a:gd name="T12" fmla="*/ 182 w 208"/>
                <a:gd name="T13" fmla="*/ 52 h 173"/>
                <a:gd name="T14" fmla="*/ 198 w 208"/>
                <a:gd name="T15" fmla="*/ 62 h 173"/>
                <a:gd name="T16" fmla="*/ 208 w 208"/>
                <a:gd name="T17" fmla="*/ 62 h 173"/>
                <a:gd name="T18" fmla="*/ 208 w 208"/>
                <a:gd name="T19" fmla="*/ 78 h 173"/>
                <a:gd name="T20" fmla="*/ 198 w 208"/>
                <a:gd name="T21" fmla="*/ 88 h 173"/>
                <a:gd name="T22" fmla="*/ 189 w 208"/>
                <a:gd name="T23" fmla="*/ 88 h 173"/>
                <a:gd name="T24" fmla="*/ 172 w 208"/>
                <a:gd name="T25" fmla="*/ 88 h 173"/>
                <a:gd name="T26" fmla="*/ 156 w 208"/>
                <a:gd name="T27" fmla="*/ 88 h 173"/>
                <a:gd name="T28" fmla="*/ 146 w 208"/>
                <a:gd name="T29" fmla="*/ 88 h 173"/>
                <a:gd name="T30" fmla="*/ 130 w 208"/>
                <a:gd name="T31" fmla="*/ 95 h 173"/>
                <a:gd name="T32" fmla="*/ 120 w 208"/>
                <a:gd name="T33" fmla="*/ 104 h 173"/>
                <a:gd name="T34" fmla="*/ 113 w 208"/>
                <a:gd name="T35" fmla="*/ 114 h 173"/>
                <a:gd name="T36" fmla="*/ 94 w 208"/>
                <a:gd name="T37" fmla="*/ 123 h 173"/>
                <a:gd name="T38" fmla="*/ 87 w 208"/>
                <a:gd name="T39" fmla="*/ 130 h 173"/>
                <a:gd name="T40" fmla="*/ 87 w 208"/>
                <a:gd name="T41" fmla="*/ 140 h 173"/>
                <a:gd name="T42" fmla="*/ 68 w 208"/>
                <a:gd name="T43" fmla="*/ 147 h 173"/>
                <a:gd name="T44" fmla="*/ 61 w 208"/>
                <a:gd name="T45" fmla="*/ 157 h 173"/>
                <a:gd name="T46" fmla="*/ 35 w 208"/>
                <a:gd name="T47" fmla="*/ 166 h 173"/>
                <a:gd name="T48" fmla="*/ 26 w 208"/>
                <a:gd name="T49" fmla="*/ 173 h 173"/>
                <a:gd name="T50" fmla="*/ 16 w 208"/>
                <a:gd name="T51" fmla="*/ 166 h 173"/>
                <a:gd name="T52" fmla="*/ 35 w 208"/>
                <a:gd name="T53" fmla="*/ 147 h 173"/>
                <a:gd name="T54" fmla="*/ 42 w 208"/>
                <a:gd name="T55" fmla="*/ 147 h 173"/>
                <a:gd name="T56" fmla="*/ 42 w 208"/>
                <a:gd name="T57" fmla="*/ 140 h 173"/>
                <a:gd name="T58" fmla="*/ 42 w 208"/>
                <a:gd name="T59" fmla="*/ 130 h 173"/>
                <a:gd name="T60" fmla="*/ 35 w 208"/>
                <a:gd name="T61" fmla="*/ 140 h 173"/>
                <a:gd name="T62" fmla="*/ 26 w 208"/>
                <a:gd name="T63" fmla="*/ 140 h 173"/>
                <a:gd name="T64" fmla="*/ 9 w 208"/>
                <a:gd name="T65" fmla="*/ 140 h 173"/>
                <a:gd name="T66" fmla="*/ 0 w 208"/>
                <a:gd name="T67" fmla="*/ 130 h 173"/>
                <a:gd name="T68" fmla="*/ 9 w 208"/>
                <a:gd name="T69" fmla="*/ 123 h 173"/>
                <a:gd name="T70" fmla="*/ 9 w 208"/>
                <a:gd name="T71" fmla="*/ 114 h 173"/>
                <a:gd name="T72" fmla="*/ 16 w 208"/>
                <a:gd name="T73" fmla="*/ 104 h 173"/>
                <a:gd name="T74" fmla="*/ 16 w 208"/>
                <a:gd name="T75" fmla="*/ 88 h 173"/>
                <a:gd name="T76" fmla="*/ 16 w 208"/>
                <a:gd name="T77" fmla="*/ 78 h 173"/>
                <a:gd name="T78" fmla="*/ 26 w 208"/>
                <a:gd name="T79" fmla="*/ 78 h 173"/>
                <a:gd name="T80" fmla="*/ 26 w 208"/>
                <a:gd name="T81" fmla="*/ 71 h 173"/>
                <a:gd name="T82" fmla="*/ 35 w 208"/>
                <a:gd name="T83" fmla="*/ 62 h 173"/>
                <a:gd name="T84" fmla="*/ 35 w 208"/>
                <a:gd name="T85" fmla="*/ 52 h 173"/>
                <a:gd name="T86" fmla="*/ 35 w 208"/>
                <a:gd name="T87" fmla="*/ 45 h 173"/>
                <a:gd name="T88" fmla="*/ 26 w 208"/>
                <a:gd name="T89" fmla="*/ 45 h 173"/>
                <a:gd name="T90" fmla="*/ 16 w 208"/>
                <a:gd name="T91" fmla="*/ 36 h 173"/>
                <a:gd name="T92" fmla="*/ 16 w 208"/>
                <a:gd name="T93" fmla="*/ 26 h 173"/>
                <a:gd name="T94" fmla="*/ 26 w 208"/>
                <a:gd name="T95" fmla="*/ 19 h 173"/>
                <a:gd name="T96" fmla="*/ 26 w 208"/>
                <a:gd name="T97" fmla="*/ 10 h 173"/>
                <a:gd name="T98" fmla="*/ 35 w 208"/>
                <a:gd name="T99" fmla="*/ 10 h 173"/>
                <a:gd name="T100" fmla="*/ 42 w 208"/>
                <a:gd name="T101" fmla="*/ 10 h 173"/>
                <a:gd name="T102" fmla="*/ 52 w 208"/>
                <a:gd name="T103" fmla="*/ 0 h 173"/>
                <a:gd name="T104" fmla="*/ 61 w 208"/>
                <a:gd name="T105" fmla="*/ 0 h 173"/>
                <a:gd name="T106" fmla="*/ 68 w 208"/>
                <a:gd name="T107" fmla="*/ 0 h 173"/>
                <a:gd name="T108" fmla="*/ 78 w 208"/>
                <a:gd name="T109" fmla="*/ 0 h 173"/>
                <a:gd name="T110" fmla="*/ 78 w 208"/>
                <a:gd name="T111" fmla="*/ 10 h 173"/>
                <a:gd name="T112" fmla="*/ 87 w 208"/>
                <a:gd name="T113" fmla="*/ 10 h 173"/>
                <a:gd name="T114" fmla="*/ 104 w 208"/>
                <a:gd name="T115" fmla="*/ 10 h 173"/>
                <a:gd name="T116" fmla="*/ 130 w 208"/>
                <a:gd name="T117" fmla="*/ 1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8" h="173">
                  <a:moveTo>
                    <a:pt x="130" y="10"/>
                  </a:moveTo>
                  <a:lnTo>
                    <a:pt x="139" y="19"/>
                  </a:lnTo>
                  <a:lnTo>
                    <a:pt x="139" y="26"/>
                  </a:lnTo>
                  <a:lnTo>
                    <a:pt x="139" y="36"/>
                  </a:lnTo>
                  <a:lnTo>
                    <a:pt x="156" y="36"/>
                  </a:lnTo>
                  <a:lnTo>
                    <a:pt x="172" y="52"/>
                  </a:lnTo>
                  <a:lnTo>
                    <a:pt x="182" y="52"/>
                  </a:lnTo>
                  <a:lnTo>
                    <a:pt x="198" y="62"/>
                  </a:lnTo>
                  <a:lnTo>
                    <a:pt x="208" y="62"/>
                  </a:lnTo>
                  <a:lnTo>
                    <a:pt x="208" y="78"/>
                  </a:lnTo>
                  <a:lnTo>
                    <a:pt x="198" y="88"/>
                  </a:lnTo>
                  <a:lnTo>
                    <a:pt x="189" y="88"/>
                  </a:lnTo>
                  <a:lnTo>
                    <a:pt x="172" y="88"/>
                  </a:lnTo>
                  <a:lnTo>
                    <a:pt x="156" y="88"/>
                  </a:lnTo>
                  <a:lnTo>
                    <a:pt x="146" y="88"/>
                  </a:lnTo>
                  <a:lnTo>
                    <a:pt x="130" y="95"/>
                  </a:lnTo>
                  <a:lnTo>
                    <a:pt x="120" y="104"/>
                  </a:lnTo>
                  <a:lnTo>
                    <a:pt x="113" y="114"/>
                  </a:lnTo>
                  <a:lnTo>
                    <a:pt x="94" y="123"/>
                  </a:lnTo>
                  <a:lnTo>
                    <a:pt x="87" y="130"/>
                  </a:lnTo>
                  <a:lnTo>
                    <a:pt x="87" y="140"/>
                  </a:lnTo>
                  <a:lnTo>
                    <a:pt x="68" y="147"/>
                  </a:lnTo>
                  <a:lnTo>
                    <a:pt x="61" y="157"/>
                  </a:lnTo>
                  <a:lnTo>
                    <a:pt x="35" y="166"/>
                  </a:lnTo>
                  <a:lnTo>
                    <a:pt x="26" y="173"/>
                  </a:lnTo>
                  <a:lnTo>
                    <a:pt x="16" y="166"/>
                  </a:lnTo>
                  <a:lnTo>
                    <a:pt x="35" y="147"/>
                  </a:lnTo>
                  <a:lnTo>
                    <a:pt x="42" y="147"/>
                  </a:lnTo>
                  <a:lnTo>
                    <a:pt x="42" y="140"/>
                  </a:lnTo>
                  <a:lnTo>
                    <a:pt x="42" y="130"/>
                  </a:lnTo>
                  <a:lnTo>
                    <a:pt x="35" y="140"/>
                  </a:lnTo>
                  <a:lnTo>
                    <a:pt x="26" y="140"/>
                  </a:lnTo>
                  <a:lnTo>
                    <a:pt x="9" y="140"/>
                  </a:lnTo>
                  <a:lnTo>
                    <a:pt x="0" y="130"/>
                  </a:lnTo>
                  <a:lnTo>
                    <a:pt x="9" y="123"/>
                  </a:lnTo>
                  <a:lnTo>
                    <a:pt x="9" y="114"/>
                  </a:lnTo>
                  <a:lnTo>
                    <a:pt x="16" y="104"/>
                  </a:lnTo>
                  <a:lnTo>
                    <a:pt x="16" y="88"/>
                  </a:lnTo>
                  <a:lnTo>
                    <a:pt x="16" y="78"/>
                  </a:lnTo>
                  <a:lnTo>
                    <a:pt x="26" y="78"/>
                  </a:lnTo>
                  <a:lnTo>
                    <a:pt x="26" y="71"/>
                  </a:lnTo>
                  <a:lnTo>
                    <a:pt x="35" y="62"/>
                  </a:lnTo>
                  <a:lnTo>
                    <a:pt x="35" y="52"/>
                  </a:lnTo>
                  <a:lnTo>
                    <a:pt x="35" y="45"/>
                  </a:lnTo>
                  <a:lnTo>
                    <a:pt x="26" y="45"/>
                  </a:lnTo>
                  <a:lnTo>
                    <a:pt x="16" y="36"/>
                  </a:lnTo>
                  <a:lnTo>
                    <a:pt x="16" y="26"/>
                  </a:lnTo>
                  <a:lnTo>
                    <a:pt x="26" y="19"/>
                  </a:lnTo>
                  <a:lnTo>
                    <a:pt x="26" y="10"/>
                  </a:lnTo>
                  <a:lnTo>
                    <a:pt x="35" y="10"/>
                  </a:lnTo>
                  <a:lnTo>
                    <a:pt x="42" y="10"/>
                  </a:lnTo>
                  <a:lnTo>
                    <a:pt x="52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8" y="0"/>
                  </a:lnTo>
                  <a:lnTo>
                    <a:pt x="78" y="10"/>
                  </a:lnTo>
                  <a:lnTo>
                    <a:pt x="87" y="10"/>
                  </a:lnTo>
                  <a:lnTo>
                    <a:pt x="104" y="10"/>
                  </a:lnTo>
                  <a:lnTo>
                    <a:pt x="130" y="10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69"/>
            <p:cNvSpPr>
              <a:spLocks/>
            </p:cNvSpPr>
            <p:nvPr/>
          </p:nvSpPr>
          <p:spPr bwMode="auto">
            <a:xfrm>
              <a:off x="6667501" y="5357813"/>
              <a:ext cx="330200" cy="274638"/>
            </a:xfrm>
            <a:custGeom>
              <a:avLst/>
              <a:gdLst>
                <a:gd name="T0" fmla="*/ 130 w 208"/>
                <a:gd name="T1" fmla="*/ 10 h 173"/>
                <a:gd name="T2" fmla="*/ 139 w 208"/>
                <a:gd name="T3" fmla="*/ 19 h 173"/>
                <a:gd name="T4" fmla="*/ 139 w 208"/>
                <a:gd name="T5" fmla="*/ 26 h 173"/>
                <a:gd name="T6" fmla="*/ 139 w 208"/>
                <a:gd name="T7" fmla="*/ 36 h 173"/>
                <a:gd name="T8" fmla="*/ 156 w 208"/>
                <a:gd name="T9" fmla="*/ 36 h 173"/>
                <a:gd name="T10" fmla="*/ 172 w 208"/>
                <a:gd name="T11" fmla="*/ 52 h 173"/>
                <a:gd name="T12" fmla="*/ 182 w 208"/>
                <a:gd name="T13" fmla="*/ 52 h 173"/>
                <a:gd name="T14" fmla="*/ 198 w 208"/>
                <a:gd name="T15" fmla="*/ 62 h 173"/>
                <a:gd name="T16" fmla="*/ 208 w 208"/>
                <a:gd name="T17" fmla="*/ 62 h 173"/>
                <a:gd name="T18" fmla="*/ 208 w 208"/>
                <a:gd name="T19" fmla="*/ 78 h 173"/>
                <a:gd name="T20" fmla="*/ 198 w 208"/>
                <a:gd name="T21" fmla="*/ 88 h 173"/>
                <a:gd name="T22" fmla="*/ 189 w 208"/>
                <a:gd name="T23" fmla="*/ 88 h 173"/>
                <a:gd name="T24" fmla="*/ 172 w 208"/>
                <a:gd name="T25" fmla="*/ 88 h 173"/>
                <a:gd name="T26" fmla="*/ 156 w 208"/>
                <a:gd name="T27" fmla="*/ 88 h 173"/>
                <a:gd name="T28" fmla="*/ 146 w 208"/>
                <a:gd name="T29" fmla="*/ 88 h 173"/>
                <a:gd name="T30" fmla="*/ 130 w 208"/>
                <a:gd name="T31" fmla="*/ 95 h 173"/>
                <a:gd name="T32" fmla="*/ 120 w 208"/>
                <a:gd name="T33" fmla="*/ 104 h 173"/>
                <a:gd name="T34" fmla="*/ 113 w 208"/>
                <a:gd name="T35" fmla="*/ 114 h 173"/>
                <a:gd name="T36" fmla="*/ 94 w 208"/>
                <a:gd name="T37" fmla="*/ 123 h 173"/>
                <a:gd name="T38" fmla="*/ 87 w 208"/>
                <a:gd name="T39" fmla="*/ 130 h 173"/>
                <a:gd name="T40" fmla="*/ 87 w 208"/>
                <a:gd name="T41" fmla="*/ 140 h 173"/>
                <a:gd name="T42" fmla="*/ 68 w 208"/>
                <a:gd name="T43" fmla="*/ 147 h 173"/>
                <a:gd name="T44" fmla="*/ 61 w 208"/>
                <a:gd name="T45" fmla="*/ 157 h 173"/>
                <a:gd name="T46" fmla="*/ 35 w 208"/>
                <a:gd name="T47" fmla="*/ 166 h 173"/>
                <a:gd name="T48" fmla="*/ 26 w 208"/>
                <a:gd name="T49" fmla="*/ 173 h 173"/>
                <a:gd name="T50" fmla="*/ 16 w 208"/>
                <a:gd name="T51" fmla="*/ 166 h 173"/>
                <a:gd name="T52" fmla="*/ 35 w 208"/>
                <a:gd name="T53" fmla="*/ 147 h 173"/>
                <a:gd name="T54" fmla="*/ 42 w 208"/>
                <a:gd name="T55" fmla="*/ 147 h 173"/>
                <a:gd name="T56" fmla="*/ 42 w 208"/>
                <a:gd name="T57" fmla="*/ 140 h 173"/>
                <a:gd name="T58" fmla="*/ 42 w 208"/>
                <a:gd name="T59" fmla="*/ 130 h 173"/>
                <a:gd name="T60" fmla="*/ 35 w 208"/>
                <a:gd name="T61" fmla="*/ 140 h 173"/>
                <a:gd name="T62" fmla="*/ 26 w 208"/>
                <a:gd name="T63" fmla="*/ 140 h 173"/>
                <a:gd name="T64" fmla="*/ 9 w 208"/>
                <a:gd name="T65" fmla="*/ 140 h 173"/>
                <a:gd name="T66" fmla="*/ 0 w 208"/>
                <a:gd name="T67" fmla="*/ 130 h 173"/>
                <a:gd name="T68" fmla="*/ 9 w 208"/>
                <a:gd name="T69" fmla="*/ 123 h 173"/>
                <a:gd name="T70" fmla="*/ 9 w 208"/>
                <a:gd name="T71" fmla="*/ 114 h 173"/>
                <a:gd name="T72" fmla="*/ 16 w 208"/>
                <a:gd name="T73" fmla="*/ 104 h 173"/>
                <a:gd name="T74" fmla="*/ 16 w 208"/>
                <a:gd name="T75" fmla="*/ 88 h 173"/>
                <a:gd name="T76" fmla="*/ 16 w 208"/>
                <a:gd name="T77" fmla="*/ 78 h 173"/>
                <a:gd name="T78" fmla="*/ 26 w 208"/>
                <a:gd name="T79" fmla="*/ 78 h 173"/>
                <a:gd name="T80" fmla="*/ 26 w 208"/>
                <a:gd name="T81" fmla="*/ 71 h 173"/>
                <a:gd name="T82" fmla="*/ 35 w 208"/>
                <a:gd name="T83" fmla="*/ 62 h 173"/>
                <a:gd name="T84" fmla="*/ 35 w 208"/>
                <a:gd name="T85" fmla="*/ 52 h 173"/>
                <a:gd name="T86" fmla="*/ 35 w 208"/>
                <a:gd name="T87" fmla="*/ 45 h 173"/>
                <a:gd name="T88" fmla="*/ 26 w 208"/>
                <a:gd name="T89" fmla="*/ 45 h 173"/>
                <a:gd name="T90" fmla="*/ 16 w 208"/>
                <a:gd name="T91" fmla="*/ 36 h 173"/>
                <a:gd name="T92" fmla="*/ 16 w 208"/>
                <a:gd name="T93" fmla="*/ 26 h 173"/>
                <a:gd name="T94" fmla="*/ 26 w 208"/>
                <a:gd name="T95" fmla="*/ 19 h 173"/>
                <a:gd name="T96" fmla="*/ 26 w 208"/>
                <a:gd name="T97" fmla="*/ 10 h 173"/>
                <a:gd name="T98" fmla="*/ 35 w 208"/>
                <a:gd name="T99" fmla="*/ 10 h 173"/>
                <a:gd name="T100" fmla="*/ 42 w 208"/>
                <a:gd name="T101" fmla="*/ 10 h 173"/>
                <a:gd name="T102" fmla="*/ 52 w 208"/>
                <a:gd name="T103" fmla="*/ 0 h 173"/>
                <a:gd name="T104" fmla="*/ 61 w 208"/>
                <a:gd name="T105" fmla="*/ 0 h 173"/>
                <a:gd name="T106" fmla="*/ 68 w 208"/>
                <a:gd name="T107" fmla="*/ 0 h 173"/>
                <a:gd name="T108" fmla="*/ 78 w 208"/>
                <a:gd name="T109" fmla="*/ 0 h 173"/>
                <a:gd name="T110" fmla="*/ 78 w 208"/>
                <a:gd name="T111" fmla="*/ 10 h 173"/>
                <a:gd name="T112" fmla="*/ 87 w 208"/>
                <a:gd name="T113" fmla="*/ 10 h 173"/>
                <a:gd name="T114" fmla="*/ 104 w 208"/>
                <a:gd name="T115" fmla="*/ 10 h 173"/>
                <a:gd name="T116" fmla="*/ 130 w 208"/>
                <a:gd name="T117" fmla="*/ 1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8" h="173">
                  <a:moveTo>
                    <a:pt x="130" y="10"/>
                  </a:moveTo>
                  <a:lnTo>
                    <a:pt x="139" y="19"/>
                  </a:lnTo>
                  <a:lnTo>
                    <a:pt x="139" y="26"/>
                  </a:lnTo>
                  <a:lnTo>
                    <a:pt x="139" y="36"/>
                  </a:lnTo>
                  <a:lnTo>
                    <a:pt x="156" y="36"/>
                  </a:lnTo>
                  <a:lnTo>
                    <a:pt x="172" y="52"/>
                  </a:lnTo>
                  <a:lnTo>
                    <a:pt x="182" y="52"/>
                  </a:lnTo>
                  <a:lnTo>
                    <a:pt x="198" y="62"/>
                  </a:lnTo>
                  <a:lnTo>
                    <a:pt x="208" y="62"/>
                  </a:lnTo>
                  <a:lnTo>
                    <a:pt x="208" y="78"/>
                  </a:lnTo>
                  <a:lnTo>
                    <a:pt x="198" y="88"/>
                  </a:lnTo>
                  <a:lnTo>
                    <a:pt x="189" y="88"/>
                  </a:lnTo>
                  <a:lnTo>
                    <a:pt x="172" y="88"/>
                  </a:lnTo>
                  <a:lnTo>
                    <a:pt x="156" y="88"/>
                  </a:lnTo>
                  <a:lnTo>
                    <a:pt x="146" y="88"/>
                  </a:lnTo>
                  <a:lnTo>
                    <a:pt x="130" y="95"/>
                  </a:lnTo>
                  <a:lnTo>
                    <a:pt x="120" y="104"/>
                  </a:lnTo>
                  <a:lnTo>
                    <a:pt x="113" y="114"/>
                  </a:lnTo>
                  <a:lnTo>
                    <a:pt x="94" y="123"/>
                  </a:lnTo>
                  <a:lnTo>
                    <a:pt x="87" y="130"/>
                  </a:lnTo>
                  <a:lnTo>
                    <a:pt x="87" y="140"/>
                  </a:lnTo>
                  <a:lnTo>
                    <a:pt x="68" y="147"/>
                  </a:lnTo>
                  <a:lnTo>
                    <a:pt x="61" y="157"/>
                  </a:lnTo>
                  <a:lnTo>
                    <a:pt x="35" y="166"/>
                  </a:lnTo>
                  <a:lnTo>
                    <a:pt x="26" y="173"/>
                  </a:lnTo>
                  <a:lnTo>
                    <a:pt x="16" y="166"/>
                  </a:lnTo>
                  <a:lnTo>
                    <a:pt x="35" y="147"/>
                  </a:lnTo>
                  <a:lnTo>
                    <a:pt x="42" y="147"/>
                  </a:lnTo>
                  <a:lnTo>
                    <a:pt x="42" y="140"/>
                  </a:lnTo>
                  <a:lnTo>
                    <a:pt x="42" y="130"/>
                  </a:lnTo>
                  <a:lnTo>
                    <a:pt x="35" y="140"/>
                  </a:lnTo>
                  <a:lnTo>
                    <a:pt x="26" y="140"/>
                  </a:lnTo>
                  <a:lnTo>
                    <a:pt x="9" y="140"/>
                  </a:lnTo>
                  <a:lnTo>
                    <a:pt x="0" y="130"/>
                  </a:lnTo>
                  <a:lnTo>
                    <a:pt x="9" y="123"/>
                  </a:lnTo>
                  <a:lnTo>
                    <a:pt x="9" y="114"/>
                  </a:lnTo>
                  <a:lnTo>
                    <a:pt x="16" y="104"/>
                  </a:lnTo>
                  <a:lnTo>
                    <a:pt x="16" y="88"/>
                  </a:lnTo>
                  <a:lnTo>
                    <a:pt x="16" y="78"/>
                  </a:lnTo>
                  <a:lnTo>
                    <a:pt x="26" y="78"/>
                  </a:lnTo>
                  <a:lnTo>
                    <a:pt x="26" y="71"/>
                  </a:lnTo>
                  <a:lnTo>
                    <a:pt x="35" y="62"/>
                  </a:lnTo>
                  <a:lnTo>
                    <a:pt x="35" y="52"/>
                  </a:lnTo>
                  <a:lnTo>
                    <a:pt x="35" y="45"/>
                  </a:lnTo>
                  <a:lnTo>
                    <a:pt x="26" y="45"/>
                  </a:lnTo>
                  <a:lnTo>
                    <a:pt x="16" y="36"/>
                  </a:lnTo>
                  <a:lnTo>
                    <a:pt x="16" y="26"/>
                  </a:lnTo>
                  <a:lnTo>
                    <a:pt x="26" y="19"/>
                  </a:lnTo>
                  <a:lnTo>
                    <a:pt x="26" y="10"/>
                  </a:lnTo>
                  <a:lnTo>
                    <a:pt x="35" y="10"/>
                  </a:lnTo>
                  <a:lnTo>
                    <a:pt x="42" y="10"/>
                  </a:lnTo>
                  <a:lnTo>
                    <a:pt x="52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8" y="0"/>
                  </a:lnTo>
                  <a:lnTo>
                    <a:pt x="78" y="10"/>
                  </a:lnTo>
                  <a:lnTo>
                    <a:pt x="87" y="10"/>
                  </a:lnTo>
                  <a:lnTo>
                    <a:pt x="104" y="10"/>
                  </a:lnTo>
                  <a:lnTo>
                    <a:pt x="130" y="10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70"/>
            <p:cNvSpPr>
              <a:spLocks/>
            </p:cNvSpPr>
            <p:nvPr/>
          </p:nvSpPr>
          <p:spPr bwMode="auto">
            <a:xfrm>
              <a:off x="5972176" y="5403850"/>
              <a:ext cx="750888" cy="803275"/>
            </a:xfrm>
            <a:custGeom>
              <a:avLst/>
              <a:gdLst>
                <a:gd name="T0" fmla="*/ 267 w 473"/>
                <a:gd name="T1" fmla="*/ 49 h 506"/>
                <a:gd name="T2" fmla="*/ 310 w 473"/>
                <a:gd name="T3" fmla="*/ 30 h 506"/>
                <a:gd name="T4" fmla="*/ 345 w 473"/>
                <a:gd name="T5" fmla="*/ 40 h 506"/>
                <a:gd name="T6" fmla="*/ 395 w 473"/>
                <a:gd name="T7" fmla="*/ 40 h 506"/>
                <a:gd name="T8" fmla="*/ 433 w 473"/>
                <a:gd name="T9" fmla="*/ 14 h 506"/>
                <a:gd name="T10" fmla="*/ 473 w 473"/>
                <a:gd name="T11" fmla="*/ 14 h 506"/>
                <a:gd name="T12" fmla="*/ 457 w 473"/>
                <a:gd name="T13" fmla="*/ 52 h 506"/>
                <a:gd name="T14" fmla="*/ 440 w 473"/>
                <a:gd name="T15" fmla="*/ 101 h 506"/>
                <a:gd name="T16" fmla="*/ 362 w 473"/>
                <a:gd name="T17" fmla="*/ 83 h 506"/>
                <a:gd name="T18" fmla="*/ 326 w 473"/>
                <a:gd name="T19" fmla="*/ 92 h 506"/>
                <a:gd name="T20" fmla="*/ 300 w 473"/>
                <a:gd name="T21" fmla="*/ 109 h 506"/>
                <a:gd name="T22" fmla="*/ 284 w 473"/>
                <a:gd name="T23" fmla="*/ 135 h 506"/>
                <a:gd name="T24" fmla="*/ 300 w 473"/>
                <a:gd name="T25" fmla="*/ 168 h 506"/>
                <a:gd name="T26" fmla="*/ 274 w 473"/>
                <a:gd name="T27" fmla="*/ 161 h 506"/>
                <a:gd name="T28" fmla="*/ 258 w 473"/>
                <a:gd name="T29" fmla="*/ 168 h 506"/>
                <a:gd name="T30" fmla="*/ 251 w 473"/>
                <a:gd name="T31" fmla="*/ 177 h 506"/>
                <a:gd name="T32" fmla="*/ 222 w 473"/>
                <a:gd name="T33" fmla="*/ 161 h 506"/>
                <a:gd name="T34" fmla="*/ 180 w 473"/>
                <a:gd name="T35" fmla="*/ 128 h 506"/>
                <a:gd name="T36" fmla="*/ 180 w 473"/>
                <a:gd name="T37" fmla="*/ 177 h 506"/>
                <a:gd name="T38" fmla="*/ 251 w 473"/>
                <a:gd name="T39" fmla="*/ 239 h 506"/>
                <a:gd name="T40" fmla="*/ 222 w 473"/>
                <a:gd name="T41" fmla="*/ 229 h 506"/>
                <a:gd name="T42" fmla="*/ 206 w 473"/>
                <a:gd name="T43" fmla="*/ 255 h 506"/>
                <a:gd name="T44" fmla="*/ 215 w 473"/>
                <a:gd name="T45" fmla="*/ 291 h 506"/>
                <a:gd name="T46" fmla="*/ 284 w 473"/>
                <a:gd name="T47" fmla="*/ 333 h 506"/>
                <a:gd name="T48" fmla="*/ 293 w 473"/>
                <a:gd name="T49" fmla="*/ 385 h 506"/>
                <a:gd name="T50" fmla="*/ 232 w 473"/>
                <a:gd name="T51" fmla="*/ 385 h 506"/>
                <a:gd name="T52" fmla="*/ 267 w 473"/>
                <a:gd name="T53" fmla="*/ 409 h 506"/>
                <a:gd name="T54" fmla="*/ 215 w 473"/>
                <a:gd name="T55" fmla="*/ 409 h 506"/>
                <a:gd name="T56" fmla="*/ 215 w 473"/>
                <a:gd name="T57" fmla="*/ 445 h 506"/>
                <a:gd name="T58" fmla="*/ 251 w 473"/>
                <a:gd name="T59" fmla="*/ 487 h 506"/>
                <a:gd name="T60" fmla="*/ 196 w 473"/>
                <a:gd name="T61" fmla="*/ 480 h 506"/>
                <a:gd name="T62" fmla="*/ 189 w 473"/>
                <a:gd name="T63" fmla="*/ 506 h 506"/>
                <a:gd name="T64" fmla="*/ 154 w 473"/>
                <a:gd name="T65" fmla="*/ 471 h 506"/>
                <a:gd name="T66" fmla="*/ 137 w 473"/>
                <a:gd name="T67" fmla="*/ 461 h 506"/>
                <a:gd name="T68" fmla="*/ 111 w 473"/>
                <a:gd name="T69" fmla="*/ 461 h 506"/>
                <a:gd name="T70" fmla="*/ 111 w 473"/>
                <a:gd name="T71" fmla="*/ 409 h 506"/>
                <a:gd name="T72" fmla="*/ 78 w 473"/>
                <a:gd name="T73" fmla="*/ 367 h 506"/>
                <a:gd name="T74" fmla="*/ 111 w 473"/>
                <a:gd name="T75" fmla="*/ 350 h 506"/>
                <a:gd name="T76" fmla="*/ 154 w 473"/>
                <a:gd name="T77" fmla="*/ 341 h 506"/>
                <a:gd name="T78" fmla="*/ 189 w 473"/>
                <a:gd name="T79" fmla="*/ 359 h 506"/>
                <a:gd name="T80" fmla="*/ 206 w 473"/>
                <a:gd name="T81" fmla="*/ 341 h 506"/>
                <a:gd name="T82" fmla="*/ 163 w 473"/>
                <a:gd name="T83" fmla="*/ 324 h 506"/>
                <a:gd name="T84" fmla="*/ 102 w 473"/>
                <a:gd name="T85" fmla="*/ 324 h 506"/>
                <a:gd name="T86" fmla="*/ 59 w 473"/>
                <a:gd name="T87" fmla="*/ 317 h 506"/>
                <a:gd name="T88" fmla="*/ 50 w 473"/>
                <a:gd name="T89" fmla="*/ 281 h 506"/>
                <a:gd name="T90" fmla="*/ 68 w 473"/>
                <a:gd name="T91" fmla="*/ 265 h 506"/>
                <a:gd name="T92" fmla="*/ 33 w 473"/>
                <a:gd name="T93" fmla="*/ 246 h 506"/>
                <a:gd name="T94" fmla="*/ 7 w 473"/>
                <a:gd name="T95" fmla="*/ 213 h 506"/>
                <a:gd name="T96" fmla="*/ 42 w 473"/>
                <a:gd name="T97" fmla="*/ 177 h 506"/>
                <a:gd name="T98" fmla="*/ 68 w 473"/>
                <a:gd name="T99" fmla="*/ 135 h 506"/>
                <a:gd name="T100" fmla="*/ 59 w 473"/>
                <a:gd name="T101" fmla="*/ 92 h 506"/>
                <a:gd name="T102" fmla="*/ 102 w 473"/>
                <a:gd name="T103" fmla="*/ 92 h 506"/>
                <a:gd name="T104" fmla="*/ 163 w 473"/>
                <a:gd name="T105" fmla="*/ 75 h 506"/>
                <a:gd name="T106" fmla="*/ 215 w 473"/>
                <a:gd name="T107" fmla="*/ 4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3" h="506">
                  <a:moveTo>
                    <a:pt x="196" y="49"/>
                  </a:moveTo>
                  <a:lnTo>
                    <a:pt x="215" y="49"/>
                  </a:lnTo>
                  <a:lnTo>
                    <a:pt x="232" y="49"/>
                  </a:lnTo>
                  <a:lnTo>
                    <a:pt x="251" y="49"/>
                  </a:lnTo>
                  <a:lnTo>
                    <a:pt x="267" y="49"/>
                  </a:lnTo>
                  <a:lnTo>
                    <a:pt x="274" y="59"/>
                  </a:lnTo>
                  <a:lnTo>
                    <a:pt x="286" y="49"/>
                  </a:lnTo>
                  <a:lnTo>
                    <a:pt x="284" y="40"/>
                  </a:lnTo>
                  <a:lnTo>
                    <a:pt x="291" y="35"/>
                  </a:lnTo>
                  <a:lnTo>
                    <a:pt x="310" y="30"/>
                  </a:lnTo>
                  <a:lnTo>
                    <a:pt x="317" y="35"/>
                  </a:lnTo>
                  <a:lnTo>
                    <a:pt x="324" y="30"/>
                  </a:lnTo>
                  <a:lnTo>
                    <a:pt x="326" y="30"/>
                  </a:lnTo>
                  <a:lnTo>
                    <a:pt x="336" y="40"/>
                  </a:lnTo>
                  <a:lnTo>
                    <a:pt x="345" y="40"/>
                  </a:lnTo>
                  <a:lnTo>
                    <a:pt x="345" y="49"/>
                  </a:lnTo>
                  <a:lnTo>
                    <a:pt x="362" y="40"/>
                  </a:lnTo>
                  <a:lnTo>
                    <a:pt x="369" y="40"/>
                  </a:lnTo>
                  <a:lnTo>
                    <a:pt x="378" y="40"/>
                  </a:lnTo>
                  <a:lnTo>
                    <a:pt x="395" y="40"/>
                  </a:lnTo>
                  <a:lnTo>
                    <a:pt x="404" y="30"/>
                  </a:lnTo>
                  <a:lnTo>
                    <a:pt x="421" y="30"/>
                  </a:lnTo>
                  <a:lnTo>
                    <a:pt x="440" y="30"/>
                  </a:lnTo>
                  <a:lnTo>
                    <a:pt x="438" y="23"/>
                  </a:lnTo>
                  <a:lnTo>
                    <a:pt x="433" y="14"/>
                  </a:lnTo>
                  <a:lnTo>
                    <a:pt x="433" y="4"/>
                  </a:lnTo>
                  <a:lnTo>
                    <a:pt x="447" y="0"/>
                  </a:lnTo>
                  <a:lnTo>
                    <a:pt x="459" y="4"/>
                  </a:lnTo>
                  <a:lnTo>
                    <a:pt x="466" y="14"/>
                  </a:lnTo>
                  <a:lnTo>
                    <a:pt x="473" y="14"/>
                  </a:lnTo>
                  <a:lnTo>
                    <a:pt x="473" y="23"/>
                  </a:lnTo>
                  <a:lnTo>
                    <a:pt x="473" y="30"/>
                  </a:lnTo>
                  <a:lnTo>
                    <a:pt x="466" y="40"/>
                  </a:lnTo>
                  <a:lnTo>
                    <a:pt x="471" y="49"/>
                  </a:lnTo>
                  <a:lnTo>
                    <a:pt x="457" y="52"/>
                  </a:lnTo>
                  <a:lnTo>
                    <a:pt x="459" y="59"/>
                  </a:lnTo>
                  <a:lnTo>
                    <a:pt x="457" y="75"/>
                  </a:lnTo>
                  <a:lnTo>
                    <a:pt x="447" y="83"/>
                  </a:lnTo>
                  <a:lnTo>
                    <a:pt x="447" y="92"/>
                  </a:lnTo>
                  <a:lnTo>
                    <a:pt x="440" y="101"/>
                  </a:lnTo>
                  <a:lnTo>
                    <a:pt x="430" y="101"/>
                  </a:lnTo>
                  <a:lnTo>
                    <a:pt x="421" y="92"/>
                  </a:lnTo>
                  <a:lnTo>
                    <a:pt x="395" y="92"/>
                  </a:lnTo>
                  <a:lnTo>
                    <a:pt x="378" y="83"/>
                  </a:lnTo>
                  <a:lnTo>
                    <a:pt x="362" y="83"/>
                  </a:lnTo>
                  <a:lnTo>
                    <a:pt x="352" y="83"/>
                  </a:lnTo>
                  <a:lnTo>
                    <a:pt x="362" y="92"/>
                  </a:lnTo>
                  <a:lnTo>
                    <a:pt x="352" y="101"/>
                  </a:lnTo>
                  <a:lnTo>
                    <a:pt x="336" y="101"/>
                  </a:lnTo>
                  <a:lnTo>
                    <a:pt x="326" y="92"/>
                  </a:lnTo>
                  <a:lnTo>
                    <a:pt x="317" y="83"/>
                  </a:lnTo>
                  <a:lnTo>
                    <a:pt x="310" y="92"/>
                  </a:lnTo>
                  <a:lnTo>
                    <a:pt x="310" y="101"/>
                  </a:lnTo>
                  <a:lnTo>
                    <a:pt x="310" y="109"/>
                  </a:lnTo>
                  <a:lnTo>
                    <a:pt x="300" y="109"/>
                  </a:lnTo>
                  <a:lnTo>
                    <a:pt x="274" y="109"/>
                  </a:lnTo>
                  <a:lnTo>
                    <a:pt x="267" y="109"/>
                  </a:lnTo>
                  <a:lnTo>
                    <a:pt x="267" y="118"/>
                  </a:lnTo>
                  <a:lnTo>
                    <a:pt x="274" y="128"/>
                  </a:lnTo>
                  <a:lnTo>
                    <a:pt x="284" y="135"/>
                  </a:lnTo>
                  <a:lnTo>
                    <a:pt x="300" y="144"/>
                  </a:lnTo>
                  <a:lnTo>
                    <a:pt x="317" y="151"/>
                  </a:lnTo>
                  <a:lnTo>
                    <a:pt x="326" y="151"/>
                  </a:lnTo>
                  <a:lnTo>
                    <a:pt x="317" y="161"/>
                  </a:lnTo>
                  <a:lnTo>
                    <a:pt x="300" y="168"/>
                  </a:lnTo>
                  <a:lnTo>
                    <a:pt x="284" y="168"/>
                  </a:lnTo>
                  <a:lnTo>
                    <a:pt x="284" y="151"/>
                  </a:lnTo>
                  <a:lnTo>
                    <a:pt x="274" y="151"/>
                  </a:lnTo>
                  <a:lnTo>
                    <a:pt x="267" y="151"/>
                  </a:lnTo>
                  <a:lnTo>
                    <a:pt x="274" y="161"/>
                  </a:lnTo>
                  <a:lnTo>
                    <a:pt x="284" y="177"/>
                  </a:lnTo>
                  <a:lnTo>
                    <a:pt x="293" y="177"/>
                  </a:lnTo>
                  <a:lnTo>
                    <a:pt x="293" y="187"/>
                  </a:lnTo>
                  <a:lnTo>
                    <a:pt x="267" y="177"/>
                  </a:lnTo>
                  <a:lnTo>
                    <a:pt x="258" y="168"/>
                  </a:lnTo>
                  <a:lnTo>
                    <a:pt x="251" y="161"/>
                  </a:lnTo>
                  <a:lnTo>
                    <a:pt x="241" y="151"/>
                  </a:lnTo>
                  <a:lnTo>
                    <a:pt x="241" y="161"/>
                  </a:lnTo>
                  <a:lnTo>
                    <a:pt x="241" y="168"/>
                  </a:lnTo>
                  <a:lnTo>
                    <a:pt x="251" y="177"/>
                  </a:lnTo>
                  <a:lnTo>
                    <a:pt x="267" y="187"/>
                  </a:lnTo>
                  <a:lnTo>
                    <a:pt x="267" y="196"/>
                  </a:lnTo>
                  <a:lnTo>
                    <a:pt x="251" y="187"/>
                  </a:lnTo>
                  <a:lnTo>
                    <a:pt x="232" y="177"/>
                  </a:lnTo>
                  <a:lnTo>
                    <a:pt x="222" y="161"/>
                  </a:lnTo>
                  <a:lnTo>
                    <a:pt x="215" y="144"/>
                  </a:lnTo>
                  <a:lnTo>
                    <a:pt x="206" y="135"/>
                  </a:lnTo>
                  <a:lnTo>
                    <a:pt x="206" y="118"/>
                  </a:lnTo>
                  <a:lnTo>
                    <a:pt x="196" y="118"/>
                  </a:lnTo>
                  <a:lnTo>
                    <a:pt x="180" y="128"/>
                  </a:lnTo>
                  <a:lnTo>
                    <a:pt x="173" y="135"/>
                  </a:lnTo>
                  <a:lnTo>
                    <a:pt x="180" y="144"/>
                  </a:lnTo>
                  <a:lnTo>
                    <a:pt x="180" y="151"/>
                  </a:lnTo>
                  <a:lnTo>
                    <a:pt x="180" y="161"/>
                  </a:lnTo>
                  <a:lnTo>
                    <a:pt x="180" y="177"/>
                  </a:lnTo>
                  <a:lnTo>
                    <a:pt x="189" y="187"/>
                  </a:lnTo>
                  <a:lnTo>
                    <a:pt x="206" y="196"/>
                  </a:lnTo>
                  <a:lnTo>
                    <a:pt x="215" y="213"/>
                  </a:lnTo>
                  <a:lnTo>
                    <a:pt x="241" y="239"/>
                  </a:lnTo>
                  <a:lnTo>
                    <a:pt x="251" y="239"/>
                  </a:lnTo>
                  <a:lnTo>
                    <a:pt x="241" y="255"/>
                  </a:lnTo>
                  <a:lnTo>
                    <a:pt x="232" y="255"/>
                  </a:lnTo>
                  <a:lnTo>
                    <a:pt x="232" y="246"/>
                  </a:lnTo>
                  <a:lnTo>
                    <a:pt x="232" y="239"/>
                  </a:lnTo>
                  <a:lnTo>
                    <a:pt x="222" y="229"/>
                  </a:lnTo>
                  <a:lnTo>
                    <a:pt x="206" y="229"/>
                  </a:lnTo>
                  <a:lnTo>
                    <a:pt x="196" y="229"/>
                  </a:lnTo>
                  <a:lnTo>
                    <a:pt x="189" y="239"/>
                  </a:lnTo>
                  <a:lnTo>
                    <a:pt x="196" y="255"/>
                  </a:lnTo>
                  <a:lnTo>
                    <a:pt x="206" y="255"/>
                  </a:lnTo>
                  <a:lnTo>
                    <a:pt x="206" y="265"/>
                  </a:lnTo>
                  <a:lnTo>
                    <a:pt x="196" y="272"/>
                  </a:lnTo>
                  <a:lnTo>
                    <a:pt x="189" y="281"/>
                  </a:lnTo>
                  <a:lnTo>
                    <a:pt x="196" y="291"/>
                  </a:lnTo>
                  <a:lnTo>
                    <a:pt x="215" y="291"/>
                  </a:lnTo>
                  <a:lnTo>
                    <a:pt x="232" y="298"/>
                  </a:lnTo>
                  <a:lnTo>
                    <a:pt x="251" y="307"/>
                  </a:lnTo>
                  <a:lnTo>
                    <a:pt x="258" y="307"/>
                  </a:lnTo>
                  <a:lnTo>
                    <a:pt x="267" y="324"/>
                  </a:lnTo>
                  <a:lnTo>
                    <a:pt x="284" y="333"/>
                  </a:lnTo>
                  <a:lnTo>
                    <a:pt x="293" y="333"/>
                  </a:lnTo>
                  <a:lnTo>
                    <a:pt x="293" y="350"/>
                  </a:lnTo>
                  <a:lnTo>
                    <a:pt x="293" y="367"/>
                  </a:lnTo>
                  <a:lnTo>
                    <a:pt x="293" y="376"/>
                  </a:lnTo>
                  <a:lnTo>
                    <a:pt x="293" y="385"/>
                  </a:lnTo>
                  <a:lnTo>
                    <a:pt x="274" y="376"/>
                  </a:lnTo>
                  <a:lnTo>
                    <a:pt x="267" y="359"/>
                  </a:lnTo>
                  <a:lnTo>
                    <a:pt x="258" y="359"/>
                  </a:lnTo>
                  <a:lnTo>
                    <a:pt x="241" y="376"/>
                  </a:lnTo>
                  <a:lnTo>
                    <a:pt x="232" y="385"/>
                  </a:lnTo>
                  <a:lnTo>
                    <a:pt x="232" y="393"/>
                  </a:lnTo>
                  <a:lnTo>
                    <a:pt x="241" y="402"/>
                  </a:lnTo>
                  <a:lnTo>
                    <a:pt x="251" y="402"/>
                  </a:lnTo>
                  <a:lnTo>
                    <a:pt x="267" y="393"/>
                  </a:lnTo>
                  <a:lnTo>
                    <a:pt x="267" y="409"/>
                  </a:lnTo>
                  <a:lnTo>
                    <a:pt x="251" y="419"/>
                  </a:lnTo>
                  <a:lnTo>
                    <a:pt x="232" y="428"/>
                  </a:lnTo>
                  <a:lnTo>
                    <a:pt x="222" y="428"/>
                  </a:lnTo>
                  <a:lnTo>
                    <a:pt x="215" y="419"/>
                  </a:lnTo>
                  <a:lnTo>
                    <a:pt x="215" y="409"/>
                  </a:lnTo>
                  <a:lnTo>
                    <a:pt x="206" y="402"/>
                  </a:lnTo>
                  <a:lnTo>
                    <a:pt x="196" y="402"/>
                  </a:lnTo>
                  <a:lnTo>
                    <a:pt x="196" y="419"/>
                  </a:lnTo>
                  <a:lnTo>
                    <a:pt x="206" y="428"/>
                  </a:lnTo>
                  <a:lnTo>
                    <a:pt x="215" y="445"/>
                  </a:lnTo>
                  <a:lnTo>
                    <a:pt x="222" y="445"/>
                  </a:lnTo>
                  <a:lnTo>
                    <a:pt x="222" y="461"/>
                  </a:lnTo>
                  <a:lnTo>
                    <a:pt x="232" y="471"/>
                  </a:lnTo>
                  <a:lnTo>
                    <a:pt x="232" y="480"/>
                  </a:lnTo>
                  <a:lnTo>
                    <a:pt x="251" y="487"/>
                  </a:lnTo>
                  <a:lnTo>
                    <a:pt x="251" y="497"/>
                  </a:lnTo>
                  <a:lnTo>
                    <a:pt x="215" y="497"/>
                  </a:lnTo>
                  <a:lnTo>
                    <a:pt x="206" y="497"/>
                  </a:lnTo>
                  <a:lnTo>
                    <a:pt x="206" y="480"/>
                  </a:lnTo>
                  <a:lnTo>
                    <a:pt x="196" y="480"/>
                  </a:lnTo>
                  <a:lnTo>
                    <a:pt x="196" y="461"/>
                  </a:lnTo>
                  <a:lnTo>
                    <a:pt x="189" y="471"/>
                  </a:lnTo>
                  <a:lnTo>
                    <a:pt x="189" y="480"/>
                  </a:lnTo>
                  <a:lnTo>
                    <a:pt x="189" y="487"/>
                  </a:lnTo>
                  <a:lnTo>
                    <a:pt x="189" y="506"/>
                  </a:lnTo>
                  <a:lnTo>
                    <a:pt x="180" y="506"/>
                  </a:lnTo>
                  <a:lnTo>
                    <a:pt x="173" y="487"/>
                  </a:lnTo>
                  <a:lnTo>
                    <a:pt x="163" y="487"/>
                  </a:lnTo>
                  <a:lnTo>
                    <a:pt x="154" y="480"/>
                  </a:lnTo>
                  <a:lnTo>
                    <a:pt x="154" y="471"/>
                  </a:lnTo>
                  <a:lnTo>
                    <a:pt x="154" y="461"/>
                  </a:lnTo>
                  <a:lnTo>
                    <a:pt x="154" y="454"/>
                  </a:lnTo>
                  <a:lnTo>
                    <a:pt x="144" y="445"/>
                  </a:lnTo>
                  <a:lnTo>
                    <a:pt x="137" y="454"/>
                  </a:lnTo>
                  <a:lnTo>
                    <a:pt x="137" y="461"/>
                  </a:lnTo>
                  <a:lnTo>
                    <a:pt x="144" y="471"/>
                  </a:lnTo>
                  <a:lnTo>
                    <a:pt x="137" y="480"/>
                  </a:lnTo>
                  <a:lnTo>
                    <a:pt x="128" y="480"/>
                  </a:lnTo>
                  <a:lnTo>
                    <a:pt x="118" y="480"/>
                  </a:lnTo>
                  <a:lnTo>
                    <a:pt x="111" y="461"/>
                  </a:lnTo>
                  <a:lnTo>
                    <a:pt x="111" y="454"/>
                  </a:lnTo>
                  <a:lnTo>
                    <a:pt x="111" y="445"/>
                  </a:lnTo>
                  <a:lnTo>
                    <a:pt x="102" y="438"/>
                  </a:lnTo>
                  <a:lnTo>
                    <a:pt x="111" y="428"/>
                  </a:lnTo>
                  <a:lnTo>
                    <a:pt x="111" y="409"/>
                  </a:lnTo>
                  <a:lnTo>
                    <a:pt x="111" y="402"/>
                  </a:lnTo>
                  <a:lnTo>
                    <a:pt x="102" y="393"/>
                  </a:lnTo>
                  <a:lnTo>
                    <a:pt x="95" y="385"/>
                  </a:lnTo>
                  <a:lnTo>
                    <a:pt x="85" y="385"/>
                  </a:lnTo>
                  <a:lnTo>
                    <a:pt x="78" y="367"/>
                  </a:lnTo>
                  <a:lnTo>
                    <a:pt x="78" y="359"/>
                  </a:lnTo>
                  <a:lnTo>
                    <a:pt x="85" y="350"/>
                  </a:lnTo>
                  <a:lnTo>
                    <a:pt x="95" y="350"/>
                  </a:lnTo>
                  <a:lnTo>
                    <a:pt x="102" y="350"/>
                  </a:lnTo>
                  <a:lnTo>
                    <a:pt x="111" y="350"/>
                  </a:lnTo>
                  <a:lnTo>
                    <a:pt x="118" y="350"/>
                  </a:lnTo>
                  <a:lnTo>
                    <a:pt x="128" y="341"/>
                  </a:lnTo>
                  <a:lnTo>
                    <a:pt x="137" y="341"/>
                  </a:lnTo>
                  <a:lnTo>
                    <a:pt x="144" y="341"/>
                  </a:lnTo>
                  <a:lnTo>
                    <a:pt x="154" y="341"/>
                  </a:lnTo>
                  <a:lnTo>
                    <a:pt x="163" y="341"/>
                  </a:lnTo>
                  <a:lnTo>
                    <a:pt x="163" y="350"/>
                  </a:lnTo>
                  <a:lnTo>
                    <a:pt x="180" y="341"/>
                  </a:lnTo>
                  <a:lnTo>
                    <a:pt x="189" y="350"/>
                  </a:lnTo>
                  <a:lnTo>
                    <a:pt x="189" y="359"/>
                  </a:lnTo>
                  <a:lnTo>
                    <a:pt x="196" y="367"/>
                  </a:lnTo>
                  <a:lnTo>
                    <a:pt x="206" y="359"/>
                  </a:lnTo>
                  <a:lnTo>
                    <a:pt x="215" y="359"/>
                  </a:lnTo>
                  <a:lnTo>
                    <a:pt x="222" y="350"/>
                  </a:lnTo>
                  <a:lnTo>
                    <a:pt x="206" y="341"/>
                  </a:lnTo>
                  <a:lnTo>
                    <a:pt x="196" y="333"/>
                  </a:lnTo>
                  <a:lnTo>
                    <a:pt x="189" y="324"/>
                  </a:lnTo>
                  <a:lnTo>
                    <a:pt x="173" y="324"/>
                  </a:lnTo>
                  <a:lnTo>
                    <a:pt x="173" y="333"/>
                  </a:lnTo>
                  <a:lnTo>
                    <a:pt x="163" y="324"/>
                  </a:lnTo>
                  <a:lnTo>
                    <a:pt x="154" y="317"/>
                  </a:lnTo>
                  <a:lnTo>
                    <a:pt x="137" y="317"/>
                  </a:lnTo>
                  <a:lnTo>
                    <a:pt x="128" y="317"/>
                  </a:lnTo>
                  <a:lnTo>
                    <a:pt x="118" y="317"/>
                  </a:lnTo>
                  <a:lnTo>
                    <a:pt x="102" y="324"/>
                  </a:lnTo>
                  <a:lnTo>
                    <a:pt x="102" y="317"/>
                  </a:lnTo>
                  <a:lnTo>
                    <a:pt x="95" y="317"/>
                  </a:lnTo>
                  <a:lnTo>
                    <a:pt x="85" y="317"/>
                  </a:lnTo>
                  <a:lnTo>
                    <a:pt x="78" y="324"/>
                  </a:lnTo>
                  <a:lnTo>
                    <a:pt x="59" y="317"/>
                  </a:lnTo>
                  <a:lnTo>
                    <a:pt x="50" y="317"/>
                  </a:lnTo>
                  <a:lnTo>
                    <a:pt x="50" y="307"/>
                  </a:lnTo>
                  <a:lnTo>
                    <a:pt x="50" y="298"/>
                  </a:lnTo>
                  <a:lnTo>
                    <a:pt x="42" y="291"/>
                  </a:lnTo>
                  <a:lnTo>
                    <a:pt x="50" y="281"/>
                  </a:lnTo>
                  <a:lnTo>
                    <a:pt x="59" y="281"/>
                  </a:lnTo>
                  <a:lnTo>
                    <a:pt x="78" y="281"/>
                  </a:lnTo>
                  <a:lnTo>
                    <a:pt x="78" y="272"/>
                  </a:lnTo>
                  <a:lnTo>
                    <a:pt x="78" y="265"/>
                  </a:lnTo>
                  <a:lnTo>
                    <a:pt x="68" y="265"/>
                  </a:lnTo>
                  <a:lnTo>
                    <a:pt x="59" y="265"/>
                  </a:lnTo>
                  <a:lnTo>
                    <a:pt x="50" y="265"/>
                  </a:lnTo>
                  <a:lnTo>
                    <a:pt x="42" y="272"/>
                  </a:lnTo>
                  <a:lnTo>
                    <a:pt x="33" y="265"/>
                  </a:lnTo>
                  <a:lnTo>
                    <a:pt x="33" y="246"/>
                  </a:lnTo>
                  <a:lnTo>
                    <a:pt x="33" y="239"/>
                  </a:lnTo>
                  <a:lnTo>
                    <a:pt x="16" y="239"/>
                  </a:lnTo>
                  <a:lnTo>
                    <a:pt x="7" y="229"/>
                  </a:lnTo>
                  <a:lnTo>
                    <a:pt x="0" y="213"/>
                  </a:lnTo>
                  <a:lnTo>
                    <a:pt x="7" y="213"/>
                  </a:lnTo>
                  <a:lnTo>
                    <a:pt x="7" y="203"/>
                  </a:lnTo>
                  <a:lnTo>
                    <a:pt x="7" y="196"/>
                  </a:lnTo>
                  <a:lnTo>
                    <a:pt x="16" y="187"/>
                  </a:lnTo>
                  <a:lnTo>
                    <a:pt x="26" y="187"/>
                  </a:lnTo>
                  <a:lnTo>
                    <a:pt x="42" y="177"/>
                  </a:lnTo>
                  <a:lnTo>
                    <a:pt x="33" y="168"/>
                  </a:lnTo>
                  <a:lnTo>
                    <a:pt x="42" y="168"/>
                  </a:lnTo>
                  <a:lnTo>
                    <a:pt x="50" y="161"/>
                  </a:lnTo>
                  <a:lnTo>
                    <a:pt x="59" y="144"/>
                  </a:lnTo>
                  <a:lnTo>
                    <a:pt x="68" y="135"/>
                  </a:lnTo>
                  <a:lnTo>
                    <a:pt x="68" y="128"/>
                  </a:lnTo>
                  <a:lnTo>
                    <a:pt x="68" y="118"/>
                  </a:lnTo>
                  <a:lnTo>
                    <a:pt x="59" y="109"/>
                  </a:lnTo>
                  <a:lnTo>
                    <a:pt x="50" y="101"/>
                  </a:lnTo>
                  <a:lnTo>
                    <a:pt x="59" y="92"/>
                  </a:lnTo>
                  <a:lnTo>
                    <a:pt x="68" y="92"/>
                  </a:lnTo>
                  <a:lnTo>
                    <a:pt x="68" y="83"/>
                  </a:lnTo>
                  <a:lnTo>
                    <a:pt x="78" y="92"/>
                  </a:lnTo>
                  <a:lnTo>
                    <a:pt x="95" y="92"/>
                  </a:lnTo>
                  <a:lnTo>
                    <a:pt x="102" y="92"/>
                  </a:lnTo>
                  <a:lnTo>
                    <a:pt x="118" y="83"/>
                  </a:lnTo>
                  <a:lnTo>
                    <a:pt x="137" y="83"/>
                  </a:lnTo>
                  <a:lnTo>
                    <a:pt x="144" y="75"/>
                  </a:lnTo>
                  <a:lnTo>
                    <a:pt x="154" y="66"/>
                  </a:lnTo>
                  <a:lnTo>
                    <a:pt x="163" y="75"/>
                  </a:lnTo>
                  <a:lnTo>
                    <a:pt x="173" y="75"/>
                  </a:lnTo>
                  <a:lnTo>
                    <a:pt x="180" y="75"/>
                  </a:lnTo>
                  <a:lnTo>
                    <a:pt x="189" y="66"/>
                  </a:lnTo>
                  <a:lnTo>
                    <a:pt x="196" y="59"/>
                  </a:lnTo>
                  <a:lnTo>
                    <a:pt x="215" y="49"/>
                  </a:lnTo>
                  <a:lnTo>
                    <a:pt x="196" y="4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71"/>
            <p:cNvSpPr>
              <a:spLocks/>
            </p:cNvSpPr>
            <p:nvPr/>
          </p:nvSpPr>
          <p:spPr bwMode="auto">
            <a:xfrm>
              <a:off x="5972176" y="5403850"/>
              <a:ext cx="750888" cy="803275"/>
            </a:xfrm>
            <a:custGeom>
              <a:avLst/>
              <a:gdLst>
                <a:gd name="T0" fmla="*/ 267 w 473"/>
                <a:gd name="T1" fmla="*/ 49 h 506"/>
                <a:gd name="T2" fmla="*/ 310 w 473"/>
                <a:gd name="T3" fmla="*/ 30 h 506"/>
                <a:gd name="T4" fmla="*/ 345 w 473"/>
                <a:gd name="T5" fmla="*/ 40 h 506"/>
                <a:gd name="T6" fmla="*/ 395 w 473"/>
                <a:gd name="T7" fmla="*/ 40 h 506"/>
                <a:gd name="T8" fmla="*/ 433 w 473"/>
                <a:gd name="T9" fmla="*/ 14 h 506"/>
                <a:gd name="T10" fmla="*/ 473 w 473"/>
                <a:gd name="T11" fmla="*/ 14 h 506"/>
                <a:gd name="T12" fmla="*/ 457 w 473"/>
                <a:gd name="T13" fmla="*/ 52 h 506"/>
                <a:gd name="T14" fmla="*/ 440 w 473"/>
                <a:gd name="T15" fmla="*/ 101 h 506"/>
                <a:gd name="T16" fmla="*/ 362 w 473"/>
                <a:gd name="T17" fmla="*/ 83 h 506"/>
                <a:gd name="T18" fmla="*/ 326 w 473"/>
                <a:gd name="T19" fmla="*/ 92 h 506"/>
                <a:gd name="T20" fmla="*/ 300 w 473"/>
                <a:gd name="T21" fmla="*/ 109 h 506"/>
                <a:gd name="T22" fmla="*/ 284 w 473"/>
                <a:gd name="T23" fmla="*/ 135 h 506"/>
                <a:gd name="T24" fmla="*/ 300 w 473"/>
                <a:gd name="T25" fmla="*/ 168 h 506"/>
                <a:gd name="T26" fmla="*/ 274 w 473"/>
                <a:gd name="T27" fmla="*/ 161 h 506"/>
                <a:gd name="T28" fmla="*/ 258 w 473"/>
                <a:gd name="T29" fmla="*/ 168 h 506"/>
                <a:gd name="T30" fmla="*/ 251 w 473"/>
                <a:gd name="T31" fmla="*/ 177 h 506"/>
                <a:gd name="T32" fmla="*/ 222 w 473"/>
                <a:gd name="T33" fmla="*/ 161 h 506"/>
                <a:gd name="T34" fmla="*/ 180 w 473"/>
                <a:gd name="T35" fmla="*/ 128 h 506"/>
                <a:gd name="T36" fmla="*/ 180 w 473"/>
                <a:gd name="T37" fmla="*/ 177 h 506"/>
                <a:gd name="T38" fmla="*/ 251 w 473"/>
                <a:gd name="T39" fmla="*/ 239 h 506"/>
                <a:gd name="T40" fmla="*/ 222 w 473"/>
                <a:gd name="T41" fmla="*/ 229 h 506"/>
                <a:gd name="T42" fmla="*/ 206 w 473"/>
                <a:gd name="T43" fmla="*/ 255 h 506"/>
                <a:gd name="T44" fmla="*/ 215 w 473"/>
                <a:gd name="T45" fmla="*/ 291 h 506"/>
                <a:gd name="T46" fmla="*/ 284 w 473"/>
                <a:gd name="T47" fmla="*/ 333 h 506"/>
                <a:gd name="T48" fmla="*/ 293 w 473"/>
                <a:gd name="T49" fmla="*/ 385 h 506"/>
                <a:gd name="T50" fmla="*/ 232 w 473"/>
                <a:gd name="T51" fmla="*/ 385 h 506"/>
                <a:gd name="T52" fmla="*/ 267 w 473"/>
                <a:gd name="T53" fmla="*/ 409 h 506"/>
                <a:gd name="T54" fmla="*/ 215 w 473"/>
                <a:gd name="T55" fmla="*/ 409 h 506"/>
                <a:gd name="T56" fmla="*/ 215 w 473"/>
                <a:gd name="T57" fmla="*/ 445 h 506"/>
                <a:gd name="T58" fmla="*/ 251 w 473"/>
                <a:gd name="T59" fmla="*/ 487 h 506"/>
                <a:gd name="T60" fmla="*/ 196 w 473"/>
                <a:gd name="T61" fmla="*/ 480 h 506"/>
                <a:gd name="T62" fmla="*/ 189 w 473"/>
                <a:gd name="T63" fmla="*/ 506 h 506"/>
                <a:gd name="T64" fmla="*/ 154 w 473"/>
                <a:gd name="T65" fmla="*/ 471 h 506"/>
                <a:gd name="T66" fmla="*/ 137 w 473"/>
                <a:gd name="T67" fmla="*/ 461 h 506"/>
                <a:gd name="T68" fmla="*/ 111 w 473"/>
                <a:gd name="T69" fmla="*/ 461 h 506"/>
                <a:gd name="T70" fmla="*/ 111 w 473"/>
                <a:gd name="T71" fmla="*/ 409 h 506"/>
                <a:gd name="T72" fmla="*/ 78 w 473"/>
                <a:gd name="T73" fmla="*/ 367 h 506"/>
                <a:gd name="T74" fmla="*/ 111 w 473"/>
                <a:gd name="T75" fmla="*/ 350 h 506"/>
                <a:gd name="T76" fmla="*/ 154 w 473"/>
                <a:gd name="T77" fmla="*/ 341 h 506"/>
                <a:gd name="T78" fmla="*/ 189 w 473"/>
                <a:gd name="T79" fmla="*/ 359 h 506"/>
                <a:gd name="T80" fmla="*/ 206 w 473"/>
                <a:gd name="T81" fmla="*/ 341 h 506"/>
                <a:gd name="T82" fmla="*/ 163 w 473"/>
                <a:gd name="T83" fmla="*/ 324 h 506"/>
                <a:gd name="T84" fmla="*/ 102 w 473"/>
                <a:gd name="T85" fmla="*/ 324 h 506"/>
                <a:gd name="T86" fmla="*/ 59 w 473"/>
                <a:gd name="T87" fmla="*/ 317 h 506"/>
                <a:gd name="T88" fmla="*/ 50 w 473"/>
                <a:gd name="T89" fmla="*/ 281 h 506"/>
                <a:gd name="T90" fmla="*/ 68 w 473"/>
                <a:gd name="T91" fmla="*/ 265 h 506"/>
                <a:gd name="T92" fmla="*/ 33 w 473"/>
                <a:gd name="T93" fmla="*/ 246 h 506"/>
                <a:gd name="T94" fmla="*/ 7 w 473"/>
                <a:gd name="T95" fmla="*/ 213 h 506"/>
                <a:gd name="T96" fmla="*/ 42 w 473"/>
                <a:gd name="T97" fmla="*/ 177 h 506"/>
                <a:gd name="T98" fmla="*/ 68 w 473"/>
                <a:gd name="T99" fmla="*/ 135 h 506"/>
                <a:gd name="T100" fmla="*/ 59 w 473"/>
                <a:gd name="T101" fmla="*/ 92 h 506"/>
                <a:gd name="T102" fmla="*/ 102 w 473"/>
                <a:gd name="T103" fmla="*/ 92 h 506"/>
                <a:gd name="T104" fmla="*/ 163 w 473"/>
                <a:gd name="T105" fmla="*/ 75 h 506"/>
                <a:gd name="T106" fmla="*/ 215 w 473"/>
                <a:gd name="T107" fmla="*/ 4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3" h="506">
                  <a:moveTo>
                    <a:pt x="196" y="49"/>
                  </a:moveTo>
                  <a:lnTo>
                    <a:pt x="215" y="49"/>
                  </a:lnTo>
                  <a:lnTo>
                    <a:pt x="232" y="49"/>
                  </a:lnTo>
                  <a:lnTo>
                    <a:pt x="251" y="49"/>
                  </a:lnTo>
                  <a:lnTo>
                    <a:pt x="267" y="49"/>
                  </a:lnTo>
                  <a:lnTo>
                    <a:pt x="274" y="59"/>
                  </a:lnTo>
                  <a:lnTo>
                    <a:pt x="286" y="49"/>
                  </a:lnTo>
                  <a:lnTo>
                    <a:pt x="284" y="40"/>
                  </a:lnTo>
                  <a:lnTo>
                    <a:pt x="291" y="35"/>
                  </a:lnTo>
                  <a:lnTo>
                    <a:pt x="310" y="30"/>
                  </a:lnTo>
                  <a:lnTo>
                    <a:pt x="317" y="35"/>
                  </a:lnTo>
                  <a:lnTo>
                    <a:pt x="324" y="30"/>
                  </a:lnTo>
                  <a:lnTo>
                    <a:pt x="326" y="30"/>
                  </a:lnTo>
                  <a:lnTo>
                    <a:pt x="336" y="40"/>
                  </a:lnTo>
                  <a:lnTo>
                    <a:pt x="345" y="40"/>
                  </a:lnTo>
                  <a:lnTo>
                    <a:pt x="345" y="49"/>
                  </a:lnTo>
                  <a:lnTo>
                    <a:pt x="362" y="40"/>
                  </a:lnTo>
                  <a:lnTo>
                    <a:pt x="369" y="40"/>
                  </a:lnTo>
                  <a:lnTo>
                    <a:pt x="378" y="40"/>
                  </a:lnTo>
                  <a:lnTo>
                    <a:pt x="395" y="40"/>
                  </a:lnTo>
                  <a:lnTo>
                    <a:pt x="404" y="30"/>
                  </a:lnTo>
                  <a:lnTo>
                    <a:pt x="421" y="30"/>
                  </a:lnTo>
                  <a:lnTo>
                    <a:pt x="440" y="30"/>
                  </a:lnTo>
                  <a:lnTo>
                    <a:pt x="438" y="23"/>
                  </a:lnTo>
                  <a:lnTo>
                    <a:pt x="433" y="14"/>
                  </a:lnTo>
                  <a:lnTo>
                    <a:pt x="433" y="4"/>
                  </a:lnTo>
                  <a:lnTo>
                    <a:pt x="447" y="0"/>
                  </a:lnTo>
                  <a:lnTo>
                    <a:pt x="459" y="4"/>
                  </a:lnTo>
                  <a:lnTo>
                    <a:pt x="466" y="14"/>
                  </a:lnTo>
                  <a:lnTo>
                    <a:pt x="473" y="14"/>
                  </a:lnTo>
                  <a:lnTo>
                    <a:pt x="473" y="23"/>
                  </a:lnTo>
                  <a:lnTo>
                    <a:pt x="473" y="30"/>
                  </a:lnTo>
                  <a:lnTo>
                    <a:pt x="466" y="40"/>
                  </a:lnTo>
                  <a:lnTo>
                    <a:pt x="471" y="49"/>
                  </a:lnTo>
                  <a:lnTo>
                    <a:pt x="457" y="52"/>
                  </a:lnTo>
                  <a:lnTo>
                    <a:pt x="459" y="59"/>
                  </a:lnTo>
                  <a:lnTo>
                    <a:pt x="457" y="75"/>
                  </a:lnTo>
                  <a:lnTo>
                    <a:pt x="447" y="83"/>
                  </a:lnTo>
                  <a:lnTo>
                    <a:pt x="447" y="92"/>
                  </a:lnTo>
                  <a:lnTo>
                    <a:pt x="440" y="101"/>
                  </a:lnTo>
                  <a:lnTo>
                    <a:pt x="430" y="101"/>
                  </a:lnTo>
                  <a:lnTo>
                    <a:pt x="421" y="92"/>
                  </a:lnTo>
                  <a:lnTo>
                    <a:pt x="395" y="92"/>
                  </a:lnTo>
                  <a:lnTo>
                    <a:pt x="378" y="83"/>
                  </a:lnTo>
                  <a:lnTo>
                    <a:pt x="362" y="83"/>
                  </a:lnTo>
                  <a:lnTo>
                    <a:pt x="352" y="83"/>
                  </a:lnTo>
                  <a:lnTo>
                    <a:pt x="362" y="92"/>
                  </a:lnTo>
                  <a:lnTo>
                    <a:pt x="352" y="101"/>
                  </a:lnTo>
                  <a:lnTo>
                    <a:pt x="336" y="101"/>
                  </a:lnTo>
                  <a:lnTo>
                    <a:pt x="326" y="92"/>
                  </a:lnTo>
                  <a:lnTo>
                    <a:pt x="317" y="83"/>
                  </a:lnTo>
                  <a:lnTo>
                    <a:pt x="310" y="92"/>
                  </a:lnTo>
                  <a:lnTo>
                    <a:pt x="310" y="101"/>
                  </a:lnTo>
                  <a:lnTo>
                    <a:pt x="310" y="109"/>
                  </a:lnTo>
                  <a:lnTo>
                    <a:pt x="300" y="109"/>
                  </a:lnTo>
                  <a:lnTo>
                    <a:pt x="274" y="109"/>
                  </a:lnTo>
                  <a:lnTo>
                    <a:pt x="267" y="109"/>
                  </a:lnTo>
                  <a:lnTo>
                    <a:pt x="267" y="118"/>
                  </a:lnTo>
                  <a:lnTo>
                    <a:pt x="274" y="128"/>
                  </a:lnTo>
                  <a:lnTo>
                    <a:pt x="284" y="135"/>
                  </a:lnTo>
                  <a:lnTo>
                    <a:pt x="300" y="144"/>
                  </a:lnTo>
                  <a:lnTo>
                    <a:pt x="317" y="151"/>
                  </a:lnTo>
                  <a:lnTo>
                    <a:pt x="326" y="151"/>
                  </a:lnTo>
                  <a:lnTo>
                    <a:pt x="317" y="161"/>
                  </a:lnTo>
                  <a:lnTo>
                    <a:pt x="300" y="168"/>
                  </a:lnTo>
                  <a:lnTo>
                    <a:pt x="284" y="168"/>
                  </a:lnTo>
                  <a:lnTo>
                    <a:pt x="284" y="151"/>
                  </a:lnTo>
                  <a:lnTo>
                    <a:pt x="274" y="151"/>
                  </a:lnTo>
                  <a:lnTo>
                    <a:pt x="267" y="151"/>
                  </a:lnTo>
                  <a:lnTo>
                    <a:pt x="274" y="161"/>
                  </a:lnTo>
                  <a:lnTo>
                    <a:pt x="284" y="177"/>
                  </a:lnTo>
                  <a:lnTo>
                    <a:pt x="293" y="177"/>
                  </a:lnTo>
                  <a:lnTo>
                    <a:pt x="293" y="187"/>
                  </a:lnTo>
                  <a:lnTo>
                    <a:pt x="267" y="177"/>
                  </a:lnTo>
                  <a:lnTo>
                    <a:pt x="258" y="168"/>
                  </a:lnTo>
                  <a:lnTo>
                    <a:pt x="251" y="161"/>
                  </a:lnTo>
                  <a:lnTo>
                    <a:pt x="241" y="151"/>
                  </a:lnTo>
                  <a:lnTo>
                    <a:pt x="241" y="161"/>
                  </a:lnTo>
                  <a:lnTo>
                    <a:pt x="241" y="168"/>
                  </a:lnTo>
                  <a:lnTo>
                    <a:pt x="251" y="177"/>
                  </a:lnTo>
                  <a:lnTo>
                    <a:pt x="267" y="187"/>
                  </a:lnTo>
                  <a:lnTo>
                    <a:pt x="267" y="196"/>
                  </a:lnTo>
                  <a:lnTo>
                    <a:pt x="251" y="187"/>
                  </a:lnTo>
                  <a:lnTo>
                    <a:pt x="232" y="177"/>
                  </a:lnTo>
                  <a:lnTo>
                    <a:pt x="222" y="161"/>
                  </a:lnTo>
                  <a:lnTo>
                    <a:pt x="215" y="144"/>
                  </a:lnTo>
                  <a:lnTo>
                    <a:pt x="206" y="135"/>
                  </a:lnTo>
                  <a:lnTo>
                    <a:pt x="206" y="118"/>
                  </a:lnTo>
                  <a:lnTo>
                    <a:pt x="196" y="118"/>
                  </a:lnTo>
                  <a:lnTo>
                    <a:pt x="180" y="128"/>
                  </a:lnTo>
                  <a:lnTo>
                    <a:pt x="173" y="135"/>
                  </a:lnTo>
                  <a:lnTo>
                    <a:pt x="180" y="144"/>
                  </a:lnTo>
                  <a:lnTo>
                    <a:pt x="180" y="151"/>
                  </a:lnTo>
                  <a:lnTo>
                    <a:pt x="180" y="161"/>
                  </a:lnTo>
                  <a:lnTo>
                    <a:pt x="180" y="177"/>
                  </a:lnTo>
                  <a:lnTo>
                    <a:pt x="189" y="187"/>
                  </a:lnTo>
                  <a:lnTo>
                    <a:pt x="206" y="196"/>
                  </a:lnTo>
                  <a:lnTo>
                    <a:pt x="215" y="213"/>
                  </a:lnTo>
                  <a:lnTo>
                    <a:pt x="241" y="239"/>
                  </a:lnTo>
                  <a:lnTo>
                    <a:pt x="251" y="239"/>
                  </a:lnTo>
                  <a:lnTo>
                    <a:pt x="241" y="255"/>
                  </a:lnTo>
                  <a:lnTo>
                    <a:pt x="232" y="255"/>
                  </a:lnTo>
                  <a:lnTo>
                    <a:pt x="232" y="246"/>
                  </a:lnTo>
                  <a:lnTo>
                    <a:pt x="232" y="239"/>
                  </a:lnTo>
                  <a:lnTo>
                    <a:pt x="222" y="229"/>
                  </a:lnTo>
                  <a:lnTo>
                    <a:pt x="206" y="229"/>
                  </a:lnTo>
                  <a:lnTo>
                    <a:pt x="196" y="229"/>
                  </a:lnTo>
                  <a:lnTo>
                    <a:pt x="189" y="239"/>
                  </a:lnTo>
                  <a:lnTo>
                    <a:pt x="196" y="255"/>
                  </a:lnTo>
                  <a:lnTo>
                    <a:pt x="206" y="255"/>
                  </a:lnTo>
                  <a:lnTo>
                    <a:pt x="206" y="265"/>
                  </a:lnTo>
                  <a:lnTo>
                    <a:pt x="196" y="272"/>
                  </a:lnTo>
                  <a:lnTo>
                    <a:pt x="189" y="281"/>
                  </a:lnTo>
                  <a:lnTo>
                    <a:pt x="196" y="291"/>
                  </a:lnTo>
                  <a:lnTo>
                    <a:pt x="215" y="291"/>
                  </a:lnTo>
                  <a:lnTo>
                    <a:pt x="232" y="298"/>
                  </a:lnTo>
                  <a:lnTo>
                    <a:pt x="251" y="307"/>
                  </a:lnTo>
                  <a:lnTo>
                    <a:pt x="258" y="307"/>
                  </a:lnTo>
                  <a:lnTo>
                    <a:pt x="267" y="324"/>
                  </a:lnTo>
                  <a:lnTo>
                    <a:pt x="284" y="333"/>
                  </a:lnTo>
                  <a:lnTo>
                    <a:pt x="293" y="333"/>
                  </a:lnTo>
                  <a:lnTo>
                    <a:pt x="293" y="350"/>
                  </a:lnTo>
                  <a:lnTo>
                    <a:pt x="293" y="367"/>
                  </a:lnTo>
                  <a:lnTo>
                    <a:pt x="293" y="376"/>
                  </a:lnTo>
                  <a:lnTo>
                    <a:pt x="293" y="385"/>
                  </a:lnTo>
                  <a:lnTo>
                    <a:pt x="274" y="376"/>
                  </a:lnTo>
                  <a:lnTo>
                    <a:pt x="267" y="359"/>
                  </a:lnTo>
                  <a:lnTo>
                    <a:pt x="258" y="359"/>
                  </a:lnTo>
                  <a:lnTo>
                    <a:pt x="241" y="376"/>
                  </a:lnTo>
                  <a:lnTo>
                    <a:pt x="232" y="385"/>
                  </a:lnTo>
                  <a:lnTo>
                    <a:pt x="232" y="393"/>
                  </a:lnTo>
                  <a:lnTo>
                    <a:pt x="241" y="402"/>
                  </a:lnTo>
                  <a:lnTo>
                    <a:pt x="251" y="402"/>
                  </a:lnTo>
                  <a:lnTo>
                    <a:pt x="267" y="393"/>
                  </a:lnTo>
                  <a:lnTo>
                    <a:pt x="267" y="409"/>
                  </a:lnTo>
                  <a:lnTo>
                    <a:pt x="251" y="419"/>
                  </a:lnTo>
                  <a:lnTo>
                    <a:pt x="232" y="428"/>
                  </a:lnTo>
                  <a:lnTo>
                    <a:pt x="222" y="428"/>
                  </a:lnTo>
                  <a:lnTo>
                    <a:pt x="215" y="419"/>
                  </a:lnTo>
                  <a:lnTo>
                    <a:pt x="215" y="409"/>
                  </a:lnTo>
                  <a:lnTo>
                    <a:pt x="206" y="402"/>
                  </a:lnTo>
                  <a:lnTo>
                    <a:pt x="196" y="402"/>
                  </a:lnTo>
                  <a:lnTo>
                    <a:pt x="196" y="419"/>
                  </a:lnTo>
                  <a:lnTo>
                    <a:pt x="206" y="428"/>
                  </a:lnTo>
                  <a:lnTo>
                    <a:pt x="215" y="445"/>
                  </a:lnTo>
                  <a:lnTo>
                    <a:pt x="222" y="445"/>
                  </a:lnTo>
                  <a:lnTo>
                    <a:pt x="222" y="461"/>
                  </a:lnTo>
                  <a:lnTo>
                    <a:pt x="232" y="471"/>
                  </a:lnTo>
                  <a:lnTo>
                    <a:pt x="232" y="480"/>
                  </a:lnTo>
                  <a:lnTo>
                    <a:pt x="251" y="487"/>
                  </a:lnTo>
                  <a:lnTo>
                    <a:pt x="251" y="497"/>
                  </a:lnTo>
                  <a:lnTo>
                    <a:pt x="215" y="497"/>
                  </a:lnTo>
                  <a:lnTo>
                    <a:pt x="206" y="497"/>
                  </a:lnTo>
                  <a:lnTo>
                    <a:pt x="206" y="480"/>
                  </a:lnTo>
                  <a:lnTo>
                    <a:pt x="196" y="480"/>
                  </a:lnTo>
                  <a:lnTo>
                    <a:pt x="196" y="461"/>
                  </a:lnTo>
                  <a:lnTo>
                    <a:pt x="189" y="471"/>
                  </a:lnTo>
                  <a:lnTo>
                    <a:pt x="189" y="480"/>
                  </a:lnTo>
                  <a:lnTo>
                    <a:pt x="189" y="487"/>
                  </a:lnTo>
                  <a:lnTo>
                    <a:pt x="189" y="506"/>
                  </a:lnTo>
                  <a:lnTo>
                    <a:pt x="180" y="506"/>
                  </a:lnTo>
                  <a:lnTo>
                    <a:pt x="173" y="487"/>
                  </a:lnTo>
                  <a:lnTo>
                    <a:pt x="163" y="487"/>
                  </a:lnTo>
                  <a:lnTo>
                    <a:pt x="154" y="480"/>
                  </a:lnTo>
                  <a:lnTo>
                    <a:pt x="154" y="471"/>
                  </a:lnTo>
                  <a:lnTo>
                    <a:pt x="154" y="461"/>
                  </a:lnTo>
                  <a:lnTo>
                    <a:pt x="154" y="454"/>
                  </a:lnTo>
                  <a:lnTo>
                    <a:pt x="144" y="445"/>
                  </a:lnTo>
                  <a:lnTo>
                    <a:pt x="137" y="454"/>
                  </a:lnTo>
                  <a:lnTo>
                    <a:pt x="137" y="461"/>
                  </a:lnTo>
                  <a:lnTo>
                    <a:pt x="144" y="471"/>
                  </a:lnTo>
                  <a:lnTo>
                    <a:pt x="137" y="480"/>
                  </a:lnTo>
                  <a:lnTo>
                    <a:pt x="128" y="480"/>
                  </a:lnTo>
                  <a:lnTo>
                    <a:pt x="118" y="480"/>
                  </a:lnTo>
                  <a:lnTo>
                    <a:pt x="111" y="461"/>
                  </a:lnTo>
                  <a:lnTo>
                    <a:pt x="111" y="454"/>
                  </a:lnTo>
                  <a:lnTo>
                    <a:pt x="111" y="445"/>
                  </a:lnTo>
                  <a:lnTo>
                    <a:pt x="102" y="438"/>
                  </a:lnTo>
                  <a:lnTo>
                    <a:pt x="111" y="428"/>
                  </a:lnTo>
                  <a:lnTo>
                    <a:pt x="111" y="409"/>
                  </a:lnTo>
                  <a:lnTo>
                    <a:pt x="111" y="402"/>
                  </a:lnTo>
                  <a:lnTo>
                    <a:pt x="102" y="393"/>
                  </a:lnTo>
                  <a:lnTo>
                    <a:pt x="95" y="385"/>
                  </a:lnTo>
                  <a:lnTo>
                    <a:pt x="85" y="385"/>
                  </a:lnTo>
                  <a:lnTo>
                    <a:pt x="78" y="367"/>
                  </a:lnTo>
                  <a:lnTo>
                    <a:pt x="78" y="359"/>
                  </a:lnTo>
                  <a:lnTo>
                    <a:pt x="85" y="350"/>
                  </a:lnTo>
                  <a:lnTo>
                    <a:pt x="95" y="350"/>
                  </a:lnTo>
                  <a:lnTo>
                    <a:pt x="102" y="350"/>
                  </a:lnTo>
                  <a:lnTo>
                    <a:pt x="111" y="350"/>
                  </a:lnTo>
                  <a:lnTo>
                    <a:pt x="118" y="350"/>
                  </a:lnTo>
                  <a:lnTo>
                    <a:pt x="128" y="341"/>
                  </a:lnTo>
                  <a:lnTo>
                    <a:pt x="137" y="341"/>
                  </a:lnTo>
                  <a:lnTo>
                    <a:pt x="144" y="341"/>
                  </a:lnTo>
                  <a:lnTo>
                    <a:pt x="154" y="341"/>
                  </a:lnTo>
                  <a:lnTo>
                    <a:pt x="163" y="341"/>
                  </a:lnTo>
                  <a:lnTo>
                    <a:pt x="163" y="350"/>
                  </a:lnTo>
                  <a:lnTo>
                    <a:pt x="180" y="341"/>
                  </a:lnTo>
                  <a:lnTo>
                    <a:pt x="189" y="350"/>
                  </a:lnTo>
                  <a:lnTo>
                    <a:pt x="189" y="359"/>
                  </a:lnTo>
                  <a:lnTo>
                    <a:pt x="196" y="367"/>
                  </a:lnTo>
                  <a:lnTo>
                    <a:pt x="206" y="359"/>
                  </a:lnTo>
                  <a:lnTo>
                    <a:pt x="215" y="359"/>
                  </a:lnTo>
                  <a:lnTo>
                    <a:pt x="222" y="350"/>
                  </a:lnTo>
                  <a:lnTo>
                    <a:pt x="206" y="341"/>
                  </a:lnTo>
                  <a:lnTo>
                    <a:pt x="196" y="333"/>
                  </a:lnTo>
                  <a:lnTo>
                    <a:pt x="189" y="324"/>
                  </a:lnTo>
                  <a:lnTo>
                    <a:pt x="173" y="324"/>
                  </a:lnTo>
                  <a:lnTo>
                    <a:pt x="173" y="333"/>
                  </a:lnTo>
                  <a:lnTo>
                    <a:pt x="163" y="324"/>
                  </a:lnTo>
                  <a:lnTo>
                    <a:pt x="154" y="317"/>
                  </a:lnTo>
                  <a:lnTo>
                    <a:pt x="137" y="317"/>
                  </a:lnTo>
                  <a:lnTo>
                    <a:pt x="128" y="317"/>
                  </a:lnTo>
                  <a:lnTo>
                    <a:pt x="118" y="317"/>
                  </a:lnTo>
                  <a:lnTo>
                    <a:pt x="102" y="324"/>
                  </a:lnTo>
                  <a:lnTo>
                    <a:pt x="102" y="317"/>
                  </a:lnTo>
                  <a:lnTo>
                    <a:pt x="95" y="317"/>
                  </a:lnTo>
                  <a:lnTo>
                    <a:pt x="85" y="317"/>
                  </a:lnTo>
                  <a:lnTo>
                    <a:pt x="78" y="324"/>
                  </a:lnTo>
                  <a:lnTo>
                    <a:pt x="59" y="317"/>
                  </a:lnTo>
                  <a:lnTo>
                    <a:pt x="50" y="317"/>
                  </a:lnTo>
                  <a:lnTo>
                    <a:pt x="50" y="307"/>
                  </a:lnTo>
                  <a:lnTo>
                    <a:pt x="50" y="298"/>
                  </a:lnTo>
                  <a:lnTo>
                    <a:pt x="42" y="291"/>
                  </a:lnTo>
                  <a:lnTo>
                    <a:pt x="50" y="281"/>
                  </a:lnTo>
                  <a:lnTo>
                    <a:pt x="59" y="281"/>
                  </a:lnTo>
                  <a:lnTo>
                    <a:pt x="78" y="281"/>
                  </a:lnTo>
                  <a:lnTo>
                    <a:pt x="78" y="272"/>
                  </a:lnTo>
                  <a:lnTo>
                    <a:pt x="78" y="265"/>
                  </a:lnTo>
                  <a:lnTo>
                    <a:pt x="68" y="265"/>
                  </a:lnTo>
                  <a:lnTo>
                    <a:pt x="59" y="265"/>
                  </a:lnTo>
                  <a:lnTo>
                    <a:pt x="50" y="265"/>
                  </a:lnTo>
                  <a:lnTo>
                    <a:pt x="42" y="272"/>
                  </a:lnTo>
                  <a:lnTo>
                    <a:pt x="33" y="265"/>
                  </a:lnTo>
                  <a:lnTo>
                    <a:pt x="33" y="246"/>
                  </a:lnTo>
                  <a:lnTo>
                    <a:pt x="33" y="239"/>
                  </a:lnTo>
                  <a:lnTo>
                    <a:pt x="16" y="239"/>
                  </a:lnTo>
                  <a:lnTo>
                    <a:pt x="7" y="229"/>
                  </a:lnTo>
                  <a:lnTo>
                    <a:pt x="0" y="213"/>
                  </a:lnTo>
                  <a:lnTo>
                    <a:pt x="7" y="213"/>
                  </a:lnTo>
                  <a:lnTo>
                    <a:pt x="7" y="203"/>
                  </a:lnTo>
                  <a:lnTo>
                    <a:pt x="7" y="196"/>
                  </a:lnTo>
                  <a:lnTo>
                    <a:pt x="16" y="187"/>
                  </a:lnTo>
                  <a:lnTo>
                    <a:pt x="26" y="187"/>
                  </a:lnTo>
                  <a:lnTo>
                    <a:pt x="42" y="177"/>
                  </a:lnTo>
                  <a:lnTo>
                    <a:pt x="33" y="168"/>
                  </a:lnTo>
                  <a:lnTo>
                    <a:pt x="42" y="168"/>
                  </a:lnTo>
                  <a:lnTo>
                    <a:pt x="50" y="161"/>
                  </a:lnTo>
                  <a:lnTo>
                    <a:pt x="59" y="144"/>
                  </a:lnTo>
                  <a:lnTo>
                    <a:pt x="68" y="135"/>
                  </a:lnTo>
                  <a:lnTo>
                    <a:pt x="68" y="128"/>
                  </a:lnTo>
                  <a:lnTo>
                    <a:pt x="68" y="118"/>
                  </a:lnTo>
                  <a:lnTo>
                    <a:pt x="59" y="109"/>
                  </a:lnTo>
                  <a:lnTo>
                    <a:pt x="50" y="101"/>
                  </a:lnTo>
                  <a:lnTo>
                    <a:pt x="59" y="92"/>
                  </a:lnTo>
                  <a:lnTo>
                    <a:pt x="68" y="92"/>
                  </a:lnTo>
                  <a:lnTo>
                    <a:pt x="68" y="83"/>
                  </a:lnTo>
                  <a:lnTo>
                    <a:pt x="78" y="92"/>
                  </a:lnTo>
                  <a:lnTo>
                    <a:pt x="95" y="92"/>
                  </a:lnTo>
                  <a:lnTo>
                    <a:pt x="102" y="92"/>
                  </a:lnTo>
                  <a:lnTo>
                    <a:pt x="118" y="83"/>
                  </a:lnTo>
                  <a:lnTo>
                    <a:pt x="137" y="83"/>
                  </a:lnTo>
                  <a:lnTo>
                    <a:pt x="144" y="75"/>
                  </a:lnTo>
                  <a:lnTo>
                    <a:pt x="154" y="66"/>
                  </a:lnTo>
                  <a:lnTo>
                    <a:pt x="163" y="75"/>
                  </a:lnTo>
                  <a:lnTo>
                    <a:pt x="173" y="75"/>
                  </a:lnTo>
                  <a:lnTo>
                    <a:pt x="180" y="75"/>
                  </a:lnTo>
                  <a:lnTo>
                    <a:pt x="189" y="66"/>
                  </a:lnTo>
                  <a:lnTo>
                    <a:pt x="196" y="59"/>
                  </a:lnTo>
                  <a:lnTo>
                    <a:pt x="215" y="49"/>
                  </a:lnTo>
                  <a:lnTo>
                    <a:pt x="196" y="4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72"/>
            <p:cNvSpPr>
              <a:spLocks/>
            </p:cNvSpPr>
            <p:nvPr/>
          </p:nvSpPr>
          <p:spPr bwMode="auto">
            <a:xfrm>
              <a:off x="5889626" y="5332413"/>
              <a:ext cx="190500" cy="409575"/>
            </a:xfrm>
            <a:custGeom>
              <a:avLst/>
              <a:gdLst>
                <a:gd name="T0" fmla="*/ 113 w 120"/>
                <a:gd name="T1" fmla="*/ 154 h 258"/>
                <a:gd name="T2" fmla="*/ 120 w 120"/>
                <a:gd name="T3" fmla="*/ 163 h 258"/>
                <a:gd name="T4" fmla="*/ 120 w 120"/>
                <a:gd name="T5" fmla="*/ 173 h 258"/>
                <a:gd name="T6" fmla="*/ 120 w 120"/>
                <a:gd name="T7" fmla="*/ 180 h 258"/>
                <a:gd name="T8" fmla="*/ 113 w 120"/>
                <a:gd name="T9" fmla="*/ 189 h 258"/>
                <a:gd name="T10" fmla="*/ 104 w 120"/>
                <a:gd name="T11" fmla="*/ 206 h 258"/>
                <a:gd name="T12" fmla="*/ 94 w 120"/>
                <a:gd name="T13" fmla="*/ 213 h 258"/>
                <a:gd name="T14" fmla="*/ 87 w 120"/>
                <a:gd name="T15" fmla="*/ 213 h 258"/>
                <a:gd name="T16" fmla="*/ 94 w 120"/>
                <a:gd name="T17" fmla="*/ 222 h 258"/>
                <a:gd name="T18" fmla="*/ 78 w 120"/>
                <a:gd name="T19" fmla="*/ 232 h 258"/>
                <a:gd name="T20" fmla="*/ 68 w 120"/>
                <a:gd name="T21" fmla="*/ 232 h 258"/>
                <a:gd name="T22" fmla="*/ 61 w 120"/>
                <a:gd name="T23" fmla="*/ 241 h 258"/>
                <a:gd name="T24" fmla="*/ 61 w 120"/>
                <a:gd name="T25" fmla="*/ 248 h 258"/>
                <a:gd name="T26" fmla="*/ 61 w 120"/>
                <a:gd name="T27" fmla="*/ 258 h 258"/>
                <a:gd name="T28" fmla="*/ 52 w 120"/>
                <a:gd name="T29" fmla="*/ 258 h 258"/>
                <a:gd name="T30" fmla="*/ 42 w 120"/>
                <a:gd name="T31" fmla="*/ 241 h 258"/>
                <a:gd name="T32" fmla="*/ 42 w 120"/>
                <a:gd name="T33" fmla="*/ 232 h 258"/>
                <a:gd name="T34" fmla="*/ 26 w 120"/>
                <a:gd name="T35" fmla="*/ 232 h 258"/>
                <a:gd name="T36" fmla="*/ 19 w 120"/>
                <a:gd name="T37" fmla="*/ 222 h 258"/>
                <a:gd name="T38" fmla="*/ 0 w 120"/>
                <a:gd name="T39" fmla="*/ 222 h 258"/>
                <a:gd name="T40" fmla="*/ 0 w 120"/>
                <a:gd name="T41" fmla="*/ 206 h 258"/>
                <a:gd name="T42" fmla="*/ 9 w 120"/>
                <a:gd name="T43" fmla="*/ 206 h 258"/>
                <a:gd name="T44" fmla="*/ 9 w 120"/>
                <a:gd name="T45" fmla="*/ 196 h 258"/>
                <a:gd name="T46" fmla="*/ 0 w 120"/>
                <a:gd name="T47" fmla="*/ 196 h 258"/>
                <a:gd name="T48" fmla="*/ 0 w 120"/>
                <a:gd name="T49" fmla="*/ 189 h 258"/>
                <a:gd name="T50" fmla="*/ 9 w 120"/>
                <a:gd name="T51" fmla="*/ 180 h 258"/>
                <a:gd name="T52" fmla="*/ 0 w 120"/>
                <a:gd name="T53" fmla="*/ 173 h 258"/>
                <a:gd name="T54" fmla="*/ 0 w 120"/>
                <a:gd name="T55" fmla="*/ 163 h 258"/>
                <a:gd name="T56" fmla="*/ 0 w 120"/>
                <a:gd name="T57" fmla="*/ 154 h 258"/>
                <a:gd name="T58" fmla="*/ 9 w 120"/>
                <a:gd name="T59" fmla="*/ 146 h 258"/>
                <a:gd name="T60" fmla="*/ 9 w 120"/>
                <a:gd name="T61" fmla="*/ 128 h 258"/>
                <a:gd name="T62" fmla="*/ 9 w 120"/>
                <a:gd name="T63" fmla="*/ 120 h 258"/>
                <a:gd name="T64" fmla="*/ 9 w 120"/>
                <a:gd name="T65" fmla="*/ 111 h 258"/>
                <a:gd name="T66" fmla="*/ 9 w 120"/>
                <a:gd name="T67" fmla="*/ 104 h 258"/>
                <a:gd name="T68" fmla="*/ 9 w 120"/>
                <a:gd name="T69" fmla="*/ 94 h 258"/>
                <a:gd name="T70" fmla="*/ 9 w 120"/>
                <a:gd name="T71" fmla="*/ 85 h 258"/>
                <a:gd name="T72" fmla="*/ 19 w 120"/>
                <a:gd name="T73" fmla="*/ 85 h 258"/>
                <a:gd name="T74" fmla="*/ 19 w 120"/>
                <a:gd name="T75" fmla="*/ 75 h 258"/>
                <a:gd name="T76" fmla="*/ 19 w 120"/>
                <a:gd name="T77" fmla="*/ 68 h 258"/>
                <a:gd name="T78" fmla="*/ 9 w 120"/>
                <a:gd name="T79" fmla="*/ 59 h 258"/>
                <a:gd name="T80" fmla="*/ 9 w 120"/>
                <a:gd name="T81" fmla="*/ 42 h 258"/>
                <a:gd name="T82" fmla="*/ 9 w 120"/>
                <a:gd name="T83" fmla="*/ 33 h 258"/>
                <a:gd name="T84" fmla="*/ 9 w 120"/>
                <a:gd name="T85" fmla="*/ 26 h 258"/>
                <a:gd name="T86" fmla="*/ 9 w 120"/>
                <a:gd name="T87" fmla="*/ 16 h 258"/>
                <a:gd name="T88" fmla="*/ 19 w 120"/>
                <a:gd name="T89" fmla="*/ 9 h 258"/>
                <a:gd name="T90" fmla="*/ 26 w 120"/>
                <a:gd name="T91" fmla="*/ 9 h 258"/>
                <a:gd name="T92" fmla="*/ 42 w 120"/>
                <a:gd name="T93" fmla="*/ 0 h 258"/>
                <a:gd name="T94" fmla="*/ 52 w 120"/>
                <a:gd name="T95" fmla="*/ 9 h 258"/>
                <a:gd name="T96" fmla="*/ 61 w 120"/>
                <a:gd name="T97" fmla="*/ 16 h 258"/>
                <a:gd name="T98" fmla="*/ 78 w 120"/>
                <a:gd name="T99" fmla="*/ 16 h 258"/>
                <a:gd name="T100" fmla="*/ 78 w 120"/>
                <a:gd name="T101" fmla="*/ 26 h 258"/>
                <a:gd name="T102" fmla="*/ 87 w 120"/>
                <a:gd name="T103" fmla="*/ 42 h 258"/>
                <a:gd name="T104" fmla="*/ 87 w 120"/>
                <a:gd name="T105" fmla="*/ 52 h 258"/>
                <a:gd name="T106" fmla="*/ 78 w 120"/>
                <a:gd name="T107" fmla="*/ 59 h 258"/>
                <a:gd name="T108" fmla="*/ 78 w 120"/>
                <a:gd name="T109" fmla="*/ 68 h 258"/>
                <a:gd name="T110" fmla="*/ 78 w 120"/>
                <a:gd name="T111" fmla="*/ 85 h 258"/>
                <a:gd name="T112" fmla="*/ 87 w 120"/>
                <a:gd name="T113" fmla="*/ 94 h 258"/>
                <a:gd name="T114" fmla="*/ 87 w 120"/>
                <a:gd name="T115" fmla="*/ 104 h 258"/>
                <a:gd name="T116" fmla="*/ 87 w 120"/>
                <a:gd name="T117" fmla="*/ 120 h 258"/>
                <a:gd name="T118" fmla="*/ 94 w 120"/>
                <a:gd name="T119" fmla="*/ 120 h 258"/>
                <a:gd name="T120" fmla="*/ 94 w 120"/>
                <a:gd name="T121" fmla="*/ 137 h 258"/>
                <a:gd name="T122" fmla="*/ 104 w 120"/>
                <a:gd name="T123" fmla="*/ 146 h 258"/>
                <a:gd name="T124" fmla="*/ 113 w 120"/>
                <a:gd name="T125" fmla="*/ 15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" h="258">
                  <a:moveTo>
                    <a:pt x="113" y="154"/>
                  </a:moveTo>
                  <a:lnTo>
                    <a:pt x="120" y="163"/>
                  </a:lnTo>
                  <a:lnTo>
                    <a:pt x="120" y="173"/>
                  </a:lnTo>
                  <a:lnTo>
                    <a:pt x="120" y="180"/>
                  </a:lnTo>
                  <a:lnTo>
                    <a:pt x="113" y="189"/>
                  </a:lnTo>
                  <a:lnTo>
                    <a:pt x="104" y="206"/>
                  </a:lnTo>
                  <a:lnTo>
                    <a:pt x="94" y="213"/>
                  </a:lnTo>
                  <a:lnTo>
                    <a:pt x="87" y="213"/>
                  </a:lnTo>
                  <a:lnTo>
                    <a:pt x="94" y="222"/>
                  </a:lnTo>
                  <a:lnTo>
                    <a:pt x="78" y="232"/>
                  </a:lnTo>
                  <a:lnTo>
                    <a:pt x="68" y="232"/>
                  </a:lnTo>
                  <a:lnTo>
                    <a:pt x="61" y="241"/>
                  </a:lnTo>
                  <a:lnTo>
                    <a:pt x="61" y="248"/>
                  </a:lnTo>
                  <a:lnTo>
                    <a:pt x="61" y="258"/>
                  </a:lnTo>
                  <a:lnTo>
                    <a:pt x="52" y="258"/>
                  </a:lnTo>
                  <a:lnTo>
                    <a:pt x="42" y="241"/>
                  </a:lnTo>
                  <a:lnTo>
                    <a:pt x="42" y="232"/>
                  </a:lnTo>
                  <a:lnTo>
                    <a:pt x="26" y="232"/>
                  </a:lnTo>
                  <a:lnTo>
                    <a:pt x="19" y="222"/>
                  </a:lnTo>
                  <a:lnTo>
                    <a:pt x="0" y="222"/>
                  </a:lnTo>
                  <a:lnTo>
                    <a:pt x="0" y="206"/>
                  </a:lnTo>
                  <a:lnTo>
                    <a:pt x="9" y="206"/>
                  </a:lnTo>
                  <a:lnTo>
                    <a:pt x="9" y="196"/>
                  </a:lnTo>
                  <a:lnTo>
                    <a:pt x="0" y="196"/>
                  </a:lnTo>
                  <a:lnTo>
                    <a:pt x="0" y="189"/>
                  </a:lnTo>
                  <a:lnTo>
                    <a:pt x="9" y="180"/>
                  </a:lnTo>
                  <a:lnTo>
                    <a:pt x="0" y="173"/>
                  </a:lnTo>
                  <a:lnTo>
                    <a:pt x="0" y="163"/>
                  </a:lnTo>
                  <a:lnTo>
                    <a:pt x="0" y="154"/>
                  </a:lnTo>
                  <a:lnTo>
                    <a:pt x="9" y="146"/>
                  </a:lnTo>
                  <a:lnTo>
                    <a:pt x="9" y="128"/>
                  </a:lnTo>
                  <a:lnTo>
                    <a:pt x="9" y="120"/>
                  </a:lnTo>
                  <a:lnTo>
                    <a:pt x="9" y="111"/>
                  </a:lnTo>
                  <a:lnTo>
                    <a:pt x="9" y="104"/>
                  </a:lnTo>
                  <a:lnTo>
                    <a:pt x="9" y="94"/>
                  </a:lnTo>
                  <a:lnTo>
                    <a:pt x="9" y="85"/>
                  </a:lnTo>
                  <a:lnTo>
                    <a:pt x="19" y="85"/>
                  </a:lnTo>
                  <a:lnTo>
                    <a:pt x="19" y="75"/>
                  </a:lnTo>
                  <a:lnTo>
                    <a:pt x="19" y="68"/>
                  </a:lnTo>
                  <a:lnTo>
                    <a:pt x="9" y="59"/>
                  </a:lnTo>
                  <a:lnTo>
                    <a:pt x="9" y="42"/>
                  </a:lnTo>
                  <a:lnTo>
                    <a:pt x="9" y="33"/>
                  </a:lnTo>
                  <a:lnTo>
                    <a:pt x="9" y="26"/>
                  </a:lnTo>
                  <a:lnTo>
                    <a:pt x="9" y="16"/>
                  </a:lnTo>
                  <a:lnTo>
                    <a:pt x="19" y="9"/>
                  </a:lnTo>
                  <a:lnTo>
                    <a:pt x="26" y="9"/>
                  </a:lnTo>
                  <a:lnTo>
                    <a:pt x="42" y="0"/>
                  </a:lnTo>
                  <a:lnTo>
                    <a:pt x="52" y="9"/>
                  </a:lnTo>
                  <a:lnTo>
                    <a:pt x="61" y="16"/>
                  </a:lnTo>
                  <a:lnTo>
                    <a:pt x="78" y="16"/>
                  </a:lnTo>
                  <a:lnTo>
                    <a:pt x="78" y="26"/>
                  </a:lnTo>
                  <a:lnTo>
                    <a:pt x="87" y="42"/>
                  </a:lnTo>
                  <a:lnTo>
                    <a:pt x="87" y="52"/>
                  </a:lnTo>
                  <a:lnTo>
                    <a:pt x="78" y="59"/>
                  </a:lnTo>
                  <a:lnTo>
                    <a:pt x="78" y="68"/>
                  </a:lnTo>
                  <a:lnTo>
                    <a:pt x="78" y="85"/>
                  </a:lnTo>
                  <a:lnTo>
                    <a:pt x="87" y="94"/>
                  </a:lnTo>
                  <a:lnTo>
                    <a:pt x="87" y="104"/>
                  </a:lnTo>
                  <a:lnTo>
                    <a:pt x="87" y="120"/>
                  </a:lnTo>
                  <a:lnTo>
                    <a:pt x="94" y="120"/>
                  </a:lnTo>
                  <a:lnTo>
                    <a:pt x="94" y="137"/>
                  </a:lnTo>
                  <a:lnTo>
                    <a:pt x="104" y="146"/>
                  </a:lnTo>
                  <a:lnTo>
                    <a:pt x="113" y="15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73"/>
            <p:cNvSpPr>
              <a:spLocks/>
            </p:cNvSpPr>
            <p:nvPr/>
          </p:nvSpPr>
          <p:spPr bwMode="auto">
            <a:xfrm>
              <a:off x="5889626" y="5332413"/>
              <a:ext cx="190500" cy="409575"/>
            </a:xfrm>
            <a:custGeom>
              <a:avLst/>
              <a:gdLst>
                <a:gd name="T0" fmla="*/ 113 w 120"/>
                <a:gd name="T1" fmla="*/ 154 h 258"/>
                <a:gd name="T2" fmla="*/ 120 w 120"/>
                <a:gd name="T3" fmla="*/ 163 h 258"/>
                <a:gd name="T4" fmla="*/ 120 w 120"/>
                <a:gd name="T5" fmla="*/ 173 h 258"/>
                <a:gd name="T6" fmla="*/ 120 w 120"/>
                <a:gd name="T7" fmla="*/ 180 h 258"/>
                <a:gd name="T8" fmla="*/ 113 w 120"/>
                <a:gd name="T9" fmla="*/ 189 h 258"/>
                <a:gd name="T10" fmla="*/ 104 w 120"/>
                <a:gd name="T11" fmla="*/ 206 h 258"/>
                <a:gd name="T12" fmla="*/ 94 w 120"/>
                <a:gd name="T13" fmla="*/ 213 h 258"/>
                <a:gd name="T14" fmla="*/ 87 w 120"/>
                <a:gd name="T15" fmla="*/ 213 h 258"/>
                <a:gd name="T16" fmla="*/ 94 w 120"/>
                <a:gd name="T17" fmla="*/ 222 h 258"/>
                <a:gd name="T18" fmla="*/ 78 w 120"/>
                <a:gd name="T19" fmla="*/ 232 h 258"/>
                <a:gd name="T20" fmla="*/ 68 w 120"/>
                <a:gd name="T21" fmla="*/ 232 h 258"/>
                <a:gd name="T22" fmla="*/ 61 w 120"/>
                <a:gd name="T23" fmla="*/ 241 h 258"/>
                <a:gd name="T24" fmla="*/ 61 w 120"/>
                <a:gd name="T25" fmla="*/ 248 h 258"/>
                <a:gd name="T26" fmla="*/ 61 w 120"/>
                <a:gd name="T27" fmla="*/ 258 h 258"/>
                <a:gd name="T28" fmla="*/ 52 w 120"/>
                <a:gd name="T29" fmla="*/ 258 h 258"/>
                <a:gd name="T30" fmla="*/ 42 w 120"/>
                <a:gd name="T31" fmla="*/ 241 h 258"/>
                <a:gd name="T32" fmla="*/ 42 w 120"/>
                <a:gd name="T33" fmla="*/ 232 h 258"/>
                <a:gd name="T34" fmla="*/ 26 w 120"/>
                <a:gd name="T35" fmla="*/ 232 h 258"/>
                <a:gd name="T36" fmla="*/ 19 w 120"/>
                <a:gd name="T37" fmla="*/ 222 h 258"/>
                <a:gd name="T38" fmla="*/ 0 w 120"/>
                <a:gd name="T39" fmla="*/ 222 h 258"/>
                <a:gd name="T40" fmla="*/ 0 w 120"/>
                <a:gd name="T41" fmla="*/ 206 h 258"/>
                <a:gd name="T42" fmla="*/ 9 w 120"/>
                <a:gd name="T43" fmla="*/ 206 h 258"/>
                <a:gd name="T44" fmla="*/ 9 w 120"/>
                <a:gd name="T45" fmla="*/ 196 h 258"/>
                <a:gd name="T46" fmla="*/ 0 w 120"/>
                <a:gd name="T47" fmla="*/ 196 h 258"/>
                <a:gd name="T48" fmla="*/ 0 w 120"/>
                <a:gd name="T49" fmla="*/ 189 h 258"/>
                <a:gd name="T50" fmla="*/ 9 w 120"/>
                <a:gd name="T51" fmla="*/ 180 h 258"/>
                <a:gd name="T52" fmla="*/ 0 w 120"/>
                <a:gd name="T53" fmla="*/ 173 h 258"/>
                <a:gd name="T54" fmla="*/ 0 w 120"/>
                <a:gd name="T55" fmla="*/ 163 h 258"/>
                <a:gd name="T56" fmla="*/ 0 w 120"/>
                <a:gd name="T57" fmla="*/ 154 h 258"/>
                <a:gd name="T58" fmla="*/ 9 w 120"/>
                <a:gd name="T59" fmla="*/ 146 h 258"/>
                <a:gd name="T60" fmla="*/ 9 w 120"/>
                <a:gd name="T61" fmla="*/ 128 h 258"/>
                <a:gd name="T62" fmla="*/ 9 w 120"/>
                <a:gd name="T63" fmla="*/ 120 h 258"/>
                <a:gd name="T64" fmla="*/ 9 w 120"/>
                <a:gd name="T65" fmla="*/ 111 h 258"/>
                <a:gd name="T66" fmla="*/ 9 w 120"/>
                <a:gd name="T67" fmla="*/ 104 h 258"/>
                <a:gd name="T68" fmla="*/ 9 w 120"/>
                <a:gd name="T69" fmla="*/ 94 h 258"/>
                <a:gd name="T70" fmla="*/ 9 w 120"/>
                <a:gd name="T71" fmla="*/ 85 h 258"/>
                <a:gd name="T72" fmla="*/ 19 w 120"/>
                <a:gd name="T73" fmla="*/ 85 h 258"/>
                <a:gd name="T74" fmla="*/ 19 w 120"/>
                <a:gd name="T75" fmla="*/ 75 h 258"/>
                <a:gd name="T76" fmla="*/ 19 w 120"/>
                <a:gd name="T77" fmla="*/ 68 h 258"/>
                <a:gd name="T78" fmla="*/ 9 w 120"/>
                <a:gd name="T79" fmla="*/ 59 h 258"/>
                <a:gd name="T80" fmla="*/ 9 w 120"/>
                <a:gd name="T81" fmla="*/ 42 h 258"/>
                <a:gd name="T82" fmla="*/ 9 w 120"/>
                <a:gd name="T83" fmla="*/ 33 h 258"/>
                <a:gd name="T84" fmla="*/ 9 w 120"/>
                <a:gd name="T85" fmla="*/ 26 h 258"/>
                <a:gd name="T86" fmla="*/ 9 w 120"/>
                <a:gd name="T87" fmla="*/ 16 h 258"/>
                <a:gd name="T88" fmla="*/ 19 w 120"/>
                <a:gd name="T89" fmla="*/ 9 h 258"/>
                <a:gd name="T90" fmla="*/ 26 w 120"/>
                <a:gd name="T91" fmla="*/ 9 h 258"/>
                <a:gd name="T92" fmla="*/ 42 w 120"/>
                <a:gd name="T93" fmla="*/ 0 h 258"/>
                <a:gd name="T94" fmla="*/ 52 w 120"/>
                <a:gd name="T95" fmla="*/ 9 h 258"/>
                <a:gd name="T96" fmla="*/ 61 w 120"/>
                <a:gd name="T97" fmla="*/ 16 h 258"/>
                <a:gd name="T98" fmla="*/ 78 w 120"/>
                <a:gd name="T99" fmla="*/ 16 h 258"/>
                <a:gd name="T100" fmla="*/ 78 w 120"/>
                <a:gd name="T101" fmla="*/ 26 h 258"/>
                <a:gd name="T102" fmla="*/ 87 w 120"/>
                <a:gd name="T103" fmla="*/ 42 h 258"/>
                <a:gd name="T104" fmla="*/ 87 w 120"/>
                <a:gd name="T105" fmla="*/ 52 h 258"/>
                <a:gd name="T106" fmla="*/ 78 w 120"/>
                <a:gd name="T107" fmla="*/ 59 h 258"/>
                <a:gd name="T108" fmla="*/ 78 w 120"/>
                <a:gd name="T109" fmla="*/ 68 h 258"/>
                <a:gd name="T110" fmla="*/ 78 w 120"/>
                <a:gd name="T111" fmla="*/ 85 h 258"/>
                <a:gd name="T112" fmla="*/ 87 w 120"/>
                <a:gd name="T113" fmla="*/ 94 h 258"/>
                <a:gd name="T114" fmla="*/ 87 w 120"/>
                <a:gd name="T115" fmla="*/ 104 h 258"/>
                <a:gd name="T116" fmla="*/ 87 w 120"/>
                <a:gd name="T117" fmla="*/ 120 h 258"/>
                <a:gd name="T118" fmla="*/ 94 w 120"/>
                <a:gd name="T119" fmla="*/ 120 h 258"/>
                <a:gd name="T120" fmla="*/ 94 w 120"/>
                <a:gd name="T121" fmla="*/ 137 h 258"/>
                <a:gd name="T122" fmla="*/ 104 w 120"/>
                <a:gd name="T123" fmla="*/ 146 h 258"/>
                <a:gd name="T124" fmla="*/ 113 w 120"/>
                <a:gd name="T125" fmla="*/ 15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" h="258">
                  <a:moveTo>
                    <a:pt x="113" y="154"/>
                  </a:moveTo>
                  <a:lnTo>
                    <a:pt x="120" y="163"/>
                  </a:lnTo>
                  <a:lnTo>
                    <a:pt x="120" y="173"/>
                  </a:lnTo>
                  <a:lnTo>
                    <a:pt x="120" y="180"/>
                  </a:lnTo>
                  <a:lnTo>
                    <a:pt x="113" y="189"/>
                  </a:lnTo>
                  <a:lnTo>
                    <a:pt x="104" y="206"/>
                  </a:lnTo>
                  <a:lnTo>
                    <a:pt x="94" y="213"/>
                  </a:lnTo>
                  <a:lnTo>
                    <a:pt x="87" y="213"/>
                  </a:lnTo>
                  <a:lnTo>
                    <a:pt x="94" y="222"/>
                  </a:lnTo>
                  <a:lnTo>
                    <a:pt x="78" y="232"/>
                  </a:lnTo>
                  <a:lnTo>
                    <a:pt x="68" y="232"/>
                  </a:lnTo>
                  <a:lnTo>
                    <a:pt x="61" y="241"/>
                  </a:lnTo>
                  <a:lnTo>
                    <a:pt x="61" y="248"/>
                  </a:lnTo>
                  <a:lnTo>
                    <a:pt x="61" y="258"/>
                  </a:lnTo>
                  <a:lnTo>
                    <a:pt x="52" y="258"/>
                  </a:lnTo>
                  <a:lnTo>
                    <a:pt x="42" y="241"/>
                  </a:lnTo>
                  <a:lnTo>
                    <a:pt x="42" y="232"/>
                  </a:lnTo>
                  <a:lnTo>
                    <a:pt x="26" y="232"/>
                  </a:lnTo>
                  <a:lnTo>
                    <a:pt x="19" y="222"/>
                  </a:lnTo>
                  <a:lnTo>
                    <a:pt x="0" y="222"/>
                  </a:lnTo>
                  <a:lnTo>
                    <a:pt x="0" y="206"/>
                  </a:lnTo>
                  <a:lnTo>
                    <a:pt x="9" y="206"/>
                  </a:lnTo>
                  <a:lnTo>
                    <a:pt x="9" y="196"/>
                  </a:lnTo>
                  <a:lnTo>
                    <a:pt x="0" y="196"/>
                  </a:lnTo>
                  <a:lnTo>
                    <a:pt x="0" y="189"/>
                  </a:lnTo>
                  <a:lnTo>
                    <a:pt x="9" y="180"/>
                  </a:lnTo>
                  <a:lnTo>
                    <a:pt x="0" y="173"/>
                  </a:lnTo>
                  <a:lnTo>
                    <a:pt x="0" y="163"/>
                  </a:lnTo>
                  <a:lnTo>
                    <a:pt x="0" y="154"/>
                  </a:lnTo>
                  <a:lnTo>
                    <a:pt x="9" y="146"/>
                  </a:lnTo>
                  <a:lnTo>
                    <a:pt x="9" y="128"/>
                  </a:lnTo>
                  <a:lnTo>
                    <a:pt x="9" y="120"/>
                  </a:lnTo>
                  <a:lnTo>
                    <a:pt x="9" y="111"/>
                  </a:lnTo>
                  <a:lnTo>
                    <a:pt x="9" y="104"/>
                  </a:lnTo>
                  <a:lnTo>
                    <a:pt x="9" y="94"/>
                  </a:lnTo>
                  <a:lnTo>
                    <a:pt x="9" y="85"/>
                  </a:lnTo>
                  <a:lnTo>
                    <a:pt x="19" y="85"/>
                  </a:lnTo>
                  <a:lnTo>
                    <a:pt x="19" y="75"/>
                  </a:lnTo>
                  <a:lnTo>
                    <a:pt x="19" y="68"/>
                  </a:lnTo>
                  <a:lnTo>
                    <a:pt x="9" y="59"/>
                  </a:lnTo>
                  <a:lnTo>
                    <a:pt x="9" y="42"/>
                  </a:lnTo>
                  <a:lnTo>
                    <a:pt x="9" y="33"/>
                  </a:lnTo>
                  <a:lnTo>
                    <a:pt x="9" y="26"/>
                  </a:lnTo>
                  <a:lnTo>
                    <a:pt x="9" y="16"/>
                  </a:lnTo>
                  <a:lnTo>
                    <a:pt x="19" y="9"/>
                  </a:lnTo>
                  <a:lnTo>
                    <a:pt x="26" y="9"/>
                  </a:lnTo>
                  <a:lnTo>
                    <a:pt x="42" y="0"/>
                  </a:lnTo>
                  <a:lnTo>
                    <a:pt x="52" y="9"/>
                  </a:lnTo>
                  <a:lnTo>
                    <a:pt x="61" y="16"/>
                  </a:lnTo>
                  <a:lnTo>
                    <a:pt x="78" y="16"/>
                  </a:lnTo>
                  <a:lnTo>
                    <a:pt x="78" y="26"/>
                  </a:lnTo>
                  <a:lnTo>
                    <a:pt x="87" y="42"/>
                  </a:lnTo>
                  <a:lnTo>
                    <a:pt x="87" y="52"/>
                  </a:lnTo>
                  <a:lnTo>
                    <a:pt x="78" y="59"/>
                  </a:lnTo>
                  <a:lnTo>
                    <a:pt x="78" y="68"/>
                  </a:lnTo>
                  <a:lnTo>
                    <a:pt x="78" y="85"/>
                  </a:lnTo>
                  <a:lnTo>
                    <a:pt x="87" y="94"/>
                  </a:lnTo>
                  <a:lnTo>
                    <a:pt x="87" y="104"/>
                  </a:lnTo>
                  <a:lnTo>
                    <a:pt x="87" y="120"/>
                  </a:lnTo>
                  <a:lnTo>
                    <a:pt x="94" y="120"/>
                  </a:lnTo>
                  <a:lnTo>
                    <a:pt x="94" y="137"/>
                  </a:lnTo>
                  <a:lnTo>
                    <a:pt x="104" y="146"/>
                  </a:lnTo>
                  <a:lnTo>
                    <a:pt x="113" y="15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74"/>
            <p:cNvSpPr>
              <a:spLocks/>
            </p:cNvSpPr>
            <p:nvPr/>
          </p:nvSpPr>
          <p:spPr bwMode="auto">
            <a:xfrm>
              <a:off x="5251451" y="4697413"/>
              <a:ext cx="1062038" cy="866775"/>
            </a:xfrm>
            <a:custGeom>
              <a:avLst/>
              <a:gdLst>
                <a:gd name="T0" fmla="*/ 660 w 669"/>
                <a:gd name="T1" fmla="*/ 461 h 546"/>
                <a:gd name="T2" fmla="*/ 627 w 669"/>
                <a:gd name="T3" fmla="*/ 426 h 546"/>
                <a:gd name="T4" fmla="*/ 608 w 669"/>
                <a:gd name="T5" fmla="*/ 374 h 546"/>
                <a:gd name="T6" fmla="*/ 636 w 669"/>
                <a:gd name="T7" fmla="*/ 341 h 546"/>
                <a:gd name="T8" fmla="*/ 627 w 669"/>
                <a:gd name="T9" fmla="*/ 315 h 546"/>
                <a:gd name="T10" fmla="*/ 608 w 669"/>
                <a:gd name="T11" fmla="*/ 279 h 546"/>
                <a:gd name="T12" fmla="*/ 636 w 669"/>
                <a:gd name="T13" fmla="*/ 236 h 546"/>
                <a:gd name="T14" fmla="*/ 627 w 669"/>
                <a:gd name="T15" fmla="*/ 203 h 546"/>
                <a:gd name="T16" fmla="*/ 575 w 669"/>
                <a:gd name="T17" fmla="*/ 203 h 546"/>
                <a:gd name="T18" fmla="*/ 532 w 669"/>
                <a:gd name="T19" fmla="*/ 194 h 546"/>
                <a:gd name="T20" fmla="*/ 539 w 669"/>
                <a:gd name="T21" fmla="*/ 161 h 546"/>
                <a:gd name="T22" fmla="*/ 506 w 669"/>
                <a:gd name="T23" fmla="*/ 142 h 546"/>
                <a:gd name="T24" fmla="*/ 496 w 669"/>
                <a:gd name="T25" fmla="*/ 90 h 546"/>
                <a:gd name="T26" fmla="*/ 487 w 669"/>
                <a:gd name="T27" fmla="*/ 66 h 546"/>
                <a:gd name="T28" fmla="*/ 444 w 669"/>
                <a:gd name="T29" fmla="*/ 66 h 546"/>
                <a:gd name="T30" fmla="*/ 399 w 669"/>
                <a:gd name="T31" fmla="*/ 66 h 546"/>
                <a:gd name="T32" fmla="*/ 357 w 669"/>
                <a:gd name="T33" fmla="*/ 83 h 546"/>
                <a:gd name="T34" fmla="*/ 314 w 669"/>
                <a:gd name="T35" fmla="*/ 99 h 546"/>
                <a:gd name="T36" fmla="*/ 281 w 669"/>
                <a:gd name="T37" fmla="*/ 90 h 546"/>
                <a:gd name="T38" fmla="*/ 255 w 669"/>
                <a:gd name="T39" fmla="*/ 73 h 546"/>
                <a:gd name="T40" fmla="*/ 229 w 669"/>
                <a:gd name="T41" fmla="*/ 38 h 546"/>
                <a:gd name="T42" fmla="*/ 208 w 669"/>
                <a:gd name="T43" fmla="*/ 5 h 546"/>
                <a:gd name="T44" fmla="*/ 158 w 669"/>
                <a:gd name="T45" fmla="*/ 9 h 546"/>
                <a:gd name="T46" fmla="*/ 99 w 669"/>
                <a:gd name="T47" fmla="*/ 26 h 546"/>
                <a:gd name="T48" fmla="*/ 75 w 669"/>
                <a:gd name="T49" fmla="*/ 38 h 546"/>
                <a:gd name="T50" fmla="*/ 37 w 669"/>
                <a:gd name="T51" fmla="*/ 19 h 546"/>
                <a:gd name="T52" fmla="*/ 14 w 669"/>
                <a:gd name="T53" fmla="*/ 40 h 546"/>
                <a:gd name="T54" fmla="*/ 0 w 669"/>
                <a:gd name="T55" fmla="*/ 66 h 546"/>
                <a:gd name="T56" fmla="*/ 30 w 669"/>
                <a:gd name="T57" fmla="*/ 83 h 546"/>
                <a:gd name="T58" fmla="*/ 23 w 669"/>
                <a:gd name="T59" fmla="*/ 116 h 546"/>
                <a:gd name="T60" fmla="*/ 14 w 669"/>
                <a:gd name="T61" fmla="*/ 142 h 546"/>
                <a:gd name="T62" fmla="*/ 30 w 669"/>
                <a:gd name="T63" fmla="*/ 184 h 546"/>
                <a:gd name="T64" fmla="*/ 56 w 669"/>
                <a:gd name="T65" fmla="*/ 135 h 546"/>
                <a:gd name="T66" fmla="*/ 92 w 669"/>
                <a:gd name="T67" fmla="*/ 161 h 546"/>
                <a:gd name="T68" fmla="*/ 92 w 669"/>
                <a:gd name="T69" fmla="*/ 220 h 546"/>
                <a:gd name="T70" fmla="*/ 125 w 669"/>
                <a:gd name="T71" fmla="*/ 236 h 546"/>
                <a:gd name="T72" fmla="*/ 125 w 669"/>
                <a:gd name="T73" fmla="*/ 263 h 546"/>
                <a:gd name="T74" fmla="*/ 160 w 669"/>
                <a:gd name="T75" fmla="*/ 305 h 546"/>
                <a:gd name="T76" fmla="*/ 220 w 669"/>
                <a:gd name="T77" fmla="*/ 324 h 546"/>
                <a:gd name="T78" fmla="*/ 272 w 669"/>
                <a:gd name="T79" fmla="*/ 374 h 546"/>
                <a:gd name="T80" fmla="*/ 314 w 669"/>
                <a:gd name="T81" fmla="*/ 400 h 546"/>
                <a:gd name="T82" fmla="*/ 359 w 669"/>
                <a:gd name="T83" fmla="*/ 416 h 546"/>
                <a:gd name="T84" fmla="*/ 376 w 669"/>
                <a:gd name="T85" fmla="*/ 452 h 546"/>
                <a:gd name="T86" fmla="*/ 411 w 669"/>
                <a:gd name="T87" fmla="*/ 461 h 546"/>
                <a:gd name="T88" fmla="*/ 411 w 669"/>
                <a:gd name="T89" fmla="*/ 416 h 546"/>
                <a:gd name="T90" fmla="*/ 454 w 669"/>
                <a:gd name="T91" fmla="*/ 409 h 546"/>
                <a:gd name="T92" fmla="*/ 487 w 669"/>
                <a:gd name="T93" fmla="*/ 442 h 546"/>
                <a:gd name="T94" fmla="*/ 480 w 669"/>
                <a:gd name="T95" fmla="*/ 487 h 546"/>
                <a:gd name="T96" fmla="*/ 496 w 669"/>
                <a:gd name="T97" fmla="*/ 520 h 546"/>
                <a:gd name="T98" fmla="*/ 522 w 669"/>
                <a:gd name="T99" fmla="*/ 539 h 546"/>
                <a:gd name="T100" fmla="*/ 558 w 669"/>
                <a:gd name="T101" fmla="*/ 539 h 546"/>
                <a:gd name="T102" fmla="*/ 608 w 669"/>
                <a:gd name="T103" fmla="*/ 511 h 546"/>
                <a:gd name="T104" fmla="*/ 643 w 669"/>
                <a:gd name="T105" fmla="*/ 511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9" h="546">
                  <a:moveTo>
                    <a:pt x="653" y="487"/>
                  </a:moveTo>
                  <a:lnTo>
                    <a:pt x="660" y="478"/>
                  </a:lnTo>
                  <a:lnTo>
                    <a:pt x="660" y="468"/>
                  </a:lnTo>
                  <a:lnTo>
                    <a:pt x="660" y="461"/>
                  </a:lnTo>
                  <a:lnTo>
                    <a:pt x="653" y="452"/>
                  </a:lnTo>
                  <a:lnTo>
                    <a:pt x="643" y="442"/>
                  </a:lnTo>
                  <a:lnTo>
                    <a:pt x="636" y="435"/>
                  </a:lnTo>
                  <a:lnTo>
                    <a:pt x="627" y="426"/>
                  </a:lnTo>
                  <a:lnTo>
                    <a:pt x="608" y="416"/>
                  </a:lnTo>
                  <a:lnTo>
                    <a:pt x="608" y="400"/>
                  </a:lnTo>
                  <a:lnTo>
                    <a:pt x="608" y="393"/>
                  </a:lnTo>
                  <a:lnTo>
                    <a:pt x="608" y="374"/>
                  </a:lnTo>
                  <a:lnTo>
                    <a:pt x="617" y="374"/>
                  </a:lnTo>
                  <a:lnTo>
                    <a:pt x="617" y="357"/>
                  </a:lnTo>
                  <a:lnTo>
                    <a:pt x="617" y="348"/>
                  </a:lnTo>
                  <a:lnTo>
                    <a:pt x="636" y="341"/>
                  </a:lnTo>
                  <a:lnTo>
                    <a:pt x="636" y="331"/>
                  </a:lnTo>
                  <a:lnTo>
                    <a:pt x="643" y="324"/>
                  </a:lnTo>
                  <a:lnTo>
                    <a:pt x="636" y="315"/>
                  </a:lnTo>
                  <a:lnTo>
                    <a:pt x="627" y="315"/>
                  </a:lnTo>
                  <a:lnTo>
                    <a:pt x="617" y="315"/>
                  </a:lnTo>
                  <a:lnTo>
                    <a:pt x="617" y="305"/>
                  </a:lnTo>
                  <a:lnTo>
                    <a:pt x="608" y="298"/>
                  </a:lnTo>
                  <a:lnTo>
                    <a:pt x="608" y="279"/>
                  </a:lnTo>
                  <a:lnTo>
                    <a:pt x="601" y="263"/>
                  </a:lnTo>
                  <a:lnTo>
                    <a:pt x="608" y="263"/>
                  </a:lnTo>
                  <a:lnTo>
                    <a:pt x="617" y="253"/>
                  </a:lnTo>
                  <a:lnTo>
                    <a:pt x="636" y="236"/>
                  </a:lnTo>
                  <a:lnTo>
                    <a:pt x="627" y="220"/>
                  </a:lnTo>
                  <a:lnTo>
                    <a:pt x="617" y="220"/>
                  </a:lnTo>
                  <a:lnTo>
                    <a:pt x="617" y="210"/>
                  </a:lnTo>
                  <a:lnTo>
                    <a:pt x="627" y="203"/>
                  </a:lnTo>
                  <a:lnTo>
                    <a:pt x="617" y="194"/>
                  </a:lnTo>
                  <a:lnTo>
                    <a:pt x="601" y="203"/>
                  </a:lnTo>
                  <a:lnTo>
                    <a:pt x="591" y="210"/>
                  </a:lnTo>
                  <a:lnTo>
                    <a:pt x="575" y="203"/>
                  </a:lnTo>
                  <a:lnTo>
                    <a:pt x="565" y="194"/>
                  </a:lnTo>
                  <a:lnTo>
                    <a:pt x="558" y="194"/>
                  </a:lnTo>
                  <a:lnTo>
                    <a:pt x="539" y="194"/>
                  </a:lnTo>
                  <a:lnTo>
                    <a:pt x="532" y="194"/>
                  </a:lnTo>
                  <a:lnTo>
                    <a:pt x="532" y="184"/>
                  </a:lnTo>
                  <a:lnTo>
                    <a:pt x="532" y="177"/>
                  </a:lnTo>
                  <a:lnTo>
                    <a:pt x="539" y="168"/>
                  </a:lnTo>
                  <a:lnTo>
                    <a:pt x="539" y="161"/>
                  </a:lnTo>
                  <a:lnTo>
                    <a:pt x="532" y="151"/>
                  </a:lnTo>
                  <a:lnTo>
                    <a:pt x="522" y="142"/>
                  </a:lnTo>
                  <a:lnTo>
                    <a:pt x="515" y="142"/>
                  </a:lnTo>
                  <a:lnTo>
                    <a:pt x="506" y="142"/>
                  </a:lnTo>
                  <a:lnTo>
                    <a:pt x="506" y="125"/>
                  </a:lnTo>
                  <a:lnTo>
                    <a:pt x="496" y="116"/>
                  </a:lnTo>
                  <a:lnTo>
                    <a:pt x="496" y="109"/>
                  </a:lnTo>
                  <a:lnTo>
                    <a:pt x="496" y="90"/>
                  </a:lnTo>
                  <a:lnTo>
                    <a:pt x="496" y="83"/>
                  </a:lnTo>
                  <a:lnTo>
                    <a:pt x="487" y="83"/>
                  </a:lnTo>
                  <a:lnTo>
                    <a:pt x="480" y="83"/>
                  </a:lnTo>
                  <a:lnTo>
                    <a:pt x="487" y="66"/>
                  </a:lnTo>
                  <a:lnTo>
                    <a:pt x="475" y="61"/>
                  </a:lnTo>
                  <a:lnTo>
                    <a:pt x="463" y="57"/>
                  </a:lnTo>
                  <a:lnTo>
                    <a:pt x="444" y="57"/>
                  </a:lnTo>
                  <a:lnTo>
                    <a:pt x="444" y="66"/>
                  </a:lnTo>
                  <a:lnTo>
                    <a:pt x="430" y="68"/>
                  </a:lnTo>
                  <a:lnTo>
                    <a:pt x="428" y="68"/>
                  </a:lnTo>
                  <a:lnTo>
                    <a:pt x="418" y="59"/>
                  </a:lnTo>
                  <a:lnTo>
                    <a:pt x="399" y="66"/>
                  </a:lnTo>
                  <a:lnTo>
                    <a:pt x="388" y="73"/>
                  </a:lnTo>
                  <a:lnTo>
                    <a:pt x="378" y="76"/>
                  </a:lnTo>
                  <a:lnTo>
                    <a:pt x="364" y="76"/>
                  </a:lnTo>
                  <a:lnTo>
                    <a:pt x="357" y="83"/>
                  </a:lnTo>
                  <a:lnTo>
                    <a:pt x="347" y="92"/>
                  </a:lnTo>
                  <a:lnTo>
                    <a:pt x="338" y="102"/>
                  </a:lnTo>
                  <a:lnTo>
                    <a:pt x="333" y="104"/>
                  </a:lnTo>
                  <a:lnTo>
                    <a:pt x="314" y="99"/>
                  </a:lnTo>
                  <a:lnTo>
                    <a:pt x="307" y="99"/>
                  </a:lnTo>
                  <a:lnTo>
                    <a:pt x="298" y="99"/>
                  </a:lnTo>
                  <a:lnTo>
                    <a:pt x="291" y="99"/>
                  </a:lnTo>
                  <a:lnTo>
                    <a:pt x="281" y="90"/>
                  </a:lnTo>
                  <a:lnTo>
                    <a:pt x="272" y="90"/>
                  </a:lnTo>
                  <a:lnTo>
                    <a:pt x="272" y="83"/>
                  </a:lnTo>
                  <a:lnTo>
                    <a:pt x="262" y="83"/>
                  </a:lnTo>
                  <a:lnTo>
                    <a:pt x="255" y="73"/>
                  </a:lnTo>
                  <a:lnTo>
                    <a:pt x="246" y="66"/>
                  </a:lnTo>
                  <a:lnTo>
                    <a:pt x="239" y="57"/>
                  </a:lnTo>
                  <a:lnTo>
                    <a:pt x="229" y="47"/>
                  </a:lnTo>
                  <a:lnTo>
                    <a:pt x="229" y="38"/>
                  </a:lnTo>
                  <a:lnTo>
                    <a:pt x="229" y="31"/>
                  </a:lnTo>
                  <a:lnTo>
                    <a:pt x="220" y="21"/>
                  </a:lnTo>
                  <a:lnTo>
                    <a:pt x="213" y="12"/>
                  </a:lnTo>
                  <a:lnTo>
                    <a:pt x="208" y="5"/>
                  </a:lnTo>
                  <a:lnTo>
                    <a:pt x="189" y="0"/>
                  </a:lnTo>
                  <a:lnTo>
                    <a:pt x="177" y="9"/>
                  </a:lnTo>
                  <a:lnTo>
                    <a:pt x="165" y="7"/>
                  </a:lnTo>
                  <a:lnTo>
                    <a:pt x="158" y="9"/>
                  </a:lnTo>
                  <a:lnTo>
                    <a:pt x="151" y="12"/>
                  </a:lnTo>
                  <a:lnTo>
                    <a:pt x="142" y="12"/>
                  </a:lnTo>
                  <a:lnTo>
                    <a:pt x="106" y="12"/>
                  </a:lnTo>
                  <a:lnTo>
                    <a:pt x="99" y="26"/>
                  </a:lnTo>
                  <a:lnTo>
                    <a:pt x="99" y="28"/>
                  </a:lnTo>
                  <a:lnTo>
                    <a:pt x="89" y="26"/>
                  </a:lnTo>
                  <a:lnTo>
                    <a:pt x="78" y="31"/>
                  </a:lnTo>
                  <a:lnTo>
                    <a:pt x="75" y="38"/>
                  </a:lnTo>
                  <a:lnTo>
                    <a:pt x="66" y="31"/>
                  </a:lnTo>
                  <a:lnTo>
                    <a:pt x="56" y="31"/>
                  </a:lnTo>
                  <a:lnTo>
                    <a:pt x="47" y="31"/>
                  </a:lnTo>
                  <a:lnTo>
                    <a:pt x="37" y="19"/>
                  </a:lnTo>
                  <a:lnTo>
                    <a:pt x="30" y="19"/>
                  </a:lnTo>
                  <a:lnTo>
                    <a:pt x="14" y="23"/>
                  </a:lnTo>
                  <a:lnTo>
                    <a:pt x="11" y="33"/>
                  </a:lnTo>
                  <a:lnTo>
                    <a:pt x="14" y="40"/>
                  </a:lnTo>
                  <a:lnTo>
                    <a:pt x="16" y="47"/>
                  </a:lnTo>
                  <a:lnTo>
                    <a:pt x="16" y="54"/>
                  </a:lnTo>
                  <a:lnTo>
                    <a:pt x="14" y="57"/>
                  </a:lnTo>
                  <a:lnTo>
                    <a:pt x="0" y="66"/>
                  </a:lnTo>
                  <a:lnTo>
                    <a:pt x="14" y="73"/>
                  </a:lnTo>
                  <a:lnTo>
                    <a:pt x="14" y="87"/>
                  </a:lnTo>
                  <a:lnTo>
                    <a:pt x="23" y="90"/>
                  </a:lnTo>
                  <a:lnTo>
                    <a:pt x="30" y="83"/>
                  </a:lnTo>
                  <a:lnTo>
                    <a:pt x="30" y="90"/>
                  </a:lnTo>
                  <a:lnTo>
                    <a:pt x="30" y="99"/>
                  </a:lnTo>
                  <a:lnTo>
                    <a:pt x="30" y="109"/>
                  </a:lnTo>
                  <a:lnTo>
                    <a:pt x="23" y="116"/>
                  </a:lnTo>
                  <a:lnTo>
                    <a:pt x="14" y="116"/>
                  </a:lnTo>
                  <a:lnTo>
                    <a:pt x="4" y="125"/>
                  </a:lnTo>
                  <a:lnTo>
                    <a:pt x="14" y="135"/>
                  </a:lnTo>
                  <a:lnTo>
                    <a:pt x="14" y="142"/>
                  </a:lnTo>
                  <a:lnTo>
                    <a:pt x="14" y="161"/>
                  </a:lnTo>
                  <a:lnTo>
                    <a:pt x="23" y="168"/>
                  </a:lnTo>
                  <a:lnTo>
                    <a:pt x="23" y="177"/>
                  </a:lnTo>
                  <a:lnTo>
                    <a:pt x="30" y="184"/>
                  </a:lnTo>
                  <a:lnTo>
                    <a:pt x="40" y="168"/>
                  </a:lnTo>
                  <a:lnTo>
                    <a:pt x="47" y="161"/>
                  </a:lnTo>
                  <a:lnTo>
                    <a:pt x="56" y="142"/>
                  </a:lnTo>
                  <a:lnTo>
                    <a:pt x="56" y="135"/>
                  </a:lnTo>
                  <a:lnTo>
                    <a:pt x="66" y="135"/>
                  </a:lnTo>
                  <a:lnTo>
                    <a:pt x="73" y="142"/>
                  </a:lnTo>
                  <a:lnTo>
                    <a:pt x="82" y="151"/>
                  </a:lnTo>
                  <a:lnTo>
                    <a:pt x="92" y="161"/>
                  </a:lnTo>
                  <a:lnTo>
                    <a:pt x="99" y="177"/>
                  </a:lnTo>
                  <a:lnTo>
                    <a:pt x="92" y="194"/>
                  </a:lnTo>
                  <a:lnTo>
                    <a:pt x="92" y="203"/>
                  </a:lnTo>
                  <a:lnTo>
                    <a:pt x="92" y="220"/>
                  </a:lnTo>
                  <a:lnTo>
                    <a:pt x="108" y="220"/>
                  </a:lnTo>
                  <a:lnTo>
                    <a:pt x="108" y="229"/>
                  </a:lnTo>
                  <a:lnTo>
                    <a:pt x="118" y="229"/>
                  </a:lnTo>
                  <a:lnTo>
                    <a:pt x="125" y="236"/>
                  </a:lnTo>
                  <a:lnTo>
                    <a:pt x="134" y="246"/>
                  </a:lnTo>
                  <a:lnTo>
                    <a:pt x="108" y="246"/>
                  </a:lnTo>
                  <a:lnTo>
                    <a:pt x="118" y="253"/>
                  </a:lnTo>
                  <a:lnTo>
                    <a:pt x="125" y="263"/>
                  </a:lnTo>
                  <a:lnTo>
                    <a:pt x="134" y="279"/>
                  </a:lnTo>
                  <a:lnTo>
                    <a:pt x="142" y="279"/>
                  </a:lnTo>
                  <a:lnTo>
                    <a:pt x="160" y="298"/>
                  </a:lnTo>
                  <a:lnTo>
                    <a:pt x="160" y="305"/>
                  </a:lnTo>
                  <a:lnTo>
                    <a:pt x="177" y="315"/>
                  </a:lnTo>
                  <a:lnTo>
                    <a:pt x="194" y="305"/>
                  </a:lnTo>
                  <a:lnTo>
                    <a:pt x="203" y="305"/>
                  </a:lnTo>
                  <a:lnTo>
                    <a:pt x="220" y="324"/>
                  </a:lnTo>
                  <a:lnTo>
                    <a:pt x="239" y="341"/>
                  </a:lnTo>
                  <a:lnTo>
                    <a:pt x="246" y="357"/>
                  </a:lnTo>
                  <a:lnTo>
                    <a:pt x="262" y="357"/>
                  </a:lnTo>
                  <a:lnTo>
                    <a:pt x="272" y="374"/>
                  </a:lnTo>
                  <a:lnTo>
                    <a:pt x="291" y="383"/>
                  </a:lnTo>
                  <a:lnTo>
                    <a:pt x="298" y="383"/>
                  </a:lnTo>
                  <a:lnTo>
                    <a:pt x="307" y="400"/>
                  </a:lnTo>
                  <a:lnTo>
                    <a:pt x="314" y="400"/>
                  </a:lnTo>
                  <a:lnTo>
                    <a:pt x="324" y="409"/>
                  </a:lnTo>
                  <a:lnTo>
                    <a:pt x="340" y="409"/>
                  </a:lnTo>
                  <a:lnTo>
                    <a:pt x="350" y="409"/>
                  </a:lnTo>
                  <a:lnTo>
                    <a:pt x="359" y="416"/>
                  </a:lnTo>
                  <a:lnTo>
                    <a:pt x="359" y="426"/>
                  </a:lnTo>
                  <a:lnTo>
                    <a:pt x="366" y="435"/>
                  </a:lnTo>
                  <a:lnTo>
                    <a:pt x="376" y="435"/>
                  </a:lnTo>
                  <a:lnTo>
                    <a:pt x="376" y="452"/>
                  </a:lnTo>
                  <a:lnTo>
                    <a:pt x="392" y="452"/>
                  </a:lnTo>
                  <a:lnTo>
                    <a:pt x="392" y="461"/>
                  </a:lnTo>
                  <a:lnTo>
                    <a:pt x="402" y="461"/>
                  </a:lnTo>
                  <a:lnTo>
                    <a:pt x="411" y="461"/>
                  </a:lnTo>
                  <a:lnTo>
                    <a:pt x="411" y="442"/>
                  </a:lnTo>
                  <a:lnTo>
                    <a:pt x="411" y="435"/>
                  </a:lnTo>
                  <a:lnTo>
                    <a:pt x="411" y="426"/>
                  </a:lnTo>
                  <a:lnTo>
                    <a:pt x="411" y="416"/>
                  </a:lnTo>
                  <a:lnTo>
                    <a:pt x="418" y="409"/>
                  </a:lnTo>
                  <a:lnTo>
                    <a:pt x="428" y="409"/>
                  </a:lnTo>
                  <a:lnTo>
                    <a:pt x="444" y="400"/>
                  </a:lnTo>
                  <a:lnTo>
                    <a:pt x="454" y="409"/>
                  </a:lnTo>
                  <a:lnTo>
                    <a:pt x="463" y="416"/>
                  </a:lnTo>
                  <a:lnTo>
                    <a:pt x="480" y="416"/>
                  </a:lnTo>
                  <a:lnTo>
                    <a:pt x="480" y="426"/>
                  </a:lnTo>
                  <a:lnTo>
                    <a:pt x="487" y="442"/>
                  </a:lnTo>
                  <a:lnTo>
                    <a:pt x="487" y="452"/>
                  </a:lnTo>
                  <a:lnTo>
                    <a:pt x="480" y="461"/>
                  </a:lnTo>
                  <a:lnTo>
                    <a:pt x="480" y="468"/>
                  </a:lnTo>
                  <a:lnTo>
                    <a:pt x="480" y="487"/>
                  </a:lnTo>
                  <a:lnTo>
                    <a:pt x="487" y="494"/>
                  </a:lnTo>
                  <a:lnTo>
                    <a:pt x="487" y="504"/>
                  </a:lnTo>
                  <a:lnTo>
                    <a:pt x="487" y="520"/>
                  </a:lnTo>
                  <a:lnTo>
                    <a:pt x="496" y="520"/>
                  </a:lnTo>
                  <a:lnTo>
                    <a:pt x="496" y="539"/>
                  </a:lnTo>
                  <a:lnTo>
                    <a:pt x="506" y="546"/>
                  </a:lnTo>
                  <a:lnTo>
                    <a:pt x="515" y="539"/>
                  </a:lnTo>
                  <a:lnTo>
                    <a:pt x="522" y="539"/>
                  </a:lnTo>
                  <a:lnTo>
                    <a:pt x="522" y="530"/>
                  </a:lnTo>
                  <a:lnTo>
                    <a:pt x="532" y="539"/>
                  </a:lnTo>
                  <a:lnTo>
                    <a:pt x="549" y="539"/>
                  </a:lnTo>
                  <a:lnTo>
                    <a:pt x="558" y="539"/>
                  </a:lnTo>
                  <a:lnTo>
                    <a:pt x="575" y="530"/>
                  </a:lnTo>
                  <a:lnTo>
                    <a:pt x="591" y="530"/>
                  </a:lnTo>
                  <a:lnTo>
                    <a:pt x="601" y="520"/>
                  </a:lnTo>
                  <a:lnTo>
                    <a:pt x="608" y="511"/>
                  </a:lnTo>
                  <a:lnTo>
                    <a:pt x="617" y="520"/>
                  </a:lnTo>
                  <a:lnTo>
                    <a:pt x="627" y="520"/>
                  </a:lnTo>
                  <a:lnTo>
                    <a:pt x="636" y="520"/>
                  </a:lnTo>
                  <a:lnTo>
                    <a:pt x="643" y="511"/>
                  </a:lnTo>
                  <a:lnTo>
                    <a:pt x="653" y="504"/>
                  </a:lnTo>
                  <a:lnTo>
                    <a:pt x="669" y="494"/>
                  </a:lnTo>
                  <a:lnTo>
                    <a:pt x="653" y="48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75"/>
            <p:cNvSpPr>
              <a:spLocks/>
            </p:cNvSpPr>
            <p:nvPr/>
          </p:nvSpPr>
          <p:spPr bwMode="auto">
            <a:xfrm>
              <a:off x="5251451" y="4697413"/>
              <a:ext cx="1062038" cy="866775"/>
            </a:xfrm>
            <a:custGeom>
              <a:avLst/>
              <a:gdLst>
                <a:gd name="T0" fmla="*/ 660 w 669"/>
                <a:gd name="T1" fmla="*/ 461 h 546"/>
                <a:gd name="T2" fmla="*/ 627 w 669"/>
                <a:gd name="T3" fmla="*/ 426 h 546"/>
                <a:gd name="T4" fmla="*/ 608 w 669"/>
                <a:gd name="T5" fmla="*/ 374 h 546"/>
                <a:gd name="T6" fmla="*/ 636 w 669"/>
                <a:gd name="T7" fmla="*/ 341 h 546"/>
                <a:gd name="T8" fmla="*/ 627 w 669"/>
                <a:gd name="T9" fmla="*/ 315 h 546"/>
                <a:gd name="T10" fmla="*/ 608 w 669"/>
                <a:gd name="T11" fmla="*/ 279 h 546"/>
                <a:gd name="T12" fmla="*/ 636 w 669"/>
                <a:gd name="T13" fmla="*/ 236 h 546"/>
                <a:gd name="T14" fmla="*/ 627 w 669"/>
                <a:gd name="T15" fmla="*/ 203 h 546"/>
                <a:gd name="T16" fmla="*/ 575 w 669"/>
                <a:gd name="T17" fmla="*/ 203 h 546"/>
                <a:gd name="T18" fmla="*/ 532 w 669"/>
                <a:gd name="T19" fmla="*/ 194 h 546"/>
                <a:gd name="T20" fmla="*/ 539 w 669"/>
                <a:gd name="T21" fmla="*/ 161 h 546"/>
                <a:gd name="T22" fmla="*/ 506 w 669"/>
                <a:gd name="T23" fmla="*/ 142 h 546"/>
                <a:gd name="T24" fmla="*/ 496 w 669"/>
                <a:gd name="T25" fmla="*/ 90 h 546"/>
                <a:gd name="T26" fmla="*/ 487 w 669"/>
                <a:gd name="T27" fmla="*/ 66 h 546"/>
                <a:gd name="T28" fmla="*/ 444 w 669"/>
                <a:gd name="T29" fmla="*/ 66 h 546"/>
                <a:gd name="T30" fmla="*/ 399 w 669"/>
                <a:gd name="T31" fmla="*/ 66 h 546"/>
                <a:gd name="T32" fmla="*/ 357 w 669"/>
                <a:gd name="T33" fmla="*/ 83 h 546"/>
                <a:gd name="T34" fmla="*/ 314 w 669"/>
                <a:gd name="T35" fmla="*/ 99 h 546"/>
                <a:gd name="T36" fmla="*/ 281 w 669"/>
                <a:gd name="T37" fmla="*/ 90 h 546"/>
                <a:gd name="T38" fmla="*/ 255 w 669"/>
                <a:gd name="T39" fmla="*/ 73 h 546"/>
                <a:gd name="T40" fmla="*/ 229 w 669"/>
                <a:gd name="T41" fmla="*/ 38 h 546"/>
                <a:gd name="T42" fmla="*/ 208 w 669"/>
                <a:gd name="T43" fmla="*/ 5 h 546"/>
                <a:gd name="T44" fmla="*/ 158 w 669"/>
                <a:gd name="T45" fmla="*/ 9 h 546"/>
                <a:gd name="T46" fmla="*/ 99 w 669"/>
                <a:gd name="T47" fmla="*/ 26 h 546"/>
                <a:gd name="T48" fmla="*/ 75 w 669"/>
                <a:gd name="T49" fmla="*/ 38 h 546"/>
                <a:gd name="T50" fmla="*/ 37 w 669"/>
                <a:gd name="T51" fmla="*/ 19 h 546"/>
                <a:gd name="T52" fmla="*/ 14 w 669"/>
                <a:gd name="T53" fmla="*/ 40 h 546"/>
                <a:gd name="T54" fmla="*/ 0 w 669"/>
                <a:gd name="T55" fmla="*/ 66 h 546"/>
                <a:gd name="T56" fmla="*/ 30 w 669"/>
                <a:gd name="T57" fmla="*/ 83 h 546"/>
                <a:gd name="T58" fmla="*/ 23 w 669"/>
                <a:gd name="T59" fmla="*/ 116 h 546"/>
                <a:gd name="T60" fmla="*/ 14 w 669"/>
                <a:gd name="T61" fmla="*/ 142 h 546"/>
                <a:gd name="T62" fmla="*/ 30 w 669"/>
                <a:gd name="T63" fmla="*/ 184 h 546"/>
                <a:gd name="T64" fmla="*/ 56 w 669"/>
                <a:gd name="T65" fmla="*/ 135 h 546"/>
                <a:gd name="T66" fmla="*/ 92 w 669"/>
                <a:gd name="T67" fmla="*/ 161 h 546"/>
                <a:gd name="T68" fmla="*/ 92 w 669"/>
                <a:gd name="T69" fmla="*/ 220 h 546"/>
                <a:gd name="T70" fmla="*/ 125 w 669"/>
                <a:gd name="T71" fmla="*/ 236 h 546"/>
                <a:gd name="T72" fmla="*/ 125 w 669"/>
                <a:gd name="T73" fmla="*/ 263 h 546"/>
                <a:gd name="T74" fmla="*/ 160 w 669"/>
                <a:gd name="T75" fmla="*/ 305 h 546"/>
                <a:gd name="T76" fmla="*/ 220 w 669"/>
                <a:gd name="T77" fmla="*/ 324 h 546"/>
                <a:gd name="T78" fmla="*/ 272 w 669"/>
                <a:gd name="T79" fmla="*/ 374 h 546"/>
                <a:gd name="T80" fmla="*/ 314 w 669"/>
                <a:gd name="T81" fmla="*/ 400 h 546"/>
                <a:gd name="T82" fmla="*/ 359 w 669"/>
                <a:gd name="T83" fmla="*/ 416 h 546"/>
                <a:gd name="T84" fmla="*/ 376 w 669"/>
                <a:gd name="T85" fmla="*/ 452 h 546"/>
                <a:gd name="T86" fmla="*/ 411 w 669"/>
                <a:gd name="T87" fmla="*/ 461 h 546"/>
                <a:gd name="T88" fmla="*/ 411 w 669"/>
                <a:gd name="T89" fmla="*/ 416 h 546"/>
                <a:gd name="T90" fmla="*/ 454 w 669"/>
                <a:gd name="T91" fmla="*/ 409 h 546"/>
                <a:gd name="T92" fmla="*/ 487 w 669"/>
                <a:gd name="T93" fmla="*/ 442 h 546"/>
                <a:gd name="T94" fmla="*/ 480 w 669"/>
                <a:gd name="T95" fmla="*/ 487 h 546"/>
                <a:gd name="T96" fmla="*/ 496 w 669"/>
                <a:gd name="T97" fmla="*/ 520 h 546"/>
                <a:gd name="T98" fmla="*/ 522 w 669"/>
                <a:gd name="T99" fmla="*/ 539 h 546"/>
                <a:gd name="T100" fmla="*/ 558 w 669"/>
                <a:gd name="T101" fmla="*/ 539 h 546"/>
                <a:gd name="T102" fmla="*/ 608 w 669"/>
                <a:gd name="T103" fmla="*/ 511 h 546"/>
                <a:gd name="T104" fmla="*/ 643 w 669"/>
                <a:gd name="T105" fmla="*/ 511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9" h="546">
                  <a:moveTo>
                    <a:pt x="653" y="487"/>
                  </a:moveTo>
                  <a:lnTo>
                    <a:pt x="660" y="478"/>
                  </a:lnTo>
                  <a:lnTo>
                    <a:pt x="660" y="468"/>
                  </a:lnTo>
                  <a:lnTo>
                    <a:pt x="660" y="461"/>
                  </a:lnTo>
                  <a:lnTo>
                    <a:pt x="653" y="452"/>
                  </a:lnTo>
                  <a:lnTo>
                    <a:pt x="643" y="442"/>
                  </a:lnTo>
                  <a:lnTo>
                    <a:pt x="636" y="435"/>
                  </a:lnTo>
                  <a:lnTo>
                    <a:pt x="627" y="426"/>
                  </a:lnTo>
                  <a:lnTo>
                    <a:pt x="608" y="416"/>
                  </a:lnTo>
                  <a:lnTo>
                    <a:pt x="608" y="400"/>
                  </a:lnTo>
                  <a:lnTo>
                    <a:pt x="608" y="393"/>
                  </a:lnTo>
                  <a:lnTo>
                    <a:pt x="608" y="374"/>
                  </a:lnTo>
                  <a:lnTo>
                    <a:pt x="617" y="374"/>
                  </a:lnTo>
                  <a:lnTo>
                    <a:pt x="617" y="357"/>
                  </a:lnTo>
                  <a:lnTo>
                    <a:pt x="617" y="348"/>
                  </a:lnTo>
                  <a:lnTo>
                    <a:pt x="636" y="341"/>
                  </a:lnTo>
                  <a:lnTo>
                    <a:pt x="636" y="331"/>
                  </a:lnTo>
                  <a:lnTo>
                    <a:pt x="643" y="324"/>
                  </a:lnTo>
                  <a:lnTo>
                    <a:pt x="636" y="315"/>
                  </a:lnTo>
                  <a:lnTo>
                    <a:pt x="627" y="315"/>
                  </a:lnTo>
                  <a:lnTo>
                    <a:pt x="617" y="315"/>
                  </a:lnTo>
                  <a:lnTo>
                    <a:pt x="617" y="305"/>
                  </a:lnTo>
                  <a:lnTo>
                    <a:pt x="608" y="298"/>
                  </a:lnTo>
                  <a:lnTo>
                    <a:pt x="608" y="279"/>
                  </a:lnTo>
                  <a:lnTo>
                    <a:pt x="601" y="263"/>
                  </a:lnTo>
                  <a:lnTo>
                    <a:pt x="608" y="263"/>
                  </a:lnTo>
                  <a:lnTo>
                    <a:pt x="617" y="253"/>
                  </a:lnTo>
                  <a:lnTo>
                    <a:pt x="636" y="236"/>
                  </a:lnTo>
                  <a:lnTo>
                    <a:pt x="627" y="220"/>
                  </a:lnTo>
                  <a:lnTo>
                    <a:pt x="617" y="220"/>
                  </a:lnTo>
                  <a:lnTo>
                    <a:pt x="617" y="210"/>
                  </a:lnTo>
                  <a:lnTo>
                    <a:pt x="627" y="203"/>
                  </a:lnTo>
                  <a:lnTo>
                    <a:pt x="617" y="194"/>
                  </a:lnTo>
                  <a:lnTo>
                    <a:pt x="601" y="203"/>
                  </a:lnTo>
                  <a:lnTo>
                    <a:pt x="591" y="210"/>
                  </a:lnTo>
                  <a:lnTo>
                    <a:pt x="575" y="203"/>
                  </a:lnTo>
                  <a:lnTo>
                    <a:pt x="565" y="194"/>
                  </a:lnTo>
                  <a:lnTo>
                    <a:pt x="558" y="194"/>
                  </a:lnTo>
                  <a:lnTo>
                    <a:pt x="539" y="194"/>
                  </a:lnTo>
                  <a:lnTo>
                    <a:pt x="532" y="194"/>
                  </a:lnTo>
                  <a:lnTo>
                    <a:pt x="532" y="184"/>
                  </a:lnTo>
                  <a:lnTo>
                    <a:pt x="532" y="177"/>
                  </a:lnTo>
                  <a:lnTo>
                    <a:pt x="539" y="168"/>
                  </a:lnTo>
                  <a:lnTo>
                    <a:pt x="539" y="161"/>
                  </a:lnTo>
                  <a:lnTo>
                    <a:pt x="532" y="151"/>
                  </a:lnTo>
                  <a:lnTo>
                    <a:pt x="522" y="142"/>
                  </a:lnTo>
                  <a:lnTo>
                    <a:pt x="515" y="142"/>
                  </a:lnTo>
                  <a:lnTo>
                    <a:pt x="506" y="142"/>
                  </a:lnTo>
                  <a:lnTo>
                    <a:pt x="506" y="125"/>
                  </a:lnTo>
                  <a:lnTo>
                    <a:pt x="496" y="116"/>
                  </a:lnTo>
                  <a:lnTo>
                    <a:pt x="496" y="109"/>
                  </a:lnTo>
                  <a:lnTo>
                    <a:pt x="496" y="90"/>
                  </a:lnTo>
                  <a:lnTo>
                    <a:pt x="496" y="83"/>
                  </a:lnTo>
                  <a:lnTo>
                    <a:pt x="487" y="83"/>
                  </a:lnTo>
                  <a:lnTo>
                    <a:pt x="480" y="83"/>
                  </a:lnTo>
                  <a:lnTo>
                    <a:pt x="487" y="66"/>
                  </a:lnTo>
                  <a:lnTo>
                    <a:pt x="475" y="61"/>
                  </a:lnTo>
                  <a:lnTo>
                    <a:pt x="463" y="57"/>
                  </a:lnTo>
                  <a:lnTo>
                    <a:pt x="444" y="57"/>
                  </a:lnTo>
                  <a:lnTo>
                    <a:pt x="444" y="66"/>
                  </a:lnTo>
                  <a:lnTo>
                    <a:pt x="430" y="68"/>
                  </a:lnTo>
                  <a:lnTo>
                    <a:pt x="428" y="68"/>
                  </a:lnTo>
                  <a:lnTo>
                    <a:pt x="418" y="59"/>
                  </a:lnTo>
                  <a:lnTo>
                    <a:pt x="399" y="66"/>
                  </a:lnTo>
                  <a:lnTo>
                    <a:pt x="388" y="73"/>
                  </a:lnTo>
                  <a:lnTo>
                    <a:pt x="378" y="76"/>
                  </a:lnTo>
                  <a:lnTo>
                    <a:pt x="364" y="76"/>
                  </a:lnTo>
                  <a:lnTo>
                    <a:pt x="357" y="83"/>
                  </a:lnTo>
                  <a:lnTo>
                    <a:pt x="347" y="92"/>
                  </a:lnTo>
                  <a:lnTo>
                    <a:pt x="338" y="102"/>
                  </a:lnTo>
                  <a:lnTo>
                    <a:pt x="333" y="104"/>
                  </a:lnTo>
                  <a:lnTo>
                    <a:pt x="314" y="99"/>
                  </a:lnTo>
                  <a:lnTo>
                    <a:pt x="307" y="99"/>
                  </a:lnTo>
                  <a:lnTo>
                    <a:pt x="298" y="99"/>
                  </a:lnTo>
                  <a:lnTo>
                    <a:pt x="291" y="99"/>
                  </a:lnTo>
                  <a:lnTo>
                    <a:pt x="281" y="90"/>
                  </a:lnTo>
                  <a:lnTo>
                    <a:pt x="272" y="90"/>
                  </a:lnTo>
                  <a:lnTo>
                    <a:pt x="272" y="83"/>
                  </a:lnTo>
                  <a:lnTo>
                    <a:pt x="262" y="83"/>
                  </a:lnTo>
                  <a:lnTo>
                    <a:pt x="255" y="73"/>
                  </a:lnTo>
                  <a:lnTo>
                    <a:pt x="246" y="66"/>
                  </a:lnTo>
                  <a:lnTo>
                    <a:pt x="239" y="57"/>
                  </a:lnTo>
                  <a:lnTo>
                    <a:pt x="229" y="47"/>
                  </a:lnTo>
                  <a:lnTo>
                    <a:pt x="229" y="38"/>
                  </a:lnTo>
                  <a:lnTo>
                    <a:pt x="229" y="31"/>
                  </a:lnTo>
                  <a:lnTo>
                    <a:pt x="220" y="21"/>
                  </a:lnTo>
                  <a:lnTo>
                    <a:pt x="213" y="12"/>
                  </a:lnTo>
                  <a:lnTo>
                    <a:pt x="208" y="5"/>
                  </a:lnTo>
                  <a:lnTo>
                    <a:pt x="189" y="0"/>
                  </a:lnTo>
                  <a:lnTo>
                    <a:pt x="177" y="9"/>
                  </a:lnTo>
                  <a:lnTo>
                    <a:pt x="165" y="7"/>
                  </a:lnTo>
                  <a:lnTo>
                    <a:pt x="158" y="9"/>
                  </a:lnTo>
                  <a:lnTo>
                    <a:pt x="151" y="12"/>
                  </a:lnTo>
                  <a:lnTo>
                    <a:pt x="142" y="12"/>
                  </a:lnTo>
                  <a:lnTo>
                    <a:pt x="106" y="12"/>
                  </a:lnTo>
                  <a:lnTo>
                    <a:pt x="99" y="26"/>
                  </a:lnTo>
                  <a:lnTo>
                    <a:pt x="99" y="28"/>
                  </a:lnTo>
                  <a:lnTo>
                    <a:pt x="89" y="26"/>
                  </a:lnTo>
                  <a:lnTo>
                    <a:pt x="78" y="31"/>
                  </a:lnTo>
                  <a:lnTo>
                    <a:pt x="75" y="38"/>
                  </a:lnTo>
                  <a:lnTo>
                    <a:pt x="66" y="31"/>
                  </a:lnTo>
                  <a:lnTo>
                    <a:pt x="56" y="31"/>
                  </a:lnTo>
                  <a:lnTo>
                    <a:pt x="47" y="31"/>
                  </a:lnTo>
                  <a:lnTo>
                    <a:pt x="37" y="19"/>
                  </a:lnTo>
                  <a:lnTo>
                    <a:pt x="30" y="19"/>
                  </a:lnTo>
                  <a:lnTo>
                    <a:pt x="14" y="23"/>
                  </a:lnTo>
                  <a:lnTo>
                    <a:pt x="11" y="33"/>
                  </a:lnTo>
                  <a:lnTo>
                    <a:pt x="14" y="40"/>
                  </a:lnTo>
                  <a:lnTo>
                    <a:pt x="16" y="47"/>
                  </a:lnTo>
                  <a:lnTo>
                    <a:pt x="16" y="54"/>
                  </a:lnTo>
                  <a:lnTo>
                    <a:pt x="14" y="57"/>
                  </a:lnTo>
                  <a:lnTo>
                    <a:pt x="0" y="66"/>
                  </a:lnTo>
                  <a:lnTo>
                    <a:pt x="14" y="73"/>
                  </a:lnTo>
                  <a:lnTo>
                    <a:pt x="14" y="87"/>
                  </a:lnTo>
                  <a:lnTo>
                    <a:pt x="23" y="90"/>
                  </a:lnTo>
                  <a:lnTo>
                    <a:pt x="30" y="83"/>
                  </a:lnTo>
                  <a:lnTo>
                    <a:pt x="30" y="90"/>
                  </a:lnTo>
                  <a:lnTo>
                    <a:pt x="30" y="99"/>
                  </a:lnTo>
                  <a:lnTo>
                    <a:pt x="30" y="109"/>
                  </a:lnTo>
                  <a:lnTo>
                    <a:pt x="23" y="116"/>
                  </a:lnTo>
                  <a:lnTo>
                    <a:pt x="14" y="116"/>
                  </a:lnTo>
                  <a:lnTo>
                    <a:pt x="4" y="125"/>
                  </a:lnTo>
                  <a:lnTo>
                    <a:pt x="14" y="135"/>
                  </a:lnTo>
                  <a:lnTo>
                    <a:pt x="14" y="142"/>
                  </a:lnTo>
                  <a:lnTo>
                    <a:pt x="14" y="161"/>
                  </a:lnTo>
                  <a:lnTo>
                    <a:pt x="23" y="168"/>
                  </a:lnTo>
                  <a:lnTo>
                    <a:pt x="23" y="177"/>
                  </a:lnTo>
                  <a:lnTo>
                    <a:pt x="30" y="184"/>
                  </a:lnTo>
                  <a:lnTo>
                    <a:pt x="40" y="168"/>
                  </a:lnTo>
                  <a:lnTo>
                    <a:pt x="47" y="161"/>
                  </a:lnTo>
                  <a:lnTo>
                    <a:pt x="56" y="142"/>
                  </a:lnTo>
                  <a:lnTo>
                    <a:pt x="56" y="135"/>
                  </a:lnTo>
                  <a:lnTo>
                    <a:pt x="66" y="135"/>
                  </a:lnTo>
                  <a:lnTo>
                    <a:pt x="73" y="142"/>
                  </a:lnTo>
                  <a:lnTo>
                    <a:pt x="82" y="151"/>
                  </a:lnTo>
                  <a:lnTo>
                    <a:pt x="92" y="161"/>
                  </a:lnTo>
                  <a:lnTo>
                    <a:pt x="99" y="177"/>
                  </a:lnTo>
                  <a:lnTo>
                    <a:pt x="92" y="194"/>
                  </a:lnTo>
                  <a:lnTo>
                    <a:pt x="92" y="203"/>
                  </a:lnTo>
                  <a:lnTo>
                    <a:pt x="92" y="220"/>
                  </a:lnTo>
                  <a:lnTo>
                    <a:pt x="108" y="220"/>
                  </a:lnTo>
                  <a:lnTo>
                    <a:pt x="108" y="229"/>
                  </a:lnTo>
                  <a:lnTo>
                    <a:pt x="118" y="229"/>
                  </a:lnTo>
                  <a:lnTo>
                    <a:pt x="125" y="236"/>
                  </a:lnTo>
                  <a:lnTo>
                    <a:pt x="134" y="246"/>
                  </a:lnTo>
                  <a:lnTo>
                    <a:pt x="108" y="246"/>
                  </a:lnTo>
                  <a:lnTo>
                    <a:pt x="118" y="253"/>
                  </a:lnTo>
                  <a:lnTo>
                    <a:pt x="125" y="263"/>
                  </a:lnTo>
                  <a:lnTo>
                    <a:pt x="134" y="279"/>
                  </a:lnTo>
                  <a:lnTo>
                    <a:pt x="142" y="279"/>
                  </a:lnTo>
                  <a:lnTo>
                    <a:pt x="160" y="298"/>
                  </a:lnTo>
                  <a:lnTo>
                    <a:pt x="160" y="305"/>
                  </a:lnTo>
                  <a:lnTo>
                    <a:pt x="177" y="315"/>
                  </a:lnTo>
                  <a:lnTo>
                    <a:pt x="194" y="305"/>
                  </a:lnTo>
                  <a:lnTo>
                    <a:pt x="203" y="305"/>
                  </a:lnTo>
                  <a:lnTo>
                    <a:pt x="220" y="324"/>
                  </a:lnTo>
                  <a:lnTo>
                    <a:pt x="239" y="341"/>
                  </a:lnTo>
                  <a:lnTo>
                    <a:pt x="246" y="357"/>
                  </a:lnTo>
                  <a:lnTo>
                    <a:pt x="262" y="357"/>
                  </a:lnTo>
                  <a:lnTo>
                    <a:pt x="272" y="374"/>
                  </a:lnTo>
                  <a:lnTo>
                    <a:pt x="291" y="383"/>
                  </a:lnTo>
                  <a:lnTo>
                    <a:pt x="298" y="383"/>
                  </a:lnTo>
                  <a:lnTo>
                    <a:pt x="307" y="400"/>
                  </a:lnTo>
                  <a:lnTo>
                    <a:pt x="314" y="400"/>
                  </a:lnTo>
                  <a:lnTo>
                    <a:pt x="324" y="409"/>
                  </a:lnTo>
                  <a:lnTo>
                    <a:pt x="340" y="409"/>
                  </a:lnTo>
                  <a:lnTo>
                    <a:pt x="350" y="409"/>
                  </a:lnTo>
                  <a:lnTo>
                    <a:pt x="359" y="416"/>
                  </a:lnTo>
                  <a:lnTo>
                    <a:pt x="359" y="426"/>
                  </a:lnTo>
                  <a:lnTo>
                    <a:pt x="366" y="435"/>
                  </a:lnTo>
                  <a:lnTo>
                    <a:pt x="376" y="435"/>
                  </a:lnTo>
                  <a:lnTo>
                    <a:pt x="376" y="452"/>
                  </a:lnTo>
                  <a:lnTo>
                    <a:pt x="392" y="452"/>
                  </a:lnTo>
                  <a:lnTo>
                    <a:pt x="392" y="461"/>
                  </a:lnTo>
                  <a:lnTo>
                    <a:pt x="402" y="461"/>
                  </a:lnTo>
                  <a:lnTo>
                    <a:pt x="411" y="461"/>
                  </a:lnTo>
                  <a:lnTo>
                    <a:pt x="411" y="442"/>
                  </a:lnTo>
                  <a:lnTo>
                    <a:pt x="411" y="435"/>
                  </a:lnTo>
                  <a:lnTo>
                    <a:pt x="411" y="426"/>
                  </a:lnTo>
                  <a:lnTo>
                    <a:pt x="411" y="416"/>
                  </a:lnTo>
                  <a:lnTo>
                    <a:pt x="418" y="409"/>
                  </a:lnTo>
                  <a:lnTo>
                    <a:pt x="428" y="409"/>
                  </a:lnTo>
                  <a:lnTo>
                    <a:pt x="444" y="400"/>
                  </a:lnTo>
                  <a:lnTo>
                    <a:pt x="454" y="409"/>
                  </a:lnTo>
                  <a:lnTo>
                    <a:pt x="463" y="416"/>
                  </a:lnTo>
                  <a:lnTo>
                    <a:pt x="480" y="416"/>
                  </a:lnTo>
                  <a:lnTo>
                    <a:pt x="480" y="426"/>
                  </a:lnTo>
                  <a:lnTo>
                    <a:pt x="487" y="442"/>
                  </a:lnTo>
                  <a:lnTo>
                    <a:pt x="487" y="452"/>
                  </a:lnTo>
                  <a:lnTo>
                    <a:pt x="480" y="461"/>
                  </a:lnTo>
                  <a:lnTo>
                    <a:pt x="480" y="468"/>
                  </a:lnTo>
                  <a:lnTo>
                    <a:pt x="480" y="487"/>
                  </a:lnTo>
                  <a:lnTo>
                    <a:pt x="487" y="494"/>
                  </a:lnTo>
                  <a:lnTo>
                    <a:pt x="487" y="504"/>
                  </a:lnTo>
                  <a:lnTo>
                    <a:pt x="487" y="520"/>
                  </a:lnTo>
                  <a:lnTo>
                    <a:pt x="496" y="520"/>
                  </a:lnTo>
                  <a:lnTo>
                    <a:pt x="496" y="539"/>
                  </a:lnTo>
                  <a:lnTo>
                    <a:pt x="506" y="546"/>
                  </a:lnTo>
                  <a:lnTo>
                    <a:pt x="515" y="539"/>
                  </a:lnTo>
                  <a:lnTo>
                    <a:pt x="522" y="539"/>
                  </a:lnTo>
                  <a:lnTo>
                    <a:pt x="522" y="530"/>
                  </a:lnTo>
                  <a:lnTo>
                    <a:pt x="532" y="539"/>
                  </a:lnTo>
                  <a:lnTo>
                    <a:pt x="549" y="539"/>
                  </a:lnTo>
                  <a:lnTo>
                    <a:pt x="558" y="539"/>
                  </a:lnTo>
                  <a:lnTo>
                    <a:pt x="575" y="530"/>
                  </a:lnTo>
                  <a:lnTo>
                    <a:pt x="591" y="530"/>
                  </a:lnTo>
                  <a:lnTo>
                    <a:pt x="601" y="520"/>
                  </a:lnTo>
                  <a:lnTo>
                    <a:pt x="608" y="511"/>
                  </a:lnTo>
                  <a:lnTo>
                    <a:pt x="617" y="520"/>
                  </a:lnTo>
                  <a:lnTo>
                    <a:pt x="627" y="520"/>
                  </a:lnTo>
                  <a:lnTo>
                    <a:pt x="636" y="520"/>
                  </a:lnTo>
                  <a:lnTo>
                    <a:pt x="643" y="511"/>
                  </a:lnTo>
                  <a:lnTo>
                    <a:pt x="653" y="504"/>
                  </a:lnTo>
                  <a:lnTo>
                    <a:pt x="669" y="494"/>
                  </a:lnTo>
                  <a:lnTo>
                    <a:pt x="653" y="48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76"/>
            <p:cNvSpPr>
              <a:spLocks/>
            </p:cNvSpPr>
            <p:nvPr/>
          </p:nvSpPr>
          <p:spPr bwMode="auto">
            <a:xfrm>
              <a:off x="3871913" y="5099050"/>
              <a:ext cx="57150" cy="49213"/>
            </a:xfrm>
            <a:custGeom>
              <a:avLst/>
              <a:gdLst>
                <a:gd name="T0" fmla="*/ 0 w 36"/>
                <a:gd name="T1" fmla="*/ 12 h 31"/>
                <a:gd name="T2" fmla="*/ 5 w 36"/>
                <a:gd name="T3" fmla="*/ 5 h 31"/>
                <a:gd name="T4" fmla="*/ 12 w 36"/>
                <a:gd name="T5" fmla="*/ 2 h 31"/>
                <a:gd name="T6" fmla="*/ 22 w 36"/>
                <a:gd name="T7" fmla="*/ 0 h 31"/>
                <a:gd name="T8" fmla="*/ 29 w 36"/>
                <a:gd name="T9" fmla="*/ 0 h 31"/>
                <a:gd name="T10" fmla="*/ 36 w 36"/>
                <a:gd name="T11" fmla="*/ 12 h 31"/>
                <a:gd name="T12" fmla="*/ 36 w 36"/>
                <a:gd name="T13" fmla="*/ 24 h 31"/>
                <a:gd name="T14" fmla="*/ 29 w 36"/>
                <a:gd name="T15" fmla="*/ 31 h 31"/>
                <a:gd name="T16" fmla="*/ 22 w 36"/>
                <a:gd name="T17" fmla="*/ 31 h 31"/>
                <a:gd name="T18" fmla="*/ 14 w 36"/>
                <a:gd name="T19" fmla="*/ 28 h 31"/>
                <a:gd name="T20" fmla="*/ 5 w 36"/>
                <a:gd name="T21" fmla="*/ 26 h 31"/>
                <a:gd name="T22" fmla="*/ 0 w 36"/>
                <a:gd name="T23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1">
                  <a:moveTo>
                    <a:pt x="0" y="12"/>
                  </a:moveTo>
                  <a:lnTo>
                    <a:pt x="5" y="5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9" y="0"/>
                  </a:lnTo>
                  <a:lnTo>
                    <a:pt x="36" y="12"/>
                  </a:lnTo>
                  <a:lnTo>
                    <a:pt x="36" y="24"/>
                  </a:lnTo>
                  <a:lnTo>
                    <a:pt x="29" y="31"/>
                  </a:lnTo>
                  <a:lnTo>
                    <a:pt x="22" y="31"/>
                  </a:lnTo>
                  <a:lnTo>
                    <a:pt x="14" y="28"/>
                  </a:lnTo>
                  <a:lnTo>
                    <a:pt x="5" y="2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77"/>
            <p:cNvSpPr>
              <a:spLocks/>
            </p:cNvSpPr>
            <p:nvPr/>
          </p:nvSpPr>
          <p:spPr bwMode="auto">
            <a:xfrm>
              <a:off x="3871913" y="5099050"/>
              <a:ext cx="57150" cy="49213"/>
            </a:xfrm>
            <a:custGeom>
              <a:avLst/>
              <a:gdLst>
                <a:gd name="T0" fmla="*/ 0 w 36"/>
                <a:gd name="T1" fmla="*/ 12 h 31"/>
                <a:gd name="T2" fmla="*/ 5 w 36"/>
                <a:gd name="T3" fmla="*/ 5 h 31"/>
                <a:gd name="T4" fmla="*/ 12 w 36"/>
                <a:gd name="T5" fmla="*/ 2 h 31"/>
                <a:gd name="T6" fmla="*/ 22 w 36"/>
                <a:gd name="T7" fmla="*/ 0 h 31"/>
                <a:gd name="T8" fmla="*/ 29 w 36"/>
                <a:gd name="T9" fmla="*/ 0 h 31"/>
                <a:gd name="T10" fmla="*/ 36 w 36"/>
                <a:gd name="T11" fmla="*/ 12 h 31"/>
                <a:gd name="T12" fmla="*/ 36 w 36"/>
                <a:gd name="T13" fmla="*/ 24 h 31"/>
                <a:gd name="T14" fmla="*/ 29 w 36"/>
                <a:gd name="T15" fmla="*/ 31 h 31"/>
                <a:gd name="T16" fmla="*/ 22 w 36"/>
                <a:gd name="T17" fmla="*/ 31 h 31"/>
                <a:gd name="T18" fmla="*/ 14 w 36"/>
                <a:gd name="T19" fmla="*/ 28 h 31"/>
                <a:gd name="T20" fmla="*/ 5 w 36"/>
                <a:gd name="T21" fmla="*/ 26 h 31"/>
                <a:gd name="T22" fmla="*/ 0 w 36"/>
                <a:gd name="T23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1">
                  <a:moveTo>
                    <a:pt x="0" y="12"/>
                  </a:moveTo>
                  <a:lnTo>
                    <a:pt x="5" y="5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9" y="0"/>
                  </a:lnTo>
                  <a:lnTo>
                    <a:pt x="36" y="12"/>
                  </a:lnTo>
                  <a:lnTo>
                    <a:pt x="36" y="24"/>
                  </a:lnTo>
                  <a:lnTo>
                    <a:pt x="29" y="31"/>
                  </a:lnTo>
                  <a:lnTo>
                    <a:pt x="22" y="31"/>
                  </a:lnTo>
                  <a:lnTo>
                    <a:pt x="14" y="28"/>
                  </a:lnTo>
                  <a:lnTo>
                    <a:pt x="5" y="2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78"/>
            <p:cNvSpPr>
              <a:spLocks/>
            </p:cNvSpPr>
            <p:nvPr/>
          </p:nvSpPr>
          <p:spPr bwMode="auto">
            <a:xfrm>
              <a:off x="4848226" y="4568825"/>
              <a:ext cx="34925" cy="49213"/>
            </a:xfrm>
            <a:custGeom>
              <a:avLst/>
              <a:gdLst>
                <a:gd name="T0" fmla="*/ 12 w 22"/>
                <a:gd name="T1" fmla="*/ 0 h 31"/>
                <a:gd name="T2" fmla="*/ 22 w 22"/>
                <a:gd name="T3" fmla="*/ 10 h 31"/>
                <a:gd name="T4" fmla="*/ 22 w 22"/>
                <a:gd name="T5" fmla="*/ 22 h 31"/>
                <a:gd name="T6" fmla="*/ 19 w 22"/>
                <a:gd name="T7" fmla="*/ 29 h 31"/>
                <a:gd name="T8" fmla="*/ 12 w 22"/>
                <a:gd name="T9" fmla="*/ 31 h 31"/>
                <a:gd name="T10" fmla="*/ 5 w 22"/>
                <a:gd name="T11" fmla="*/ 31 h 31"/>
                <a:gd name="T12" fmla="*/ 0 w 22"/>
                <a:gd name="T13" fmla="*/ 22 h 31"/>
                <a:gd name="T14" fmla="*/ 0 w 22"/>
                <a:gd name="T15" fmla="*/ 7 h 31"/>
                <a:gd name="T16" fmla="*/ 10 w 22"/>
                <a:gd name="T17" fmla="*/ 3 h 31"/>
                <a:gd name="T18" fmla="*/ 12 w 22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12" y="0"/>
                  </a:moveTo>
                  <a:lnTo>
                    <a:pt x="22" y="10"/>
                  </a:lnTo>
                  <a:lnTo>
                    <a:pt x="22" y="22"/>
                  </a:lnTo>
                  <a:lnTo>
                    <a:pt x="19" y="29"/>
                  </a:lnTo>
                  <a:lnTo>
                    <a:pt x="12" y="31"/>
                  </a:lnTo>
                  <a:lnTo>
                    <a:pt x="5" y="31"/>
                  </a:lnTo>
                  <a:lnTo>
                    <a:pt x="0" y="22"/>
                  </a:lnTo>
                  <a:lnTo>
                    <a:pt x="0" y="7"/>
                  </a:lnTo>
                  <a:lnTo>
                    <a:pt x="10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79"/>
            <p:cNvSpPr>
              <a:spLocks/>
            </p:cNvSpPr>
            <p:nvPr/>
          </p:nvSpPr>
          <p:spPr bwMode="auto">
            <a:xfrm>
              <a:off x="4848226" y="4568825"/>
              <a:ext cx="34925" cy="49213"/>
            </a:xfrm>
            <a:custGeom>
              <a:avLst/>
              <a:gdLst>
                <a:gd name="T0" fmla="*/ 12 w 22"/>
                <a:gd name="T1" fmla="*/ 0 h 31"/>
                <a:gd name="T2" fmla="*/ 22 w 22"/>
                <a:gd name="T3" fmla="*/ 10 h 31"/>
                <a:gd name="T4" fmla="*/ 22 w 22"/>
                <a:gd name="T5" fmla="*/ 22 h 31"/>
                <a:gd name="T6" fmla="*/ 19 w 22"/>
                <a:gd name="T7" fmla="*/ 29 h 31"/>
                <a:gd name="T8" fmla="*/ 12 w 22"/>
                <a:gd name="T9" fmla="*/ 31 h 31"/>
                <a:gd name="T10" fmla="*/ 5 w 22"/>
                <a:gd name="T11" fmla="*/ 31 h 31"/>
                <a:gd name="T12" fmla="*/ 0 w 22"/>
                <a:gd name="T13" fmla="*/ 22 h 31"/>
                <a:gd name="T14" fmla="*/ 0 w 22"/>
                <a:gd name="T15" fmla="*/ 7 h 31"/>
                <a:gd name="T16" fmla="*/ 10 w 22"/>
                <a:gd name="T17" fmla="*/ 3 h 31"/>
                <a:gd name="T18" fmla="*/ 12 w 22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12" y="0"/>
                  </a:moveTo>
                  <a:lnTo>
                    <a:pt x="22" y="10"/>
                  </a:lnTo>
                  <a:lnTo>
                    <a:pt x="22" y="22"/>
                  </a:lnTo>
                  <a:lnTo>
                    <a:pt x="19" y="29"/>
                  </a:lnTo>
                  <a:lnTo>
                    <a:pt x="12" y="31"/>
                  </a:lnTo>
                  <a:lnTo>
                    <a:pt x="5" y="31"/>
                  </a:lnTo>
                  <a:lnTo>
                    <a:pt x="0" y="22"/>
                  </a:lnTo>
                  <a:lnTo>
                    <a:pt x="0" y="7"/>
                  </a:lnTo>
                  <a:lnTo>
                    <a:pt x="10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AutoShape 11"/>
          <p:cNvSpPr>
            <a:spLocks noChangeAspect="1" noChangeArrowheads="1" noTextEdit="1"/>
          </p:cNvSpPr>
          <p:nvPr/>
        </p:nvSpPr>
        <p:spPr bwMode="auto">
          <a:xfrm rot="21077552">
            <a:off x="6350" y="6305550"/>
            <a:ext cx="776288" cy="446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3"/>
          <p:cNvSpPr>
            <a:spLocks/>
          </p:cNvSpPr>
          <p:nvPr/>
        </p:nvSpPr>
        <p:spPr bwMode="auto">
          <a:xfrm rot="21077552">
            <a:off x="6350" y="6300787"/>
            <a:ext cx="781051" cy="447676"/>
          </a:xfrm>
          <a:custGeom>
            <a:avLst/>
            <a:gdLst>
              <a:gd name="T0" fmla="*/ 258 w 302"/>
              <a:gd name="T1" fmla="*/ 63 h 172"/>
              <a:gd name="T2" fmla="*/ 221 w 302"/>
              <a:gd name="T3" fmla="*/ 79 h 172"/>
              <a:gd name="T4" fmla="*/ 223 w 302"/>
              <a:gd name="T5" fmla="*/ 69 h 172"/>
              <a:gd name="T6" fmla="*/ 187 w 302"/>
              <a:gd name="T7" fmla="*/ 27 h 172"/>
              <a:gd name="T8" fmla="*/ 156 w 302"/>
              <a:gd name="T9" fmla="*/ 39 h 172"/>
              <a:gd name="T10" fmla="*/ 128 w 302"/>
              <a:gd name="T11" fmla="*/ 3 h 172"/>
              <a:gd name="T12" fmla="*/ 128 w 302"/>
              <a:gd name="T13" fmla="*/ 3 h 172"/>
              <a:gd name="T14" fmla="*/ 96 w 302"/>
              <a:gd name="T15" fmla="*/ 5 h 172"/>
              <a:gd name="T16" fmla="*/ 72 w 302"/>
              <a:gd name="T17" fmla="*/ 40 h 172"/>
              <a:gd name="T18" fmla="*/ 75 w 302"/>
              <a:gd name="T19" fmla="*/ 57 h 172"/>
              <a:gd name="T20" fmla="*/ 71 w 302"/>
              <a:gd name="T21" fmla="*/ 55 h 172"/>
              <a:gd name="T22" fmla="*/ 71 w 302"/>
              <a:gd name="T23" fmla="*/ 55 h 172"/>
              <a:gd name="T24" fmla="*/ 52 w 302"/>
              <a:gd name="T25" fmla="*/ 54 h 172"/>
              <a:gd name="T26" fmla="*/ 34 w 302"/>
              <a:gd name="T27" fmla="*/ 62 h 172"/>
              <a:gd name="T28" fmla="*/ 22 w 302"/>
              <a:gd name="T29" fmla="*/ 86 h 172"/>
              <a:gd name="T30" fmla="*/ 12 w 302"/>
              <a:gd name="T31" fmla="*/ 84 h 172"/>
              <a:gd name="T32" fmla="*/ 1 w 302"/>
              <a:gd name="T33" fmla="*/ 85 h 172"/>
              <a:gd name="T34" fmla="*/ 0 w 302"/>
              <a:gd name="T35" fmla="*/ 85 h 172"/>
              <a:gd name="T36" fmla="*/ 0 w 302"/>
              <a:gd name="T37" fmla="*/ 168 h 172"/>
              <a:gd name="T38" fmla="*/ 6 w 302"/>
              <a:gd name="T39" fmla="*/ 168 h 172"/>
              <a:gd name="T40" fmla="*/ 17 w 302"/>
              <a:gd name="T41" fmla="*/ 168 h 172"/>
              <a:gd name="T42" fmla="*/ 37 w 302"/>
              <a:gd name="T43" fmla="*/ 158 h 172"/>
              <a:gd name="T44" fmla="*/ 38 w 302"/>
              <a:gd name="T45" fmla="*/ 157 h 172"/>
              <a:gd name="T46" fmla="*/ 63 w 302"/>
              <a:gd name="T47" fmla="*/ 165 h 172"/>
              <a:gd name="T48" fmla="*/ 126 w 302"/>
              <a:gd name="T49" fmla="*/ 172 h 172"/>
              <a:gd name="T50" fmla="*/ 163 w 302"/>
              <a:gd name="T51" fmla="*/ 144 h 172"/>
              <a:gd name="T52" fmla="*/ 180 w 302"/>
              <a:gd name="T53" fmla="*/ 137 h 172"/>
              <a:gd name="T54" fmla="*/ 187 w 302"/>
              <a:gd name="T55" fmla="*/ 132 h 172"/>
              <a:gd name="T56" fmla="*/ 195 w 302"/>
              <a:gd name="T57" fmla="*/ 132 h 172"/>
              <a:gd name="T58" fmla="*/ 211 w 302"/>
              <a:gd name="T59" fmla="*/ 132 h 172"/>
              <a:gd name="T60" fmla="*/ 218 w 302"/>
              <a:gd name="T61" fmla="*/ 132 h 172"/>
              <a:gd name="T62" fmla="*/ 252 w 302"/>
              <a:gd name="T63" fmla="*/ 152 h 172"/>
              <a:gd name="T64" fmla="*/ 300 w 302"/>
              <a:gd name="T65" fmla="*/ 111 h 172"/>
              <a:gd name="T66" fmla="*/ 258 w 302"/>
              <a:gd name="T67" fmla="*/ 6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2" h="172">
                <a:moveTo>
                  <a:pt x="258" y="63"/>
                </a:moveTo>
                <a:cubicBezTo>
                  <a:pt x="244" y="63"/>
                  <a:pt x="230" y="69"/>
                  <a:pt x="221" y="79"/>
                </a:cubicBezTo>
                <a:cubicBezTo>
                  <a:pt x="222" y="76"/>
                  <a:pt x="223" y="72"/>
                  <a:pt x="223" y="69"/>
                </a:cubicBezTo>
                <a:cubicBezTo>
                  <a:pt x="224" y="49"/>
                  <a:pt x="208" y="27"/>
                  <a:pt x="187" y="27"/>
                </a:cubicBezTo>
                <a:cubicBezTo>
                  <a:pt x="175" y="27"/>
                  <a:pt x="164" y="31"/>
                  <a:pt x="156" y="39"/>
                </a:cubicBezTo>
                <a:cubicBezTo>
                  <a:pt x="154" y="23"/>
                  <a:pt x="144" y="7"/>
                  <a:pt x="128" y="3"/>
                </a:cubicBezTo>
                <a:cubicBezTo>
                  <a:pt x="128" y="3"/>
                  <a:pt x="128" y="3"/>
                  <a:pt x="128" y="3"/>
                </a:cubicBezTo>
                <a:cubicBezTo>
                  <a:pt x="116" y="1"/>
                  <a:pt x="107" y="0"/>
                  <a:pt x="96" y="5"/>
                </a:cubicBezTo>
                <a:cubicBezTo>
                  <a:pt x="83" y="12"/>
                  <a:pt x="74" y="25"/>
                  <a:pt x="72" y="40"/>
                </a:cubicBezTo>
                <a:cubicBezTo>
                  <a:pt x="72" y="46"/>
                  <a:pt x="73" y="51"/>
                  <a:pt x="75" y="57"/>
                </a:cubicBezTo>
                <a:cubicBezTo>
                  <a:pt x="74" y="56"/>
                  <a:pt x="72" y="56"/>
                  <a:pt x="7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65" y="53"/>
                  <a:pt x="58" y="53"/>
                  <a:pt x="52" y="54"/>
                </a:cubicBezTo>
                <a:cubicBezTo>
                  <a:pt x="45" y="55"/>
                  <a:pt x="39" y="58"/>
                  <a:pt x="34" y="62"/>
                </a:cubicBezTo>
                <a:cubicBezTo>
                  <a:pt x="27" y="69"/>
                  <a:pt x="23" y="77"/>
                  <a:pt x="22" y="86"/>
                </a:cubicBezTo>
                <a:cubicBezTo>
                  <a:pt x="19" y="85"/>
                  <a:pt x="16" y="84"/>
                  <a:pt x="12" y="84"/>
                </a:cubicBezTo>
                <a:cubicBezTo>
                  <a:pt x="9" y="84"/>
                  <a:pt x="5" y="84"/>
                  <a:pt x="1" y="85"/>
                </a:cubicBezTo>
                <a:cubicBezTo>
                  <a:pt x="1" y="85"/>
                  <a:pt x="0" y="85"/>
                  <a:pt x="0" y="85"/>
                </a:cubicBezTo>
                <a:cubicBezTo>
                  <a:pt x="0" y="168"/>
                  <a:pt x="0" y="168"/>
                  <a:pt x="0" y="168"/>
                </a:cubicBezTo>
                <a:cubicBezTo>
                  <a:pt x="2" y="168"/>
                  <a:pt x="4" y="168"/>
                  <a:pt x="6" y="168"/>
                </a:cubicBezTo>
                <a:cubicBezTo>
                  <a:pt x="10" y="168"/>
                  <a:pt x="13" y="168"/>
                  <a:pt x="17" y="168"/>
                </a:cubicBezTo>
                <a:cubicBezTo>
                  <a:pt x="25" y="166"/>
                  <a:pt x="31" y="163"/>
                  <a:pt x="37" y="158"/>
                </a:cubicBezTo>
                <a:cubicBezTo>
                  <a:pt x="37" y="158"/>
                  <a:pt x="38" y="158"/>
                  <a:pt x="38" y="157"/>
                </a:cubicBezTo>
                <a:cubicBezTo>
                  <a:pt x="46" y="161"/>
                  <a:pt x="55" y="163"/>
                  <a:pt x="63" y="165"/>
                </a:cubicBezTo>
                <a:cubicBezTo>
                  <a:pt x="83" y="170"/>
                  <a:pt x="105" y="172"/>
                  <a:pt x="126" y="172"/>
                </a:cubicBezTo>
                <a:cubicBezTo>
                  <a:pt x="144" y="172"/>
                  <a:pt x="160" y="162"/>
                  <a:pt x="163" y="144"/>
                </a:cubicBezTo>
                <a:cubicBezTo>
                  <a:pt x="169" y="142"/>
                  <a:pt x="175" y="140"/>
                  <a:pt x="180" y="137"/>
                </a:cubicBezTo>
                <a:cubicBezTo>
                  <a:pt x="182" y="135"/>
                  <a:pt x="185" y="134"/>
                  <a:pt x="187" y="132"/>
                </a:cubicBezTo>
                <a:cubicBezTo>
                  <a:pt x="190" y="132"/>
                  <a:pt x="193" y="132"/>
                  <a:pt x="195" y="132"/>
                </a:cubicBezTo>
                <a:cubicBezTo>
                  <a:pt x="201" y="132"/>
                  <a:pt x="206" y="132"/>
                  <a:pt x="211" y="132"/>
                </a:cubicBezTo>
                <a:cubicBezTo>
                  <a:pt x="214" y="133"/>
                  <a:pt x="216" y="133"/>
                  <a:pt x="218" y="132"/>
                </a:cubicBezTo>
                <a:cubicBezTo>
                  <a:pt x="226" y="144"/>
                  <a:pt x="238" y="152"/>
                  <a:pt x="252" y="152"/>
                </a:cubicBezTo>
                <a:cubicBezTo>
                  <a:pt x="276" y="152"/>
                  <a:pt x="298" y="137"/>
                  <a:pt x="300" y="111"/>
                </a:cubicBezTo>
                <a:cubicBezTo>
                  <a:pt x="302" y="88"/>
                  <a:pt x="283" y="63"/>
                  <a:pt x="258" y="63"/>
                </a:cubicBezTo>
                <a:close/>
              </a:path>
            </a:pathLst>
          </a:custGeom>
          <a:solidFill>
            <a:srgbClr val="00CF2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9"/>
          <p:cNvSpPr>
            <a:spLocks/>
          </p:cNvSpPr>
          <p:nvPr/>
        </p:nvSpPr>
        <p:spPr bwMode="auto">
          <a:xfrm rot="993672">
            <a:off x="11048150" y="6096715"/>
            <a:ext cx="1143001" cy="657226"/>
          </a:xfrm>
          <a:custGeom>
            <a:avLst/>
            <a:gdLst>
              <a:gd name="T0" fmla="*/ 258 w 302"/>
              <a:gd name="T1" fmla="*/ 63 h 172"/>
              <a:gd name="T2" fmla="*/ 221 w 302"/>
              <a:gd name="T3" fmla="*/ 79 h 172"/>
              <a:gd name="T4" fmla="*/ 223 w 302"/>
              <a:gd name="T5" fmla="*/ 69 h 172"/>
              <a:gd name="T6" fmla="*/ 187 w 302"/>
              <a:gd name="T7" fmla="*/ 27 h 172"/>
              <a:gd name="T8" fmla="*/ 156 w 302"/>
              <a:gd name="T9" fmla="*/ 39 h 172"/>
              <a:gd name="T10" fmla="*/ 128 w 302"/>
              <a:gd name="T11" fmla="*/ 3 h 172"/>
              <a:gd name="T12" fmla="*/ 128 w 302"/>
              <a:gd name="T13" fmla="*/ 3 h 172"/>
              <a:gd name="T14" fmla="*/ 96 w 302"/>
              <a:gd name="T15" fmla="*/ 5 h 172"/>
              <a:gd name="T16" fmla="*/ 72 w 302"/>
              <a:gd name="T17" fmla="*/ 40 h 172"/>
              <a:gd name="T18" fmla="*/ 75 w 302"/>
              <a:gd name="T19" fmla="*/ 57 h 172"/>
              <a:gd name="T20" fmla="*/ 71 w 302"/>
              <a:gd name="T21" fmla="*/ 55 h 172"/>
              <a:gd name="T22" fmla="*/ 71 w 302"/>
              <a:gd name="T23" fmla="*/ 55 h 172"/>
              <a:gd name="T24" fmla="*/ 52 w 302"/>
              <a:gd name="T25" fmla="*/ 54 h 172"/>
              <a:gd name="T26" fmla="*/ 34 w 302"/>
              <a:gd name="T27" fmla="*/ 62 h 172"/>
              <a:gd name="T28" fmla="*/ 22 w 302"/>
              <a:gd name="T29" fmla="*/ 86 h 172"/>
              <a:gd name="T30" fmla="*/ 12 w 302"/>
              <a:gd name="T31" fmla="*/ 84 h 172"/>
              <a:gd name="T32" fmla="*/ 1 w 302"/>
              <a:gd name="T33" fmla="*/ 85 h 172"/>
              <a:gd name="T34" fmla="*/ 0 w 302"/>
              <a:gd name="T35" fmla="*/ 85 h 172"/>
              <a:gd name="T36" fmla="*/ 0 w 302"/>
              <a:gd name="T37" fmla="*/ 168 h 172"/>
              <a:gd name="T38" fmla="*/ 6 w 302"/>
              <a:gd name="T39" fmla="*/ 168 h 172"/>
              <a:gd name="T40" fmla="*/ 17 w 302"/>
              <a:gd name="T41" fmla="*/ 168 h 172"/>
              <a:gd name="T42" fmla="*/ 37 w 302"/>
              <a:gd name="T43" fmla="*/ 158 h 172"/>
              <a:gd name="T44" fmla="*/ 38 w 302"/>
              <a:gd name="T45" fmla="*/ 157 h 172"/>
              <a:gd name="T46" fmla="*/ 63 w 302"/>
              <a:gd name="T47" fmla="*/ 165 h 172"/>
              <a:gd name="T48" fmla="*/ 126 w 302"/>
              <a:gd name="T49" fmla="*/ 172 h 172"/>
              <a:gd name="T50" fmla="*/ 163 w 302"/>
              <a:gd name="T51" fmla="*/ 144 h 172"/>
              <a:gd name="T52" fmla="*/ 180 w 302"/>
              <a:gd name="T53" fmla="*/ 137 h 172"/>
              <a:gd name="T54" fmla="*/ 187 w 302"/>
              <a:gd name="T55" fmla="*/ 132 h 172"/>
              <a:gd name="T56" fmla="*/ 195 w 302"/>
              <a:gd name="T57" fmla="*/ 132 h 172"/>
              <a:gd name="T58" fmla="*/ 211 w 302"/>
              <a:gd name="T59" fmla="*/ 132 h 172"/>
              <a:gd name="T60" fmla="*/ 218 w 302"/>
              <a:gd name="T61" fmla="*/ 132 h 172"/>
              <a:gd name="T62" fmla="*/ 252 w 302"/>
              <a:gd name="T63" fmla="*/ 152 h 172"/>
              <a:gd name="T64" fmla="*/ 300 w 302"/>
              <a:gd name="T65" fmla="*/ 111 h 172"/>
              <a:gd name="T66" fmla="*/ 258 w 302"/>
              <a:gd name="T67" fmla="*/ 6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2" h="172">
                <a:moveTo>
                  <a:pt x="258" y="63"/>
                </a:moveTo>
                <a:cubicBezTo>
                  <a:pt x="244" y="63"/>
                  <a:pt x="230" y="69"/>
                  <a:pt x="221" y="79"/>
                </a:cubicBezTo>
                <a:cubicBezTo>
                  <a:pt x="222" y="76"/>
                  <a:pt x="223" y="72"/>
                  <a:pt x="223" y="69"/>
                </a:cubicBezTo>
                <a:cubicBezTo>
                  <a:pt x="224" y="49"/>
                  <a:pt x="208" y="27"/>
                  <a:pt x="187" y="27"/>
                </a:cubicBezTo>
                <a:cubicBezTo>
                  <a:pt x="175" y="27"/>
                  <a:pt x="164" y="31"/>
                  <a:pt x="156" y="39"/>
                </a:cubicBezTo>
                <a:cubicBezTo>
                  <a:pt x="154" y="23"/>
                  <a:pt x="144" y="7"/>
                  <a:pt x="128" y="3"/>
                </a:cubicBezTo>
                <a:cubicBezTo>
                  <a:pt x="128" y="3"/>
                  <a:pt x="128" y="3"/>
                  <a:pt x="128" y="3"/>
                </a:cubicBezTo>
                <a:cubicBezTo>
                  <a:pt x="116" y="1"/>
                  <a:pt x="107" y="0"/>
                  <a:pt x="96" y="5"/>
                </a:cubicBezTo>
                <a:cubicBezTo>
                  <a:pt x="83" y="12"/>
                  <a:pt x="74" y="25"/>
                  <a:pt x="72" y="40"/>
                </a:cubicBezTo>
                <a:cubicBezTo>
                  <a:pt x="72" y="46"/>
                  <a:pt x="73" y="51"/>
                  <a:pt x="75" y="57"/>
                </a:cubicBezTo>
                <a:cubicBezTo>
                  <a:pt x="74" y="56"/>
                  <a:pt x="72" y="56"/>
                  <a:pt x="7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65" y="53"/>
                  <a:pt x="58" y="53"/>
                  <a:pt x="52" y="54"/>
                </a:cubicBezTo>
                <a:cubicBezTo>
                  <a:pt x="45" y="55"/>
                  <a:pt x="39" y="58"/>
                  <a:pt x="34" y="62"/>
                </a:cubicBezTo>
                <a:cubicBezTo>
                  <a:pt x="27" y="69"/>
                  <a:pt x="23" y="77"/>
                  <a:pt x="22" y="86"/>
                </a:cubicBezTo>
                <a:cubicBezTo>
                  <a:pt x="19" y="85"/>
                  <a:pt x="16" y="84"/>
                  <a:pt x="12" y="84"/>
                </a:cubicBezTo>
                <a:cubicBezTo>
                  <a:pt x="9" y="84"/>
                  <a:pt x="5" y="84"/>
                  <a:pt x="1" y="85"/>
                </a:cubicBezTo>
                <a:cubicBezTo>
                  <a:pt x="1" y="85"/>
                  <a:pt x="0" y="85"/>
                  <a:pt x="0" y="85"/>
                </a:cubicBezTo>
                <a:cubicBezTo>
                  <a:pt x="0" y="168"/>
                  <a:pt x="0" y="168"/>
                  <a:pt x="0" y="168"/>
                </a:cubicBezTo>
                <a:cubicBezTo>
                  <a:pt x="2" y="168"/>
                  <a:pt x="4" y="168"/>
                  <a:pt x="6" y="168"/>
                </a:cubicBezTo>
                <a:cubicBezTo>
                  <a:pt x="10" y="168"/>
                  <a:pt x="13" y="168"/>
                  <a:pt x="17" y="168"/>
                </a:cubicBezTo>
                <a:cubicBezTo>
                  <a:pt x="25" y="166"/>
                  <a:pt x="31" y="163"/>
                  <a:pt x="37" y="158"/>
                </a:cubicBezTo>
                <a:cubicBezTo>
                  <a:pt x="37" y="158"/>
                  <a:pt x="38" y="158"/>
                  <a:pt x="38" y="157"/>
                </a:cubicBezTo>
                <a:cubicBezTo>
                  <a:pt x="46" y="161"/>
                  <a:pt x="55" y="163"/>
                  <a:pt x="63" y="165"/>
                </a:cubicBezTo>
                <a:cubicBezTo>
                  <a:pt x="83" y="170"/>
                  <a:pt x="105" y="172"/>
                  <a:pt x="126" y="172"/>
                </a:cubicBezTo>
                <a:cubicBezTo>
                  <a:pt x="144" y="172"/>
                  <a:pt x="160" y="162"/>
                  <a:pt x="163" y="144"/>
                </a:cubicBezTo>
                <a:cubicBezTo>
                  <a:pt x="169" y="142"/>
                  <a:pt x="175" y="140"/>
                  <a:pt x="180" y="137"/>
                </a:cubicBezTo>
                <a:cubicBezTo>
                  <a:pt x="182" y="135"/>
                  <a:pt x="185" y="134"/>
                  <a:pt x="187" y="132"/>
                </a:cubicBezTo>
                <a:cubicBezTo>
                  <a:pt x="190" y="132"/>
                  <a:pt x="193" y="132"/>
                  <a:pt x="195" y="132"/>
                </a:cubicBezTo>
                <a:cubicBezTo>
                  <a:pt x="201" y="132"/>
                  <a:pt x="206" y="132"/>
                  <a:pt x="211" y="132"/>
                </a:cubicBezTo>
                <a:cubicBezTo>
                  <a:pt x="214" y="133"/>
                  <a:pt x="216" y="133"/>
                  <a:pt x="218" y="132"/>
                </a:cubicBezTo>
                <a:cubicBezTo>
                  <a:pt x="226" y="144"/>
                  <a:pt x="238" y="152"/>
                  <a:pt x="252" y="152"/>
                </a:cubicBezTo>
                <a:cubicBezTo>
                  <a:pt x="276" y="152"/>
                  <a:pt x="298" y="137"/>
                  <a:pt x="300" y="111"/>
                </a:cubicBezTo>
                <a:cubicBezTo>
                  <a:pt x="302" y="88"/>
                  <a:pt x="283" y="63"/>
                  <a:pt x="258" y="63"/>
                </a:cubicBezTo>
                <a:close/>
              </a:path>
            </a:pathLst>
          </a:custGeom>
          <a:solidFill>
            <a:srgbClr val="00CF2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5822" y="5702661"/>
            <a:ext cx="2798711" cy="765000"/>
          </a:xfrm>
          <a:prstGeom prst="rect">
            <a:avLst/>
          </a:prstGeom>
          <a:effectLst/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6613">
            <a:off x="6687248" y="1939931"/>
            <a:ext cx="1062221" cy="4291716"/>
          </a:xfrm>
          <a:prstGeom prst="rect">
            <a:avLst/>
          </a:prstGeom>
          <a:effectLst/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48626">
            <a:off x="7855412" y="4995440"/>
            <a:ext cx="837442" cy="1269670"/>
          </a:xfrm>
          <a:prstGeom prst="rect">
            <a:avLst/>
          </a:prstGeom>
          <a:effectLst/>
        </p:spPr>
      </p:pic>
      <p:sp>
        <p:nvSpPr>
          <p:cNvPr id="14" name="任意多边形 13"/>
          <p:cNvSpPr/>
          <p:nvPr/>
        </p:nvSpPr>
        <p:spPr>
          <a:xfrm>
            <a:off x="0" y="6189785"/>
            <a:ext cx="12192000" cy="668215"/>
          </a:xfrm>
          <a:custGeom>
            <a:avLst/>
            <a:gdLst>
              <a:gd name="connsiteX0" fmla="*/ 5849253 w 11698506"/>
              <a:gd name="connsiteY0" fmla="*/ 0 h 745585"/>
              <a:gd name="connsiteX1" fmla="*/ 11682653 w 11698506"/>
              <a:gd name="connsiteY1" fmla="*/ 727444 h 745585"/>
              <a:gd name="connsiteX2" fmla="*/ 11698506 w 11698506"/>
              <a:gd name="connsiteY2" fmla="*/ 745585 h 745585"/>
              <a:gd name="connsiteX3" fmla="*/ 0 w 11698506"/>
              <a:gd name="connsiteY3" fmla="*/ 745585 h 745585"/>
              <a:gd name="connsiteX4" fmla="*/ 15853 w 11698506"/>
              <a:gd name="connsiteY4" fmla="*/ 727444 h 745585"/>
              <a:gd name="connsiteX5" fmla="*/ 5849253 w 11698506"/>
              <a:gd name="connsiteY5" fmla="*/ 0 h 74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8506" h="745585">
                <a:moveTo>
                  <a:pt x="5849253" y="0"/>
                </a:moveTo>
                <a:cubicBezTo>
                  <a:pt x="8802950" y="0"/>
                  <a:pt x="11249824" y="315537"/>
                  <a:pt x="11682653" y="727444"/>
                </a:cubicBezTo>
                <a:lnTo>
                  <a:pt x="11698506" y="745585"/>
                </a:lnTo>
                <a:lnTo>
                  <a:pt x="0" y="745585"/>
                </a:lnTo>
                <a:lnTo>
                  <a:pt x="15853" y="727444"/>
                </a:lnTo>
                <a:cubicBezTo>
                  <a:pt x="448682" y="315537"/>
                  <a:pt x="2895556" y="0"/>
                  <a:pt x="5849253" y="0"/>
                </a:cubicBezTo>
                <a:close/>
              </a:path>
            </a:pathLst>
          </a:custGeom>
          <a:solidFill>
            <a:srgbClr val="104CD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00170">
            <a:off x="8684903" y="4285783"/>
            <a:ext cx="2418750" cy="2058750"/>
          </a:xfrm>
          <a:prstGeom prst="rect">
            <a:avLst/>
          </a:prstGeom>
          <a:effectLst/>
        </p:spPr>
      </p:pic>
      <p:sp>
        <p:nvSpPr>
          <p:cNvPr id="44" name="椭圆 43"/>
          <p:cNvSpPr/>
          <p:nvPr/>
        </p:nvSpPr>
        <p:spPr>
          <a:xfrm>
            <a:off x="5586987" y="6415455"/>
            <a:ext cx="1046163" cy="306416"/>
          </a:xfrm>
          <a:prstGeom prst="ellipse">
            <a:avLst/>
          </a:prstGeom>
          <a:solidFill>
            <a:srgbClr val="0C389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572919" y="3938937"/>
            <a:ext cx="1046163" cy="2671073"/>
            <a:chOff x="7032104" y="1196752"/>
            <a:chExt cx="1046163" cy="2671073"/>
          </a:xfrm>
          <a:effectLst/>
        </p:grpSpPr>
        <p:sp>
          <p:nvSpPr>
            <p:cNvPr id="21" name="Freeform 209"/>
            <p:cNvSpPr>
              <a:spLocks/>
            </p:cNvSpPr>
            <p:nvPr/>
          </p:nvSpPr>
          <p:spPr bwMode="auto">
            <a:xfrm>
              <a:off x="7205924" y="3744000"/>
              <a:ext cx="338138" cy="123825"/>
            </a:xfrm>
            <a:custGeom>
              <a:avLst/>
              <a:gdLst>
                <a:gd name="T0" fmla="*/ 57 w 126"/>
                <a:gd name="T1" fmla="*/ 0 h 46"/>
                <a:gd name="T2" fmla="*/ 20 w 126"/>
                <a:gd name="T3" fmla="*/ 14 h 46"/>
                <a:gd name="T4" fmla="*/ 17 w 126"/>
                <a:gd name="T5" fmla="*/ 42 h 46"/>
                <a:gd name="T6" fmla="*/ 122 w 126"/>
                <a:gd name="T7" fmla="*/ 38 h 46"/>
                <a:gd name="T8" fmla="*/ 117 w 126"/>
                <a:gd name="T9" fmla="*/ 10 h 46"/>
                <a:gd name="T10" fmla="*/ 57 w 126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46">
                  <a:moveTo>
                    <a:pt x="57" y="0"/>
                  </a:moveTo>
                  <a:cubicBezTo>
                    <a:pt x="57" y="0"/>
                    <a:pt x="41" y="11"/>
                    <a:pt x="20" y="14"/>
                  </a:cubicBezTo>
                  <a:cubicBezTo>
                    <a:pt x="0" y="17"/>
                    <a:pt x="5" y="40"/>
                    <a:pt x="17" y="42"/>
                  </a:cubicBezTo>
                  <a:cubicBezTo>
                    <a:pt x="30" y="45"/>
                    <a:pt x="118" y="46"/>
                    <a:pt x="122" y="38"/>
                  </a:cubicBezTo>
                  <a:cubicBezTo>
                    <a:pt x="126" y="30"/>
                    <a:pt x="117" y="10"/>
                    <a:pt x="117" y="1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43"/>
            <p:cNvSpPr>
              <a:spLocks/>
            </p:cNvSpPr>
            <p:nvPr/>
          </p:nvSpPr>
          <p:spPr bwMode="auto">
            <a:xfrm>
              <a:off x="7364349" y="2982590"/>
              <a:ext cx="414099" cy="806450"/>
            </a:xfrm>
            <a:custGeom>
              <a:avLst/>
              <a:gdLst>
                <a:gd name="T0" fmla="*/ 17 w 245"/>
                <a:gd name="T1" fmla="*/ 0 h 508"/>
                <a:gd name="T2" fmla="*/ 0 w 245"/>
                <a:gd name="T3" fmla="*/ 32 h 508"/>
                <a:gd name="T4" fmla="*/ 1 w 245"/>
                <a:gd name="T5" fmla="*/ 508 h 508"/>
                <a:gd name="T6" fmla="*/ 105 w 245"/>
                <a:gd name="T7" fmla="*/ 508 h 508"/>
                <a:gd name="T8" fmla="*/ 110 w 245"/>
                <a:gd name="T9" fmla="*/ 155 h 508"/>
                <a:gd name="T10" fmla="*/ 126 w 245"/>
                <a:gd name="T11" fmla="*/ 155 h 508"/>
                <a:gd name="T12" fmla="*/ 141 w 245"/>
                <a:gd name="T13" fmla="*/ 508 h 508"/>
                <a:gd name="T14" fmla="*/ 245 w 245"/>
                <a:gd name="T15" fmla="*/ 508 h 508"/>
                <a:gd name="T16" fmla="*/ 226 w 245"/>
                <a:gd name="T17" fmla="*/ 0 h 508"/>
                <a:gd name="T18" fmla="*/ 17 w 245"/>
                <a:gd name="T19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508">
                  <a:moveTo>
                    <a:pt x="17" y="0"/>
                  </a:moveTo>
                  <a:lnTo>
                    <a:pt x="0" y="32"/>
                  </a:lnTo>
                  <a:lnTo>
                    <a:pt x="1" y="508"/>
                  </a:lnTo>
                  <a:lnTo>
                    <a:pt x="105" y="508"/>
                  </a:lnTo>
                  <a:lnTo>
                    <a:pt x="110" y="155"/>
                  </a:lnTo>
                  <a:lnTo>
                    <a:pt x="126" y="155"/>
                  </a:lnTo>
                  <a:lnTo>
                    <a:pt x="141" y="508"/>
                  </a:lnTo>
                  <a:lnTo>
                    <a:pt x="245" y="508"/>
                  </a:lnTo>
                  <a:lnTo>
                    <a:pt x="226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22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42"/>
            <p:cNvSpPr>
              <a:spLocks/>
            </p:cNvSpPr>
            <p:nvPr/>
          </p:nvSpPr>
          <p:spPr bwMode="auto">
            <a:xfrm>
              <a:off x="7269708" y="2442939"/>
              <a:ext cx="115888" cy="568325"/>
            </a:xfrm>
            <a:custGeom>
              <a:avLst/>
              <a:gdLst>
                <a:gd name="T0" fmla="*/ 6 w 42"/>
                <a:gd name="T1" fmla="*/ 10 h 205"/>
                <a:gd name="T2" fmla="*/ 0 w 42"/>
                <a:gd name="T3" fmla="*/ 190 h 205"/>
                <a:gd name="T4" fmla="*/ 18 w 42"/>
                <a:gd name="T5" fmla="*/ 204 h 205"/>
                <a:gd name="T6" fmla="*/ 39 w 42"/>
                <a:gd name="T7" fmla="*/ 187 h 205"/>
                <a:gd name="T8" fmla="*/ 42 w 42"/>
                <a:gd name="T9" fmla="*/ 0 h 205"/>
                <a:gd name="T10" fmla="*/ 6 w 42"/>
                <a:gd name="T11" fmla="*/ 1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05">
                  <a:moveTo>
                    <a:pt x="6" y="1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5" y="204"/>
                    <a:pt x="18" y="204"/>
                  </a:cubicBezTo>
                  <a:cubicBezTo>
                    <a:pt x="35" y="205"/>
                    <a:pt x="39" y="187"/>
                    <a:pt x="39" y="187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50"/>
            <p:cNvSpPr>
              <a:spLocks/>
            </p:cNvSpPr>
            <p:nvPr/>
          </p:nvSpPr>
          <p:spPr bwMode="auto">
            <a:xfrm>
              <a:off x="7257529" y="2358910"/>
              <a:ext cx="638175" cy="639762"/>
            </a:xfrm>
            <a:custGeom>
              <a:avLst/>
              <a:gdLst>
                <a:gd name="T0" fmla="*/ 55 w 231"/>
                <a:gd name="T1" fmla="*/ 11 h 231"/>
                <a:gd name="T2" fmla="*/ 188 w 231"/>
                <a:gd name="T3" fmla="*/ 16 h 231"/>
                <a:gd name="T4" fmla="*/ 231 w 231"/>
                <a:gd name="T5" fmla="*/ 77 h 231"/>
                <a:gd name="T6" fmla="*/ 196 w 231"/>
                <a:gd name="T7" fmla="*/ 98 h 231"/>
                <a:gd name="T8" fmla="*/ 178 w 231"/>
                <a:gd name="T9" fmla="*/ 75 h 231"/>
                <a:gd name="T10" fmla="*/ 186 w 231"/>
                <a:gd name="T11" fmla="*/ 231 h 231"/>
                <a:gd name="T12" fmla="*/ 40 w 231"/>
                <a:gd name="T13" fmla="*/ 231 h 231"/>
                <a:gd name="T14" fmla="*/ 40 w 231"/>
                <a:gd name="T15" fmla="*/ 113 h 231"/>
                <a:gd name="T16" fmla="*/ 3 w 231"/>
                <a:gd name="T17" fmla="*/ 106 h 231"/>
                <a:gd name="T18" fmla="*/ 14 w 231"/>
                <a:gd name="T19" fmla="*/ 25 h 231"/>
                <a:gd name="T20" fmla="*/ 55 w 231"/>
                <a:gd name="T21" fmla="*/ 1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1" h="231">
                  <a:moveTo>
                    <a:pt x="55" y="11"/>
                  </a:moveTo>
                  <a:cubicBezTo>
                    <a:pt x="55" y="11"/>
                    <a:pt x="163" y="0"/>
                    <a:pt x="188" y="16"/>
                  </a:cubicBezTo>
                  <a:cubicBezTo>
                    <a:pt x="213" y="31"/>
                    <a:pt x="231" y="77"/>
                    <a:pt x="231" y="77"/>
                  </a:cubicBezTo>
                  <a:cubicBezTo>
                    <a:pt x="196" y="98"/>
                    <a:pt x="196" y="98"/>
                    <a:pt x="196" y="98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86" y="231"/>
                    <a:pt x="186" y="231"/>
                    <a:pt x="186" y="231"/>
                  </a:cubicBezTo>
                  <a:cubicBezTo>
                    <a:pt x="40" y="231"/>
                    <a:pt x="40" y="231"/>
                    <a:pt x="40" y="231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0" y="38"/>
                    <a:pt x="14" y="25"/>
                  </a:cubicBezTo>
                  <a:cubicBezTo>
                    <a:pt x="28" y="12"/>
                    <a:pt x="55" y="11"/>
                    <a:pt x="55" y="11"/>
                  </a:cubicBezTo>
                  <a:close/>
                </a:path>
              </a:pathLst>
            </a:custGeom>
            <a:solidFill>
              <a:srgbClr val="E7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032104" y="1196752"/>
              <a:ext cx="1046163" cy="1236662"/>
              <a:chOff x="5231904" y="1124744"/>
              <a:chExt cx="1046163" cy="1236662"/>
            </a:xfrm>
          </p:grpSpPr>
          <p:sp>
            <p:nvSpPr>
              <p:cNvPr id="28" name="Freeform 64"/>
              <p:cNvSpPr>
                <a:spLocks/>
              </p:cNvSpPr>
              <p:nvPr/>
            </p:nvSpPr>
            <p:spPr bwMode="auto">
              <a:xfrm>
                <a:off x="5681167" y="2288381"/>
                <a:ext cx="87313" cy="73025"/>
              </a:xfrm>
              <a:custGeom>
                <a:avLst/>
                <a:gdLst>
                  <a:gd name="T0" fmla="*/ 55 w 55"/>
                  <a:gd name="T1" fmla="*/ 5 h 46"/>
                  <a:gd name="T2" fmla="*/ 23 w 55"/>
                  <a:gd name="T3" fmla="*/ 46 h 46"/>
                  <a:gd name="T4" fmla="*/ 0 w 55"/>
                  <a:gd name="T5" fmla="*/ 0 h 46"/>
                  <a:gd name="T6" fmla="*/ 55 w 55"/>
                  <a:gd name="T7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46">
                    <a:moveTo>
                      <a:pt x="55" y="5"/>
                    </a:moveTo>
                    <a:lnTo>
                      <a:pt x="23" y="46"/>
                    </a:lnTo>
                    <a:lnTo>
                      <a:pt x="0" y="0"/>
                    </a:lnTo>
                    <a:lnTo>
                      <a:pt x="55" y="5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68"/>
              <p:cNvSpPr>
                <a:spLocks/>
              </p:cNvSpPr>
              <p:nvPr/>
            </p:nvSpPr>
            <p:spPr bwMode="auto">
              <a:xfrm>
                <a:off x="5776417" y="2288381"/>
                <a:ext cx="87313" cy="73025"/>
              </a:xfrm>
              <a:custGeom>
                <a:avLst/>
                <a:gdLst>
                  <a:gd name="T0" fmla="*/ 0 w 55"/>
                  <a:gd name="T1" fmla="*/ 5 h 46"/>
                  <a:gd name="T2" fmla="*/ 32 w 55"/>
                  <a:gd name="T3" fmla="*/ 46 h 46"/>
                  <a:gd name="T4" fmla="*/ 55 w 55"/>
                  <a:gd name="T5" fmla="*/ 0 h 46"/>
                  <a:gd name="T6" fmla="*/ 0 w 55"/>
                  <a:gd name="T7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46">
                    <a:moveTo>
                      <a:pt x="0" y="5"/>
                    </a:moveTo>
                    <a:lnTo>
                      <a:pt x="32" y="46"/>
                    </a:lnTo>
                    <a:lnTo>
                      <a:pt x="5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70"/>
              <p:cNvSpPr>
                <a:spLocks/>
              </p:cNvSpPr>
              <p:nvPr/>
            </p:nvSpPr>
            <p:spPr bwMode="auto">
              <a:xfrm>
                <a:off x="5268417" y="1124744"/>
                <a:ext cx="1009650" cy="687388"/>
              </a:xfrm>
              <a:custGeom>
                <a:avLst/>
                <a:gdLst>
                  <a:gd name="T0" fmla="*/ 14 w 438"/>
                  <a:gd name="T1" fmla="*/ 295 h 297"/>
                  <a:gd name="T2" fmla="*/ 10 w 438"/>
                  <a:gd name="T3" fmla="*/ 192 h 297"/>
                  <a:gd name="T4" fmla="*/ 22 w 438"/>
                  <a:gd name="T5" fmla="*/ 134 h 297"/>
                  <a:gd name="T6" fmla="*/ 31 w 438"/>
                  <a:gd name="T7" fmla="*/ 145 h 297"/>
                  <a:gd name="T8" fmla="*/ 119 w 438"/>
                  <a:gd name="T9" fmla="*/ 52 h 297"/>
                  <a:gd name="T10" fmla="*/ 116 w 438"/>
                  <a:gd name="T11" fmla="*/ 73 h 297"/>
                  <a:gd name="T12" fmla="*/ 296 w 438"/>
                  <a:gd name="T13" fmla="*/ 15 h 297"/>
                  <a:gd name="T14" fmla="*/ 285 w 438"/>
                  <a:gd name="T15" fmla="*/ 40 h 297"/>
                  <a:gd name="T16" fmla="*/ 363 w 438"/>
                  <a:gd name="T17" fmla="*/ 48 h 297"/>
                  <a:gd name="T18" fmla="*/ 348 w 438"/>
                  <a:gd name="T19" fmla="*/ 69 h 297"/>
                  <a:gd name="T20" fmla="*/ 422 w 438"/>
                  <a:gd name="T21" fmla="*/ 115 h 297"/>
                  <a:gd name="T22" fmla="*/ 407 w 438"/>
                  <a:gd name="T23" fmla="*/ 137 h 297"/>
                  <a:gd name="T24" fmla="*/ 438 w 438"/>
                  <a:gd name="T25" fmla="*/ 171 h 297"/>
                  <a:gd name="T26" fmla="*/ 412 w 438"/>
                  <a:gd name="T27" fmla="*/ 229 h 297"/>
                  <a:gd name="T28" fmla="*/ 399 w 438"/>
                  <a:gd name="T29" fmla="*/ 297 h 297"/>
                  <a:gd name="T30" fmla="*/ 14 w 438"/>
                  <a:gd name="T31" fmla="*/ 29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8" h="297">
                    <a:moveTo>
                      <a:pt x="14" y="295"/>
                    </a:moveTo>
                    <a:cubicBezTo>
                      <a:pt x="14" y="295"/>
                      <a:pt x="0" y="238"/>
                      <a:pt x="10" y="192"/>
                    </a:cubicBezTo>
                    <a:cubicBezTo>
                      <a:pt x="20" y="145"/>
                      <a:pt x="23" y="154"/>
                      <a:pt x="22" y="134"/>
                    </a:cubicBezTo>
                    <a:cubicBezTo>
                      <a:pt x="22" y="134"/>
                      <a:pt x="31" y="139"/>
                      <a:pt x="31" y="145"/>
                    </a:cubicBezTo>
                    <a:cubicBezTo>
                      <a:pt x="31" y="145"/>
                      <a:pt x="56" y="67"/>
                      <a:pt x="119" y="52"/>
                    </a:cubicBezTo>
                    <a:cubicBezTo>
                      <a:pt x="119" y="52"/>
                      <a:pt x="114" y="62"/>
                      <a:pt x="116" y="73"/>
                    </a:cubicBezTo>
                    <a:cubicBezTo>
                      <a:pt x="116" y="73"/>
                      <a:pt x="173" y="0"/>
                      <a:pt x="296" y="15"/>
                    </a:cubicBezTo>
                    <a:cubicBezTo>
                      <a:pt x="296" y="15"/>
                      <a:pt x="281" y="31"/>
                      <a:pt x="285" y="40"/>
                    </a:cubicBezTo>
                    <a:cubicBezTo>
                      <a:pt x="285" y="40"/>
                      <a:pt x="342" y="31"/>
                      <a:pt x="363" y="48"/>
                    </a:cubicBezTo>
                    <a:cubicBezTo>
                      <a:pt x="363" y="48"/>
                      <a:pt x="347" y="61"/>
                      <a:pt x="348" y="69"/>
                    </a:cubicBezTo>
                    <a:cubicBezTo>
                      <a:pt x="348" y="69"/>
                      <a:pt x="393" y="67"/>
                      <a:pt x="422" y="115"/>
                    </a:cubicBezTo>
                    <a:cubicBezTo>
                      <a:pt x="422" y="115"/>
                      <a:pt x="405" y="128"/>
                      <a:pt x="407" y="137"/>
                    </a:cubicBezTo>
                    <a:cubicBezTo>
                      <a:pt x="407" y="137"/>
                      <a:pt x="432" y="147"/>
                      <a:pt x="438" y="171"/>
                    </a:cubicBezTo>
                    <a:cubicBezTo>
                      <a:pt x="438" y="171"/>
                      <a:pt x="413" y="195"/>
                      <a:pt x="412" y="229"/>
                    </a:cubicBezTo>
                    <a:cubicBezTo>
                      <a:pt x="411" y="262"/>
                      <a:pt x="401" y="295"/>
                      <a:pt x="399" y="297"/>
                    </a:cubicBezTo>
                    <a:lnTo>
                      <a:pt x="14" y="295"/>
                    </a:lnTo>
                    <a:close/>
                  </a:path>
                </a:pathLst>
              </a:custGeom>
              <a:solidFill>
                <a:srgbClr val="4C4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71"/>
              <p:cNvSpPr>
                <a:spLocks/>
              </p:cNvSpPr>
              <p:nvPr/>
            </p:nvSpPr>
            <p:spPr bwMode="auto">
              <a:xfrm>
                <a:off x="5681167" y="1418431"/>
                <a:ext cx="398463" cy="363538"/>
              </a:xfrm>
              <a:custGeom>
                <a:avLst/>
                <a:gdLst>
                  <a:gd name="T0" fmla="*/ 2 w 173"/>
                  <a:gd name="T1" fmla="*/ 103 h 157"/>
                  <a:gd name="T2" fmla="*/ 70 w 173"/>
                  <a:gd name="T3" fmla="*/ 0 h 157"/>
                  <a:gd name="T4" fmla="*/ 56 w 173"/>
                  <a:gd name="T5" fmla="*/ 36 h 157"/>
                  <a:gd name="T6" fmla="*/ 131 w 173"/>
                  <a:gd name="T7" fmla="*/ 19 h 157"/>
                  <a:gd name="T8" fmla="*/ 108 w 173"/>
                  <a:gd name="T9" fmla="*/ 35 h 157"/>
                  <a:gd name="T10" fmla="*/ 173 w 173"/>
                  <a:gd name="T11" fmla="*/ 109 h 157"/>
                  <a:gd name="T12" fmla="*/ 2 w 173"/>
                  <a:gd name="T13" fmla="*/ 10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157">
                    <a:moveTo>
                      <a:pt x="2" y="103"/>
                    </a:moveTo>
                    <a:cubicBezTo>
                      <a:pt x="2" y="103"/>
                      <a:pt x="0" y="14"/>
                      <a:pt x="70" y="0"/>
                    </a:cubicBezTo>
                    <a:cubicBezTo>
                      <a:pt x="70" y="0"/>
                      <a:pt x="53" y="29"/>
                      <a:pt x="56" y="36"/>
                    </a:cubicBezTo>
                    <a:cubicBezTo>
                      <a:pt x="56" y="36"/>
                      <a:pt x="84" y="4"/>
                      <a:pt x="131" y="19"/>
                    </a:cubicBezTo>
                    <a:cubicBezTo>
                      <a:pt x="131" y="19"/>
                      <a:pt x="110" y="24"/>
                      <a:pt x="108" y="35"/>
                    </a:cubicBezTo>
                    <a:cubicBezTo>
                      <a:pt x="108" y="35"/>
                      <a:pt x="169" y="26"/>
                      <a:pt x="173" y="109"/>
                    </a:cubicBezTo>
                    <a:cubicBezTo>
                      <a:pt x="173" y="109"/>
                      <a:pt x="51" y="157"/>
                      <a:pt x="2" y="103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72"/>
              <p:cNvSpPr>
                <a:spLocks/>
              </p:cNvSpPr>
              <p:nvPr/>
            </p:nvSpPr>
            <p:spPr bwMode="auto">
              <a:xfrm>
                <a:off x="5231904" y="1758156"/>
                <a:ext cx="149225" cy="223838"/>
              </a:xfrm>
              <a:custGeom>
                <a:avLst/>
                <a:gdLst>
                  <a:gd name="T0" fmla="*/ 65 w 65"/>
                  <a:gd name="T1" fmla="*/ 21 h 97"/>
                  <a:gd name="T2" fmla="*/ 15 w 65"/>
                  <a:gd name="T3" fmla="*/ 21 h 97"/>
                  <a:gd name="T4" fmla="*/ 65 w 65"/>
                  <a:gd name="T5" fmla="*/ 97 h 97"/>
                  <a:gd name="T6" fmla="*/ 65 w 65"/>
                  <a:gd name="T7" fmla="*/ 2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97">
                    <a:moveTo>
                      <a:pt x="65" y="21"/>
                    </a:moveTo>
                    <a:cubicBezTo>
                      <a:pt x="65" y="21"/>
                      <a:pt x="30" y="0"/>
                      <a:pt x="15" y="21"/>
                    </a:cubicBezTo>
                    <a:cubicBezTo>
                      <a:pt x="0" y="43"/>
                      <a:pt x="28" y="82"/>
                      <a:pt x="65" y="97"/>
                    </a:cubicBezTo>
                    <a:lnTo>
                      <a:pt x="65" y="21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73"/>
              <p:cNvSpPr>
                <a:spLocks/>
              </p:cNvSpPr>
              <p:nvPr/>
            </p:nvSpPr>
            <p:spPr bwMode="auto">
              <a:xfrm>
                <a:off x="6114554" y="1758156"/>
                <a:ext cx="150813" cy="223838"/>
              </a:xfrm>
              <a:custGeom>
                <a:avLst/>
                <a:gdLst>
                  <a:gd name="T0" fmla="*/ 0 w 65"/>
                  <a:gd name="T1" fmla="*/ 21 h 97"/>
                  <a:gd name="T2" fmla="*/ 51 w 65"/>
                  <a:gd name="T3" fmla="*/ 21 h 97"/>
                  <a:gd name="T4" fmla="*/ 0 w 65"/>
                  <a:gd name="T5" fmla="*/ 97 h 97"/>
                  <a:gd name="T6" fmla="*/ 0 w 65"/>
                  <a:gd name="T7" fmla="*/ 2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97">
                    <a:moveTo>
                      <a:pt x="0" y="21"/>
                    </a:moveTo>
                    <a:cubicBezTo>
                      <a:pt x="0" y="21"/>
                      <a:pt x="36" y="0"/>
                      <a:pt x="51" y="21"/>
                    </a:cubicBezTo>
                    <a:cubicBezTo>
                      <a:pt x="65" y="43"/>
                      <a:pt x="38" y="82"/>
                      <a:pt x="0" y="97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74"/>
              <p:cNvSpPr>
                <a:spLocks/>
              </p:cNvSpPr>
              <p:nvPr/>
            </p:nvSpPr>
            <p:spPr bwMode="auto">
              <a:xfrm>
                <a:off x="5277942" y="1529556"/>
                <a:ext cx="941388" cy="776288"/>
              </a:xfrm>
              <a:custGeom>
                <a:avLst/>
                <a:gdLst>
                  <a:gd name="T0" fmla="*/ 389 w 408"/>
                  <a:gd name="T1" fmla="*/ 194 h 336"/>
                  <a:gd name="T2" fmla="*/ 371 w 408"/>
                  <a:gd name="T3" fmla="*/ 118 h 336"/>
                  <a:gd name="T4" fmla="*/ 346 w 408"/>
                  <a:gd name="T5" fmla="*/ 44 h 336"/>
                  <a:gd name="T6" fmla="*/ 204 w 408"/>
                  <a:gd name="T7" fmla="*/ 61 h 336"/>
                  <a:gd name="T8" fmla="*/ 62 w 408"/>
                  <a:gd name="T9" fmla="*/ 44 h 336"/>
                  <a:gd name="T10" fmla="*/ 37 w 408"/>
                  <a:gd name="T11" fmla="*/ 118 h 336"/>
                  <a:gd name="T12" fmla="*/ 19 w 408"/>
                  <a:gd name="T13" fmla="*/ 194 h 336"/>
                  <a:gd name="T14" fmla="*/ 204 w 408"/>
                  <a:gd name="T15" fmla="*/ 336 h 336"/>
                  <a:gd name="T16" fmla="*/ 389 w 408"/>
                  <a:gd name="T17" fmla="*/ 194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8" h="336">
                    <a:moveTo>
                      <a:pt x="389" y="194"/>
                    </a:moveTo>
                    <a:cubicBezTo>
                      <a:pt x="379" y="175"/>
                      <a:pt x="371" y="170"/>
                      <a:pt x="371" y="118"/>
                    </a:cubicBezTo>
                    <a:cubicBezTo>
                      <a:pt x="371" y="66"/>
                      <a:pt x="346" y="44"/>
                      <a:pt x="346" y="44"/>
                    </a:cubicBezTo>
                    <a:cubicBezTo>
                      <a:pt x="287" y="0"/>
                      <a:pt x="204" y="61"/>
                      <a:pt x="204" y="61"/>
                    </a:cubicBezTo>
                    <a:cubicBezTo>
                      <a:pt x="204" y="61"/>
                      <a:pt x="121" y="0"/>
                      <a:pt x="62" y="44"/>
                    </a:cubicBezTo>
                    <a:cubicBezTo>
                      <a:pt x="62" y="44"/>
                      <a:pt x="37" y="66"/>
                      <a:pt x="37" y="118"/>
                    </a:cubicBezTo>
                    <a:cubicBezTo>
                      <a:pt x="37" y="170"/>
                      <a:pt x="29" y="175"/>
                      <a:pt x="19" y="194"/>
                    </a:cubicBezTo>
                    <a:cubicBezTo>
                      <a:pt x="10" y="214"/>
                      <a:pt x="0" y="336"/>
                      <a:pt x="204" y="336"/>
                    </a:cubicBezTo>
                    <a:cubicBezTo>
                      <a:pt x="408" y="336"/>
                      <a:pt x="399" y="214"/>
                      <a:pt x="389" y="19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75"/>
              <p:cNvSpPr>
                <a:spLocks noChangeArrowheads="1"/>
              </p:cNvSpPr>
              <p:nvPr/>
            </p:nvSpPr>
            <p:spPr bwMode="auto">
              <a:xfrm>
                <a:off x="5489079" y="1875631"/>
                <a:ext cx="92075" cy="93663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76"/>
              <p:cNvSpPr>
                <a:spLocks/>
              </p:cNvSpPr>
              <p:nvPr/>
            </p:nvSpPr>
            <p:spPr bwMode="auto">
              <a:xfrm>
                <a:off x="5508129" y="1880394"/>
                <a:ext cx="44450" cy="28575"/>
              </a:xfrm>
              <a:custGeom>
                <a:avLst/>
                <a:gdLst>
                  <a:gd name="T0" fmla="*/ 18 w 19"/>
                  <a:gd name="T1" fmla="*/ 4 h 12"/>
                  <a:gd name="T2" fmla="*/ 10 w 19"/>
                  <a:gd name="T3" fmla="*/ 11 h 12"/>
                  <a:gd name="T4" fmla="*/ 0 w 19"/>
                  <a:gd name="T5" fmla="*/ 8 h 12"/>
                  <a:gd name="T6" fmla="*/ 8 w 19"/>
                  <a:gd name="T7" fmla="*/ 1 h 12"/>
                  <a:gd name="T8" fmla="*/ 18 w 19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8" y="4"/>
                    </a:moveTo>
                    <a:cubicBezTo>
                      <a:pt x="19" y="7"/>
                      <a:pt x="15" y="10"/>
                      <a:pt x="10" y="11"/>
                    </a:cubicBezTo>
                    <a:cubicBezTo>
                      <a:pt x="5" y="12"/>
                      <a:pt x="1" y="11"/>
                      <a:pt x="0" y="8"/>
                    </a:cubicBezTo>
                    <a:cubicBezTo>
                      <a:pt x="0" y="5"/>
                      <a:pt x="3" y="2"/>
                      <a:pt x="8" y="1"/>
                    </a:cubicBezTo>
                    <a:cubicBezTo>
                      <a:pt x="13" y="0"/>
                      <a:pt x="18" y="2"/>
                      <a:pt x="18" y="4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77"/>
              <p:cNvSpPr>
                <a:spLocks/>
              </p:cNvSpPr>
              <p:nvPr/>
            </p:nvSpPr>
            <p:spPr bwMode="auto">
              <a:xfrm>
                <a:off x="5446217" y="1762919"/>
                <a:ext cx="177800" cy="60325"/>
              </a:xfrm>
              <a:custGeom>
                <a:avLst/>
                <a:gdLst>
                  <a:gd name="T0" fmla="*/ 0 w 112"/>
                  <a:gd name="T1" fmla="*/ 9 h 38"/>
                  <a:gd name="T2" fmla="*/ 0 w 112"/>
                  <a:gd name="T3" fmla="*/ 38 h 38"/>
                  <a:gd name="T4" fmla="*/ 112 w 112"/>
                  <a:gd name="T5" fmla="*/ 32 h 38"/>
                  <a:gd name="T6" fmla="*/ 112 w 112"/>
                  <a:gd name="T7" fmla="*/ 0 h 38"/>
                  <a:gd name="T8" fmla="*/ 0 w 112"/>
                  <a:gd name="T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38">
                    <a:moveTo>
                      <a:pt x="0" y="9"/>
                    </a:moveTo>
                    <a:lnTo>
                      <a:pt x="0" y="38"/>
                    </a:lnTo>
                    <a:lnTo>
                      <a:pt x="112" y="32"/>
                    </a:lnTo>
                    <a:lnTo>
                      <a:pt x="11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78"/>
              <p:cNvSpPr>
                <a:spLocks noChangeArrowheads="1"/>
              </p:cNvSpPr>
              <p:nvPr/>
            </p:nvSpPr>
            <p:spPr bwMode="auto">
              <a:xfrm>
                <a:off x="5898654" y="1875631"/>
                <a:ext cx="93663" cy="93663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79"/>
              <p:cNvSpPr>
                <a:spLocks/>
              </p:cNvSpPr>
              <p:nvPr/>
            </p:nvSpPr>
            <p:spPr bwMode="auto">
              <a:xfrm>
                <a:off x="5916117" y="1880394"/>
                <a:ext cx="44450" cy="28575"/>
              </a:xfrm>
              <a:custGeom>
                <a:avLst/>
                <a:gdLst>
                  <a:gd name="T0" fmla="*/ 19 w 19"/>
                  <a:gd name="T1" fmla="*/ 4 h 12"/>
                  <a:gd name="T2" fmla="*/ 11 w 19"/>
                  <a:gd name="T3" fmla="*/ 11 h 12"/>
                  <a:gd name="T4" fmla="*/ 1 w 19"/>
                  <a:gd name="T5" fmla="*/ 8 h 12"/>
                  <a:gd name="T6" fmla="*/ 9 w 19"/>
                  <a:gd name="T7" fmla="*/ 1 h 12"/>
                  <a:gd name="T8" fmla="*/ 19 w 19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9" y="4"/>
                    </a:moveTo>
                    <a:cubicBezTo>
                      <a:pt x="19" y="7"/>
                      <a:pt x="16" y="10"/>
                      <a:pt x="11" y="11"/>
                    </a:cubicBezTo>
                    <a:cubicBezTo>
                      <a:pt x="6" y="12"/>
                      <a:pt x="1" y="11"/>
                      <a:pt x="1" y="8"/>
                    </a:cubicBezTo>
                    <a:cubicBezTo>
                      <a:pt x="0" y="5"/>
                      <a:pt x="4" y="2"/>
                      <a:pt x="9" y="1"/>
                    </a:cubicBezTo>
                    <a:cubicBezTo>
                      <a:pt x="13" y="0"/>
                      <a:pt x="18" y="2"/>
                      <a:pt x="19" y="4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80"/>
              <p:cNvSpPr>
                <a:spLocks/>
              </p:cNvSpPr>
              <p:nvPr/>
            </p:nvSpPr>
            <p:spPr bwMode="auto">
              <a:xfrm>
                <a:off x="5855792" y="1762919"/>
                <a:ext cx="180975" cy="60325"/>
              </a:xfrm>
              <a:custGeom>
                <a:avLst/>
                <a:gdLst>
                  <a:gd name="T0" fmla="*/ 114 w 114"/>
                  <a:gd name="T1" fmla="*/ 9 h 38"/>
                  <a:gd name="T2" fmla="*/ 114 w 114"/>
                  <a:gd name="T3" fmla="*/ 38 h 38"/>
                  <a:gd name="T4" fmla="*/ 0 w 114"/>
                  <a:gd name="T5" fmla="*/ 32 h 38"/>
                  <a:gd name="T6" fmla="*/ 0 w 114"/>
                  <a:gd name="T7" fmla="*/ 0 h 38"/>
                  <a:gd name="T8" fmla="*/ 114 w 114"/>
                  <a:gd name="T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38">
                    <a:moveTo>
                      <a:pt x="114" y="9"/>
                    </a:moveTo>
                    <a:lnTo>
                      <a:pt x="114" y="38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114" y="9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81"/>
              <p:cNvSpPr>
                <a:spLocks/>
              </p:cNvSpPr>
              <p:nvPr/>
            </p:nvSpPr>
            <p:spPr bwMode="auto">
              <a:xfrm>
                <a:off x="5697042" y="1991519"/>
                <a:ext cx="122238" cy="69850"/>
              </a:xfrm>
              <a:custGeom>
                <a:avLst/>
                <a:gdLst>
                  <a:gd name="T0" fmla="*/ 0 w 53"/>
                  <a:gd name="T1" fmla="*/ 30 h 30"/>
                  <a:gd name="T2" fmla="*/ 22 w 53"/>
                  <a:gd name="T3" fmla="*/ 2 h 30"/>
                  <a:gd name="T4" fmla="*/ 53 w 53"/>
                  <a:gd name="T5" fmla="*/ 27 h 30"/>
                  <a:gd name="T6" fmla="*/ 23 w 53"/>
                  <a:gd name="T7" fmla="*/ 11 h 30"/>
                  <a:gd name="T8" fmla="*/ 0 w 5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0">
                    <a:moveTo>
                      <a:pt x="0" y="30"/>
                    </a:moveTo>
                    <a:cubicBezTo>
                      <a:pt x="0" y="30"/>
                      <a:pt x="1" y="4"/>
                      <a:pt x="22" y="2"/>
                    </a:cubicBezTo>
                    <a:cubicBezTo>
                      <a:pt x="43" y="0"/>
                      <a:pt x="53" y="27"/>
                      <a:pt x="53" y="27"/>
                    </a:cubicBezTo>
                    <a:cubicBezTo>
                      <a:pt x="53" y="27"/>
                      <a:pt x="39" y="9"/>
                      <a:pt x="23" y="11"/>
                    </a:cubicBezTo>
                    <a:cubicBezTo>
                      <a:pt x="7" y="12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82"/>
              <p:cNvSpPr>
                <a:spLocks/>
              </p:cNvSpPr>
              <p:nvPr/>
            </p:nvSpPr>
            <p:spPr bwMode="auto">
              <a:xfrm>
                <a:off x="5604967" y="2056606"/>
                <a:ext cx="369888" cy="192088"/>
              </a:xfrm>
              <a:custGeom>
                <a:avLst/>
                <a:gdLst>
                  <a:gd name="T0" fmla="*/ 0 w 160"/>
                  <a:gd name="T1" fmla="*/ 32 h 83"/>
                  <a:gd name="T2" fmla="*/ 150 w 160"/>
                  <a:gd name="T3" fmla="*/ 0 h 83"/>
                  <a:gd name="T4" fmla="*/ 29 w 160"/>
                  <a:gd name="T5" fmla="*/ 68 h 83"/>
                  <a:gd name="T6" fmla="*/ 0 w 160"/>
                  <a:gd name="T7" fmla="*/ 3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3">
                    <a:moveTo>
                      <a:pt x="0" y="32"/>
                    </a:moveTo>
                    <a:cubicBezTo>
                      <a:pt x="0" y="32"/>
                      <a:pt x="118" y="44"/>
                      <a:pt x="150" y="0"/>
                    </a:cubicBezTo>
                    <a:cubicBezTo>
                      <a:pt x="150" y="0"/>
                      <a:pt x="160" y="83"/>
                      <a:pt x="29" y="68"/>
                    </a:cubicBezTo>
                    <a:cubicBezTo>
                      <a:pt x="29" y="68"/>
                      <a:pt x="30" y="50"/>
                      <a:pt x="0" y="32"/>
                    </a:cubicBezTo>
                    <a:close/>
                  </a:path>
                </a:pathLst>
              </a:custGeom>
              <a:solidFill>
                <a:srgbClr val="492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83"/>
              <p:cNvSpPr>
                <a:spLocks/>
              </p:cNvSpPr>
              <p:nvPr/>
            </p:nvSpPr>
            <p:spPr bwMode="auto">
              <a:xfrm>
                <a:off x="5703392" y="2161381"/>
                <a:ext cx="185738" cy="61913"/>
              </a:xfrm>
              <a:custGeom>
                <a:avLst/>
                <a:gdLst>
                  <a:gd name="T0" fmla="*/ 80 w 80"/>
                  <a:gd name="T1" fmla="*/ 10 h 27"/>
                  <a:gd name="T2" fmla="*/ 27 w 80"/>
                  <a:gd name="T3" fmla="*/ 1 h 27"/>
                  <a:gd name="T4" fmla="*/ 1 w 80"/>
                  <a:gd name="T5" fmla="*/ 24 h 27"/>
                  <a:gd name="T6" fmla="*/ 80 w 80"/>
                  <a:gd name="T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27">
                    <a:moveTo>
                      <a:pt x="80" y="10"/>
                    </a:moveTo>
                    <a:cubicBezTo>
                      <a:pt x="63" y="1"/>
                      <a:pt x="47" y="0"/>
                      <a:pt x="27" y="1"/>
                    </a:cubicBezTo>
                    <a:cubicBezTo>
                      <a:pt x="3" y="2"/>
                      <a:pt x="0" y="13"/>
                      <a:pt x="1" y="24"/>
                    </a:cubicBezTo>
                    <a:cubicBezTo>
                      <a:pt x="40" y="27"/>
                      <a:pt x="64" y="20"/>
                      <a:pt x="80" y="10"/>
                    </a:cubicBez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Freeform 352"/>
            <p:cNvSpPr>
              <a:spLocks/>
            </p:cNvSpPr>
            <p:nvPr/>
          </p:nvSpPr>
          <p:spPr bwMode="auto">
            <a:xfrm>
              <a:off x="7653883" y="2560414"/>
              <a:ext cx="314325" cy="450850"/>
            </a:xfrm>
            <a:custGeom>
              <a:avLst/>
              <a:gdLst>
                <a:gd name="T0" fmla="*/ 51 w 114"/>
                <a:gd name="T1" fmla="*/ 21 h 163"/>
                <a:gd name="T2" fmla="*/ 69 w 114"/>
                <a:gd name="T3" fmla="*/ 68 h 163"/>
                <a:gd name="T4" fmla="*/ 7 w 114"/>
                <a:gd name="T5" fmla="*/ 129 h 163"/>
                <a:gd name="T6" fmla="*/ 14 w 114"/>
                <a:gd name="T7" fmla="*/ 154 h 163"/>
                <a:gd name="T8" fmla="*/ 69 w 114"/>
                <a:gd name="T9" fmla="*/ 127 h 163"/>
                <a:gd name="T10" fmla="*/ 113 w 114"/>
                <a:gd name="T11" fmla="*/ 77 h 163"/>
                <a:gd name="T12" fmla="*/ 86 w 114"/>
                <a:gd name="T13" fmla="*/ 0 h 163"/>
                <a:gd name="T14" fmla="*/ 51 w 114"/>
                <a:gd name="T15" fmla="*/ 2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63">
                  <a:moveTo>
                    <a:pt x="51" y="21"/>
                  </a:moveTo>
                  <a:cubicBezTo>
                    <a:pt x="51" y="21"/>
                    <a:pt x="73" y="62"/>
                    <a:pt x="69" y="68"/>
                  </a:cubicBezTo>
                  <a:cubicBezTo>
                    <a:pt x="65" y="74"/>
                    <a:pt x="7" y="129"/>
                    <a:pt x="7" y="129"/>
                  </a:cubicBezTo>
                  <a:cubicBezTo>
                    <a:pt x="7" y="129"/>
                    <a:pt x="0" y="145"/>
                    <a:pt x="14" y="154"/>
                  </a:cubicBezTo>
                  <a:cubicBezTo>
                    <a:pt x="28" y="163"/>
                    <a:pt x="48" y="148"/>
                    <a:pt x="69" y="127"/>
                  </a:cubicBezTo>
                  <a:cubicBezTo>
                    <a:pt x="90" y="106"/>
                    <a:pt x="112" y="89"/>
                    <a:pt x="113" y="77"/>
                  </a:cubicBezTo>
                  <a:cubicBezTo>
                    <a:pt x="114" y="66"/>
                    <a:pt x="86" y="0"/>
                    <a:pt x="86" y="0"/>
                  </a:cubicBezTo>
                  <a:lnTo>
                    <a:pt x="51" y="21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8"/>
            <p:cNvSpPr>
              <a:spLocks/>
            </p:cNvSpPr>
            <p:nvPr/>
          </p:nvSpPr>
          <p:spPr bwMode="auto">
            <a:xfrm>
              <a:off x="7589234" y="3735636"/>
              <a:ext cx="350838" cy="125412"/>
            </a:xfrm>
            <a:custGeom>
              <a:avLst/>
              <a:gdLst>
                <a:gd name="T0" fmla="*/ 72 w 131"/>
                <a:gd name="T1" fmla="*/ 0 h 47"/>
                <a:gd name="T2" fmla="*/ 110 w 131"/>
                <a:gd name="T3" fmla="*/ 14 h 47"/>
                <a:gd name="T4" fmla="*/ 113 w 131"/>
                <a:gd name="T5" fmla="*/ 44 h 47"/>
                <a:gd name="T6" fmla="*/ 4 w 131"/>
                <a:gd name="T7" fmla="*/ 39 h 47"/>
                <a:gd name="T8" fmla="*/ 9 w 131"/>
                <a:gd name="T9" fmla="*/ 10 h 47"/>
                <a:gd name="T10" fmla="*/ 72 w 131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47">
                  <a:moveTo>
                    <a:pt x="72" y="0"/>
                  </a:moveTo>
                  <a:cubicBezTo>
                    <a:pt x="72" y="0"/>
                    <a:pt x="89" y="11"/>
                    <a:pt x="110" y="14"/>
                  </a:cubicBezTo>
                  <a:cubicBezTo>
                    <a:pt x="131" y="17"/>
                    <a:pt x="126" y="41"/>
                    <a:pt x="113" y="44"/>
                  </a:cubicBezTo>
                  <a:cubicBezTo>
                    <a:pt x="100" y="47"/>
                    <a:pt x="8" y="47"/>
                    <a:pt x="4" y="39"/>
                  </a:cubicBezTo>
                  <a:cubicBezTo>
                    <a:pt x="0" y="31"/>
                    <a:pt x="9" y="10"/>
                    <a:pt x="9" y="10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11678" y="2034695"/>
            <a:ext cx="1204319" cy="599177"/>
            <a:chOff x="866979" y="1420856"/>
            <a:chExt cx="1204319" cy="599177"/>
          </a:xfrm>
          <a:effectLst/>
        </p:grpSpPr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53" name="组合 52"/>
          <p:cNvGrpSpPr/>
          <p:nvPr/>
        </p:nvGrpSpPr>
        <p:grpSpPr>
          <a:xfrm>
            <a:off x="2431207" y="434054"/>
            <a:ext cx="1204319" cy="599177"/>
            <a:chOff x="866979" y="1420856"/>
            <a:chExt cx="1204319" cy="599177"/>
          </a:xfrm>
          <a:effectLst/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56" name="组合 55"/>
          <p:cNvGrpSpPr/>
          <p:nvPr/>
        </p:nvGrpSpPr>
        <p:grpSpPr>
          <a:xfrm>
            <a:off x="9758898" y="2306245"/>
            <a:ext cx="1204319" cy="599177"/>
            <a:chOff x="866979" y="1420856"/>
            <a:chExt cx="1204319" cy="599177"/>
          </a:xfrm>
          <a:effectLst/>
        </p:grpSpPr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sp>
        <p:nvSpPr>
          <p:cNvPr id="70" name="Freeform 5"/>
          <p:cNvSpPr>
            <a:spLocks noEditPoints="1"/>
          </p:cNvSpPr>
          <p:nvPr/>
        </p:nvSpPr>
        <p:spPr bwMode="auto">
          <a:xfrm>
            <a:off x="10475913" y="-530225"/>
            <a:ext cx="2266950" cy="2273300"/>
          </a:xfrm>
          <a:custGeom>
            <a:avLst/>
            <a:gdLst>
              <a:gd name="T0" fmla="*/ 157 w 406"/>
              <a:gd name="T1" fmla="*/ 46 h 407"/>
              <a:gd name="T2" fmla="*/ 249 w 406"/>
              <a:gd name="T3" fmla="*/ 46 h 407"/>
              <a:gd name="T4" fmla="*/ 206 w 406"/>
              <a:gd name="T5" fmla="*/ 106 h 407"/>
              <a:gd name="T6" fmla="*/ 203 w 406"/>
              <a:gd name="T7" fmla="*/ 31 h 407"/>
              <a:gd name="T8" fmla="*/ 200 w 406"/>
              <a:gd name="T9" fmla="*/ 106 h 407"/>
              <a:gd name="T10" fmla="*/ 124 w 406"/>
              <a:gd name="T11" fmla="*/ 203 h 407"/>
              <a:gd name="T12" fmla="*/ 282 w 406"/>
              <a:gd name="T13" fmla="*/ 203 h 407"/>
              <a:gd name="T14" fmla="*/ 124 w 406"/>
              <a:gd name="T15" fmla="*/ 203 h 407"/>
              <a:gd name="T16" fmla="*/ 347 w 406"/>
              <a:gd name="T17" fmla="*/ 283 h 407"/>
              <a:gd name="T18" fmla="*/ 282 w 406"/>
              <a:gd name="T19" fmla="*/ 347 h 407"/>
              <a:gd name="T20" fmla="*/ 269 w 406"/>
              <a:gd name="T21" fmla="*/ 274 h 407"/>
              <a:gd name="T22" fmla="*/ 325 w 406"/>
              <a:gd name="T23" fmla="*/ 325 h 407"/>
              <a:gd name="T24" fmla="*/ 274 w 406"/>
              <a:gd name="T25" fmla="*/ 270 h 407"/>
              <a:gd name="T26" fmla="*/ 297 w 406"/>
              <a:gd name="T27" fmla="*/ 178 h 407"/>
              <a:gd name="T28" fmla="*/ 406 w 406"/>
              <a:gd name="T29" fmla="*/ 203 h 407"/>
              <a:gd name="T30" fmla="*/ 297 w 406"/>
              <a:gd name="T31" fmla="*/ 229 h 407"/>
              <a:gd name="T32" fmla="*/ 354 w 406"/>
              <a:gd name="T33" fmla="*/ 224 h 407"/>
              <a:gd name="T34" fmla="*/ 354 w 406"/>
              <a:gd name="T35" fmla="*/ 183 h 407"/>
              <a:gd name="T36" fmla="*/ 297 w 406"/>
              <a:gd name="T37" fmla="*/ 178 h 407"/>
              <a:gd name="T38" fmla="*/ 282 w 406"/>
              <a:gd name="T39" fmla="*/ 60 h 407"/>
              <a:gd name="T40" fmla="*/ 347 w 406"/>
              <a:gd name="T41" fmla="*/ 124 h 407"/>
              <a:gd name="T42" fmla="*/ 274 w 406"/>
              <a:gd name="T43" fmla="*/ 137 h 407"/>
              <a:gd name="T44" fmla="*/ 325 w 406"/>
              <a:gd name="T45" fmla="*/ 82 h 407"/>
              <a:gd name="T46" fmla="*/ 269 w 406"/>
              <a:gd name="T47" fmla="*/ 133 h 407"/>
              <a:gd name="T48" fmla="*/ 154 w 406"/>
              <a:gd name="T49" fmla="*/ 287 h 407"/>
              <a:gd name="T50" fmla="*/ 59 w 406"/>
              <a:gd name="T51" fmla="*/ 347 h 407"/>
              <a:gd name="T52" fmla="*/ 119 w 406"/>
              <a:gd name="T53" fmla="*/ 252 h 407"/>
              <a:gd name="T54" fmla="*/ 81 w 406"/>
              <a:gd name="T55" fmla="*/ 296 h 407"/>
              <a:gd name="T56" fmla="*/ 110 w 406"/>
              <a:gd name="T57" fmla="*/ 325 h 407"/>
              <a:gd name="T58" fmla="*/ 154 w 406"/>
              <a:gd name="T59" fmla="*/ 287 h 407"/>
              <a:gd name="T60" fmla="*/ 249 w 406"/>
              <a:gd name="T61" fmla="*/ 361 h 407"/>
              <a:gd name="T62" fmla="*/ 157 w 406"/>
              <a:gd name="T63" fmla="*/ 361 h 407"/>
              <a:gd name="T64" fmla="*/ 200 w 406"/>
              <a:gd name="T65" fmla="*/ 300 h 407"/>
              <a:gd name="T66" fmla="*/ 203 w 406"/>
              <a:gd name="T67" fmla="*/ 375 h 407"/>
              <a:gd name="T68" fmla="*/ 206 w 406"/>
              <a:gd name="T69" fmla="*/ 300 h 407"/>
              <a:gd name="T70" fmla="*/ 119 w 406"/>
              <a:gd name="T71" fmla="*/ 155 h 407"/>
              <a:gd name="T72" fmla="*/ 59 w 406"/>
              <a:gd name="T73" fmla="*/ 60 h 407"/>
              <a:gd name="T74" fmla="*/ 154 w 406"/>
              <a:gd name="T75" fmla="*/ 119 h 407"/>
              <a:gd name="T76" fmla="*/ 110 w 406"/>
              <a:gd name="T77" fmla="*/ 82 h 407"/>
              <a:gd name="T78" fmla="*/ 81 w 406"/>
              <a:gd name="T79" fmla="*/ 111 h 407"/>
              <a:gd name="T80" fmla="*/ 119 w 406"/>
              <a:gd name="T81" fmla="*/ 155 h 407"/>
              <a:gd name="T82" fmla="*/ 45 w 406"/>
              <a:gd name="T83" fmla="*/ 249 h 407"/>
              <a:gd name="T84" fmla="*/ 45 w 406"/>
              <a:gd name="T85" fmla="*/ 158 h 407"/>
              <a:gd name="T86" fmla="*/ 106 w 406"/>
              <a:gd name="T87" fmla="*/ 200 h 407"/>
              <a:gd name="T88" fmla="*/ 31 w 406"/>
              <a:gd name="T89" fmla="*/ 203 h 407"/>
              <a:gd name="T90" fmla="*/ 106 w 406"/>
              <a:gd name="T91" fmla="*/ 20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6" h="407">
                <a:moveTo>
                  <a:pt x="178" y="110"/>
                </a:moveTo>
                <a:cubicBezTo>
                  <a:pt x="157" y="46"/>
                  <a:pt x="157" y="46"/>
                  <a:pt x="157" y="46"/>
                </a:cubicBezTo>
                <a:cubicBezTo>
                  <a:pt x="203" y="0"/>
                  <a:pt x="203" y="0"/>
                  <a:pt x="203" y="0"/>
                </a:cubicBezTo>
                <a:cubicBezTo>
                  <a:pt x="249" y="46"/>
                  <a:pt x="249" y="46"/>
                  <a:pt x="249" y="46"/>
                </a:cubicBezTo>
                <a:cubicBezTo>
                  <a:pt x="228" y="110"/>
                  <a:pt x="228" y="110"/>
                  <a:pt x="228" y="110"/>
                </a:cubicBezTo>
                <a:cubicBezTo>
                  <a:pt x="221" y="108"/>
                  <a:pt x="214" y="107"/>
                  <a:pt x="206" y="106"/>
                </a:cubicBezTo>
                <a:cubicBezTo>
                  <a:pt x="223" y="52"/>
                  <a:pt x="223" y="52"/>
                  <a:pt x="223" y="52"/>
                </a:cubicBezTo>
                <a:cubicBezTo>
                  <a:pt x="203" y="31"/>
                  <a:pt x="203" y="31"/>
                  <a:pt x="203" y="3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2" y="107"/>
                  <a:pt x="185" y="108"/>
                  <a:pt x="178" y="110"/>
                </a:cubicBezTo>
                <a:close/>
                <a:moveTo>
                  <a:pt x="124" y="203"/>
                </a:moveTo>
                <a:cubicBezTo>
                  <a:pt x="124" y="160"/>
                  <a:pt x="159" y="124"/>
                  <a:pt x="203" y="124"/>
                </a:cubicBezTo>
                <a:cubicBezTo>
                  <a:pt x="247" y="124"/>
                  <a:pt x="282" y="160"/>
                  <a:pt x="282" y="203"/>
                </a:cubicBezTo>
                <a:cubicBezTo>
                  <a:pt x="282" y="247"/>
                  <a:pt x="247" y="282"/>
                  <a:pt x="203" y="282"/>
                </a:cubicBezTo>
                <a:cubicBezTo>
                  <a:pt x="159" y="282"/>
                  <a:pt x="124" y="247"/>
                  <a:pt x="124" y="203"/>
                </a:cubicBezTo>
                <a:close/>
                <a:moveTo>
                  <a:pt x="287" y="252"/>
                </a:moveTo>
                <a:cubicBezTo>
                  <a:pt x="347" y="283"/>
                  <a:pt x="347" y="283"/>
                  <a:pt x="347" y="283"/>
                </a:cubicBezTo>
                <a:cubicBezTo>
                  <a:pt x="347" y="347"/>
                  <a:pt x="347" y="347"/>
                  <a:pt x="347" y="347"/>
                </a:cubicBezTo>
                <a:cubicBezTo>
                  <a:pt x="282" y="347"/>
                  <a:pt x="282" y="347"/>
                  <a:pt x="282" y="347"/>
                </a:cubicBezTo>
                <a:cubicBezTo>
                  <a:pt x="251" y="287"/>
                  <a:pt x="251" y="287"/>
                  <a:pt x="251" y="287"/>
                </a:cubicBezTo>
                <a:cubicBezTo>
                  <a:pt x="258" y="284"/>
                  <a:pt x="264" y="279"/>
                  <a:pt x="269" y="274"/>
                </a:cubicBezTo>
                <a:cubicBezTo>
                  <a:pt x="296" y="325"/>
                  <a:pt x="296" y="325"/>
                  <a:pt x="296" y="325"/>
                </a:cubicBezTo>
                <a:cubicBezTo>
                  <a:pt x="325" y="325"/>
                  <a:pt x="325" y="325"/>
                  <a:pt x="325" y="325"/>
                </a:cubicBezTo>
                <a:cubicBezTo>
                  <a:pt x="325" y="296"/>
                  <a:pt x="325" y="296"/>
                  <a:pt x="325" y="296"/>
                </a:cubicBezTo>
                <a:cubicBezTo>
                  <a:pt x="274" y="270"/>
                  <a:pt x="274" y="270"/>
                  <a:pt x="274" y="270"/>
                </a:cubicBezTo>
                <a:cubicBezTo>
                  <a:pt x="279" y="264"/>
                  <a:pt x="283" y="258"/>
                  <a:pt x="287" y="252"/>
                </a:cubicBezTo>
                <a:close/>
                <a:moveTo>
                  <a:pt x="297" y="178"/>
                </a:moveTo>
                <a:cubicBezTo>
                  <a:pt x="361" y="158"/>
                  <a:pt x="361" y="158"/>
                  <a:pt x="361" y="158"/>
                </a:cubicBezTo>
                <a:cubicBezTo>
                  <a:pt x="406" y="203"/>
                  <a:pt x="406" y="203"/>
                  <a:pt x="406" y="203"/>
                </a:cubicBezTo>
                <a:cubicBezTo>
                  <a:pt x="361" y="249"/>
                  <a:pt x="361" y="249"/>
                  <a:pt x="361" y="249"/>
                </a:cubicBezTo>
                <a:cubicBezTo>
                  <a:pt x="297" y="229"/>
                  <a:pt x="297" y="229"/>
                  <a:pt x="297" y="229"/>
                </a:cubicBezTo>
                <a:cubicBezTo>
                  <a:pt x="298" y="221"/>
                  <a:pt x="300" y="214"/>
                  <a:pt x="300" y="206"/>
                </a:cubicBezTo>
                <a:cubicBezTo>
                  <a:pt x="354" y="224"/>
                  <a:pt x="354" y="224"/>
                  <a:pt x="354" y="224"/>
                </a:cubicBezTo>
                <a:cubicBezTo>
                  <a:pt x="375" y="203"/>
                  <a:pt x="375" y="203"/>
                  <a:pt x="375" y="203"/>
                </a:cubicBezTo>
                <a:cubicBezTo>
                  <a:pt x="354" y="183"/>
                  <a:pt x="354" y="183"/>
                  <a:pt x="354" y="183"/>
                </a:cubicBezTo>
                <a:cubicBezTo>
                  <a:pt x="300" y="200"/>
                  <a:pt x="300" y="200"/>
                  <a:pt x="300" y="200"/>
                </a:cubicBezTo>
                <a:cubicBezTo>
                  <a:pt x="300" y="193"/>
                  <a:pt x="298" y="185"/>
                  <a:pt x="297" y="178"/>
                </a:cubicBezTo>
                <a:close/>
                <a:moveTo>
                  <a:pt x="251" y="119"/>
                </a:moveTo>
                <a:cubicBezTo>
                  <a:pt x="282" y="60"/>
                  <a:pt x="282" y="60"/>
                  <a:pt x="282" y="60"/>
                </a:cubicBezTo>
                <a:cubicBezTo>
                  <a:pt x="347" y="60"/>
                  <a:pt x="347" y="60"/>
                  <a:pt x="347" y="60"/>
                </a:cubicBezTo>
                <a:cubicBezTo>
                  <a:pt x="347" y="124"/>
                  <a:pt x="347" y="124"/>
                  <a:pt x="347" y="124"/>
                </a:cubicBezTo>
                <a:cubicBezTo>
                  <a:pt x="287" y="155"/>
                  <a:pt x="287" y="155"/>
                  <a:pt x="287" y="155"/>
                </a:cubicBezTo>
                <a:cubicBezTo>
                  <a:pt x="283" y="148"/>
                  <a:pt x="279" y="142"/>
                  <a:pt x="274" y="137"/>
                </a:cubicBezTo>
                <a:cubicBezTo>
                  <a:pt x="325" y="111"/>
                  <a:pt x="325" y="111"/>
                  <a:pt x="325" y="111"/>
                </a:cubicBezTo>
                <a:cubicBezTo>
                  <a:pt x="325" y="82"/>
                  <a:pt x="325" y="82"/>
                  <a:pt x="325" y="82"/>
                </a:cubicBezTo>
                <a:cubicBezTo>
                  <a:pt x="296" y="82"/>
                  <a:pt x="296" y="82"/>
                  <a:pt x="296" y="82"/>
                </a:cubicBezTo>
                <a:cubicBezTo>
                  <a:pt x="269" y="133"/>
                  <a:pt x="269" y="133"/>
                  <a:pt x="269" y="133"/>
                </a:cubicBezTo>
                <a:cubicBezTo>
                  <a:pt x="264" y="127"/>
                  <a:pt x="258" y="123"/>
                  <a:pt x="251" y="119"/>
                </a:cubicBezTo>
                <a:close/>
                <a:moveTo>
                  <a:pt x="154" y="287"/>
                </a:moveTo>
                <a:cubicBezTo>
                  <a:pt x="124" y="347"/>
                  <a:pt x="124" y="347"/>
                  <a:pt x="124" y="347"/>
                </a:cubicBezTo>
                <a:cubicBezTo>
                  <a:pt x="59" y="347"/>
                  <a:pt x="59" y="347"/>
                  <a:pt x="59" y="347"/>
                </a:cubicBezTo>
                <a:cubicBezTo>
                  <a:pt x="59" y="283"/>
                  <a:pt x="59" y="283"/>
                  <a:pt x="59" y="283"/>
                </a:cubicBezTo>
                <a:cubicBezTo>
                  <a:pt x="119" y="252"/>
                  <a:pt x="119" y="252"/>
                  <a:pt x="119" y="252"/>
                </a:cubicBezTo>
                <a:cubicBezTo>
                  <a:pt x="123" y="258"/>
                  <a:pt x="127" y="264"/>
                  <a:pt x="132" y="270"/>
                </a:cubicBezTo>
                <a:cubicBezTo>
                  <a:pt x="81" y="296"/>
                  <a:pt x="81" y="296"/>
                  <a:pt x="81" y="296"/>
                </a:cubicBezTo>
                <a:cubicBezTo>
                  <a:pt x="81" y="325"/>
                  <a:pt x="81" y="325"/>
                  <a:pt x="81" y="325"/>
                </a:cubicBezTo>
                <a:cubicBezTo>
                  <a:pt x="110" y="325"/>
                  <a:pt x="110" y="325"/>
                  <a:pt x="110" y="325"/>
                </a:cubicBezTo>
                <a:cubicBezTo>
                  <a:pt x="136" y="274"/>
                  <a:pt x="136" y="274"/>
                  <a:pt x="136" y="274"/>
                </a:cubicBezTo>
                <a:cubicBezTo>
                  <a:pt x="142" y="279"/>
                  <a:pt x="148" y="284"/>
                  <a:pt x="154" y="287"/>
                </a:cubicBezTo>
                <a:close/>
                <a:moveTo>
                  <a:pt x="228" y="297"/>
                </a:moveTo>
                <a:cubicBezTo>
                  <a:pt x="249" y="361"/>
                  <a:pt x="249" y="361"/>
                  <a:pt x="249" y="361"/>
                </a:cubicBezTo>
                <a:cubicBezTo>
                  <a:pt x="203" y="407"/>
                  <a:pt x="203" y="407"/>
                  <a:pt x="203" y="407"/>
                </a:cubicBezTo>
                <a:cubicBezTo>
                  <a:pt x="157" y="361"/>
                  <a:pt x="157" y="361"/>
                  <a:pt x="157" y="361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85" y="299"/>
                  <a:pt x="192" y="300"/>
                  <a:pt x="200" y="300"/>
                </a:cubicBezTo>
                <a:cubicBezTo>
                  <a:pt x="182" y="355"/>
                  <a:pt x="182" y="355"/>
                  <a:pt x="182" y="355"/>
                </a:cubicBezTo>
                <a:cubicBezTo>
                  <a:pt x="203" y="375"/>
                  <a:pt x="203" y="375"/>
                  <a:pt x="203" y="375"/>
                </a:cubicBezTo>
                <a:cubicBezTo>
                  <a:pt x="223" y="355"/>
                  <a:pt x="223" y="355"/>
                  <a:pt x="223" y="355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14" y="300"/>
                  <a:pt x="221" y="299"/>
                  <a:pt x="228" y="297"/>
                </a:cubicBezTo>
                <a:close/>
                <a:moveTo>
                  <a:pt x="119" y="155"/>
                </a:moveTo>
                <a:cubicBezTo>
                  <a:pt x="59" y="124"/>
                  <a:pt x="59" y="124"/>
                  <a:pt x="59" y="124"/>
                </a:cubicBezTo>
                <a:cubicBezTo>
                  <a:pt x="59" y="60"/>
                  <a:pt x="59" y="60"/>
                  <a:pt x="59" y="60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54" y="119"/>
                  <a:pt x="154" y="119"/>
                  <a:pt x="154" y="119"/>
                </a:cubicBezTo>
                <a:cubicBezTo>
                  <a:pt x="148" y="123"/>
                  <a:pt x="142" y="127"/>
                  <a:pt x="136" y="133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1" y="111"/>
                  <a:pt x="81" y="111"/>
                  <a:pt x="81" y="111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27" y="142"/>
                  <a:pt x="123" y="148"/>
                  <a:pt x="119" y="155"/>
                </a:cubicBezTo>
                <a:close/>
                <a:moveTo>
                  <a:pt x="109" y="229"/>
                </a:moveTo>
                <a:cubicBezTo>
                  <a:pt x="45" y="249"/>
                  <a:pt x="45" y="249"/>
                  <a:pt x="45" y="249"/>
                </a:cubicBezTo>
                <a:cubicBezTo>
                  <a:pt x="0" y="203"/>
                  <a:pt x="0" y="203"/>
                  <a:pt x="0" y="203"/>
                </a:cubicBezTo>
                <a:cubicBezTo>
                  <a:pt x="45" y="158"/>
                  <a:pt x="45" y="158"/>
                  <a:pt x="45" y="158"/>
                </a:cubicBezTo>
                <a:cubicBezTo>
                  <a:pt x="109" y="178"/>
                  <a:pt x="109" y="178"/>
                  <a:pt x="109" y="178"/>
                </a:cubicBezTo>
                <a:cubicBezTo>
                  <a:pt x="107" y="185"/>
                  <a:pt x="106" y="193"/>
                  <a:pt x="106" y="200"/>
                </a:cubicBezTo>
                <a:cubicBezTo>
                  <a:pt x="51" y="183"/>
                  <a:pt x="51" y="183"/>
                  <a:pt x="51" y="183"/>
                </a:cubicBezTo>
                <a:cubicBezTo>
                  <a:pt x="31" y="203"/>
                  <a:pt x="31" y="203"/>
                  <a:pt x="31" y="203"/>
                </a:cubicBezTo>
                <a:cubicBezTo>
                  <a:pt x="51" y="224"/>
                  <a:pt x="51" y="224"/>
                  <a:pt x="51" y="224"/>
                </a:cubicBezTo>
                <a:cubicBezTo>
                  <a:pt x="106" y="206"/>
                  <a:pt x="106" y="206"/>
                  <a:pt x="106" y="206"/>
                </a:cubicBezTo>
                <a:cubicBezTo>
                  <a:pt x="106" y="214"/>
                  <a:pt x="107" y="221"/>
                  <a:pt x="109" y="229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4609130" y="789156"/>
            <a:ext cx="5314275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来一场说走就走的旅行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从欧洲古典风情开始</a:t>
            </a:r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!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51431" y="459416"/>
            <a:ext cx="865286" cy="342509"/>
          </a:xfrm>
          <a:prstGeom prst="rect">
            <a:avLst/>
          </a:prstGeom>
          <a:effectLst/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37297" y="1931814"/>
            <a:ext cx="865286" cy="342509"/>
          </a:xfrm>
          <a:prstGeom prst="rect">
            <a:avLst/>
          </a:prstGeom>
          <a:effectLst/>
        </p:spPr>
      </p:pic>
      <p:grpSp>
        <p:nvGrpSpPr>
          <p:cNvPr id="79" name="组合 78"/>
          <p:cNvGrpSpPr/>
          <p:nvPr/>
        </p:nvGrpSpPr>
        <p:grpSpPr>
          <a:xfrm>
            <a:off x="-23036" y="544323"/>
            <a:ext cx="1595602" cy="1396646"/>
            <a:chOff x="-23036" y="544323"/>
            <a:chExt cx="1595602" cy="1396646"/>
          </a:xfrm>
          <a:effectLst/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9279936">
              <a:off x="789362" y="544323"/>
              <a:ext cx="783204" cy="871205"/>
            </a:xfrm>
            <a:prstGeom prst="rect">
              <a:avLst/>
            </a:prstGeom>
            <a:effectLst/>
          </p:spPr>
        </p:pic>
        <p:cxnSp>
          <p:nvCxnSpPr>
            <p:cNvPr id="77" name="直接连接符 76"/>
            <p:cNvCxnSpPr/>
            <p:nvPr/>
          </p:nvCxnSpPr>
          <p:spPr>
            <a:xfrm flipH="1">
              <a:off x="-23036" y="1137714"/>
              <a:ext cx="887843" cy="669335"/>
            </a:xfrm>
            <a:prstGeom prst="line">
              <a:avLst/>
            </a:prstGeom>
            <a:ln w="38100">
              <a:solidFill>
                <a:srgbClr val="C52A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H="1">
              <a:off x="-23036" y="1220969"/>
              <a:ext cx="972000" cy="720000"/>
            </a:xfrm>
            <a:prstGeom prst="line">
              <a:avLst/>
            </a:prstGeom>
            <a:ln w="38100">
              <a:solidFill>
                <a:srgbClr val="C52A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Freeform 19"/>
          <p:cNvSpPr>
            <a:spLocks/>
          </p:cNvSpPr>
          <p:nvPr/>
        </p:nvSpPr>
        <p:spPr bwMode="auto">
          <a:xfrm rot="20441643">
            <a:off x="2276283" y="2839068"/>
            <a:ext cx="572625" cy="371890"/>
          </a:xfrm>
          <a:custGeom>
            <a:avLst/>
            <a:gdLst>
              <a:gd name="T0" fmla="*/ 35 w 70"/>
              <a:gd name="T1" fmla="*/ 33 h 44"/>
              <a:gd name="T2" fmla="*/ 33 w 70"/>
              <a:gd name="T3" fmla="*/ 28 h 44"/>
              <a:gd name="T4" fmla="*/ 0 w 70"/>
              <a:gd name="T5" fmla="*/ 15 h 44"/>
              <a:gd name="T6" fmla="*/ 35 w 70"/>
              <a:gd name="T7" fmla="*/ 21 h 44"/>
              <a:gd name="T8" fmla="*/ 37 w 70"/>
              <a:gd name="T9" fmla="*/ 25 h 44"/>
              <a:gd name="T10" fmla="*/ 67 w 70"/>
              <a:gd name="T11" fmla="*/ 37 h 44"/>
              <a:gd name="T12" fmla="*/ 70 w 70"/>
              <a:gd name="T13" fmla="*/ 44 h 44"/>
              <a:gd name="T14" fmla="*/ 35 w 70"/>
              <a:gd name="T15" fmla="*/ 3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0" h="44">
                <a:moveTo>
                  <a:pt x="35" y="33"/>
                </a:moveTo>
                <a:cubicBezTo>
                  <a:pt x="34" y="31"/>
                  <a:pt x="34" y="29"/>
                  <a:pt x="33" y="28"/>
                </a:cubicBezTo>
                <a:cubicBezTo>
                  <a:pt x="26" y="16"/>
                  <a:pt x="12" y="11"/>
                  <a:pt x="0" y="15"/>
                </a:cubicBezTo>
                <a:cubicBezTo>
                  <a:pt x="0" y="13"/>
                  <a:pt x="20" y="0"/>
                  <a:pt x="35" y="21"/>
                </a:cubicBezTo>
                <a:cubicBezTo>
                  <a:pt x="36" y="22"/>
                  <a:pt x="36" y="24"/>
                  <a:pt x="37" y="25"/>
                </a:cubicBezTo>
                <a:cubicBezTo>
                  <a:pt x="48" y="21"/>
                  <a:pt x="61" y="26"/>
                  <a:pt x="67" y="37"/>
                </a:cubicBezTo>
                <a:cubicBezTo>
                  <a:pt x="69" y="39"/>
                  <a:pt x="70" y="41"/>
                  <a:pt x="70" y="44"/>
                </a:cubicBezTo>
                <a:cubicBezTo>
                  <a:pt x="63" y="32"/>
                  <a:pt x="48" y="28"/>
                  <a:pt x="35" y="33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8" name="组合 347"/>
          <p:cNvGrpSpPr/>
          <p:nvPr/>
        </p:nvGrpSpPr>
        <p:grpSpPr>
          <a:xfrm rot="21449316">
            <a:off x="2919409" y="1222374"/>
            <a:ext cx="2309813" cy="5021263"/>
            <a:chOff x="3019425" y="1250950"/>
            <a:chExt cx="2309813" cy="5021263"/>
          </a:xfrm>
        </p:grpSpPr>
        <p:sp>
          <p:nvSpPr>
            <p:cNvPr id="349" name="Freeform 14"/>
            <p:cNvSpPr>
              <a:spLocks/>
            </p:cNvSpPr>
            <p:nvPr/>
          </p:nvSpPr>
          <p:spPr bwMode="auto">
            <a:xfrm>
              <a:off x="4081463" y="5227638"/>
              <a:ext cx="176213" cy="412750"/>
            </a:xfrm>
            <a:custGeom>
              <a:avLst/>
              <a:gdLst>
                <a:gd name="T0" fmla="*/ 0 w 57"/>
                <a:gd name="T1" fmla="*/ 0 h 134"/>
                <a:gd name="T2" fmla="*/ 0 w 57"/>
                <a:gd name="T3" fmla="*/ 134 h 134"/>
                <a:gd name="T4" fmla="*/ 28 w 57"/>
                <a:gd name="T5" fmla="*/ 131 h 134"/>
                <a:gd name="T6" fmla="*/ 57 w 57"/>
                <a:gd name="T7" fmla="*/ 134 h 134"/>
                <a:gd name="T8" fmla="*/ 57 w 57"/>
                <a:gd name="T9" fmla="*/ 0 h 134"/>
                <a:gd name="T10" fmla="*/ 0 w 57"/>
                <a:gd name="T1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34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13" y="132"/>
                    <a:pt x="23" y="131"/>
                    <a:pt x="28" y="131"/>
                  </a:cubicBezTo>
                  <a:cubicBezTo>
                    <a:pt x="33" y="131"/>
                    <a:pt x="44" y="132"/>
                    <a:pt x="57" y="134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Oval 5"/>
            <p:cNvSpPr>
              <a:spLocks noChangeArrowheads="1"/>
            </p:cNvSpPr>
            <p:nvPr/>
          </p:nvSpPr>
          <p:spPr bwMode="auto">
            <a:xfrm>
              <a:off x="3019425" y="6115050"/>
              <a:ext cx="2309813" cy="157163"/>
            </a:xfrm>
            <a:prstGeom prst="ellipse">
              <a:avLst/>
            </a:pr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6"/>
            <p:cNvSpPr>
              <a:spLocks noEditPoints="1"/>
            </p:cNvSpPr>
            <p:nvPr/>
          </p:nvSpPr>
          <p:spPr bwMode="auto">
            <a:xfrm>
              <a:off x="3281363" y="1250950"/>
              <a:ext cx="1773238" cy="4941888"/>
            </a:xfrm>
            <a:custGeom>
              <a:avLst/>
              <a:gdLst>
                <a:gd name="T0" fmla="*/ 444 w 574"/>
                <a:gd name="T1" fmla="*/ 1340 h 1603"/>
                <a:gd name="T2" fmla="*/ 456 w 574"/>
                <a:gd name="T3" fmla="*/ 1293 h 1603"/>
                <a:gd name="T4" fmla="*/ 372 w 574"/>
                <a:gd name="T5" fmla="*/ 1095 h 1603"/>
                <a:gd name="T6" fmla="*/ 378 w 574"/>
                <a:gd name="T7" fmla="*/ 1063 h 1603"/>
                <a:gd name="T8" fmla="*/ 363 w 574"/>
                <a:gd name="T9" fmla="*/ 1034 h 1603"/>
                <a:gd name="T10" fmla="*/ 332 w 574"/>
                <a:gd name="T11" fmla="*/ 248 h 1603"/>
                <a:gd name="T12" fmla="*/ 313 w 574"/>
                <a:gd name="T13" fmla="*/ 237 h 1603"/>
                <a:gd name="T14" fmla="*/ 326 w 574"/>
                <a:gd name="T15" fmla="*/ 211 h 1603"/>
                <a:gd name="T16" fmla="*/ 291 w 574"/>
                <a:gd name="T17" fmla="*/ 176 h 1603"/>
                <a:gd name="T18" fmla="*/ 300 w 574"/>
                <a:gd name="T19" fmla="*/ 165 h 1603"/>
                <a:gd name="T20" fmla="*/ 291 w 574"/>
                <a:gd name="T21" fmla="*/ 154 h 1603"/>
                <a:gd name="T22" fmla="*/ 300 w 574"/>
                <a:gd name="T23" fmla="*/ 141 h 1603"/>
                <a:gd name="T24" fmla="*/ 291 w 574"/>
                <a:gd name="T25" fmla="*/ 0 h 1603"/>
                <a:gd name="T26" fmla="*/ 282 w 574"/>
                <a:gd name="T27" fmla="*/ 141 h 1603"/>
                <a:gd name="T28" fmla="*/ 274 w 574"/>
                <a:gd name="T29" fmla="*/ 154 h 1603"/>
                <a:gd name="T30" fmla="*/ 282 w 574"/>
                <a:gd name="T31" fmla="*/ 165 h 1603"/>
                <a:gd name="T32" fmla="*/ 273 w 574"/>
                <a:gd name="T33" fmla="*/ 176 h 1603"/>
                <a:gd name="T34" fmla="*/ 282 w 574"/>
                <a:gd name="T35" fmla="*/ 181 h 1603"/>
                <a:gd name="T36" fmla="*/ 248 w 574"/>
                <a:gd name="T37" fmla="*/ 237 h 1603"/>
                <a:gd name="T38" fmla="*/ 261 w 574"/>
                <a:gd name="T39" fmla="*/ 248 h 1603"/>
                <a:gd name="T40" fmla="*/ 258 w 574"/>
                <a:gd name="T41" fmla="*/ 287 h 1603"/>
                <a:gd name="T42" fmla="*/ 196 w 574"/>
                <a:gd name="T43" fmla="*/ 1034 h 1603"/>
                <a:gd name="T44" fmla="*/ 207 w 574"/>
                <a:gd name="T45" fmla="*/ 1063 h 1603"/>
                <a:gd name="T46" fmla="*/ 148 w 574"/>
                <a:gd name="T47" fmla="*/ 1293 h 1603"/>
                <a:gd name="T48" fmla="*/ 119 w 574"/>
                <a:gd name="T49" fmla="*/ 1340 h 1603"/>
                <a:gd name="T50" fmla="*/ 24 w 574"/>
                <a:gd name="T51" fmla="*/ 1564 h 1603"/>
                <a:gd name="T52" fmla="*/ 0 w 574"/>
                <a:gd name="T53" fmla="*/ 1603 h 1603"/>
                <a:gd name="T54" fmla="*/ 156 w 574"/>
                <a:gd name="T55" fmla="*/ 1484 h 1603"/>
                <a:gd name="T56" fmla="*/ 419 w 574"/>
                <a:gd name="T57" fmla="*/ 1484 h 1603"/>
                <a:gd name="T58" fmla="*/ 574 w 574"/>
                <a:gd name="T59" fmla="*/ 1603 h 1603"/>
                <a:gd name="T60" fmla="*/ 550 w 574"/>
                <a:gd name="T61" fmla="*/ 1564 h 1603"/>
                <a:gd name="T62" fmla="*/ 283 w 574"/>
                <a:gd name="T63" fmla="*/ 1290 h 1603"/>
                <a:gd name="T64" fmla="*/ 256 w 574"/>
                <a:gd name="T65" fmla="*/ 1117 h 1603"/>
                <a:gd name="T66" fmla="*/ 304 w 574"/>
                <a:gd name="T67" fmla="*/ 1117 h 1603"/>
                <a:gd name="T68" fmla="*/ 352 w 574"/>
                <a:gd name="T69" fmla="*/ 1290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4" h="1603">
                  <a:moveTo>
                    <a:pt x="550" y="1564"/>
                  </a:moveTo>
                  <a:cubicBezTo>
                    <a:pt x="550" y="1564"/>
                    <a:pt x="495" y="1471"/>
                    <a:pt x="444" y="1340"/>
                  </a:cubicBezTo>
                  <a:cubicBezTo>
                    <a:pt x="456" y="1340"/>
                    <a:pt x="456" y="1340"/>
                    <a:pt x="456" y="1340"/>
                  </a:cubicBezTo>
                  <a:cubicBezTo>
                    <a:pt x="456" y="1293"/>
                    <a:pt x="456" y="1293"/>
                    <a:pt x="456" y="1293"/>
                  </a:cubicBezTo>
                  <a:cubicBezTo>
                    <a:pt x="427" y="1293"/>
                    <a:pt x="427" y="1293"/>
                    <a:pt x="427" y="1293"/>
                  </a:cubicBezTo>
                  <a:cubicBezTo>
                    <a:pt x="405" y="1232"/>
                    <a:pt x="385" y="1164"/>
                    <a:pt x="372" y="1095"/>
                  </a:cubicBezTo>
                  <a:cubicBezTo>
                    <a:pt x="371" y="1085"/>
                    <a:pt x="369" y="1074"/>
                    <a:pt x="367" y="1063"/>
                  </a:cubicBezTo>
                  <a:cubicBezTo>
                    <a:pt x="378" y="1063"/>
                    <a:pt x="378" y="1063"/>
                    <a:pt x="378" y="1063"/>
                  </a:cubicBezTo>
                  <a:cubicBezTo>
                    <a:pt x="378" y="1034"/>
                    <a:pt x="378" y="1034"/>
                    <a:pt x="378" y="1034"/>
                  </a:cubicBezTo>
                  <a:cubicBezTo>
                    <a:pt x="363" y="1034"/>
                    <a:pt x="363" y="1034"/>
                    <a:pt x="363" y="1034"/>
                  </a:cubicBezTo>
                  <a:cubicBezTo>
                    <a:pt x="326" y="768"/>
                    <a:pt x="317" y="287"/>
                    <a:pt x="317" y="287"/>
                  </a:cubicBezTo>
                  <a:cubicBezTo>
                    <a:pt x="332" y="248"/>
                    <a:pt x="332" y="248"/>
                    <a:pt x="332" y="248"/>
                  </a:cubicBezTo>
                  <a:cubicBezTo>
                    <a:pt x="313" y="248"/>
                    <a:pt x="313" y="248"/>
                    <a:pt x="313" y="248"/>
                  </a:cubicBezTo>
                  <a:cubicBezTo>
                    <a:pt x="313" y="237"/>
                    <a:pt x="313" y="237"/>
                    <a:pt x="313" y="237"/>
                  </a:cubicBezTo>
                  <a:cubicBezTo>
                    <a:pt x="326" y="237"/>
                    <a:pt x="326" y="237"/>
                    <a:pt x="326" y="237"/>
                  </a:cubicBezTo>
                  <a:cubicBezTo>
                    <a:pt x="326" y="211"/>
                    <a:pt x="326" y="211"/>
                    <a:pt x="326" y="211"/>
                  </a:cubicBezTo>
                  <a:cubicBezTo>
                    <a:pt x="291" y="180"/>
                    <a:pt x="291" y="180"/>
                    <a:pt x="291" y="180"/>
                  </a:cubicBezTo>
                  <a:cubicBezTo>
                    <a:pt x="291" y="176"/>
                    <a:pt x="291" y="176"/>
                    <a:pt x="29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65"/>
                    <a:pt x="300" y="165"/>
                    <a:pt x="300" y="165"/>
                  </a:cubicBezTo>
                  <a:cubicBezTo>
                    <a:pt x="291" y="165"/>
                    <a:pt x="291" y="165"/>
                    <a:pt x="291" y="165"/>
                  </a:cubicBezTo>
                  <a:cubicBezTo>
                    <a:pt x="291" y="154"/>
                    <a:pt x="291" y="154"/>
                    <a:pt x="291" y="154"/>
                  </a:cubicBezTo>
                  <a:cubicBezTo>
                    <a:pt x="300" y="154"/>
                    <a:pt x="300" y="154"/>
                    <a:pt x="300" y="154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1" y="141"/>
                    <a:pt x="291" y="141"/>
                    <a:pt x="291" y="141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2" y="141"/>
                    <a:pt x="282" y="141"/>
                    <a:pt x="282" y="141"/>
                  </a:cubicBezTo>
                  <a:cubicBezTo>
                    <a:pt x="274" y="141"/>
                    <a:pt x="274" y="141"/>
                    <a:pt x="274" y="141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82" y="154"/>
                    <a:pt x="282" y="154"/>
                    <a:pt x="282" y="154"/>
                  </a:cubicBezTo>
                  <a:cubicBezTo>
                    <a:pt x="282" y="165"/>
                    <a:pt x="282" y="165"/>
                    <a:pt x="282" y="165"/>
                  </a:cubicBezTo>
                  <a:cubicBezTo>
                    <a:pt x="273" y="165"/>
                    <a:pt x="273" y="165"/>
                    <a:pt x="273" y="165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82" y="176"/>
                    <a:pt x="282" y="176"/>
                    <a:pt x="282" y="176"/>
                  </a:cubicBezTo>
                  <a:cubicBezTo>
                    <a:pt x="282" y="181"/>
                    <a:pt x="282" y="181"/>
                    <a:pt x="282" y="181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8" y="237"/>
                    <a:pt x="248" y="237"/>
                    <a:pt x="248" y="237"/>
                  </a:cubicBezTo>
                  <a:cubicBezTo>
                    <a:pt x="261" y="237"/>
                    <a:pt x="261" y="237"/>
                    <a:pt x="261" y="237"/>
                  </a:cubicBezTo>
                  <a:cubicBezTo>
                    <a:pt x="261" y="248"/>
                    <a:pt x="261" y="248"/>
                    <a:pt x="261" y="248"/>
                  </a:cubicBezTo>
                  <a:cubicBezTo>
                    <a:pt x="243" y="248"/>
                    <a:pt x="243" y="248"/>
                    <a:pt x="243" y="248"/>
                  </a:cubicBezTo>
                  <a:cubicBezTo>
                    <a:pt x="258" y="287"/>
                    <a:pt x="258" y="287"/>
                    <a:pt x="258" y="287"/>
                  </a:cubicBezTo>
                  <a:cubicBezTo>
                    <a:pt x="258" y="287"/>
                    <a:pt x="248" y="768"/>
                    <a:pt x="212" y="1034"/>
                  </a:cubicBezTo>
                  <a:cubicBezTo>
                    <a:pt x="196" y="1034"/>
                    <a:pt x="196" y="1034"/>
                    <a:pt x="196" y="1034"/>
                  </a:cubicBezTo>
                  <a:cubicBezTo>
                    <a:pt x="196" y="1063"/>
                    <a:pt x="196" y="1063"/>
                    <a:pt x="196" y="1063"/>
                  </a:cubicBezTo>
                  <a:cubicBezTo>
                    <a:pt x="207" y="1063"/>
                    <a:pt x="207" y="1063"/>
                    <a:pt x="207" y="1063"/>
                  </a:cubicBezTo>
                  <a:cubicBezTo>
                    <a:pt x="205" y="1074"/>
                    <a:pt x="204" y="1085"/>
                    <a:pt x="202" y="1095"/>
                  </a:cubicBezTo>
                  <a:cubicBezTo>
                    <a:pt x="189" y="1164"/>
                    <a:pt x="170" y="1232"/>
                    <a:pt x="148" y="1293"/>
                  </a:cubicBezTo>
                  <a:cubicBezTo>
                    <a:pt x="119" y="1293"/>
                    <a:pt x="119" y="1293"/>
                    <a:pt x="119" y="1293"/>
                  </a:cubicBezTo>
                  <a:cubicBezTo>
                    <a:pt x="119" y="1340"/>
                    <a:pt x="119" y="1340"/>
                    <a:pt x="119" y="1340"/>
                  </a:cubicBezTo>
                  <a:cubicBezTo>
                    <a:pt x="131" y="1340"/>
                    <a:pt x="131" y="1340"/>
                    <a:pt x="131" y="1340"/>
                  </a:cubicBezTo>
                  <a:cubicBezTo>
                    <a:pt x="79" y="1471"/>
                    <a:pt x="24" y="1564"/>
                    <a:pt x="24" y="1564"/>
                  </a:cubicBezTo>
                  <a:cubicBezTo>
                    <a:pt x="0" y="1571"/>
                    <a:pt x="0" y="1571"/>
                    <a:pt x="0" y="1571"/>
                  </a:cubicBezTo>
                  <a:cubicBezTo>
                    <a:pt x="0" y="1603"/>
                    <a:pt x="0" y="1603"/>
                    <a:pt x="0" y="1603"/>
                  </a:cubicBezTo>
                  <a:cubicBezTo>
                    <a:pt x="117" y="1603"/>
                    <a:pt x="117" y="1603"/>
                    <a:pt x="117" y="1603"/>
                  </a:cubicBezTo>
                  <a:cubicBezTo>
                    <a:pt x="117" y="1603"/>
                    <a:pt x="103" y="1549"/>
                    <a:pt x="156" y="1484"/>
                  </a:cubicBezTo>
                  <a:cubicBezTo>
                    <a:pt x="203" y="1426"/>
                    <a:pt x="271" y="1421"/>
                    <a:pt x="287" y="1421"/>
                  </a:cubicBezTo>
                  <a:cubicBezTo>
                    <a:pt x="304" y="1421"/>
                    <a:pt x="372" y="1426"/>
                    <a:pt x="419" y="1484"/>
                  </a:cubicBezTo>
                  <a:cubicBezTo>
                    <a:pt x="471" y="1549"/>
                    <a:pt x="458" y="1603"/>
                    <a:pt x="458" y="1603"/>
                  </a:cubicBezTo>
                  <a:cubicBezTo>
                    <a:pt x="574" y="1603"/>
                    <a:pt x="574" y="1603"/>
                    <a:pt x="574" y="1603"/>
                  </a:cubicBezTo>
                  <a:cubicBezTo>
                    <a:pt x="574" y="1571"/>
                    <a:pt x="574" y="1571"/>
                    <a:pt x="574" y="1571"/>
                  </a:cubicBezTo>
                  <a:lnTo>
                    <a:pt x="550" y="1564"/>
                  </a:lnTo>
                  <a:close/>
                  <a:moveTo>
                    <a:pt x="291" y="1290"/>
                  </a:moveTo>
                  <a:cubicBezTo>
                    <a:pt x="283" y="1290"/>
                    <a:pt x="283" y="1290"/>
                    <a:pt x="283" y="1290"/>
                  </a:cubicBezTo>
                  <a:cubicBezTo>
                    <a:pt x="222" y="1290"/>
                    <a:pt x="222" y="1290"/>
                    <a:pt x="222" y="1290"/>
                  </a:cubicBezTo>
                  <a:cubicBezTo>
                    <a:pt x="241" y="1239"/>
                    <a:pt x="256" y="1117"/>
                    <a:pt x="256" y="1117"/>
                  </a:cubicBezTo>
                  <a:cubicBezTo>
                    <a:pt x="287" y="1117"/>
                    <a:pt x="287" y="1117"/>
                    <a:pt x="287" y="1117"/>
                  </a:cubicBezTo>
                  <a:cubicBezTo>
                    <a:pt x="304" y="1117"/>
                    <a:pt x="304" y="1117"/>
                    <a:pt x="304" y="1117"/>
                  </a:cubicBezTo>
                  <a:cubicBezTo>
                    <a:pt x="319" y="1117"/>
                    <a:pt x="319" y="1117"/>
                    <a:pt x="319" y="1117"/>
                  </a:cubicBezTo>
                  <a:cubicBezTo>
                    <a:pt x="319" y="1117"/>
                    <a:pt x="333" y="1239"/>
                    <a:pt x="352" y="1290"/>
                  </a:cubicBezTo>
                  <a:lnTo>
                    <a:pt x="291" y="129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7"/>
            <p:cNvSpPr>
              <a:spLocks/>
            </p:cNvSpPr>
            <p:nvPr/>
          </p:nvSpPr>
          <p:spPr bwMode="auto">
            <a:xfrm>
              <a:off x="3281363" y="6084888"/>
              <a:ext cx="361950" cy="107950"/>
            </a:xfrm>
            <a:custGeom>
              <a:avLst/>
              <a:gdLst>
                <a:gd name="T0" fmla="*/ 116 w 117"/>
                <a:gd name="T1" fmla="*/ 0 h 35"/>
                <a:gd name="T2" fmla="*/ 12 w 117"/>
                <a:gd name="T3" fmla="*/ 0 h 35"/>
                <a:gd name="T4" fmla="*/ 0 w 117"/>
                <a:gd name="T5" fmla="*/ 3 h 35"/>
                <a:gd name="T6" fmla="*/ 0 w 117"/>
                <a:gd name="T7" fmla="*/ 35 h 35"/>
                <a:gd name="T8" fmla="*/ 117 w 117"/>
                <a:gd name="T9" fmla="*/ 35 h 35"/>
                <a:gd name="T10" fmla="*/ 116 w 117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5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5"/>
                    <a:pt x="113" y="21"/>
                    <a:pt x="116" y="0"/>
                  </a:cubicBez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8"/>
            <p:cNvSpPr>
              <a:spLocks/>
            </p:cNvSpPr>
            <p:nvPr/>
          </p:nvSpPr>
          <p:spPr bwMode="auto">
            <a:xfrm>
              <a:off x="4695825" y="6084888"/>
              <a:ext cx="358775" cy="107950"/>
            </a:xfrm>
            <a:custGeom>
              <a:avLst/>
              <a:gdLst>
                <a:gd name="T0" fmla="*/ 0 w 116"/>
                <a:gd name="T1" fmla="*/ 0 h 35"/>
                <a:gd name="T2" fmla="*/ 0 w 116"/>
                <a:gd name="T3" fmla="*/ 35 h 35"/>
                <a:gd name="T4" fmla="*/ 116 w 116"/>
                <a:gd name="T5" fmla="*/ 35 h 35"/>
                <a:gd name="T6" fmla="*/ 116 w 116"/>
                <a:gd name="T7" fmla="*/ 3 h 35"/>
                <a:gd name="T8" fmla="*/ 105 w 116"/>
                <a:gd name="T9" fmla="*/ 0 h 35"/>
                <a:gd name="T10" fmla="*/ 0 w 11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35">
                  <a:moveTo>
                    <a:pt x="0" y="0"/>
                  </a:moveTo>
                  <a:cubicBezTo>
                    <a:pt x="3" y="21"/>
                    <a:pt x="0" y="35"/>
                    <a:pt x="0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05" y="0"/>
                    <a:pt x="105" y="0"/>
                    <a:pt x="10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1"/>
            <p:cNvSpPr>
              <a:spLocks/>
            </p:cNvSpPr>
            <p:nvPr/>
          </p:nvSpPr>
          <p:spPr bwMode="auto">
            <a:xfrm>
              <a:off x="4316413" y="4521200"/>
              <a:ext cx="271463" cy="785813"/>
            </a:xfrm>
            <a:custGeom>
              <a:avLst/>
              <a:gdLst>
                <a:gd name="T0" fmla="*/ 0 w 88"/>
                <a:gd name="T1" fmla="*/ 0 h 255"/>
                <a:gd name="T2" fmla="*/ 59 w 88"/>
                <a:gd name="T3" fmla="*/ 255 h 255"/>
                <a:gd name="T4" fmla="*/ 88 w 88"/>
                <a:gd name="T5" fmla="*/ 255 h 255"/>
                <a:gd name="T6" fmla="*/ 24 w 88"/>
                <a:gd name="T7" fmla="*/ 1 h 255"/>
                <a:gd name="T8" fmla="*/ 0 w 88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55">
                  <a:moveTo>
                    <a:pt x="0" y="0"/>
                  </a:moveTo>
                  <a:cubicBezTo>
                    <a:pt x="0" y="0"/>
                    <a:pt x="23" y="209"/>
                    <a:pt x="59" y="255"/>
                  </a:cubicBezTo>
                  <a:cubicBezTo>
                    <a:pt x="88" y="255"/>
                    <a:pt x="88" y="255"/>
                    <a:pt x="88" y="255"/>
                  </a:cubicBezTo>
                  <a:cubicBezTo>
                    <a:pt x="88" y="255"/>
                    <a:pt x="39" y="153"/>
                    <a:pt x="24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2"/>
            <p:cNvSpPr>
              <a:spLocks/>
            </p:cNvSpPr>
            <p:nvPr/>
          </p:nvSpPr>
          <p:spPr bwMode="auto">
            <a:xfrm>
              <a:off x="3760788" y="4521200"/>
              <a:ext cx="271463" cy="785813"/>
            </a:xfrm>
            <a:custGeom>
              <a:avLst/>
              <a:gdLst>
                <a:gd name="T0" fmla="*/ 88 w 88"/>
                <a:gd name="T1" fmla="*/ 0 h 255"/>
                <a:gd name="T2" fmla="*/ 30 w 88"/>
                <a:gd name="T3" fmla="*/ 255 h 255"/>
                <a:gd name="T4" fmla="*/ 0 w 88"/>
                <a:gd name="T5" fmla="*/ 255 h 255"/>
                <a:gd name="T6" fmla="*/ 64 w 88"/>
                <a:gd name="T7" fmla="*/ 1 h 255"/>
                <a:gd name="T8" fmla="*/ 88 w 88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55">
                  <a:moveTo>
                    <a:pt x="88" y="0"/>
                  </a:moveTo>
                  <a:cubicBezTo>
                    <a:pt x="88" y="0"/>
                    <a:pt x="65" y="209"/>
                    <a:pt x="3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5"/>
                    <a:pt x="49" y="153"/>
                    <a:pt x="64" y="1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3"/>
            <p:cNvSpPr>
              <a:spLocks/>
            </p:cNvSpPr>
            <p:nvPr/>
          </p:nvSpPr>
          <p:spPr bwMode="auto">
            <a:xfrm>
              <a:off x="4119563" y="1250950"/>
              <a:ext cx="101600" cy="3443288"/>
            </a:xfrm>
            <a:custGeom>
              <a:avLst/>
              <a:gdLst>
                <a:gd name="T0" fmla="*/ 64 w 64"/>
                <a:gd name="T1" fmla="*/ 460 h 2169"/>
                <a:gd name="T2" fmla="*/ 64 w 64"/>
                <a:gd name="T3" fmla="*/ 392 h 2169"/>
                <a:gd name="T4" fmla="*/ 35 w 64"/>
                <a:gd name="T5" fmla="*/ 350 h 2169"/>
                <a:gd name="T6" fmla="*/ 35 w 64"/>
                <a:gd name="T7" fmla="*/ 342 h 2169"/>
                <a:gd name="T8" fmla="*/ 46 w 64"/>
                <a:gd name="T9" fmla="*/ 342 h 2169"/>
                <a:gd name="T10" fmla="*/ 46 w 64"/>
                <a:gd name="T11" fmla="*/ 320 h 2169"/>
                <a:gd name="T12" fmla="*/ 35 w 64"/>
                <a:gd name="T13" fmla="*/ 320 h 2169"/>
                <a:gd name="T14" fmla="*/ 35 w 64"/>
                <a:gd name="T15" fmla="*/ 299 h 2169"/>
                <a:gd name="T16" fmla="*/ 44 w 64"/>
                <a:gd name="T17" fmla="*/ 299 h 2169"/>
                <a:gd name="T18" fmla="*/ 44 w 64"/>
                <a:gd name="T19" fmla="*/ 274 h 2169"/>
                <a:gd name="T20" fmla="*/ 35 w 64"/>
                <a:gd name="T21" fmla="*/ 274 h 2169"/>
                <a:gd name="T22" fmla="*/ 35 w 64"/>
                <a:gd name="T23" fmla="*/ 0 h 2169"/>
                <a:gd name="T24" fmla="*/ 25 w 64"/>
                <a:gd name="T25" fmla="*/ 0 h 2169"/>
                <a:gd name="T26" fmla="*/ 25 w 64"/>
                <a:gd name="T27" fmla="*/ 274 h 2169"/>
                <a:gd name="T28" fmla="*/ 17 w 64"/>
                <a:gd name="T29" fmla="*/ 274 h 2169"/>
                <a:gd name="T30" fmla="*/ 17 w 64"/>
                <a:gd name="T31" fmla="*/ 299 h 2169"/>
                <a:gd name="T32" fmla="*/ 25 w 64"/>
                <a:gd name="T33" fmla="*/ 299 h 2169"/>
                <a:gd name="T34" fmla="*/ 25 w 64"/>
                <a:gd name="T35" fmla="*/ 320 h 2169"/>
                <a:gd name="T36" fmla="*/ 15 w 64"/>
                <a:gd name="T37" fmla="*/ 320 h 2169"/>
                <a:gd name="T38" fmla="*/ 15 w 64"/>
                <a:gd name="T39" fmla="*/ 342 h 2169"/>
                <a:gd name="T40" fmla="*/ 25 w 64"/>
                <a:gd name="T41" fmla="*/ 342 h 2169"/>
                <a:gd name="T42" fmla="*/ 25 w 64"/>
                <a:gd name="T43" fmla="*/ 351 h 2169"/>
                <a:gd name="T44" fmla="*/ 0 w 64"/>
                <a:gd name="T45" fmla="*/ 392 h 2169"/>
                <a:gd name="T46" fmla="*/ 0 w 64"/>
                <a:gd name="T47" fmla="*/ 460 h 2169"/>
                <a:gd name="T48" fmla="*/ 3 w 64"/>
                <a:gd name="T49" fmla="*/ 460 h 2169"/>
                <a:gd name="T50" fmla="*/ 3 w 64"/>
                <a:gd name="T51" fmla="*/ 482 h 2169"/>
                <a:gd name="T52" fmla="*/ 0 w 64"/>
                <a:gd name="T53" fmla="*/ 482 h 2169"/>
                <a:gd name="T54" fmla="*/ 0 w 64"/>
                <a:gd name="T55" fmla="*/ 2169 h 2169"/>
                <a:gd name="T56" fmla="*/ 64 w 64"/>
                <a:gd name="T57" fmla="*/ 2169 h 2169"/>
                <a:gd name="T58" fmla="*/ 64 w 64"/>
                <a:gd name="T59" fmla="*/ 482 h 2169"/>
                <a:gd name="T60" fmla="*/ 60 w 64"/>
                <a:gd name="T61" fmla="*/ 482 h 2169"/>
                <a:gd name="T62" fmla="*/ 60 w 64"/>
                <a:gd name="T63" fmla="*/ 460 h 2169"/>
                <a:gd name="T64" fmla="*/ 64 w 64"/>
                <a:gd name="T65" fmla="*/ 460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2169">
                  <a:moveTo>
                    <a:pt x="64" y="460"/>
                  </a:moveTo>
                  <a:lnTo>
                    <a:pt x="64" y="392"/>
                  </a:lnTo>
                  <a:lnTo>
                    <a:pt x="35" y="350"/>
                  </a:lnTo>
                  <a:lnTo>
                    <a:pt x="35" y="342"/>
                  </a:lnTo>
                  <a:lnTo>
                    <a:pt x="46" y="342"/>
                  </a:lnTo>
                  <a:lnTo>
                    <a:pt x="46" y="320"/>
                  </a:lnTo>
                  <a:lnTo>
                    <a:pt x="35" y="320"/>
                  </a:lnTo>
                  <a:lnTo>
                    <a:pt x="35" y="299"/>
                  </a:lnTo>
                  <a:lnTo>
                    <a:pt x="44" y="299"/>
                  </a:lnTo>
                  <a:lnTo>
                    <a:pt x="44" y="274"/>
                  </a:lnTo>
                  <a:lnTo>
                    <a:pt x="35" y="274"/>
                  </a:lnTo>
                  <a:lnTo>
                    <a:pt x="35" y="0"/>
                  </a:lnTo>
                  <a:lnTo>
                    <a:pt x="25" y="0"/>
                  </a:lnTo>
                  <a:lnTo>
                    <a:pt x="25" y="274"/>
                  </a:lnTo>
                  <a:lnTo>
                    <a:pt x="17" y="274"/>
                  </a:lnTo>
                  <a:lnTo>
                    <a:pt x="17" y="299"/>
                  </a:lnTo>
                  <a:lnTo>
                    <a:pt x="25" y="299"/>
                  </a:lnTo>
                  <a:lnTo>
                    <a:pt x="25" y="320"/>
                  </a:lnTo>
                  <a:lnTo>
                    <a:pt x="15" y="320"/>
                  </a:lnTo>
                  <a:lnTo>
                    <a:pt x="15" y="342"/>
                  </a:lnTo>
                  <a:lnTo>
                    <a:pt x="25" y="342"/>
                  </a:lnTo>
                  <a:lnTo>
                    <a:pt x="25" y="351"/>
                  </a:lnTo>
                  <a:lnTo>
                    <a:pt x="0" y="392"/>
                  </a:lnTo>
                  <a:lnTo>
                    <a:pt x="0" y="460"/>
                  </a:lnTo>
                  <a:lnTo>
                    <a:pt x="3" y="460"/>
                  </a:lnTo>
                  <a:lnTo>
                    <a:pt x="3" y="482"/>
                  </a:lnTo>
                  <a:lnTo>
                    <a:pt x="0" y="482"/>
                  </a:lnTo>
                  <a:lnTo>
                    <a:pt x="0" y="2169"/>
                  </a:lnTo>
                  <a:lnTo>
                    <a:pt x="64" y="2169"/>
                  </a:lnTo>
                  <a:lnTo>
                    <a:pt x="64" y="482"/>
                  </a:lnTo>
                  <a:lnTo>
                    <a:pt x="60" y="482"/>
                  </a:lnTo>
                  <a:lnTo>
                    <a:pt x="60" y="460"/>
                  </a:lnTo>
                  <a:lnTo>
                    <a:pt x="64" y="46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5"/>
            <p:cNvSpPr>
              <a:spLocks/>
            </p:cNvSpPr>
            <p:nvPr/>
          </p:nvSpPr>
          <p:spPr bwMode="auto">
            <a:xfrm>
              <a:off x="3829050" y="4425950"/>
              <a:ext cx="682625" cy="114300"/>
            </a:xfrm>
            <a:custGeom>
              <a:avLst/>
              <a:gdLst>
                <a:gd name="T0" fmla="*/ 221 w 221"/>
                <a:gd name="T1" fmla="*/ 20 h 37"/>
                <a:gd name="T2" fmla="*/ 203 w 221"/>
                <a:gd name="T3" fmla="*/ 37 h 37"/>
                <a:gd name="T4" fmla="*/ 17 w 221"/>
                <a:gd name="T5" fmla="*/ 37 h 37"/>
                <a:gd name="T6" fmla="*/ 0 w 221"/>
                <a:gd name="T7" fmla="*/ 20 h 37"/>
                <a:gd name="T8" fmla="*/ 0 w 221"/>
                <a:gd name="T9" fmla="*/ 17 h 37"/>
                <a:gd name="T10" fmla="*/ 17 w 221"/>
                <a:gd name="T11" fmla="*/ 0 h 37"/>
                <a:gd name="T12" fmla="*/ 203 w 221"/>
                <a:gd name="T13" fmla="*/ 0 h 37"/>
                <a:gd name="T14" fmla="*/ 221 w 221"/>
                <a:gd name="T15" fmla="*/ 17 h 37"/>
                <a:gd name="T16" fmla="*/ 221 w 221"/>
                <a:gd name="T17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37">
                  <a:moveTo>
                    <a:pt x="221" y="20"/>
                  </a:moveTo>
                  <a:cubicBezTo>
                    <a:pt x="221" y="29"/>
                    <a:pt x="213" y="37"/>
                    <a:pt x="203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7" y="37"/>
                    <a:pt x="0" y="29"/>
                    <a:pt x="0" y="2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13" y="0"/>
                    <a:pt x="221" y="8"/>
                    <a:pt x="221" y="17"/>
                  </a:cubicBezTo>
                  <a:lnTo>
                    <a:pt x="221" y="20"/>
                  </a:lnTo>
                  <a:close/>
                </a:path>
              </a:pathLst>
            </a:custGeom>
            <a:solidFill>
              <a:srgbClr val="F5B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6"/>
            <p:cNvSpPr>
              <a:spLocks noEditPoints="1"/>
            </p:cNvSpPr>
            <p:nvPr/>
          </p:nvSpPr>
          <p:spPr bwMode="auto">
            <a:xfrm>
              <a:off x="3575482" y="5243148"/>
              <a:ext cx="1174750" cy="576263"/>
            </a:xfrm>
            <a:custGeom>
              <a:avLst/>
              <a:gdLst>
                <a:gd name="T0" fmla="*/ 378 w 380"/>
                <a:gd name="T1" fmla="*/ 110 h 187"/>
                <a:gd name="T2" fmla="*/ 335 w 380"/>
                <a:gd name="T3" fmla="*/ 90 h 187"/>
                <a:gd name="T4" fmla="*/ 361 w 380"/>
                <a:gd name="T5" fmla="*/ 70 h 187"/>
                <a:gd name="T6" fmla="*/ 292 w 380"/>
                <a:gd name="T7" fmla="*/ 63 h 187"/>
                <a:gd name="T8" fmla="*/ 316 w 380"/>
                <a:gd name="T9" fmla="*/ 44 h 187"/>
                <a:gd name="T10" fmla="*/ 193 w 380"/>
                <a:gd name="T11" fmla="*/ 0 h 187"/>
                <a:gd name="T12" fmla="*/ 190 w 380"/>
                <a:gd name="T13" fmla="*/ 5 h 187"/>
                <a:gd name="T14" fmla="*/ 240 w 380"/>
                <a:gd name="T15" fmla="*/ 81 h 187"/>
                <a:gd name="T16" fmla="*/ 222 w 380"/>
                <a:gd name="T17" fmla="*/ 50 h 187"/>
                <a:gd name="T18" fmla="*/ 199 w 380"/>
                <a:gd name="T19" fmla="*/ 54 h 187"/>
                <a:gd name="T20" fmla="*/ 146 w 380"/>
                <a:gd name="T21" fmla="*/ 28 h 187"/>
                <a:gd name="T22" fmla="*/ 153 w 380"/>
                <a:gd name="T23" fmla="*/ 77 h 187"/>
                <a:gd name="T24" fmla="*/ 153 w 380"/>
                <a:gd name="T25" fmla="*/ 44 h 187"/>
                <a:gd name="T26" fmla="*/ 118 w 380"/>
                <a:gd name="T27" fmla="*/ 54 h 187"/>
                <a:gd name="T28" fmla="*/ 92 w 380"/>
                <a:gd name="T29" fmla="*/ 45 h 187"/>
                <a:gd name="T30" fmla="*/ 71 w 380"/>
                <a:gd name="T31" fmla="*/ 76 h 187"/>
                <a:gd name="T32" fmla="*/ 35 w 380"/>
                <a:gd name="T33" fmla="*/ 60 h 187"/>
                <a:gd name="T34" fmla="*/ 25 w 380"/>
                <a:gd name="T35" fmla="*/ 97 h 187"/>
                <a:gd name="T36" fmla="*/ 15 w 380"/>
                <a:gd name="T37" fmla="*/ 109 h 187"/>
                <a:gd name="T38" fmla="*/ 56 w 380"/>
                <a:gd name="T39" fmla="*/ 125 h 187"/>
                <a:gd name="T40" fmla="*/ 3 w 380"/>
                <a:gd name="T41" fmla="*/ 136 h 187"/>
                <a:gd name="T42" fmla="*/ 12 w 380"/>
                <a:gd name="T43" fmla="*/ 150 h 187"/>
                <a:gd name="T44" fmla="*/ 15 w 380"/>
                <a:gd name="T45" fmla="*/ 151 h 187"/>
                <a:gd name="T46" fmla="*/ 75 w 380"/>
                <a:gd name="T47" fmla="*/ 183 h 187"/>
                <a:gd name="T48" fmla="*/ 102 w 380"/>
                <a:gd name="T49" fmla="*/ 155 h 187"/>
                <a:gd name="T50" fmla="*/ 112 w 380"/>
                <a:gd name="T51" fmla="*/ 154 h 187"/>
                <a:gd name="T52" fmla="*/ 147 w 380"/>
                <a:gd name="T53" fmla="*/ 133 h 187"/>
                <a:gd name="T54" fmla="*/ 162 w 380"/>
                <a:gd name="T55" fmla="*/ 135 h 187"/>
                <a:gd name="T56" fmla="*/ 194 w 380"/>
                <a:gd name="T57" fmla="*/ 110 h 187"/>
                <a:gd name="T58" fmla="*/ 228 w 380"/>
                <a:gd name="T59" fmla="*/ 135 h 187"/>
                <a:gd name="T60" fmla="*/ 256 w 380"/>
                <a:gd name="T61" fmla="*/ 143 h 187"/>
                <a:gd name="T62" fmla="*/ 283 w 380"/>
                <a:gd name="T63" fmla="*/ 115 h 187"/>
                <a:gd name="T64" fmla="*/ 283 w 380"/>
                <a:gd name="T65" fmla="*/ 156 h 187"/>
                <a:gd name="T66" fmla="*/ 325 w 380"/>
                <a:gd name="T67" fmla="*/ 142 h 187"/>
                <a:gd name="T68" fmla="*/ 328 w 380"/>
                <a:gd name="T69" fmla="*/ 143 h 187"/>
                <a:gd name="T70" fmla="*/ 332 w 380"/>
                <a:gd name="T71" fmla="*/ 139 h 187"/>
                <a:gd name="T72" fmla="*/ 374 w 380"/>
                <a:gd name="T73" fmla="*/ 123 h 187"/>
                <a:gd name="T74" fmla="*/ 377 w 380"/>
                <a:gd name="T75" fmla="*/ 117 h 187"/>
                <a:gd name="T76" fmla="*/ 117 w 380"/>
                <a:gd name="T77" fmla="*/ 61 h 187"/>
                <a:gd name="T78" fmla="*/ 107 w 380"/>
                <a:gd name="T79" fmla="*/ 99 h 187"/>
                <a:gd name="T80" fmla="*/ 117 w 380"/>
                <a:gd name="T81" fmla="*/ 61 h 187"/>
                <a:gd name="T82" fmla="*/ 70 w 380"/>
                <a:gd name="T83" fmla="*/ 83 h 187"/>
                <a:gd name="T84" fmla="*/ 62 w 380"/>
                <a:gd name="T85" fmla="*/ 121 h 187"/>
                <a:gd name="T86" fmla="*/ 57 w 380"/>
                <a:gd name="T87" fmla="*/ 170 h 187"/>
                <a:gd name="T88" fmla="*/ 22 w 380"/>
                <a:gd name="T89" fmla="*/ 148 h 187"/>
                <a:gd name="T90" fmla="*/ 96 w 380"/>
                <a:gd name="T91" fmla="*/ 151 h 187"/>
                <a:gd name="T92" fmla="*/ 102 w 380"/>
                <a:gd name="T93" fmla="*/ 147 h 187"/>
                <a:gd name="T94" fmla="*/ 107 w 380"/>
                <a:gd name="T95" fmla="*/ 107 h 187"/>
                <a:gd name="T96" fmla="*/ 102 w 380"/>
                <a:gd name="T97" fmla="*/ 147 h 187"/>
                <a:gd name="T98" fmla="*/ 113 w 380"/>
                <a:gd name="T99" fmla="*/ 103 h 187"/>
                <a:gd name="T100" fmla="*/ 188 w 380"/>
                <a:gd name="T101" fmla="*/ 106 h 187"/>
                <a:gd name="T102" fmla="*/ 160 w 380"/>
                <a:gd name="T103" fmla="*/ 81 h 187"/>
                <a:gd name="T104" fmla="*/ 234 w 380"/>
                <a:gd name="T105" fmla="*/ 84 h 187"/>
                <a:gd name="T106" fmla="*/ 160 w 380"/>
                <a:gd name="T107" fmla="*/ 81 h 187"/>
                <a:gd name="T108" fmla="*/ 201 w 380"/>
                <a:gd name="T109" fmla="*/ 107 h 187"/>
                <a:gd name="T110" fmla="*/ 277 w 380"/>
                <a:gd name="T111" fmla="*/ 111 h 187"/>
                <a:gd name="T112" fmla="*/ 247 w 380"/>
                <a:gd name="T113" fmla="*/ 85 h 187"/>
                <a:gd name="T114" fmla="*/ 322 w 380"/>
                <a:gd name="T115" fmla="*/ 89 h 187"/>
                <a:gd name="T116" fmla="*/ 247 w 380"/>
                <a:gd name="T117" fmla="*/ 85 h 187"/>
                <a:gd name="T118" fmla="*/ 289 w 380"/>
                <a:gd name="T119" fmla="*/ 112 h 187"/>
                <a:gd name="T120" fmla="*/ 364 w 380"/>
                <a:gd name="T121" fmla="*/ 1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0" h="187">
                  <a:moveTo>
                    <a:pt x="380" y="115"/>
                  </a:moveTo>
                  <a:cubicBezTo>
                    <a:pt x="379" y="114"/>
                    <a:pt x="378" y="112"/>
                    <a:pt x="378" y="110"/>
                  </a:cubicBezTo>
                  <a:cubicBezTo>
                    <a:pt x="371" y="113"/>
                    <a:pt x="371" y="113"/>
                    <a:pt x="371" y="113"/>
                  </a:cubicBezTo>
                  <a:cubicBezTo>
                    <a:pt x="335" y="90"/>
                    <a:pt x="335" y="90"/>
                    <a:pt x="335" y="90"/>
                  </a:cubicBezTo>
                  <a:cubicBezTo>
                    <a:pt x="363" y="76"/>
                    <a:pt x="363" y="76"/>
                    <a:pt x="363" y="76"/>
                  </a:cubicBezTo>
                  <a:cubicBezTo>
                    <a:pt x="363" y="74"/>
                    <a:pt x="362" y="72"/>
                    <a:pt x="361" y="70"/>
                  </a:cubicBezTo>
                  <a:cubicBezTo>
                    <a:pt x="329" y="86"/>
                    <a:pt x="329" y="86"/>
                    <a:pt x="329" y="86"/>
                  </a:cubicBezTo>
                  <a:cubicBezTo>
                    <a:pt x="292" y="63"/>
                    <a:pt x="292" y="63"/>
                    <a:pt x="292" y="63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16" y="44"/>
                    <a:pt x="316" y="44"/>
                    <a:pt x="316" y="44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05" y="58"/>
                    <a:pt x="205" y="58"/>
                    <a:pt x="205" y="58"/>
                  </a:cubicBezTo>
                  <a:cubicBezTo>
                    <a:pt x="222" y="50"/>
                    <a:pt x="222" y="50"/>
                    <a:pt x="222" y="50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6" y="28"/>
                    <a:pt x="146" y="28"/>
                    <a:pt x="146" y="2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53" y="77"/>
                    <a:pt x="153" y="77"/>
                    <a:pt x="153" y="77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53" y="44"/>
                    <a:pt x="153" y="44"/>
                    <a:pt x="153" y="44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7" y="56"/>
                    <a:pt x="36" y="58"/>
                    <a:pt x="35" y="60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19" y="100"/>
                    <a:pt x="17" y="105"/>
                    <a:pt x="15" y="109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2" y="138"/>
                    <a:pt x="1" y="140"/>
                    <a:pt x="0" y="142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2" y="186"/>
                    <a:pt x="73" y="184"/>
                    <a:pt x="75" y="183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108" y="156"/>
                    <a:pt x="110" y="155"/>
                    <a:pt x="112" y="154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47" y="133"/>
                    <a:pt x="147" y="133"/>
                    <a:pt x="147" y="133"/>
                  </a:cubicBezTo>
                  <a:cubicBezTo>
                    <a:pt x="154" y="137"/>
                    <a:pt x="154" y="137"/>
                    <a:pt x="154" y="137"/>
                  </a:cubicBezTo>
                  <a:cubicBezTo>
                    <a:pt x="157" y="136"/>
                    <a:pt x="160" y="136"/>
                    <a:pt x="162" y="135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94" y="110"/>
                    <a:pt x="194" y="110"/>
                    <a:pt x="194" y="110"/>
                  </a:cubicBezTo>
                  <a:cubicBezTo>
                    <a:pt x="231" y="134"/>
                    <a:pt x="231" y="134"/>
                    <a:pt x="231" y="134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37" y="137"/>
                    <a:pt x="246" y="139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43" y="134"/>
                    <a:pt x="243" y="134"/>
                    <a:pt x="243" y="134"/>
                  </a:cubicBezTo>
                  <a:cubicBezTo>
                    <a:pt x="283" y="115"/>
                    <a:pt x="283" y="115"/>
                    <a:pt x="283" y="115"/>
                  </a:cubicBezTo>
                  <a:cubicBezTo>
                    <a:pt x="319" y="138"/>
                    <a:pt x="319" y="138"/>
                    <a:pt x="319" y="138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5" y="157"/>
                    <a:pt x="287" y="158"/>
                    <a:pt x="289" y="159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7" y="144"/>
                    <a:pt x="327" y="144"/>
                    <a:pt x="327" y="144"/>
                  </a:cubicBezTo>
                  <a:cubicBezTo>
                    <a:pt x="328" y="143"/>
                    <a:pt x="328" y="143"/>
                    <a:pt x="328" y="143"/>
                  </a:cubicBezTo>
                  <a:cubicBezTo>
                    <a:pt x="330" y="142"/>
                    <a:pt x="333" y="142"/>
                    <a:pt x="335" y="141"/>
                  </a:cubicBezTo>
                  <a:cubicBezTo>
                    <a:pt x="332" y="139"/>
                    <a:pt x="332" y="139"/>
                    <a:pt x="332" y="139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6" y="121"/>
                    <a:pt x="377" y="120"/>
                    <a:pt x="379" y="118"/>
                  </a:cubicBezTo>
                  <a:cubicBezTo>
                    <a:pt x="377" y="117"/>
                    <a:pt x="377" y="117"/>
                    <a:pt x="377" y="117"/>
                  </a:cubicBezTo>
                  <a:lnTo>
                    <a:pt x="380" y="115"/>
                  </a:lnTo>
                  <a:close/>
                  <a:moveTo>
                    <a:pt x="117" y="61"/>
                  </a:moveTo>
                  <a:cubicBezTo>
                    <a:pt x="147" y="80"/>
                    <a:pt x="147" y="80"/>
                    <a:pt x="147" y="80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77" y="80"/>
                    <a:pt x="77" y="80"/>
                    <a:pt x="77" y="80"/>
                  </a:cubicBezTo>
                  <a:lnTo>
                    <a:pt x="117" y="61"/>
                  </a:lnTo>
                  <a:close/>
                  <a:moveTo>
                    <a:pt x="31" y="102"/>
                  </a:moveTo>
                  <a:cubicBezTo>
                    <a:pt x="70" y="83"/>
                    <a:pt x="70" y="83"/>
                    <a:pt x="70" y="83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62" y="121"/>
                    <a:pt x="62" y="121"/>
                    <a:pt x="62" y="121"/>
                  </a:cubicBezTo>
                  <a:lnTo>
                    <a:pt x="31" y="102"/>
                  </a:lnTo>
                  <a:close/>
                  <a:moveTo>
                    <a:pt x="57" y="170"/>
                  </a:moveTo>
                  <a:cubicBezTo>
                    <a:pt x="58" y="172"/>
                    <a:pt x="58" y="172"/>
                    <a:pt x="58" y="172"/>
                  </a:cubicBezTo>
                  <a:cubicBezTo>
                    <a:pt x="22" y="148"/>
                    <a:pt x="22" y="148"/>
                    <a:pt x="22" y="148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96" y="151"/>
                    <a:pt x="96" y="151"/>
                    <a:pt x="96" y="151"/>
                  </a:cubicBezTo>
                  <a:lnTo>
                    <a:pt x="57" y="170"/>
                  </a:lnTo>
                  <a:close/>
                  <a:moveTo>
                    <a:pt x="102" y="147"/>
                  </a:moveTo>
                  <a:cubicBezTo>
                    <a:pt x="68" y="125"/>
                    <a:pt x="68" y="125"/>
                    <a:pt x="68" y="12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41" y="129"/>
                    <a:pt x="141" y="129"/>
                    <a:pt x="141" y="129"/>
                  </a:cubicBezTo>
                  <a:lnTo>
                    <a:pt x="102" y="147"/>
                  </a:lnTo>
                  <a:close/>
                  <a:moveTo>
                    <a:pt x="147" y="126"/>
                  </a:moveTo>
                  <a:cubicBezTo>
                    <a:pt x="113" y="103"/>
                    <a:pt x="113" y="103"/>
                    <a:pt x="113" y="103"/>
                  </a:cubicBezTo>
                  <a:cubicBezTo>
                    <a:pt x="153" y="84"/>
                    <a:pt x="153" y="84"/>
                    <a:pt x="153" y="84"/>
                  </a:cubicBezTo>
                  <a:cubicBezTo>
                    <a:pt x="188" y="106"/>
                    <a:pt x="188" y="106"/>
                    <a:pt x="188" y="106"/>
                  </a:cubicBezTo>
                  <a:lnTo>
                    <a:pt x="147" y="126"/>
                  </a:lnTo>
                  <a:close/>
                  <a:moveTo>
                    <a:pt x="160" y="81"/>
                  </a:moveTo>
                  <a:cubicBezTo>
                    <a:pt x="199" y="61"/>
                    <a:pt x="199" y="61"/>
                    <a:pt x="199" y="61"/>
                  </a:cubicBezTo>
                  <a:cubicBezTo>
                    <a:pt x="234" y="84"/>
                    <a:pt x="234" y="84"/>
                    <a:pt x="234" y="84"/>
                  </a:cubicBezTo>
                  <a:cubicBezTo>
                    <a:pt x="194" y="103"/>
                    <a:pt x="194" y="103"/>
                    <a:pt x="194" y="103"/>
                  </a:cubicBezTo>
                  <a:lnTo>
                    <a:pt x="160" y="81"/>
                  </a:lnTo>
                  <a:close/>
                  <a:moveTo>
                    <a:pt x="237" y="130"/>
                  </a:moveTo>
                  <a:cubicBezTo>
                    <a:pt x="201" y="107"/>
                    <a:pt x="201" y="107"/>
                    <a:pt x="201" y="107"/>
                  </a:cubicBezTo>
                  <a:cubicBezTo>
                    <a:pt x="240" y="88"/>
                    <a:pt x="240" y="88"/>
                    <a:pt x="240" y="88"/>
                  </a:cubicBezTo>
                  <a:cubicBezTo>
                    <a:pt x="277" y="111"/>
                    <a:pt x="277" y="111"/>
                    <a:pt x="277" y="111"/>
                  </a:cubicBezTo>
                  <a:lnTo>
                    <a:pt x="237" y="130"/>
                  </a:lnTo>
                  <a:close/>
                  <a:moveTo>
                    <a:pt x="247" y="85"/>
                  </a:moveTo>
                  <a:cubicBezTo>
                    <a:pt x="285" y="66"/>
                    <a:pt x="285" y="66"/>
                    <a:pt x="285" y="66"/>
                  </a:cubicBezTo>
                  <a:cubicBezTo>
                    <a:pt x="322" y="89"/>
                    <a:pt x="322" y="89"/>
                    <a:pt x="322" y="89"/>
                  </a:cubicBezTo>
                  <a:cubicBezTo>
                    <a:pt x="283" y="108"/>
                    <a:pt x="283" y="108"/>
                    <a:pt x="283" y="108"/>
                  </a:cubicBezTo>
                  <a:lnTo>
                    <a:pt x="247" y="85"/>
                  </a:lnTo>
                  <a:close/>
                  <a:moveTo>
                    <a:pt x="325" y="135"/>
                  </a:moveTo>
                  <a:cubicBezTo>
                    <a:pt x="289" y="112"/>
                    <a:pt x="289" y="112"/>
                    <a:pt x="289" y="112"/>
                  </a:cubicBezTo>
                  <a:cubicBezTo>
                    <a:pt x="328" y="93"/>
                    <a:pt x="328" y="93"/>
                    <a:pt x="328" y="93"/>
                  </a:cubicBezTo>
                  <a:cubicBezTo>
                    <a:pt x="364" y="116"/>
                    <a:pt x="364" y="116"/>
                    <a:pt x="364" y="116"/>
                  </a:cubicBezTo>
                  <a:lnTo>
                    <a:pt x="325" y="135"/>
                  </a:lnTo>
                  <a:close/>
                </a:path>
              </a:pathLst>
            </a:custGeom>
            <a:solidFill>
              <a:srgbClr val="F5B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7"/>
            <p:cNvSpPr>
              <a:spLocks/>
            </p:cNvSpPr>
            <p:nvPr/>
          </p:nvSpPr>
          <p:spPr bwMode="auto">
            <a:xfrm>
              <a:off x="3597275" y="5218113"/>
              <a:ext cx="1143000" cy="157163"/>
            </a:xfrm>
            <a:custGeom>
              <a:avLst/>
              <a:gdLst>
                <a:gd name="T0" fmla="*/ 370 w 370"/>
                <a:gd name="T1" fmla="*/ 34 h 51"/>
                <a:gd name="T2" fmla="*/ 353 w 370"/>
                <a:gd name="T3" fmla="*/ 51 h 51"/>
                <a:gd name="T4" fmla="*/ 17 w 370"/>
                <a:gd name="T5" fmla="*/ 51 h 51"/>
                <a:gd name="T6" fmla="*/ 0 w 370"/>
                <a:gd name="T7" fmla="*/ 34 h 51"/>
                <a:gd name="T8" fmla="*/ 0 w 370"/>
                <a:gd name="T9" fmla="*/ 17 h 51"/>
                <a:gd name="T10" fmla="*/ 17 w 370"/>
                <a:gd name="T11" fmla="*/ 0 h 51"/>
                <a:gd name="T12" fmla="*/ 353 w 370"/>
                <a:gd name="T13" fmla="*/ 0 h 51"/>
                <a:gd name="T14" fmla="*/ 370 w 370"/>
                <a:gd name="T15" fmla="*/ 17 h 51"/>
                <a:gd name="T16" fmla="*/ 370 w 370"/>
                <a:gd name="T17" fmla="*/ 3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0" h="51">
                  <a:moveTo>
                    <a:pt x="370" y="34"/>
                  </a:moveTo>
                  <a:cubicBezTo>
                    <a:pt x="370" y="44"/>
                    <a:pt x="362" y="51"/>
                    <a:pt x="353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8" y="51"/>
                    <a:pt x="0" y="44"/>
                    <a:pt x="0" y="3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62" y="0"/>
                    <a:pt x="370" y="7"/>
                    <a:pt x="370" y="17"/>
                  </a:cubicBezTo>
                  <a:lnTo>
                    <a:pt x="370" y="34"/>
                  </a:lnTo>
                  <a:close/>
                </a:path>
              </a:pathLst>
            </a:custGeom>
            <a:solidFill>
              <a:srgbClr val="F5B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8"/>
            <p:cNvSpPr>
              <a:spLocks/>
            </p:cNvSpPr>
            <p:nvPr/>
          </p:nvSpPr>
          <p:spPr bwMode="auto">
            <a:xfrm>
              <a:off x="4035425" y="2147888"/>
              <a:ext cx="268288" cy="58738"/>
            </a:xfrm>
            <a:custGeom>
              <a:avLst/>
              <a:gdLst>
                <a:gd name="T0" fmla="*/ 87 w 87"/>
                <a:gd name="T1" fmla="*/ 10 h 19"/>
                <a:gd name="T2" fmla="*/ 77 w 87"/>
                <a:gd name="T3" fmla="*/ 19 h 19"/>
                <a:gd name="T4" fmla="*/ 9 w 87"/>
                <a:gd name="T5" fmla="*/ 19 h 19"/>
                <a:gd name="T6" fmla="*/ 0 w 87"/>
                <a:gd name="T7" fmla="*/ 10 h 19"/>
                <a:gd name="T8" fmla="*/ 9 w 87"/>
                <a:gd name="T9" fmla="*/ 0 h 19"/>
                <a:gd name="T10" fmla="*/ 77 w 87"/>
                <a:gd name="T11" fmla="*/ 0 h 19"/>
                <a:gd name="T12" fmla="*/ 87 w 87"/>
                <a:gd name="T1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9">
                  <a:moveTo>
                    <a:pt x="87" y="10"/>
                  </a:moveTo>
                  <a:cubicBezTo>
                    <a:pt x="87" y="15"/>
                    <a:pt x="82" y="19"/>
                    <a:pt x="77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2" y="0"/>
                    <a:pt x="87" y="5"/>
                    <a:pt x="87" y="10"/>
                  </a:cubicBezTo>
                  <a:close/>
                </a:path>
              </a:pathLst>
            </a:custGeom>
            <a:solidFill>
              <a:srgbClr val="F5B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9"/>
            <p:cNvSpPr>
              <a:spLocks/>
            </p:cNvSpPr>
            <p:nvPr/>
          </p:nvSpPr>
          <p:spPr bwMode="auto">
            <a:xfrm>
              <a:off x="4035425" y="2262188"/>
              <a:ext cx="268288" cy="58738"/>
            </a:xfrm>
            <a:custGeom>
              <a:avLst/>
              <a:gdLst>
                <a:gd name="T0" fmla="*/ 87 w 87"/>
                <a:gd name="T1" fmla="*/ 9 h 19"/>
                <a:gd name="T2" fmla="*/ 77 w 87"/>
                <a:gd name="T3" fmla="*/ 19 h 19"/>
                <a:gd name="T4" fmla="*/ 9 w 87"/>
                <a:gd name="T5" fmla="*/ 19 h 19"/>
                <a:gd name="T6" fmla="*/ 0 w 87"/>
                <a:gd name="T7" fmla="*/ 9 h 19"/>
                <a:gd name="T8" fmla="*/ 9 w 87"/>
                <a:gd name="T9" fmla="*/ 0 h 19"/>
                <a:gd name="T10" fmla="*/ 77 w 87"/>
                <a:gd name="T11" fmla="*/ 0 h 19"/>
                <a:gd name="T12" fmla="*/ 87 w 8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9">
                  <a:moveTo>
                    <a:pt x="87" y="9"/>
                  </a:moveTo>
                  <a:cubicBezTo>
                    <a:pt x="87" y="15"/>
                    <a:pt x="82" y="19"/>
                    <a:pt x="77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2" y="0"/>
                    <a:pt x="87" y="4"/>
                    <a:pt x="87" y="9"/>
                  </a:cubicBezTo>
                  <a:close/>
                </a:path>
              </a:pathLst>
            </a:custGeom>
            <a:solidFill>
              <a:srgbClr val="F5B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0"/>
            <p:cNvSpPr>
              <a:spLocks/>
            </p:cNvSpPr>
            <p:nvPr/>
          </p:nvSpPr>
          <p:spPr bwMode="auto">
            <a:xfrm>
              <a:off x="4035425" y="2354263"/>
              <a:ext cx="268288" cy="58738"/>
            </a:xfrm>
            <a:custGeom>
              <a:avLst/>
              <a:gdLst>
                <a:gd name="T0" fmla="*/ 87 w 87"/>
                <a:gd name="T1" fmla="*/ 9 h 19"/>
                <a:gd name="T2" fmla="*/ 77 w 87"/>
                <a:gd name="T3" fmla="*/ 19 h 19"/>
                <a:gd name="T4" fmla="*/ 9 w 87"/>
                <a:gd name="T5" fmla="*/ 19 h 19"/>
                <a:gd name="T6" fmla="*/ 0 w 87"/>
                <a:gd name="T7" fmla="*/ 9 h 19"/>
                <a:gd name="T8" fmla="*/ 9 w 87"/>
                <a:gd name="T9" fmla="*/ 0 h 19"/>
                <a:gd name="T10" fmla="*/ 77 w 87"/>
                <a:gd name="T11" fmla="*/ 0 h 19"/>
                <a:gd name="T12" fmla="*/ 87 w 8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9">
                  <a:moveTo>
                    <a:pt x="87" y="9"/>
                  </a:moveTo>
                  <a:cubicBezTo>
                    <a:pt x="87" y="15"/>
                    <a:pt x="82" y="19"/>
                    <a:pt x="77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2" y="0"/>
                    <a:pt x="87" y="4"/>
                    <a:pt x="87" y="9"/>
                  </a:cubicBezTo>
                  <a:close/>
                </a:path>
              </a:pathLst>
            </a:custGeom>
            <a:solidFill>
              <a:srgbClr val="F5B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9"/>
            <p:cNvSpPr>
              <a:spLocks/>
            </p:cNvSpPr>
            <p:nvPr/>
          </p:nvSpPr>
          <p:spPr bwMode="auto">
            <a:xfrm>
              <a:off x="3281363" y="6134100"/>
              <a:ext cx="361950" cy="58738"/>
            </a:xfrm>
            <a:custGeom>
              <a:avLst/>
              <a:gdLst>
                <a:gd name="T0" fmla="*/ 115 w 117"/>
                <a:gd name="T1" fmla="*/ 0 h 19"/>
                <a:gd name="T2" fmla="*/ 0 w 117"/>
                <a:gd name="T3" fmla="*/ 0 h 19"/>
                <a:gd name="T4" fmla="*/ 0 w 117"/>
                <a:gd name="T5" fmla="*/ 19 h 19"/>
                <a:gd name="T6" fmla="*/ 117 w 117"/>
                <a:gd name="T7" fmla="*/ 19 h 19"/>
                <a:gd name="T8" fmla="*/ 115 w 11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9">
                  <a:moveTo>
                    <a:pt x="1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2"/>
                    <a:pt x="115" y="0"/>
                  </a:cubicBez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0"/>
            <p:cNvSpPr>
              <a:spLocks/>
            </p:cNvSpPr>
            <p:nvPr/>
          </p:nvSpPr>
          <p:spPr bwMode="auto">
            <a:xfrm>
              <a:off x="4695825" y="6134100"/>
              <a:ext cx="358775" cy="58738"/>
            </a:xfrm>
            <a:custGeom>
              <a:avLst/>
              <a:gdLst>
                <a:gd name="T0" fmla="*/ 1 w 116"/>
                <a:gd name="T1" fmla="*/ 0 h 19"/>
                <a:gd name="T2" fmla="*/ 0 w 116"/>
                <a:gd name="T3" fmla="*/ 19 h 19"/>
                <a:gd name="T4" fmla="*/ 116 w 116"/>
                <a:gd name="T5" fmla="*/ 19 h 19"/>
                <a:gd name="T6" fmla="*/ 116 w 116"/>
                <a:gd name="T7" fmla="*/ 0 h 19"/>
                <a:gd name="T8" fmla="*/ 1 w 11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">
                  <a:moveTo>
                    <a:pt x="1" y="0"/>
                  </a:moveTo>
                  <a:cubicBezTo>
                    <a:pt x="1" y="12"/>
                    <a:pt x="0" y="19"/>
                    <a:pt x="0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0"/>
                    <a:pt x="116" y="0"/>
                    <a:pt x="116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25A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1457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Freeform 183"/>
          <p:cNvSpPr>
            <a:spLocks noEditPoints="1"/>
          </p:cNvSpPr>
          <p:nvPr/>
        </p:nvSpPr>
        <p:spPr bwMode="auto">
          <a:xfrm>
            <a:off x="3290888" y="561181"/>
            <a:ext cx="5610225" cy="5735638"/>
          </a:xfrm>
          <a:custGeom>
            <a:avLst/>
            <a:gdLst>
              <a:gd name="T0" fmla="*/ 802 w 3534"/>
              <a:gd name="T1" fmla="*/ 2574 h 3613"/>
              <a:gd name="T2" fmla="*/ 826 w 3534"/>
              <a:gd name="T3" fmla="*/ 2616 h 3613"/>
              <a:gd name="T4" fmla="*/ 2706 w 3534"/>
              <a:gd name="T5" fmla="*/ 2699 h 3613"/>
              <a:gd name="T6" fmla="*/ 2345 w 3534"/>
              <a:gd name="T7" fmla="*/ 2755 h 3613"/>
              <a:gd name="T8" fmla="*/ 3526 w 3534"/>
              <a:gd name="T9" fmla="*/ 2717 h 3613"/>
              <a:gd name="T10" fmla="*/ 3116 w 3534"/>
              <a:gd name="T11" fmla="*/ 3079 h 3613"/>
              <a:gd name="T12" fmla="*/ 1786 w 3534"/>
              <a:gd name="T13" fmla="*/ 3229 h 3613"/>
              <a:gd name="T14" fmla="*/ 2495 w 3534"/>
              <a:gd name="T15" fmla="*/ 3370 h 3613"/>
              <a:gd name="T16" fmla="*/ 2646 w 3534"/>
              <a:gd name="T17" fmla="*/ 3494 h 3613"/>
              <a:gd name="T18" fmla="*/ 1635 w 3534"/>
              <a:gd name="T19" fmla="*/ 3394 h 3613"/>
              <a:gd name="T20" fmla="*/ 3018 w 3534"/>
              <a:gd name="T21" fmla="*/ 3289 h 3613"/>
              <a:gd name="T22" fmla="*/ 896 w 3534"/>
              <a:gd name="T23" fmla="*/ 398 h 3613"/>
              <a:gd name="T24" fmla="*/ 1559 w 3534"/>
              <a:gd name="T25" fmla="*/ 197 h 3613"/>
              <a:gd name="T26" fmla="*/ 2108 w 3534"/>
              <a:gd name="T27" fmla="*/ 199 h 3613"/>
              <a:gd name="T28" fmla="*/ 2634 w 3534"/>
              <a:gd name="T29" fmla="*/ 20 h 3613"/>
              <a:gd name="T30" fmla="*/ 2620 w 3534"/>
              <a:gd name="T31" fmla="*/ 458 h 3613"/>
              <a:gd name="T32" fmla="*/ 1995 w 3534"/>
              <a:gd name="T33" fmla="*/ 466 h 3613"/>
              <a:gd name="T34" fmla="*/ 1907 w 3534"/>
              <a:gd name="T35" fmla="*/ 842 h 3613"/>
              <a:gd name="T36" fmla="*/ 1662 w 3534"/>
              <a:gd name="T37" fmla="*/ 870 h 3613"/>
              <a:gd name="T38" fmla="*/ 1318 w 3534"/>
              <a:gd name="T39" fmla="*/ 585 h 3613"/>
              <a:gd name="T40" fmla="*/ 1390 w 3534"/>
              <a:gd name="T41" fmla="*/ 1182 h 3613"/>
              <a:gd name="T42" fmla="*/ 1324 w 3534"/>
              <a:gd name="T43" fmla="*/ 1379 h 3613"/>
              <a:gd name="T44" fmla="*/ 1290 w 3534"/>
              <a:gd name="T45" fmla="*/ 1561 h 3613"/>
              <a:gd name="T46" fmla="*/ 1762 w 3534"/>
              <a:gd name="T47" fmla="*/ 1947 h 3613"/>
              <a:gd name="T48" fmla="*/ 1607 w 3534"/>
              <a:gd name="T49" fmla="*/ 1985 h 3613"/>
              <a:gd name="T50" fmla="*/ 1501 w 3534"/>
              <a:gd name="T51" fmla="*/ 2196 h 3613"/>
              <a:gd name="T52" fmla="*/ 1318 w 3534"/>
              <a:gd name="T53" fmla="*/ 2208 h 3613"/>
              <a:gd name="T54" fmla="*/ 1346 w 3534"/>
              <a:gd name="T55" fmla="*/ 2502 h 3613"/>
              <a:gd name="T56" fmla="*/ 1181 w 3534"/>
              <a:gd name="T57" fmla="*/ 2580 h 3613"/>
              <a:gd name="T58" fmla="*/ 898 w 3534"/>
              <a:gd name="T59" fmla="*/ 2476 h 3613"/>
              <a:gd name="T60" fmla="*/ 579 w 3534"/>
              <a:gd name="T61" fmla="*/ 1973 h 3613"/>
              <a:gd name="T62" fmla="*/ 1282 w 3534"/>
              <a:gd name="T63" fmla="*/ 1987 h 3613"/>
              <a:gd name="T64" fmla="*/ 1187 w 3534"/>
              <a:gd name="T65" fmla="*/ 1770 h 3613"/>
              <a:gd name="T66" fmla="*/ 739 w 3534"/>
              <a:gd name="T67" fmla="*/ 1795 h 3613"/>
              <a:gd name="T68" fmla="*/ 573 w 3534"/>
              <a:gd name="T69" fmla="*/ 1752 h 3613"/>
              <a:gd name="T70" fmla="*/ 484 w 3534"/>
              <a:gd name="T71" fmla="*/ 1447 h 3613"/>
              <a:gd name="T72" fmla="*/ 480 w 3534"/>
              <a:gd name="T73" fmla="*/ 1397 h 3613"/>
              <a:gd name="T74" fmla="*/ 233 w 3534"/>
              <a:gd name="T75" fmla="*/ 1188 h 3613"/>
              <a:gd name="T76" fmla="*/ 309 w 3534"/>
              <a:gd name="T77" fmla="*/ 983 h 3613"/>
              <a:gd name="T78" fmla="*/ 595 w 3534"/>
              <a:gd name="T79" fmla="*/ 527 h 3613"/>
              <a:gd name="T80" fmla="*/ 2329 w 3534"/>
              <a:gd name="T81" fmla="*/ 914 h 3613"/>
              <a:gd name="T82" fmla="*/ 2178 w 3534"/>
              <a:gd name="T83" fmla="*/ 959 h 3613"/>
              <a:gd name="T84" fmla="*/ 90 w 3534"/>
              <a:gd name="T85" fmla="*/ 1164 h 3613"/>
              <a:gd name="T86" fmla="*/ 2785 w 3534"/>
              <a:gd name="T87" fmla="*/ 1423 h 3613"/>
              <a:gd name="T88" fmla="*/ 2624 w 3534"/>
              <a:gd name="T89" fmla="*/ 1260 h 3613"/>
              <a:gd name="T90" fmla="*/ 1535 w 3534"/>
              <a:gd name="T91" fmla="*/ 1373 h 3613"/>
              <a:gd name="T92" fmla="*/ 1943 w 3534"/>
              <a:gd name="T93" fmla="*/ 1885 h 3613"/>
              <a:gd name="T94" fmla="*/ 1718 w 3534"/>
              <a:gd name="T95" fmla="*/ 1758 h 3613"/>
              <a:gd name="T96" fmla="*/ 1400 w 3534"/>
              <a:gd name="T97" fmla="*/ 1437 h 3613"/>
              <a:gd name="T98" fmla="*/ 404 w 3534"/>
              <a:gd name="T99" fmla="*/ 1616 h 3613"/>
              <a:gd name="T100" fmla="*/ 2413 w 3534"/>
              <a:gd name="T101" fmla="*/ 1652 h 3613"/>
              <a:gd name="T102" fmla="*/ 2560 w 3534"/>
              <a:gd name="T103" fmla="*/ 1780 h 3613"/>
              <a:gd name="T104" fmla="*/ 374 w 3534"/>
              <a:gd name="T105" fmla="*/ 1805 h 3613"/>
              <a:gd name="T106" fmla="*/ 340 w 3534"/>
              <a:gd name="T107" fmla="*/ 1692 h 3613"/>
              <a:gd name="T108" fmla="*/ 2055 w 3534"/>
              <a:gd name="T109" fmla="*/ 2014 h 3613"/>
              <a:gd name="T110" fmla="*/ 3018 w 3534"/>
              <a:gd name="T111" fmla="*/ 2076 h 3613"/>
              <a:gd name="T112" fmla="*/ 2606 w 3534"/>
              <a:gd name="T113" fmla="*/ 2140 h 3613"/>
              <a:gd name="T114" fmla="*/ 2061 w 3534"/>
              <a:gd name="T115" fmla="*/ 2168 h 3613"/>
              <a:gd name="T116" fmla="*/ 1943 w 3534"/>
              <a:gd name="T117" fmla="*/ 2279 h 3613"/>
              <a:gd name="T118" fmla="*/ 1408 w 3534"/>
              <a:gd name="T119" fmla="*/ 2347 h 3613"/>
              <a:gd name="T120" fmla="*/ 2393 w 3534"/>
              <a:gd name="T121" fmla="*/ 2369 h 3613"/>
              <a:gd name="T122" fmla="*/ 2519 w 3534"/>
              <a:gd name="T123" fmla="*/ 2411 h 3613"/>
              <a:gd name="T124" fmla="*/ 2023 w 3534"/>
              <a:gd name="T125" fmla="*/ 2460 h 3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34" h="3613">
                <a:moveTo>
                  <a:pt x="3086" y="2550"/>
                </a:moveTo>
                <a:lnTo>
                  <a:pt x="3062" y="2578"/>
                </a:lnTo>
                <a:lnTo>
                  <a:pt x="3054" y="2580"/>
                </a:lnTo>
                <a:lnTo>
                  <a:pt x="3042" y="2578"/>
                </a:lnTo>
                <a:lnTo>
                  <a:pt x="3032" y="2576"/>
                </a:lnTo>
                <a:lnTo>
                  <a:pt x="3028" y="2572"/>
                </a:lnTo>
                <a:lnTo>
                  <a:pt x="3004" y="2584"/>
                </a:lnTo>
                <a:lnTo>
                  <a:pt x="2998" y="2592"/>
                </a:lnTo>
                <a:lnTo>
                  <a:pt x="3002" y="2602"/>
                </a:lnTo>
                <a:lnTo>
                  <a:pt x="2996" y="2604"/>
                </a:lnTo>
                <a:lnTo>
                  <a:pt x="2994" y="2610"/>
                </a:lnTo>
                <a:lnTo>
                  <a:pt x="2996" y="2616"/>
                </a:lnTo>
                <a:lnTo>
                  <a:pt x="2998" y="2624"/>
                </a:lnTo>
                <a:lnTo>
                  <a:pt x="2990" y="2622"/>
                </a:lnTo>
                <a:lnTo>
                  <a:pt x="2982" y="2616"/>
                </a:lnTo>
                <a:lnTo>
                  <a:pt x="2977" y="2610"/>
                </a:lnTo>
                <a:lnTo>
                  <a:pt x="2975" y="2604"/>
                </a:lnTo>
                <a:lnTo>
                  <a:pt x="2975" y="2586"/>
                </a:lnTo>
                <a:lnTo>
                  <a:pt x="2977" y="2578"/>
                </a:lnTo>
                <a:lnTo>
                  <a:pt x="2982" y="2582"/>
                </a:lnTo>
                <a:lnTo>
                  <a:pt x="2984" y="2578"/>
                </a:lnTo>
                <a:lnTo>
                  <a:pt x="2988" y="2572"/>
                </a:lnTo>
                <a:lnTo>
                  <a:pt x="2990" y="2570"/>
                </a:lnTo>
                <a:lnTo>
                  <a:pt x="2992" y="2572"/>
                </a:lnTo>
                <a:lnTo>
                  <a:pt x="3002" y="2576"/>
                </a:lnTo>
                <a:lnTo>
                  <a:pt x="3008" y="2570"/>
                </a:lnTo>
                <a:lnTo>
                  <a:pt x="3010" y="2566"/>
                </a:lnTo>
                <a:lnTo>
                  <a:pt x="3016" y="2556"/>
                </a:lnTo>
                <a:lnTo>
                  <a:pt x="3030" y="2542"/>
                </a:lnTo>
                <a:lnTo>
                  <a:pt x="3032" y="2538"/>
                </a:lnTo>
                <a:lnTo>
                  <a:pt x="3074" y="2510"/>
                </a:lnTo>
                <a:lnTo>
                  <a:pt x="3116" y="2502"/>
                </a:lnTo>
                <a:lnTo>
                  <a:pt x="3122" y="2500"/>
                </a:lnTo>
                <a:lnTo>
                  <a:pt x="3128" y="2508"/>
                </a:lnTo>
                <a:lnTo>
                  <a:pt x="3148" y="2512"/>
                </a:lnTo>
                <a:lnTo>
                  <a:pt x="3154" y="2522"/>
                </a:lnTo>
                <a:lnTo>
                  <a:pt x="3142" y="2530"/>
                </a:lnTo>
                <a:lnTo>
                  <a:pt x="3096" y="2544"/>
                </a:lnTo>
                <a:lnTo>
                  <a:pt x="3086" y="2550"/>
                </a:lnTo>
                <a:close/>
                <a:moveTo>
                  <a:pt x="2363" y="2564"/>
                </a:moveTo>
                <a:lnTo>
                  <a:pt x="2355" y="2566"/>
                </a:lnTo>
                <a:lnTo>
                  <a:pt x="2349" y="2560"/>
                </a:lnTo>
                <a:lnTo>
                  <a:pt x="2353" y="2554"/>
                </a:lnTo>
                <a:lnTo>
                  <a:pt x="2359" y="2548"/>
                </a:lnTo>
                <a:lnTo>
                  <a:pt x="2369" y="2540"/>
                </a:lnTo>
                <a:lnTo>
                  <a:pt x="2371" y="2540"/>
                </a:lnTo>
                <a:lnTo>
                  <a:pt x="2369" y="2544"/>
                </a:lnTo>
                <a:lnTo>
                  <a:pt x="2371" y="2544"/>
                </a:lnTo>
                <a:lnTo>
                  <a:pt x="2373" y="2546"/>
                </a:lnTo>
                <a:lnTo>
                  <a:pt x="2373" y="2558"/>
                </a:lnTo>
                <a:lnTo>
                  <a:pt x="2363" y="2564"/>
                </a:lnTo>
                <a:close/>
                <a:moveTo>
                  <a:pt x="1997" y="2562"/>
                </a:moveTo>
                <a:lnTo>
                  <a:pt x="2001" y="2562"/>
                </a:lnTo>
                <a:lnTo>
                  <a:pt x="2003" y="2562"/>
                </a:lnTo>
                <a:lnTo>
                  <a:pt x="2007" y="2560"/>
                </a:lnTo>
                <a:lnTo>
                  <a:pt x="2007" y="2562"/>
                </a:lnTo>
                <a:lnTo>
                  <a:pt x="2007" y="2562"/>
                </a:lnTo>
                <a:lnTo>
                  <a:pt x="2007" y="2562"/>
                </a:lnTo>
                <a:lnTo>
                  <a:pt x="2009" y="2564"/>
                </a:lnTo>
                <a:lnTo>
                  <a:pt x="2009" y="2566"/>
                </a:lnTo>
                <a:lnTo>
                  <a:pt x="2007" y="2570"/>
                </a:lnTo>
                <a:lnTo>
                  <a:pt x="1995" y="2592"/>
                </a:lnTo>
                <a:lnTo>
                  <a:pt x="1989" y="2592"/>
                </a:lnTo>
                <a:lnTo>
                  <a:pt x="1981" y="2590"/>
                </a:lnTo>
                <a:lnTo>
                  <a:pt x="1979" y="2586"/>
                </a:lnTo>
                <a:lnTo>
                  <a:pt x="1977" y="2580"/>
                </a:lnTo>
                <a:lnTo>
                  <a:pt x="1975" y="2576"/>
                </a:lnTo>
                <a:lnTo>
                  <a:pt x="1973" y="2574"/>
                </a:lnTo>
                <a:lnTo>
                  <a:pt x="1975" y="2568"/>
                </a:lnTo>
                <a:lnTo>
                  <a:pt x="1979" y="2564"/>
                </a:lnTo>
                <a:lnTo>
                  <a:pt x="1985" y="2560"/>
                </a:lnTo>
                <a:lnTo>
                  <a:pt x="1991" y="2558"/>
                </a:lnTo>
                <a:lnTo>
                  <a:pt x="1995" y="2560"/>
                </a:lnTo>
                <a:lnTo>
                  <a:pt x="1997" y="2562"/>
                </a:lnTo>
                <a:close/>
                <a:moveTo>
                  <a:pt x="1710" y="2566"/>
                </a:moveTo>
                <a:lnTo>
                  <a:pt x="1708" y="2566"/>
                </a:lnTo>
                <a:lnTo>
                  <a:pt x="1704" y="2564"/>
                </a:lnTo>
                <a:lnTo>
                  <a:pt x="1704" y="2560"/>
                </a:lnTo>
                <a:lnTo>
                  <a:pt x="1708" y="2560"/>
                </a:lnTo>
                <a:lnTo>
                  <a:pt x="1708" y="2564"/>
                </a:lnTo>
                <a:lnTo>
                  <a:pt x="1710" y="2566"/>
                </a:lnTo>
                <a:close/>
                <a:moveTo>
                  <a:pt x="802" y="2576"/>
                </a:moveTo>
                <a:lnTo>
                  <a:pt x="804" y="2578"/>
                </a:lnTo>
                <a:lnTo>
                  <a:pt x="808" y="2576"/>
                </a:lnTo>
                <a:lnTo>
                  <a:pt x="808" y="2580"/>
                </a:lnTo>
                <a:lnTo>
                  <a:pt x="806" y="2582"/>
                </a:lnTo>
                <a:lnTo>
                  <a:pt x="804" y="2582"/>
                </a:lnTo>
                <a:lnTo>
                  <a:pt x="802" y="2584"/>
                </a:lnTo>
                <a:lnTo>
                  <a:pt x="802" y="2590"/>
                </a:lnTo>
                <a:lnTo>
                  <a:pt x="800" y="2594"/>
                </a:lnTo>
                <a:lnTo>
                  <a:pt x="796" y="2600"/>
                </a:lnTo>
                <a:lnTo>
                  <a:pt x="792" y="2606"/>
                </a:lnTo>
                <a:lnTo>
                  <a:pt x="794" y="2586"/>
                </a:lnTo>
                <a:lnTo>
                  <a:pt x="796" y="2578"/>
                </a:lnTo>
                <a:lnTo>
                  <a:pt x="800" y="2574"/>
                </a:lnTo>
                <a:lnTo>
                  <a:pt x="802" y="2574"/>
                </a:lnTo>
                <a:lnTo>
                  <a:pt x="802" y="2576"/>
                </a:lnTo>
                <a:close/>
                <a:moveTo>
                  <a:pt x="2341" y="2614"/>
                </a:moveTo>
                <a:lnTo>
                  <a:pt x="2345" y="2624"/>
                </a:lnTo>
                <a:lnTo>
                  <a:pt x="2339" y="2624"/>
                </a:lnTo>
                <a:lnTo>
                  <a:pt x="2337" y="2628"/>
                </a:lnTo>
                <a:lnTo>
                  <a:pt x="2337" y="2632"/>
                </a:lnTo>
                <a:lnTo>
                  <a:pt x="2339" y="2638"/>
                </a:lnTo>
                <a:lnTo>
                  <a:pt x="2339" y="2640"/>
                </a:lnTo>
                <a:lnTo>
                  <a:pt x="2329" y="2653"/>
                </a:lnTo>
                <a:lnTo>
                  <a:pt x="2315" y="2646"/>
                </a:lnTo>
                <a:lnTo>
                  <a:pt x="2288" y="2620"/>
                </a:lnTo>
                <a:lnTo>
                  <a:pt x="2290" y="2620"/>
                </a:lnTo>
                <a:lnTo>
                  <a:pt x="2290" y="2618"/>
                </a:lnTo>
                <a:lnTo>
                  <a:pt x="2290" y="2618"/>
                </a:lnTo>
                <a:lnTo>
                  <a:pt x="2290" y="2616"/>
                </a:lnTo>
                <a:lnTo>
                  <a:pt x="2288" y="2618"/>
                </a:lnTo>
                <a:lnTo>
                  <a:pt x="2280" y="2616"/>
                </a:lnTo>
                <a:lnTo>
                  <a:pt x="2282" y="2612"/>
                </a:lnTo>
                <a:lnTo>
                  <a:pt x="2284" y="2604"/>
                </a:lnTo>
                <a:lnTo>
                  <a:pt x="2284" y="2598"/>
                </a:lnTo>
                <a:lnTo>
                  <a:pt x="2284" y="2596"/>
                </a:lnTo>
                <a:lnTo>
                  <a:pt x="2302" y="2580"/>
                </a:lnTo>
                <a:lnTo>
                  <a:pt x="2308" y="2588"/>
                </a:lnTo>
                <a:lnTo>
                  <a:pt x="2313" y="2600"/>
                </a:lnTo>
                <a:lnTo>
                  <a:pt x="2319" y="2606"/>
                </a:lnTo>
                <a:lnTo>
                  <a:pt x="2327" y="2610"/>
                </a:lnTo>
                <a:lnTo>
                  <a:pt x="2333" y="2612"/>
                </a:lnTo>
                <a:lnTo>
                  <a:pt x="2341" y="2614"/>
                </a:lnTo>
                <a:close/>
                <a:moveTo>
                  <a:pt x="2031" y="2608"/>
                </a:moveTo>
                <a:lnTo>
                  <a:pt x="2025" y="2610"/>
                </a:lnTo>
                <a:lnTo>
                  <a:pt x="2019" y="2604"/>
                </a:lnTo>
                <a:lnTo>
                  <a:pt x="2009" y="2592"/>
                </a:lnTo>
                <a:lnTo>
                  <a:pt x="2015" y="2584"/>
                </a:lnTo>
                <a:lnTo>
                  <a:pt x="2023" y="2584"/>
                </a:lnTo>
                <a:lnTo>
                  <a:pt x="2025" y="2586"/>
                </a:lnTo>
                <a:lnTo>
                  <a:pt x="2025" y="2588"/>
                </a:lnTo>
                <a:lnTo>
                  <a:pt x="2031" y="2590"/>
                </a:lnTo>
                <a:lnTo>
                  <a:pt x="2035" y="2594"/>
                </a:lnTo>
                <a:lnTo>
                  <a:pt x="2035" y="2600"/>
                </a:lnTo>
                <a:lnTo>
                  <a:pt x="2031" y="2608"/>
                </a:lnTo>
                <a:close/>
                <a:moveTo>
                  <a:pt x="1943" y="2606"/>
                </a:moveTo>
                <a:lnTo>
                  <a:pt x="1953" y="2610"/>
                </a:lnTo>
                <a:lnTo>
                  <a:pt x="1969" y="2602"/>
                </a:lnTo>
                <a:lnTo>
                  <a:pt x="1979" y="2600"/>
                </a:lnTo>
                <a:lnTo>
                  <a:pt x="1983" y="2606"/>
                </a:lnTo>
                <a:lnTo>
                  <a:pt x="1983" y="2612"/>
                </a:lnTo>
                <a:lnTo>
                  <a:pt x="1985" y="2640"/>
                </a:lnTo>
                <a:lnTo>
                  <a:pt x="1981" y="2644"/>
                </a:lnTo>
                <a:lnTo>
                  <a:pt x="1973" y="2648"/>
                </a:lnTo>
                <a:lnTo>
                  <a:pt x="1959" y="2651"/>
                </a:lnTo>
                <a:lnTo>
                  <a:pt x="1907" y="2653"/>
                </a:lnTo>
                <a:lnTo>
                  <a:pt x="1893" y="2659"/>
                </a:lnTo>
                <a:lnTo>
                  <a:pt x="1891" y="2653"/>
                </a:lnTo>
                <a:lnTo>
                  <a:pt x="1895" y="2642"/>
                </a:lnTo>
                <a:lnTo>
                  <a:pt x="1893" y="2636"/>
                </a:lnTo>
                <a:lnTo>
                  <a:pt x="1895" y="2634"/>
                </a:lnTo>
                <a:lnTo>
                  <a:pt x="1895" y="2632"/>
                </a:lnTo>
                <a:lnTo>
                  <a:pt x="1897" y="2628"/>
                </a:lnTo>
                <a:lnTo>
                  <a:pt x="1893" y="2626"/>
                </a:lnTo>
                <a:lnTo>
                  <a:pt x="1893" y="2624"/>
                </a:lnTo>
                <a:lnTo>
                  <a:pt x="1897" y="2620"/>
                </a:lnTo>
                <a:lnTo>
                  <a:pt x="1899" y="2612"/>
                </a:lnTo>
                <a:lnTo>
                  <a:pt x="1903" y="2608"/>
                </a:lnTo>
                <a:lnTo>
                  <a:pt x="1905" y="2610"/>
                </a:lnTo>
                <a:lnTo>
                  <a:pt x="1909" y="2612"/>
                </a:lnTo>
                <a:lnTo>
                  <a:pt x="1911" y="2616"/>
                </a:lnTo>
                <a:lnTo>
                  <a:pt x="1915" y="2618"/>
                </a:lnTo>
                <a:lnTo>
                  <a:pt x="1921" y="2616"/>
                </a:lnTo>
                <a:lnTo>
                  <a:pt x="1925" y="2632"/>
                </a:lnTo>
                <a:lnTo>
                  <a:pt x="1933" y="2636"/>
                </a:lnTo>
                <a:lnTo>
                  <a:pt x="1949" y="2636"/>
                </a:lnTo>
                <a:lnTo>
                  <a:pt x="1953" y="2632"/>
                </a:lnTo>
                <a:lnTo>
                  <a:pt x="1951" y="2626"/>
                </a:lnTo>
                <a:lnTo>
                  <a:pt x="1947" y="2620"/>
                </a:lnTo>
                <a:lnTo>
                  <a:pt x="1943" y="2618"/>
                </a:lnTo>
                <a:lnTo>
                  <a:pt x="1939" y="2620"/>
                </a:lnTo>
                <a:lnTo>
                  <a:pt x="1935" y="2618"/>
                </a:lnTo>
                <a:lnTo>
                  <a:pt x="1931" y="2612"/>
                </a:lnTo>
                <a:lnTo>
                  <a:pt x="1927" y="2606"/>
                </a:lnTo>
                <a:lnTo>
                  <a:pt x="1927" y="2604"/>
                </a:lnTo>
                <a:lnTo>
                  <a:pt x="1931" y="2598"/>
                </a:lnTo>
                <a:lnTo>
                  <a:pt x="1937" y="2600"/>
                </a:lnTo>
                <a:lnTo>
                  <a:pt x="1943" y="2606"/>
                </a:lnTo>
                <a:close/>
                <a:moveTo>
                  <a:pt x="826" y="2616"/>
                </a:moveTo>
                <a:lnTo>
                  <a:pt x="826" y="2628"/>
                </a:lnTo>
                <a:lnTo>
                  <a:pt x="824" y="2624"/>
                </a:lnTo>
                <a:lnTo>
                  <a:pt x="822" y="2622"/>
                </a:lnTo>
                <a:lnTo>
                  <a:pt x="822" y="2620"/>
                </a:lnTo>
                <a:lnTo>
                  <a:pt x="822" y="2616"/>
                </a:lnTo>
                <a:lnTo>
                  <a:pt x="816" y="2620"/>
                </a:lnTo>
                <a:lnTo>
                  <a:pt x="818" y="2606"/>
                </a:lnTo>
                <a:lnTo>
                  <a:pt x="820" y="2600"/>
                </a:lnTo>
                <a:lnTo>
                  <a:pt x="822" y="2598"/>
                </a:lnTo>
                <a:lnTo>
                  <a:pt x="828" y="2602"/>
                </a:lnTo>
                <a:lnTo>
                  <a:pt x="828" y="2608"/>
                </a:lnTo>
                <a:lnTo>
                  <a:pt x="826" y="2616"/>
                </a:lnTo>
                <a:close/>
                <a:moveTo>
                  <a:pt x="2228" y="2651"/>
                </a:moveTo>
                <a:lnTo>
                  <a:pt x="2214" y="2663"/>
                </a:lnTo>
                <a:lnTo>
                  <a:pt x="2202" y="2663"/>
                </a:lnTo>
                <a:lnTo>
                  <a:pt x="2218" y="2632"/>
                </a:lnTo>
                <a:lnTo>
                  <a:pt x="2222" y="2630"/>
                </a:lnTo>
                <a:lnTo>
                  <a:pt x="2230" y="2622"/>
                </a:lnTo>
                <a:lnTo>
                  <a:pt x="2236" y="2622"/>
                </a:lnTo>
                <a:lnTo>
                  <a:pt x="2252" y="2622"/>
                </a:lnTo>
                <a:lnTo>
                  <a:pt x="2250" y="2622"/>
                </a:lnTo>
                <a:lnTo>
                  <a:pt x="2250" y="2624"/>
                </a:lnTo>
                <a:lnTo>
                  <a:pt x="2250" y="2628"/>
                </a:lnTo>
                <a:lnTo>
                  <a:pt x="2228" y="2651"/>
                </a:lnTo>
                <a:close/>
                <a:moveTo>
                  <a:pt x="2160" y="2683"/>
                </a:moveTo>
                <a:lnTo>
                  <a:pt x="2160" y="2685"/>
                </a:lnTo>
                <a:lnTo>
                  <a:pt x="2148" y="2685"/>
                </a:lnTo>
                <a:lnTo>
                  <a:pt x="2142" y="2683"/>
                </a:lnTo>
                <a:lnTo>
                  <a:pt x="2130" y="2671"/>
                </a:lnTo>
                <a:lnTo>
                  <a:pt x="2124" y="2667"/>
                </a:lnTo>
                <a:lnTo>
                  <a:pt x="2116" y="2665"/>
                </a:lnTo>
                <a:lnTo>
                  <a:pt x="2112" y="2659"/>
                </a:lnTo>
                <a:lnTo>
                  <a:pt x="2108" y="2651"/>
                </a:lnTo>
                <a:lnTo>
                  <a:pt x="2116" y="2649"/>
                </a:lnTo>
                <a:lnTo>
                  <a:pt x="2118" y="2651"/>
                </a:lnTo>
                <a:lnTo>
                  <a:pt x="2152" y="2671"/>
                </a:lnTo>
                <a:lnTo>
                  <a:pt x="2160" y="2683"/>
                </a:lnTo>
                <a:close/>
                <a:moveTo>
                  <a:pt x="3355" y="2638"/>
                </a:moveTo>
                <a:lnTo>
                  <a:pt x="3351" y="2646"/>
                </a:lnTo>
                <a:lnTo>
                  <a:pt x="3355" y="2644"/>
                </a:lnTo>
                <a:lnTo>
                  <a:pt x="3357" y="2644"/>
                </a:lnTo>
                <a:lnTo>
                  <a:pt x="3361" y="2648"/>
                </a:lnTo>
                <a:lnTo>
                  <a:pt x="3375" y="2636"/>
                </a:lnTo>
                <a:lnTo>
                  <a:pt x="3375" y="2638"/>
                </a:lnTo>
                <a:lnTo>
                  <a:pt x="3375" y="2640"/>
                </a:lnTo>
                <a:lnTo>
                  <a:pt x="3375" y="2640"/>
                </a:lnTo>
                <a:lnTo>
                  <a:pt x="3377" y="2640"/>
                </a:lnTo>
                <a:lnTo>
                  <a:pt x="3375" y="2642"/>
                </a:lnTo>
                <a:lnTo>
                  <a:pt x="3373" y="2644"/>
                </a:lnTo>
                <a:lnTo>
                  <a:pt x="3373" y="2646"/>
                </a:lnTo>
                <a:lnTo>
                  <a:pt x="3371" y="2648"/>
                </a:lnTo>
                <a:lnTo>
                  <a:pt x="3375" y="2646"/>
                </a:lnTo>
                <a:lnTo>
                  <a:pt x="3375" y="2646"/>
                </a:lnTo>
                <a:lnTo>
                  <a:pt x="3377" y="2649"/>
                </a:lnTo>
                <a:lnTo>
                  <a:pt x="3375" y="2653"/>
                </a:lnTo>
                <a:lnTo>
                  <a:pt x="3375" y="2661"/>
                </a:lnTo>
                <a:lnTo>
                  <a:pt x="3377" y="2665"/>
                </a:lnTo>
                <a:lnTo>
                  <a:pt x="3379" y="2669"/>
                </a:lnTo>
                <a:lnTo>
                  <a:pt x="3375" y="2671"/>
                </a:lnTo>
                <a:lnTo>
                  <a:pt x="3373" y="2671"/>
                </a:lnTo>
                <a:lnTo>
                  <a:pt x="3375" y="2673"/>
                </a:lnTo>
                <a:lnTo>
                  <a:pt x="3377" y="2675"/>
                </a:lnTo>
                <a:lnTo>
                  <a:pt x="3379" y="2677"/>
                </a:lnTo>
                <a:lnTo>
                  <a:pt x="3379" y="2679"/>
                </a:lnTo>
                <a:lnTo>
                  <a:pt x="3369" y="2685"/>
                </a:lnTo>
                <a:lnTo>
                  <a:pt x="3365" y="2687"/>
                </a:lnTo>
                <a:lnTo>
                  <a:pt x="3359" y="2687"/>
                </a:lnTo>
                <a:lnTo>
                  <a:pt x="3359" y="2683"/>
                </a:lnTo>
                <a:lnTo>
                  <a:pt x="3361" y="2683"/>
                </a:lnTo>
                <a:lnTo>
                  <a:pt x="3365" y="2679"/>
                </a:lnTo>
                <a:lnTo>
                  <a:pt x="3367" y="2675"/>
                </a:lnTo>
                <a:lnTo>
                  <a:pt x="3349" y="2671"/>
                </a:lnTo>
                <a:lnTo>
                  <a:pt x="3343" y="2667"/>
                </a:lnTo>
                <a:lnTo>
                  <a:pt x="3349" y="2663"/>
                </a:lnTo>
                <a:lnTo>
                  <a:pt x="3329" y="2663"/>
                </a:lnTo>
                <a:lnTo>
                  <a:pt x="3331" y="2659"/>
                </a:lnTo>
                <a:lnTo>
                  <a:pt x="3337" y="2653"/>
                </a:lnTo>
                <a:lnTo>
                  <a:pt x="3339" y="2648"/>
                </a:lnTo>
                <a:lnTo>
                  <a:pt x="3341" y="2642"/>
                </a:lnTo>
                <a:lnTo>
                  <a:pt x="3341" y="2642"/>
                </a:lnTo>
                <a:lnTo>
                  <a:pt x="3343" y="2642"/>
                </a:lnTo>
                <a:lnTo>
                  <a:pt x="3345" y="2638"/>
                </a:lnTo>
                <a:lnTo>
                  <a:pt x="3345" y="2642"/>
                </a:lnTo>
                <a:lnTo>
                  <a:pt x="3353" y="2632"/>
                </a:lnTo>
                <a:lnTo>
                  <a:pt x="3363" y="2626"/>
                </a:lnTo>
                <a:lnTo>
                  <a:pt x="3371" y="2626"/>
                </a:lnTo>
                <a:lnTo>
                  <a:pt x="3371" y="2630"/>
                </a:lnTo>
                <a:lnTo>
                  <a:pt x="3359" y="2634"/>
                </a:lnTo>
                <a:lnTo>
                  <a:pt x="3355" y="2638"/>
                </a:lnTo>
                <a:close/>
                <a:moveTo>
                  <a:pt x="2785" y="2671"/>
                </a:moveTo>
                <a:lnTo>
                  <a:pt x="2787" y="2679"/>
                </a:lnTo>
                <a:lnTo>
                  <a:pt x="2785" y="2681"/>
                </a:lnTo>
                <a:lnTo>
                  <a:pt x="2783" y="2683"/>
                </a:lnTo>
                <a:lnTo>
                  <a:pt x="2781" y="2681"/>
                </a:lnTo>
                <a:lnTo>
                  <a:pt x="2779" y="2675"/>
                </a:lnTo>
                <a:lnTo>
                  <a:pt x="2773" y="2681"/>
                </a:lnTo>
                <a:lnTo>
                  <a:pt x="2767" y="2683"/>
                </a:lnTo>
                <a:lnTo>
                  <a:pt x="2755" y="2683"/>
                </a:lnTo>
                <a:lnTo>
                  <a:pt x="2750" y="2685"/>
                </a:lnTo>
                <a:lnTo>
                  <a:pt x="2746" y="2691"/>
                </a:lnTo>
                <a:lnTo>
                  <a:pt x="2740" y="2703"/>
                </a:lnTo>
                <a:lnTo>
                  <a:pt x="2740" y="2709"/>
                </a:lnTo>
                <a:lnTo>
                  <a:pt x="2740" y="2715"/>
                </a:lnTo>
                <a:lnTo>
                  <a:pt x="2738" y="2719"/>
                </a:lnTo>
                <a:lnTo>
                  <a:pt x="2728" y="2721"/>
                </a:lnTo>
                <a:lnTo>
                  <a:pt x="2720" y="2717"/>
                </a:lnTo>
                <a:lnTo>
                  <a:pt x="2712" y="2703"/>
                </a:lnTo>
                <a:lnTo>
                  <a:pt x="2706" y="2699"/>
                </a:lnTo>
                <a:lnTo>
                  <a:pt x="2706" y="2695"/>
                </a:lnTo>
                <a:lnTo>
                  <a:pt x="2706" y="2695"/>
                </a:lnTo>
                <a:lnTo>
                  <a:pt x="2708" y="2693"/>
                </a:lnTo>
                <a:lnTo>
                  <a:pt x="2704" y="2687"/>
                </a:lnTo>
                <a:lnTo>
                  <a:pt x="2702" y="2679"/>
                </a:lnTo>
                <a:lnTo>
                  <a:pt x="2704" y="2675"/>
                </a:lnTo>
                <a:lnTo>
                  <a:pt x="2710" y="2677"/>
                </a:lnTo>
                <a:lnTo>
                  <a:pt x="2716" y="2673"/>
                </a:lnTo>
                <a:lnTo>
                  <a:pt x="2724" y="2679"/>
                </a:lnTo>
                <a:lnTo>
                  <a:pt x="2732" y="2685"/>
                </a:lnTo>
                <a:lnTo>
                  <a:pt x="2736" y="2687"/>
                </a:lnTo>
                <a:lnTo>
                  <a:pt x="2740" y="2685"/>
                </a:lnTo>
                <a:lnTo>
                  <a:pt x="2744" y="2679"/>
                </a:lnTo>
                <a:lnTo>
                  <a:pt x="2746" y="2677"/>
                </a:lnTo>
                <a:lnTo>
                  <a:pt x="2752" y="2677"/>
                </a:lnTo>
                <a:lnTo>
                  <a:pt x="2755" y="2679"/>
                </a:lnTo>
                <a:lnTo>
                  <a:pt x="2757" y="2679"/>
                </a:lnTo>
                <a:lnTo>
                  <a:pt x="2761" y="2677"/>
                </a:lnTo>
                <a:lnTo>
                  <a:pt x="2755" y="2673"/>
                </a:lnTo>
                <a:lnTo>
                  <a:pt x="2754" y="2669"/>
                </a:lnTo>
                <a:lnTo>
                  <a:pt x="2755" y="2665"/>
                </a:lnTo>
                <a:lnTo>
                  <a:pt x="2755" y="2663"/>
                </a:lnTo>
                <a:lnTo>
                  <a:pt x="2752" y="2661"/>
                </a:lnTo>
                <a:lnTo>
                  <a:pt x="2748" y="2659"/>
                </a:lnTo>
                <a:lnTo>
                  <a:pt x="2744" y="2655"/>
                </a:lnTo>
                <a:lnTo>
                  <a:pt x="2744" y="2651"/>
                </a:lnTo>
                <a:lnTo>
                  <a:pt x="2757" y="2653"/>
                </a:lnTo>
                <a:lnTo>
                  <a:pt x="2773" y="2661"/>
                </a:lnTo>
                <a:lnTo>
                  <a:pt x="2785" y="2671"/>
                </a:lnTo>
                <a:close/>
                <a:moveTo>
                  <a:pt x="3084" y="2681"/>
                </a:moveTo>
                <a:lnTo>
                  <a:pt x="3080" y="2681"/>
                </a:lnTo>
                <a:lnTo>
                  <a:pt x="3070" y="2679"/>
                </a:lnTo>
                <a:lnTo>
                  <a:pt x="3066" y="2677"/>
                </a:lnTo>
                <a:lnTo>
                  <a:pt x="3064" y="2671"/>
                </a:lnTo>
                <a:lnTo>
                  <a:pt x="3068" y="2661"/>
                </a:lnTo>
                <a:lnTo>
                  <a:pt x="3080" y="2653"/>
                </a:lnTo>
                <a:lnTo>
                  <a:pt x="3088" y="2653"/>
                </a:lnTo>
                <a:lnTo>
                  <a:pt x="3092" y="2657"/>
                </a:lnTo>
                <a:lnTo>
                  <a:pt x="3098" y="2667"/>
                </a:lnTo>
                <a:lnTo>
                  <a:pt x="3094" y="2677"/>
                </a:lnTo>
                <a:lnTo>
                  <a:pt x="3084" y="2681"/>
                </a:lnTo>
                <a:close/>
                <a:moveTo>
                  <a:pt x="3168" y="2723"/>
                </a:moveTo>
                <a:lnTo>
                  <a:pt x="3174" y="2739"/>
                </a:lnTo>
                <a:lnTo>
                  <a:pt x="3180" y="2741"/>
                </a:lnTo>
                <a:lnTo>
                  <a:pt x="3176" y="2751"/>
                </a:lnTo>
                <a:lnTo>
                  <a:pt x="3182" y="2755"/>
                </a:lnTo>
                <a:lnTo>
                  <a:pt x="3192" y="2755"/>
                </a:lnTo>
                <a:lnTo>
                  <a:pt x="3198" y="2751"/>
                </a:lnTo>
                <a:lnTo>
                  <a:pt x="3199" y="2753"/>
                </a:lnTo>
                <a:lnTo>
                  <a:pt x="3199" y="2753"/>
                </a:lnTo>
                <a:lnTo>
                  <a:pt x="3201" y="2757"/>
                </a:lnTo>
                <a:lnTo>
                  <a:pt x="3199" y="2763"/>
                </a:lnTo>
                <a:lnTo>
                  <a:pt x="3194" y="2767"/>
                </a:lnTo>
                <a:lnTo>
                  <a:pt x="3190" y="2771"/>
                </a:lnTo>
                <a:lnTo>
                  <a:pt x="3184" y="2769"/>
                </a:lnTo>
                <a:lnTo>
                  <a:pt x="3182" y="2773"/>
                </a:lnTo>
                <a:lnTo>
                  <a:pt x="3178" y="2769"/>
                </a:lnTo>
                <a:lnTo>
                  <a:pt x="3174" y="2771"/>
                </a:lnTo>
                <a:lnTo>
                  <a:pt x="3168" y="2765"/>
                </a:lnTo>
                <a:lnTo>
                  <a:pt x="3164" y="2757"/>
                </a:lnTo>
                <a:lnTo>
                  <a:pt x="3166" y="2749"/>
                </a:lnTo>
                <a:lnTo>
                  <a:pt x="3160" y="2745"/>
                </a:lnTo>
                <a:lnTo>
                  <a:pt x="3156" y="2747"/>
                </a:lnTo>
                <a:lnTo>
                  <a:pt x="3152" y="2751"/>
                </a:lnTo>
                <a:lnTo>
                  <a:pt x="3150" y="2757"/>
                </a:lnTo>
                <a:lnTo>
                  <a:pt x="3146" y="2757"/>
                </a:lnTo>
                <a:lnTo>
                  <a:pt x="3144" y="2751"/>
                </a:lnTo>
                <a:lnTo>
                  <a:pt x="3138" y="2749"/>
                </a:lnTo>
                <a:lnTo>
                  <a:pt x="3138" y="2745"/>
                </a:lnTo>
                <a:lnTo>
                  <a:pt x="3138" y="2733"/>
                </a:lnTo>
                <a:lnTo>
                  <a:pt x="3138" y="2729"/>
                </a:lnTo>
                <a:lnTo>
                  <a:pt x="3140" y="2725"/>
                </a:lnTo>
                <a:lnTo>
                  <a:pt x="3144" y="2733"/>
                </a:lnTo>
                <a:lnTo>
                  <a:pt x="3150" y="2729"/>
                </a:lnTo>
                <a:lnTo>
                  <a:pt x="3156" y="2723"/>
                </a:lnTo>
                <a:lnTo>
                  <a:pt x="3162" y="2721"/>
                </a:lnTo>
                <a:lnTo>
                  <a:pt x="3168" y="2723"/>
                </a:lnTo>
                <a:close/>
                <a:moveTo>
                  <a:pt x="2381" y="2795"/>
                </a:moveTo>
                <a:lnTo>
                  <a:pt x="2377" y="2807"/>
                </a:lnTo>
                <a:lnTo>
                  <a:pt x="2371" y="2815"/>
                </a:lnTo>
                <a:lnTo>
                  <a:pt x="2363" y="2817"/>
                </a:lnTo>
                <a:lnTo>
                  <a:pt x="2355" y="2817"/>
                </a:lnTo>
                <a:lnTo>
                  <a:pt x="2335" y="2811"/>
                </a:lnTo>
                <a:lnTo>
                  <a:pt x="2327" y="2807"/>
                </a:lnTo>
                <a:lnTo>
                  <a:pt x="2333" y="2805"/>
                </a:lnTo>
                <a:lnTo>
                  <a:pt x="2343" y="2805"/>
                </a:lnTo>
                <a:lnTo>
                  <a:pt x="2347" y="2803"/>
                </a:lnTo>
                <a:lnTo>
                  <a:pt x="2351" y="2801"/>
                </a:lnTo>
                <a:lnTo>
                  <a:pt x="2355" y="2793"/>
                </a:lnTo>
                <a:lnTo>
                  <a:pt x="2359" y="2789"/>
                </a:lnTo>
                <a:lnTo>
                  <a:pt x="2355" y="2775"/>
                </a:lnTo>
                <a:lnTo>
                  <a:pt x="2353" y="2771"/>
                </a:lnTo>
                <a:lnTo>
                  <a:pt x="2349" y="2767"/>
                </a:lnTo>
                <a:lnTo>
                  <a:pt x="2349" y="2765"/>
                </a:lnTo>
                <a:lnTo>
                  <a:pt x="2353" y="2759"/>
                </a:lnTo>
                <a:lnTo>
                  <a:pt x="2345" y="2755"/>
                </a:lnTo>
                <a:lnTo>
                  <a:pt x="2329" y="2751"/>
                </a:lnTo>
                <a:lnTo>
                  <a:pt x="2329" y="2747"/>
                </a:lnTo>
                <a:lnTo>
                  <a:pt x="2331" y="2747"/>
                </a:lnTo>
                <a:lnTo>
                  <a:pt x="2333" y="2745"/>
                </a:lnTo>
                <a:lnTo>
                  <a:pt x="2335" y="2743"/>
                </a:lnTo>
                <a:lnTo>
                  <a:pt x="2351" y="2749"/>
                </a:lnTo>
                <a:lnTo>
                  <a:pt x="2365" y="2759"/>
                </a:lnTo>
                <a:lnTo>
                  <a:pt x="2377" y="2771"/>
                </a:lnTo>
                <a:lnTo>
                  <a:pt x="2381" y="2785"/>
                </a:lnTo>
                <a:lnTo>
                  <a:pt x="2381" y="2795"/>
                </a:lnTo>
                <a:close/>
                <a:moveTo>
                  <a:pt x="3532" y="2729"/>
                </a:moveTo>
                <a:lnTo>
                  <a:pt x="3528" y="2737"/>
                </a:lnTo>
                <a:lnTo>
                  <a:pt x="3534" y="2759"/>
                </a:lnTo>
                <a:lnTo>
                  <a:pt x="3524" y="2765"/>
                </a:lnTo>
                <a:lnTo>
                  <a:pt x="3522" y="2767"/>
                </a:lnTo>
                <a:lnTo>
                  <a:pt x="3522" y="2787"/>
                </a:lnTo>
                <a:lnTo>
                  <a:pt x="3518" y="2791"/>
                </a:lnTo>
                <a:lnTo>
                  <a:pt x="3510" y="2803"/>
                </a:lnTo>
                <a:lnTo>
                  <a:pt x="3508" y="2811"/>
                </a:lnTo>
                <a:lnTo>
                  <a:pt x="3508" y="2825"/>
                </a:lnTo>
                <a:lnTo>
                  <a:pt x="3506" y="2831"/>
                </a:lnTo>
                <a:lnTo>
                  <a:pt x="3502" y="2835"/>
                </a:lnTo>
                <a:lnTo>
                  <a:pt x="3500" y="2837"/>
                </a:lnTo>
                <a:lnTo>
                  <a:pt x="3494" y="2855"/>
                </a:lnTo>
                <a:lnTo>
                  <a:pt x="3492" y="2859"/>
                </a:lnTo>
                <a:lnTo>
                  <a:pt x="3492" y="2859"/>
                </a:lnTo>
                <a:lnTo>
                  <a:pt x="3484" y="2859"/>
                </a:lnTo>
                <a:lnTo>
                  <a:pt x="3482" y="2859"/>
                </a:lnTo>
                <a:lnTo>
                  <a:pt x="3480" y="2861"/>
                </a:lnTo>
                <a:lnTo>
                  <a:pt x="3480" y="2864"/>
                </a:lnTo>
                <a:lnTo>
                  <a:pt x="3478" y="2868"/>
                </a:lnTo>
                <a:lnTo>
                  <a:pt x="3474" y="2870"/>
                </a:lnTo>
                <a:lnTo>
                  <a:pt x="3466" y="2896"/>
                </a:lnTo>
                <a:lnTo>
                  <a:pt x="3470" y="2898"/>
                </a:lnTo>
                <a:lnTo>
                  <a:pt x="3472" y="2900"/>
                </a:lnTo>
                <a:lnTo>
                  <a:pt x="3476" y="2900"/>
                </a:lnTo>
                <a:lnTo>
                  <a:pt x="3480" y="2902"/>
                </a:lnTo>
                <a:lnTo>
                  <a:pt x="3480" y="2906"/>
                </a:lnTo>
                <a:lnTo>
                  <a:pt x="3478" y="2910"/>
                </a:lnTo>
                <a:lnTo>
                  <a:pt x="3476" y="2912"/>
                </a:lnTo>
                <a:lnTo>
                  <a:pt x="3472" y="2916"/>
                </a:lnTo>
                <a:lnTo>
                  <a:pt x="3474" y="2918"/>
                </a:lnTo>
                <a:lnTo>
                  <a:pt x="3478" y="2926"/>
                </a:lnTo>
                <a:lnTo>
                  <a:pt x="3456" y="2920"/>
                </a:lnTo>
                <a:lnTo>
                  <a:pt x="3448" y="2920"/>
                </a:lnTo>
                <a:lnTo>
                  <a:pt x="3438" y="2926"/>
                </a:lnTo>
                <a:lnTo>
                  <a:pt x="3421" y="2938"/>
                </a:lnTo>
                <a:lnTo>
                  <a:pt x="3415" y="2946"/>
                </a:lnTo>
                <a:lnTo>
                  <a:pt x="3399" y="2974"/>
                </a:lnTo>
                <a:lnTo>
                  <a:pt x="3387" y="2990"/>
                </a:lnTo>
                <a:lnTo>
                  <a:pt x="3371" y="3006"/>
                </a:lnTo>
                <a:lnTo>
                  <a:pt x="3353" y="3018"/>
                </a:lnTo>
                <a:lnTo>
                  <a:pt x="3335" y="3008"/>
                </a:lnTo>
                <a:lnTo>
                  <a:pt x="3333" y="3006"/>
                </a:lnTo>
                <a:lnTo>
                  <a:pt x="3331" y="3004"/>
                </a:lnTo>
                <a:lnTo>
                  <a:pt x="3323" y="2988"/>
                </a:lnTo>
                <a:lnTo>
                  <a:pt x="3327" y="2980"/>
                </a:lnTo>
                <a:lnTo>
                  <a:pt x="3339" y="2942"/>
                </a:lnTo>
                <a:lnTo>
                  <a:pt x="3341" y="2930"/>
                </a:lnTo>
                <a:lnTo>
                  <a:pt x="3339" y="2918"/>
                </a:lnTo>
                <a:lnTo>
                  <a:pt x="3335" y="2912"/>
                </a:lnTo>
                <a:lnTo>
                  <a:pt x="3327" y="2908"/>
                </a:lnTo>
                <a:lnTo>
                  <a:pt x="3317" y="2896"/>
                </a:lnTo>
                <a:lnTo>
                  <a:pt x="3317" y="2894"/>
                </a:lnTo>
                <a:lnTo>
                  <a:pt x="3319" y="2890"/>
                </a:lnTo>
                <a:lnTo>
                  <a:pt x="3319" y="2888"/>
                </a:lnTo>
                <a:lnTo>
                  <a:pt x="3315" y="2884"/>
                </a:lnTo>
                <a:lnTo>
                  <a:pt x="3311" y="2886"/>
                </a:lnTo>
                <a:lnTo>
                  <a:pt x="3309" y="2886"/>
                </a:lnTo>
                <a:lnTo>
                  <a:pt x="3307" y="2880"/>
                </a:lnTo>
                <a:lnTo>
                  <a:pt x="3313" y="2878"/>
                </a:lnTo>
                <a:lnTo>
                  <a:pt x="3329" y="2866"/>
                </a:lnTo>
                <a:lnTo>
                  <a:pt x="3339" y="2862"/>
                </a:lnTo>
                <a:lnTo>
                  <a:pt x="3343" y="2859"/>
                </a:lnTo>
                <a:lnTo>
                  <a:pt x="3341" y="2855"/>
                </a:lnTo>
                <a:lnTo>
                  <a:pt x="3343" y="2853"/>
                </a:lnTo>
                <a:lnTo>
                  <a:pt x="3345" y="2849"/>
                </a:lnTo>
                <a:lnTo>
                  <a:pt x="3345" y="2847"/>
                </a:lnTo>
                <a:lnTo>
                  <a:pt x="3345" y="2841"/>
                </a:lnTo>
                <a:lnTo>
                  <a:pt x="3347" y="2835"/>
                </a:lnTo>
                <a:lnTo>
                  <a:pt x="3351" y="2829"/>
                </a:lnTo>
                <a:lnTo>
                  <a:pt x="3355" y="2821"/>
                </a:lnTo>
                <a:lnTo>
                  <a:pt x="3355" y="2819"/>
                </a:lnTo>
                <a:lnTo>
                  <a:pt x="3369" y="2815"/>
                </a:lnTo>
                <a:lnTo>
                  <a:pt x="3371" y="2813"/>
                </a:lnTo>
                <a:lnTo>
                  <a:pt x="3373" y="2809"/>
                </a:lnTo>
                <a:lnTo>
                  <a:pt x="3387" y="2793"/>
                </a:lnTo>
                <a:lnTo>
                  <a:pt x="3389" y="2787"/>
                </a:lnTo>
                <a:lnTo>
                  <a:pt x="3393" y="2783"/>
                </a:lnTo>
                <a:lnTo>
                  <a:pt x="3417" y="2773"/>
                </a:lnTo>
                <a:lnTo>
                  <a:pt x="3462" y="2745"/>
                </a:lnTo>
                <a:lnTo>
                  <a:pt x="3468" y="2741"/>
                </a:lnTo>
                <a:lnTo>
                  <a:pt x="3482" y="2733"/>
                </a:lnTo>
                <a:lnTo>
                  <a:pt x="3510" y="2733"/>
                </a:lnTo>
                <a:lnTo>
                  <a:pt x="3522" y="2717"/>
                </a:lnTo>
                <a:lnTo>
                  <a:pt x="3526" y="2717"/>
                </a:lnTo>
                <a:lnTo>
                  <a:pt x="3530" y="2719"/>
                </a:lnTo>
                <a:lnTo>
                  <a:pt x="3532" y="2725"/>
                </a:lnTo>
                <a:lnTo>
                  <a:pt x="3532" y="2729"/>
                </a:lnTo>
                <a:close/>
                <a:moveTo>
                  <a:pt x="2534" y="2801"/>
                </a:moveTo>
                <a:lnTo>
                  <a:pt x="2533" y="2807"/>
                </a:lnTo>
                <a:lnTo>
                  <a:pt x="2529" y="2807"/>
                </a:lnTo>
                <a:lnTo>
                  <a:pt x="2525" y="2803"/>
                </a:lnTo>
                <a:lnTo>
                  <a:pt x="2519" y="2801"/>
                </a:lnTo>
                <a:lnTo>
                  <a:pt x="2513" y="2801"/>
                </a:lnTo>
                <a:lnTo>
                  <a:pt x="2509" y="2805"/>
                </a:lnTo>
                <a:lnTo>
                  <a:pt x="2503" y="2805"/>
                </a:lnTo>
                <a:lnTo>
                  <a:pt x="2491" y="2803"/>
                </a:lnTo>
                <a:lnTo>
                  <a:pt x="2489" y="2803"/>
                </a:lnTo>
                <a:lnTo>
                  <a:pt x="2489" y="2803"/>
                </a:lnTo>
                <a:lnTo>
                  <a:pt x="2485" y="2799"/>
                </a:lnTo>
                <a:lnTo>
                  <a:pt x="2483" y="2797"/>
                </a:lnTo>
                <a:lnTo>
                  <a:pt x="2483" y="2793"/>
                </a:lnTo>
                <a:lnTo>
                  <a:pt x="2485" y="2791"/>
                </a:lnTo>
                <a:lnTo>
                  <a:pt x="2491" y="2789"/>
                </a:lnTo>
                <a:lnTo>
                  <a:pt x="2495" y="2785"/>
                </a:lnTo>
                <a:lnTo>
                  <a:pt x="2499" y="2781"/>
                </a:lnTo>
                <a:lnTo>
                  <a:pt x="2513" y="2787"/>
                </a:lnTo>
                <a:lnTo>
                  <a:pt x="2527" y="2799"/>
                </a:lnTo>
                <a:lnTo>
                  <a:pt x="2534" y="2801"/>
                </a:lnTo>
                <a:close/>
                <a:moveTo>
                  <a:pt x="1358" y="2892"/>
                </a:moveTo>
                <a:lnTo>
                  <a:pt x="1358" y="2922"/>
                </a:lnTo>
                <a:lnTo>
                  <a:pt x="1356" y="2922"/>
                </a:lnTo>
                <a:lnTo>
                  <a:pt x="1350" y="2922"/>
                </a:lnTo>
                <a:lnTo>
                  <a:pt x="1342" y="2920"/>
                </a:lnTo>
                <a:lnTo>
                  <a:pt x="1336" y="2922"/>
                </a:lnTo>
                <a:lnTo>
                  <a:pt x="1332" y="2926"/>
                </a:lnTo>
                <a:lnTo>
                  <a:pt x="1330" y="2918"/>
                </a:lnTo>
                <a:lnTo>
                  <a:pt x="1326" y="2916"/>
                </a:lnTo>
                <a:lnTo>
                  <a:pt x="1314" y="2912"/>
                </a:lnTo>
                <a:lnTo>
                  <a:pt x="1314" y="2910"/>
                </a:lnTo>
                <a:lnTo>
                  <a:pt x="1314" y="2908"/>
                </a:lnTo>
                <a:lnTo>
                  <a:pt x="1314" y="2906"/>
                </a:lnTo>
                <a:lnTo>
                  <a:pt x="1312" y="2904"/>
                </a:lnTo>
                <a:lnTo>
                  <a:pt x="1308" y="2904"/>
                </a:lnTo>
                <a:lnTo>
                  <a:pt x="1306" y="2904"/>
                </a:lnTo>
                <a:lnTo>
                  <a:pt x="1304" y="2902"/>
                </a:lnTo>
                <a:lnTo>
                  <a:pt x="1300" y="2892"/>
                </a:lnTo>
                <a:lnTo>
                  <a:pt x="1298" y="2890"/>
                </a:lnTo>
                <a:lnTo>
                  <a:pt x="1302" y="2861"/>
                </a:lnTo>
                <a:lnTo>
                  <a:pt x="1300" y="2849"/>
                </a:lnTo>
                <a:lnTo>
                  <a:pt x="1298" y="2837"/>
                </a:lnTo>
                <a:lnTo>
                  <a:pt x="1296" y="2831"/>
                </a:lnTo>
                <a:lnTo>
                  <a:pt x="1294" y="2827"/>
                </a:lnTo>
                <a:lnTo>
                  <a:pt x="1294" y="2821"/>
                </a:lnTo>
                <a:lnTo>
                  <a:pt x="1308" y="2799"/>
                </a:lnTo>
                <a:lnTo>
                  <a:pt x="1314" y="2795"/>
                </a:lnTo>
                <a:lnTo>
                  <a:pt x="1318" y="2799"/>
                </a:lnTo>
                <a:lnTo>
                  <a:pt x="1334" y="2829"/>
                </a:lnTo>
                <a:lnTo>
                  <a:pt x="1342" y="2837"/>
                </a:lnTo>
                <a:lnTo>
                  <a:pt x="1368" y="2857"/>
                </a:lnTo>
                <a:lnTo>
                  <a:pt x="1376" y="2866"/>
                </a:lnTo>
                <a:lnTo>
                  <a:pt x="1380" y="2874"/>
                </a:lnTo>
                <a:lnTo>
                  <a:pt x="1378" y="2876"/>
                </a:lnTo>
                <a:lnTo>
                  <a:pt x="1370" y="2876"/>
                </a:lnTo>
                <a:lnTo>
                  <a:pt x="1364" y="2880"/>
                </a:lnTo>
                <a:lnTo>
                  <a:pt x="1360" y="2884"/>
                </a:lnTo>
                <a:lnTo>
                  <a:pt x="1358" y="2892"/>
                </a:lnTo>
                <a:close/>
                <a:moveTo>
                  <a:pt x="3275" y="2851"/>
                </a:moveTo>
                <a:lnTo>
                  <a:pt x="3273" y="2853"/>
                </a:lnTo>
                <a:lnTo>
                  <a:pt x="3271" y="2853"/>
                </a:lnTo>
                <a:lnTo>
                  <a:pt x="3263" y="2855"/>
                </a:lnTo>
                <a:lnTo>
                  <a:pt x="3257" y="2855"/>
                </a:lnTo>
                <a:lnTo>
                  <a:pt x="3249" y="2855"/>
                </a:lnTo>
                <a:lnTo>
                  <a:pt x="3241" y="2857"/>
                </a:lnTo>
                <a:lnTo>
                  <a:pt x="3235" y="2855"/>
                </a:lnTo>
                <a:lnTo>
                  <a:pt x="3235" y="2847"/>
                </a:lnTo>
                <a:lnTo>
                  <a:pt x="3239" y="2841"/>
                </a:lnTo>
                <a:lnTo>
                  <a:pt x="3241" y="2841"/>
                </a:lnTo>
                <a:lnTo>
                  <a:pt x="3247" y="2839"/>
                </a:lnTo>
                <a:lnTo>
                  <a:pt x="3255" y="2839"/>
                </a:lnTo>
                <a:lnTo>
                  <a:pt x="3275" y="2839"/>
                </a:lnTo>
                <a:lnTo>
                  <a:pt x="3277" y="2841"/>
                </a:lnTo>
                <a:lnTo>
                  <a:pt x="3277" y="2847"/>
                </a:lnTo>
                <a:lnTo>
                  <a:pt x="3275" y="2851"/>
                </a:lnTo>
                <a:close/>
                <a:moveTo>
                  <a:pt x="1475" y="3087"/>
                </a:moveTo>
                <a:lnTo>
                  <a:pt x="1471" y="3087"/>
                </a:lnTo>
                <a:lnTo>
                  <a:pt x="1469" y="3081"/>
                </a:lnTo>
                <a:lnTo>
                  <a:pt x="1459" y="3072"/>
                </a:lnTo>
                <a:lnTo>
                  <a:pt x="1455" y="3066"/>
                </a:lnTo>
                <a:lnTo>
                  <a:pt x="1453" y="3060"/>
                </a:lnTo>
                <a:lnTo>
                  <a:pt x="1449" y="3048"/>
                </a:lnTo>
                <a:lnTo>
                  <a:pt x="1451" y="3048"/>
                </a:lnTo>
                <a:lnTo>
                  <a:pt x="1451" y="3048"/>
                </a:lnTo>
                <a:lnTo>
                  <a:pt x="1451" y="3050"/>
                </a:lnTo>
                <a:lnTo>
                  <a:pt x="1451" y="3052"/>
                </a:lnTo>
                <a:lnTo>
                  <a:pt x="1459" y="3058"/>
                </a:lnTo>
                <a:lnTo>
                  <a:pt x="1467" y="3062"/>
                </a:lnTo>
                <a:lnTo>
                  <a:pt x="1473" y="3068"/>
                </a:lnTo>
                <a:lnTo>
                  <a:pt x="1475" y="3087"/>
                </a:lnTo>
                <a:close/>
                <a:moveTo>
                  <a:pt x="3122" y="3070"/>
                </a:moveTo>
                <a:lnTo>
                  <a:pt x="3116" y="3079"/>
                </a:lnTo>
                <a:lnTo>
                  <a:pt x="3116" y="3085"/>
                </a:lnTo>
                <a:lnTo>
                  <a:pt x="3116" y="3099"/>
                </a:lnTo>
                <a:lnTo>
                  <a:pt x="3116" y="3103"/>
                </a:lnTo>
                <a:lnTo>
                  <a:pt x="3118" y="3109"/>
                </a:lnTo>
                <a:lnTo>
                  <a:pt x="3118" y="3113"/>
                </a:lnTo>
                <a:lnTo>
                  <a:pt x="3116" y="3117"/>
                </a:lnTo>
                <a:lnTo>
                  <a:pt x="3112" y="3121"/>
                </a:lnTo>
                <a:lnTo>
                  <a:pt x="3108" y="3127"/>
                </a:lnTo>
                <a:lnTo>
                  <a:pt x="3106" y="3137"/>
                </a:lnTo>
                <a:lnTo>
                  <a:pt x="3104" y="3141"/>
                </a:lnTo>
                <a:lnTo>
                  <a:pt x="3100" y="3147"/>
                </a:lnTo>
                <a:lnTo>
                  <a:pt x="3096" y="3153"/>
                </a:lnTo>
                <a:lnTo>
                  <a:pt x="3094" y="3161"/>
                </a:lnTo>
                <a:lnTo>
                  <a:pt x="3094" y="3169"/>
                </a:lnTo>
                <a:lnTo>
                  <a:pt x="3096" y="3173"/>
                </a:lnTo>
                <a:lnTo>
                  <a:pt x="3106" y="3181"/>
                </a:lnTo>
                <a:lnTo>
                  <a:pt x="3118" y="3199"/>
                </a:lnTo>
                <a:lnTo>
                  <a:pt x="3120" y="3203"/>
                </a:lnTo>
                <a:lnTo>
                  <a:pt x="3122" y="3203"/>
                </a:lnTo>
                <a:lnTo>
                  <a:pt x="3122" y="3207"/>
                </a:lnTo>
                <a:lnTo>
                  <a:pt x="3118" y="3211"/>
                </a:lnTo>
                <a:lnTo>
                  <a:pt x="3116" y="3213"/>
                </a:lnTo>
                <a:lnTo>
                  <a:pt x="3116" y="3217"/>
                </a:lnTo>
                <a:lnTo>
                  <a:pt x="3116" y="3217"/>
                </a:lnTo>
                <a:lnTo>
                  <a:pt x="3116" y="3217"/>
                </a:lnTo>
                <a:lnTo>
                  <a:pt x="3120" y="3219"/>
                </a:lnTo>
                <a:lnTo>
                  <a:pt x="3130" y="3227"/>
                </a:lnTo>
                <a:lnTo>
                  <a:pt x="3132" y="3233"/>
                </a:lnTo>
                <a:lnTo>
                  <a:pt x="3130" y="3245"/>
                </a:lnTo>
                <a:lnTo>
                  <a:pt x="3118" y="3243"/>
                </a:lnTo>
                <a:lnTo>
                  <a:pt x="3108" y="3247"/>
                </a:lnTo>
                <a:lnTo>
                  <a:pt x="3100" y="3257"/>
                </a:lnTo>
                <a:lnTo>
                  <a:pt x="3098" y="3271"/>
                </a:lnTo>
                <a:lnTo>
                  <a:pt x="3098" y="3269"/>
                </a:lnTo>
                <a:lnTo>
                  <a:pt x="3100" y="3267"/>
                </a:lnTo>
                <a:lnTo>
                  <a:pt x="3102" y="3267"/>
                </a:lnTo>
                <a:lnTo>
                  <a:pt x="3104" y="3267"/>
                </a:lnTo>
                <a:lnTo>
                  <a:pt x="3102" y="3271"/>
                </a:lnTo>
                <a:lnTo>
                  <a:pt x="3098" y="3275"/>
                </a:lnTo>
                <a:lnTo>
                  <a:pt x="3094" y="3279"/>
                </a:lnTo>
                <a:lnTo>
                  <a:pt x="3090" y="3281"/>
                </a:lnTo>
                <a:lnTo>
                  <a:pt x="3092" y="3273"/>
                </a:lnTo>
                <a:lnTo>
                  <a:pt x="3088" y="3271"/>
                </a:lnTo>
                <a:lnTo>
                  <a:pt x="3082" y="3269"/>
                </a:lnTo>
                <a:lnTo>
                  <a:pt x="3078" y="3267"/>
                </a:lnTo>
                <a:lnTo>
                  <a:pt x="3074" y="3263"/>
                </a:lnTo>
                <a:lnTo>
                  <a:pt x="3070" y="3257"/>
                </a:lnTo>
                <a:lnTo>
                  <a:pt x="3070" y="3253"/>
                </a:lnTo>
                <a:lnTo>
                  <a:pt x="3076" y="3249"/>
                </a:lnTo>
                <a:lnTo>
                  <a:pt x="3076" y="3247"/>
                </a:lnTo>
                <a:lnTo>
                  <a:pt x="3074" y="3247"/>
                </a:lnTo>
                <a:lnTo>
                  <a:pt x="3074" y="3243"/>
                </a:lnTo>
                <a:lnTo>
                  <a:pt x="3080" y="3241"/>
                </a:lnTo>
                <a:lnTo>
                  <a:pt x="3080" y="3235"/>
                </a:lnTo>
                <a:lnTo>
                  <a:pt x="3076" y="3221"/>
                </a:lnTo>
                <a:lnTo>
                  <a:pt x="3076" y="3213"/>
                </a:lnTo>
                <a:lnTo>
                  <a:pt x="3078" y="3209"/>
                </a:lnTo>
                <a:lnTo>
                  <a:pt x="3078" y="3205"/>
                </a:lnTo>
                <a:lnTo>
                  <a:pt x="3076" y="3199"/>
                </a:lnTo>
                <a:lnTo>
                  <a:pt x="3072" y="3197"/>
                </a:lnTo>
                <a:lnTo>
                  <a:pt x="3060" y="3191"/>
                </a:lnTo>
                <a:lnTo>
                  <a:pt x="3058" y="3187"/>
                </a:lnTo>
                <a:lnTo>
                  <a:pt x="3058" y="3179"/>
                </a:lnTo>
                <a:lnTo>
                  <a:pt x="3060" y="3173"/>
                </a:lnTo>
                <a:lnTo>
                  <a:pt x="3064" y="3167"/>
                </a:lnTo>
                <a:lnTo>
                  <a:pt x="3066" y="3165"/>
                </a:lnTo>
                <a:lnTo>
                  <a:pt x="3076" y="3157"/>
                </a:lnTo>
                <a:lnTo>
                  <a:pt x="3080" y="3145"/>
                </a:lnTo>
                <a:lnTo>
                  <a:pt x="3080" y="3131"/>
                </a:lnTo>
                <a:lnTo>
                  <a:pt x="3092" y="3117"/>
                </a:lnTo>
                <a:lnTo>
                  <a:pt x="3094" y="3103"/>
                </a:lnTo>
                <a:lnTo>
                  <a:pt x="3094" y="3087"/>
                </a:lnTo>
                <a:lnTo>
                  <a:pt x="3092" y="3079"/>
                </a:lnTo>
                <a:lnTo>
                  <a:pt x="3092" y="3076"/>
                </a:lnTo>
                <a:lnTo>
                  <a:pt x="3098" y="3072"/>
                </a:lnTo>
                <a:lnTo>
                  <a:pt x="3100" y="3072"/>
                </a:lnTo>
                <a:lnTo>
                  <a:pt x="3100" y="3076"/>
                </a:lnTo>
                <a:lnTo>
                  <a:pt x="3104" y="3076"/>
                </a:lnTo>
                <a:lnTo>
                  <a:pt x="3106" y="3072"/>
                </a:lnTo>
                <a:lnTo>
                  <a:pt x="3112" y="3064"/>
                </a:lnTo>
                <a:lnTo>
                  <a:pt x="3114" y="3060"/>
                </a:lnTo>
                <a:lnTo>
                  <a:pt x="3118" y="3060"/>
                </a:lnTo>
                <a:lnTo>
                  <a:pt x="3120" y="3060"/>
                </a:lnTo>
                <a:lnTo>
                  <a:pt x="3122" y="3064"/>
                </a:lnTo>
                <a:lnTo>
                  <a:pt x="3122" y="3070"/>
                </a:lnTo>
                <a:close/>
                <a:moveTo>
                  <a:pt x="1716" y="3243"/>
                </a:moveTo>
                <a:lnTo>
                  <a:pt x="1728" y="3247"/>
                </a:lnTo>
                <a:lnTo>
                  <a:pt x="1734" y="3245"/>
                </a:lnTo>
                <a:lnTo>
                  <a:pt x="1758" y="3247"/>
                </a:lnTo>
                <a:lnTo>
                  <a:pt x="1768" y="3247"/>
                </a:lnTo>
                <a:lnTo>
                  <a:pt x="1772" y="3245"/>
                </a:lnTo>
                <a:lnTo>
                  <a:pt x="1776" y="3243"/>
                </a:lnTo>
                <a:lnTo>
                  <a:pt x="1780" y="3239"/>
                </a:lnTo>
                <a:lnTo>
                  <a:pt x="1780" y="3235"/>
                </a:lnTo>
                <a:lnTo>
                  <a:pt x="1782" y="3231"/>
                </a:lnTo>
                <a:lnTo>
                  <a:pt x="1786" y="3229"/>
                </a:lnTo>
                <a:lnTo>
                  <a:pt x="1798" y="3229"/>
                </a:lnTo>
                <a:lnTo>
                  <a:pt x="1792" y="3211"/>
                </a:lnTo>
                <a:lnTo>
                  <a:pt x="1806" y="3205"/>
                </a:lnTo>
                <a:lnTo>
                  <a:pt x="1826" y="3207"/>
                </a:lnTo>
                <a:lnTo>
                  <a:pt x="1836" y="3213"/>
                </a:lnTo>
                <a:lnTo>
                  <a:pt x="1844" y="3235"/>
                </a:lnTo>
                <a:lnTo>
                  <a:pt x="1842" y="3239"/>
                </a:lnTo>
                <a:lnTo>
                  <a:pt x="1840" y="3241"/>
                </a:lnTo>
                <a:lnTo>
                  <a:pt x="1838" y="3249"/>
                </a:lnTo>
                <a:lnTo>
                  <a:pt x="1836" y="3251"/>
                </a:lnTo>
                <a:lnTo>
                  <a:pt x="1832" y="3253"/>
                </a:lnTo>
                <a:lnTo>
                  <a:pt x="1828" y="3253"/>
                </a:lnTo>
                <a:lnTo>
                  <a:pt x="1818" y="3255"/>
                </a:lnTo>
                <a:lnTo>
                  <a:pt x="1802" y="3251"/>
                </a:lnTo>
                <a:lnTo>
                  <a:pt x="1792" y="3251"/>
                </a:lnTo>
                <a:lnTo>
                  <a:pt x="1786" y="3255"/>
                </a:lnTo>
                <a:lnTo>
                  <a:pt x="1788" y="3259"/>
                </a:lnTo>
                <a:lnTo>
                  <a:pt x="1796" y="3263"/>
                </a:lnTo>
                <a:lnTo>
                  <a:pt x="1804" y="3267"/>
                </a:lnTo>
                <a:lnTo>
                  <a:pt x="1816" y="3271"/>
                </a:lnTo>
                <a:lnTo>
                  <a:pt x="1830" y="3281"/>
                </a:lnTo>
                <a:lnTo>
                  <a:pt x="1838" y="3283"/>
                </a:lnTo>
                <a:lnTo>
                  <a:pt x="1844" y="3281"/>
                </a:lnTo>
                <a:lnTo>
                  <a:pt x="1852" y="3277"/>
                </a:lnTo>
                <a:lnTo>
                  <a:pt x="1860" y="3273"/>
                </a:lnTo>
                <a:lnTo>
                  <a:pt x="1866" y="3269"/>
                </a:lnTo>
                <a:lnTo>
                  <a:pt x="1869" y="3292"/>
                </a:lnTo>
                <a:lnTo>
                  <a:pt x="1869" y="3302"/>
                </a:lnTo>
                <a:lnTo>
                  <a:pt x="1869" y="3320"/>
                </a:lnTo>
                <a:lnTo>
                  <a:pt x="1869" y="3324"/>
                </a:lnTo>
                <a:lnTo>
                  <a:pt x="1873" y="3328"/>
                </a:lnTo>
                <a:lnTo>
                  <a:pt x="1883" y="3328"/>
                </a:lnTo>
                <a:lnTo>
                  <a:pt x="1887" y="3330"/>
                </a:lnTo>
                <a:lnTo>
                  <a:pt x="1901" y="3336"/>
                </a:lnTo>
                <a:lnTo>
                  <a:pt x="1939" y="3324"/>
                </a:lnTo>
                <a:lnTo>
                  <a:pt x="1955" y="3328"/>
                </a:lnTo>
                <a:lnTo>
                  <a:pt x="1963" y="3322"/>
                </a:lnTo>
                <a:lnTo>
                  <a:pt x="1999" y="3316"/>
                </a:lnTo>
                <a:lnTo>
                  <a:pt x="2011" y="3312"/>
                </a:lnTo>
                <a:lnTo>
                  <a:pt x="2037" y="3298"/>
                </a:lnTo>
                <a:lnTo>
                  <a:pt x="2045" y="3294"/>
                </a:lnTo>
                <a:lnTo>
                  <a:pt x="2055" y="3294"/>
                </a:lnTo>
                <a:lnTo>
                  <a:pt x="2065" y="3292"/>
                </a:lnTo>
                <a:lnTo>
                  <a:pt x="2106" y="3300"/>
                </a:lnTo>
                <a:lnTo>
                  <a:pt x="2114" y="3304"/>
                </a:lnTo>
                <a:lnTo>
                  <a:pt x="2118" y="3302"/>
                </a:lnTo>
                <a:lnTo>
                  <a:pt x="2126" y="3298"/>
                </a:lnTo>
                <a:lnTo>
                  <a:pt x="2138" y="3294"/>
                </a:lnTo>
                <a:lnTo>
                  <a:pt x="2164" y="3304"/>
                </a:lnTo>
                <a:lnTo>
                  <a:pt x="2166" y="3300"/>
                </a:lnTo>
                <a:lnTo>
                  <a:pt x="2168" y="3300"/>
                </a:lnTo>
                <a:lnTo>
                  <a:pt x="2170" y="3298"/>
                </a:lnTo>
                <a:lnTo>
                  <a:pt x="2170" y="3292"/>
                </a:lnTo>
                <a:lnTo>
                  <a:pt x="2190" y="3298"/>
                </a:lnTo>
                <a:lnTo>
                  <a:pt x="2196" y="3304"/>
                </a:lnTo>
                <a:lnTo>
                  <a:pt x="2202" y="3302"/>
                </a:lnTo>
                <a:lnTo>
                  <a:pt x="2206" y="3304"/>
                </a:lnTo>
                <a:lnTo>
                  <a:pt x="2206" y="3306"/>
                </a:lnTo>
                <a:lnTo>
                  <a:pt x="2204" y="3310"/>
                </a:lnTo>
                <a:lnTo>
                  <a:pt x="2204" y="3312"/>
                </a:lnTo>
                <a:lnTo>
                  <a:pt x="2202" y="3316"/>
                </a:lnTo>
                <a:lnTo>
                  <a:pt x="2206" y="3328"/>
                </a:lnTo>
                <a:lnTo>
                  <a:pt x="2216" y="3334"/>
                </a:lnTo>
                <a:lnTo>
                  <a:pt x="2228" y="3336"/>
                </a:lnTo>
                <a:lnTo>
                  <a:pt x="2248" y="3334"/>
                </a:lnTo>
                <a:lnTo>
                  <a:pt x="2260" y="3330"/>
                </a:lnTo>
                <a:lnTo>
                  <a:pt x="2268" y="3330"/>
                </a:lnTo>
                <a:lnTo>
                  <a:pt x="2268" y="3332"/>
                </a:lnTo>
                <a:lnTo>
                  <a:pt x="2270" y="3334"/>
                </a:lnTo>
                <a:lnTo>
                  <a:pt x="2274" y="3336"/>
                </a:lnTo>
                <a:lnTo>
                  <a:pt x="2278" y="3338"/>
                </a:lnTo>
                <a:lnTo>
                  <a:pt x="2290" y="3338"/>
                </a:lnTo>
                <a:lnTo>
                  <a:pt x="2313" y="3334"/>
                </a:lnTo>
                <a:lnTo>
                  <a:pt x="2323" y="3336"/>
                </a:lnTo>
                <a:lnTo>
                  <a:pt x="2329" y="3336"/>
                </a:lnTo>
                <a:lnTo>
                  <a:pt x="2337" y="3332"/>
                </a:lnTo>
                <a:lnTo>
                  <a:pt x="2339" y="3336"/>
                </a:lnTo>
                <a:lnTo>
                  <a:pt x="2343" y="3332"/>
                </a:lnTo>
                <a:lnTo>
                  <a:pt x="2351" y="3340"/>
                </a:lnTo>
                <a:lnTo>
                  <a:pt x="2357" y="3348"/>
                </a:lnTo>
                <a:lnTo>
                  <a:pt x="2363" y="3356"/>
                </a:lnTo>
                <a:lnTo>
                  <a:pt x="2375" y="3358"/>
                </a:lnTo>
                <a:lnTo>
                  <a:pt x="2389" y="3356"/>
                </a:lnTo>
                <a:lnTo>
                  <a:pt x="2455" y="3330"/>
                </a:lnTo>
                <a:lnTo>
                  <a:pt x="2463" y="3328"/>
                </a:lnTo>
                <a:lnTo>
                  <a:pt x="2469" y="3328"/>
                </a:lnTo>
                <a:lnTo>
                  <a:pt x="2477" y="3332"/>
                </a:lnTo>
                <a:lnTo>
                  <a:pt x="2485" y="3334"/>
                </a:lnTo>
                <a:lnTo>
                  <a:pt x="2509" y="3334"/>
                </a:lnTo>
                <a:lnTo>
                  <a:pt x="2507" y="3340"/>
                </a:lnTo>
                <a:lnTo>
                  <a:pt x="2501" y="3346"/>
                </a:lnTo>
                <a:lnTo>
                  <a:pt x="2491" y="3356"/>
                </a:lnTo>
                <a:lnTo>
                  <a:pt x="2495" y="3358"/>
                </a:lnTo>
                <a:lnTo>
                  <a:pt x="2493" y="3364"/>
                </a:lnTo>
                <a:lnTo>
                  <a:pt x="2493" y="3368"/>
                </a:lnTo>
                <a:lnTo>
                  <a:pt x="2495" y="3370"/>
                </a:lnTo>
                <a:lnTo>
                  <a:pt x="2499" y="3374"/>
                </a:lnTo>
                <a:lnTo>
                  <a:pt x="2497" y="3364"/>
                </a:lnTo>
                <a:lnTo>
                  <a:pt x="2499" y="3360"/>
                </a:lnTo>
                <a:lnTo>
                  <a:pt x="2503" y="3360"/>
                </a:lnTo>
                <a:lnTo>
                  <a:pt x="2507" y="3366"/>
                </a:lnTo>
                <a:lnTo>
                  <a:pt x="2505" y="3370"/>
                </a:lnTo>
                <a:lnTo>
                  <a:pt x="2505" y="3370"/>
                </a:lnTo>
                <a:lnTo>
                  <a:pt x="2507" y="3372"/>
                </a:lnTo>
                <a:lnTo>
                  <a:pt x="2505" y="3376"/>
                </a:lnTo>
                <a:lnTo>
                  <a:pt x="2503" y="3374"/>
                </a:lnTo>
                <a:lnTo>
                  <a:pt x="2501" y="3374"/>
                </a:lnTo>
                <a:lnTo>
                  <a:pt x="2499" y="3376"/>
                </a:lnTo>
                <a:lnTo>
                  <a:pt x="2495" y="3380"/>
                </a:lnTo>
                <a:lnTo>
                  <a:pt x="2497" y="3384"/>
                </a:lnTo>
                <a:lnTo>
                  <a:pt x="2493" y="3390"/>
                </a:lnTo>
                <a:lnTo>
                  <a:pt x="2491" y="3398"/>
                </a:lnTo>
                <a:lnTo>
                  <a:pt x="2493" y="3410"/>
                </a:lnTo>
                <a:lnTo>
                  <a:pt x="2487" y="3414"/>
                </a:lnTo>
                <a:lnTo>
                  <a:pt x="2489" y="3418"/>
                </a:lnTo>
                <a:lnTo>
                  <a:pt x="2491" y="3422"/>
                </a:lnTo>
                <a:lnTo>
                  <a:pt x="2493" y="3428"/>
                </a:lnTo>
                <a:lnTo>
                  <a:pt x="2495" y="3438"/>
                </a:lnTo>
                <a:lnTo>
                  <a:pt x="2499" y="3440"/>
                </a:lnTo>
                <a:lnTo>
                  <a:pt x="2505" y="3438"/>
                </a:lnTo>
                <a:lnTo>
                  <a:pt x="2513" y="3442"/>
                </a:lnTo>
                <a:lnTo>
                  <a:pt x="2519" y="3446"/>
                </a:lnTo>
                <a:lnTo>
                  <a:pt x="2523" y="3448"/>
                </a:lnTo>
                <a:lnTo>
                  <a:pt x="2533" y="3448"/>
                </a:lnTo>
                <a:lnTo>
                  <a:pt x="2538" y="3444"/>
                </a:lnTo>
                <a:lnTo>
                  <a:pt x="2544" y="3428"/>
                </a:lnTo>
                <a:lnTo>
                  <a:pt x="2550" y="3426"/>
                </a:lnTo>
                <a:lnTo>
                  <a:pt x="2554" y="3426"/>
                </a:lnTo>
                <a:lnTo>
                  <a:pt x="2556" y="3424"/>
                </a:lnTo>
                <a:lnTo>
                  <a:pt x="2560" y="3422"/>
                </a:lnTo>
                <a:lnTo>
                  <a:pt x="2566" y="3412"/>
                </a:lnTo>
                <a:lnTo>
                  <a:pt x="2566" y="3410"/>
                </a:lnTo>
                <a:lnTo>
                  <a:pt x="2570" y="3410"/>
                </a:lnTo>
                <a:lnTo>
                  <a:pt x="2584" y="3408"/>
                </a:lnTo>
                <a:lnTo>
                  <a:pt x="2600" y="3404"/>
                </a:lnTo>
                <a:lnTo>
                  <a:pt x="2604" y="3402"/>
                </a:lnTo>
                <a:lnTo>
                  <a:pt x="2616" y="3394"/>
                </a:lnTo>
                <a:lnTo>
                  <a:pt x="2620" y="3390"/>
                </a:lnTo>
                <a:lnTo>
                  <a:pt x="2624" y="3388"/>
                </a:lnTo>
                <a:lnTo>
                  <a:pt x="2628" y="3386"/>
                </a:lnTo>
                <a:lnTo>
                  <a:pt x="2630" y="3388"/>
                </a:lnTo>
                <a:lnTo>
                  <a:pt x="2632" y="3388"/>
                </a:lnTo>
                <a:lnTo>
                  <a:pt x="2634" y="3384"/>
                </a:lnTo>
                <a:lnTo>
                  <a:pt x="2638" y="3384"/>
                </a:lnTo>
                <a:lnTo>
                  <a:pt x="2644" y="3388"/>
                </a:lnTo>
                <a:lnTo>
                  <a:pt x="2660" y="3392"/>
                </a:lnTo>
                <a:lnTo>
                  <a:pt x="2656" y="3398"/>
                </a:lnTo>
                <a:lnTo>
                  <a:pt x="2666" y="3402"/>
                </a:lnTo>
                <a:lnTo>
                  <a:pt x="2676" y="3402"/>
                </a:lnTo>
                <a:lnTo>
                  <a:pt x="2686" y="3396"/>
                </a:lnTo>
                <a:lnTo>
                  <a:pt x="2694" y="3390"/>
                </a:lnTo>
                <a:lnTo>
                  <a:pt x="2692" y="3388"/>
                </a:lnTo>
                <a:lnTo>
                  <a:pt x="2692" y="3388"/>
                </a:lnTo>
                <a:lnTo>
                  <a:pt x="2692" y="3386"/>
                </a:lnTo>
                <a:lnTo>
                  <a:pt x="2702" y="3374"/>
                </a:lnTo>
                <a:lnTo>
                  <a:pt x="2710" y="3364"/>
                </a:lnTo>
                <a:lnTo>
                  <a:pt x="2720" y="3354"/>
                </a:lnTo>
                <a:lnTo>
                  <a:pt x="2734" y="3352"/>
                </a:lnTo>
                <a:lnTo>
                  <a:pt x="2730" y="3346"/>
                </a:lnTo>
                <a:lnTo>
                  <a:pt x="2736" y="3346"/>
                </a:lnTo>
                <a:lnTo>
                  <a:pt x="2736" y="3346"/>
                </a:lnTo>
                <a:lnTo>
                  <a:pt x="2736" y="3344"/>
                </a:lnTo>
                <a:lnTo>
                  <a:pt x="2734" y="3340"/>
                </a:lnTo>
                <a:lnTo>
                  <a:pt x="2734" y="3338"/>
                </a:lnTo>
                <a:lnTo>
                  <a:pt x="2746" y="3338"/>
                </a:lnTo>
                <a:lnTo>
                  <a:pt x="2742" y="3348"/>
                </a:lnTo>
                <a:lnTo>
                  <a:pt x="2736" y="3354"/>
                </a:lnTo>
                <a:lnTo>
                  <a:pt x="2728" y="3360"/>
                </a:lnTo>
                <a:lnTo>
                  <a:pt x="2722" y="3368"/>
                </a:lnTo>
                <a:lnTo>
                  <a:pt x="2730" y="3394"/>
                </a:lnTo>
                <a:lnTo>
                  <a:pt x="2738" y="3406"/>
                </a:lnTo>
                <a:lnTo>
                  <a:pt x="2746" y="3400"/>
                </a:lnTo>
                <a:lnTo>
                  <a:pt x="2744" y="3408"/>
                </a:lnTo>
                <a:lnTo>
                  <a:pt x="2736" y="3416"/>
                </a:lnTo>
                <a:lnTo>
                  <a:pt x="2732" y="3424"/>
                </a:lnTo>
                <a:lnTo>
                  <a:pt x="2736" y="3432"/>
                </a:lnTo>
                <a:lnTo>
                  <a:pt x="2734" y="3440"/>
                </a:lnTo>
                <a:lnTo>
                  <a:pt x="2730" y="3450"/>
                </a:lnTo>
                <a:lnTo>
                  <a:pt x="2726" y="3460"/>
                </a:lnTo>
                <a:lnTo>
                  <a:pt x="2720" y="3466"/>
                </a:lnTo>
                <a:lnTo>
                  <a:pt x="2718" y="3470"/>
                </a:lnTo>
                <a:lnTo>
                  <a:pt x="2714" y="3482"/>
                </a:lnTo>
                <a:lnTo>
                  <a:pt x="2712" y="3486"/>
                </a:lnTo>
                <a:lnTo>
                  <a:pt x="2708" y="3486"/>
                </a:lnTo>
                <a:lnTo>
                  <a:pt x="2704" y="3488"/>
                </a:lnTo>
                <a:lnTo>
                  <a:pt x="2700" y="3492"/>
                </a:lnTo>
                <a:lnTo>
                  <a:pt x="2674" y="3502"/>
                </a:lnTo>
                <a:lnTo>
                  <a:pt x="2668" y="3504"/>
                </a:lnTo>
                <a:lnTo>
                  <a:pt x="2656" y="3504"/>
                </a:lnTo>
                <a:lnTo>
                  <a:pt x="2656" y="3504"/>
                </a:lnTo>
                <a:lnTo>
                  <a:pt x="2650" y="3496"/>
                </a:lnTo>
                <a:lnTo>
                  <a:pt x="2646" y="3494"/>
                </a:lnTo>
                <a:lnTo>
                  <a:pt x="2636" y="3494"/>
                </a:lnTo>
                <a:lnTo>
                  <a:pt x="2628" y="3494"/>
                </a:lnTo>
                <a:lnTo>
                  <a:pt x="2620" y="3494"/>
                </a:lnTo>
                <a:lnTo>
                  <a:pt x="2612" y="3490"/>
                </a:lnTo>
                <a:lnTo>
                  <a:pt x="2608" y="3486"/>
                </a:lnTo>
                <a:lnTo>
                  <a:pt x="2604" y="3486"/>
                </a:lnTo>
                <a:lnTo>
                  <a:pt x="2602" y="3486"/>
                </a:lnTo>
                <a:lnTo>
                  <a:pt x="2598" y="3490"/>
                </a:lnTo>
                <a:lnTo>
                  <a:pt x="2594" y="3490"/>
                </a:lnTo>
                <a:lnTo>
                  <a:pt x="2578" y="3488"/>
                </a:lnTo>
                <a:lnTo>
                  <a:pt x="2560" y="3492"/>
                </a:lnTo>
                <a:lnTo>
                  <a:pt x="2531" y="3504"/>
                </a:lnTo>
                <a:lnTo>
                  <a:pt x="2441" y="3502"/>
                </a:lnTo>
                <a:lnTo>
                  <a:pt x="2415" y="3511"/>
                </a:lnTo>
                <a:lnTo>
                  <a:pt x="2409" y="3515"/>
                </a:lnTo>
                <a:lnTo>
                  <a:pt x="2401" y="3517"/>
                </a:lnTo>
                <a:lnTo>
                  <a:pt x="2363" y="3513"/>
                </a:lnTo>
                <a:lnTo>
                  <a:pt x="2333" y="3515"/>
                </a:lnTo>
                <a:lnTo>
                  <a:pt x="2325" y="3517"/>
                </a:lnTo>
                <a:lnTo>
                  <a:pt x="2315" y="3519"/>
                </a:lnTo>
                <a:lnTo>
                  <a:pt x="2311" y="3521"/>
                </a:lnTo>
                <a:lnTo>
                  <a:pt x="2306" y="3525"/>
                </a:lnTo>
                <a:lnTo>
                  <a:pt x="2282" y="3535"/>
                </a:lnTo>
                <a:lnTo>
                  <a:pt x="2274" y="3537"/>
                </a:lnTo>
                <a:lnTo>
                  <a:pt x="2250" y="3535"/>
                </a:lnTo>
                <a:lnTo>
                  <a:pt x="2240" y="3537"/>
                </a:lnTo>
                <a:lnTo>
                  <a:pt x="2238" y="3539"/>
                </a:lnTo>
                <a:lnTo>
                  <a:pt x="2234" y="3543"/>
                </a:lnTo>
                <a:lnTo>
                  <a:pt x="2232" y="3545"/>
                </a:lnTo>
                <a:lnTo>
                  <a:pt x="2228" y="3545"/>
                </a:lnTo>
                <a:lnTo>
                  <a:pt x="2224" y="3543"/>
                </a:lnTo>
                <a:lnTo>
                  <a:pt x="2222" y="3541"/>
                </a:lnTo>
                <a:lnTo>
                  <a:pt x="2218" y="3541"/>
                </a:lnTo>
                <a:lnTo>
                  <a:pt x="2212" y="3541"/>
                </a:lnTo>
                <a:lnTo>
                  <a:pt x="2204" y="3543"/>
                </a:lnTo>
                <a:lnTo>
                  <a:pt x="2194" y="3549"/>
                </a:lnTo>
                <a:lnTo>
                  <a:pt x="2186" y="3545"/>
                </a:lnTo>
                <a:lnTo>
                  <a:pt x="2178" y="3545"/>
                </a:lnTo>
                <a:lnTo>
                  <a:pt x="2075" y="3549"/>
                </a:lnTo>
                <a:lnTo>
                  <a:pt x="2075" y="3547"/>
                </a:lnTo>
                <a:lnTo>
                  <a:pt x="2079" y="3541"/>
                </a:lnTo>
                <a:lnTo>
                  <a:pt x="2081" y="3537"/>
                </a:lnTo>
                <a:lnTo>
                  <a:pt x="2079" y="3517"/>
                </a:lnTo>
                <a:lnTo>
                  <a:pt x="2081" y="3509"/>
                </a:lnTo>
                <a:lnTo>
                  <a:pt x="2083" y="3500"/>
                </a:lnTo>
                <a:lnTo>
                  <a:pt x="2083" y="3494"/>
                </a:lnTo>
                <a:lnTo>
                  <a:pt x="2081" y="3488"/>
                </a:lnTo>
                <a:lnTo>
                  <a:pt x="2079" y="3482"/>
                </a:lnTo>
                <a:lnTo>
                  <a:pt x="2075" y="3476"/>
                </a:lnTo>
                <a:lnTo>
                  <a:pt x="2073" y="3472"/>
                </a:lnTo>
                <a:lnTo>
                  <a:pt x="2069" y="3472"/>
                </a:lnTo>
                <a:lnTo>
                  <a:pt x="2067" y="3468"/>
                </a:lnTo>
                <a:lnTo>
                  <a:pt x="2065" y="3466"/>
                </a:lnTo>
                <a:lnTo>
                  <a:pt x="2061" y="3466"/>
                </a:lnTo>
                <a:lnTo>
                  <a:pt x="2023" y="3466"/>
                </a:lnTo>
                <a:lnTo>
                  <a:pt x="2011" y="3462"/>
                </a:lnTo>
                <a:lnTo>
                  <a:pt x="2005" y="3460"/>
                </a:lnTo>
                <a:lnTo>
                  <a:pt x="2003" y="3460"/>
                </a:lnTo>
                <a:lnTo>
                  <a:pt x="1999" y="3460"/>
                </a:lnTo>
                <a:lnTo>
                  <a:pt x="1995" y="3456"/>
                </a:lnTo>
                <a:lnTo>
                  <a:pt x="1985" y="3446"/>
                </a:lnTo>
                <a:lnTo>
                  <a:pt x="1979" y="3440"/>
                </a:lnTo>
                <a:lnTo>
                  <a:pt x="1971" y="3436"/>
                </a:lnTo>
                <a:lnTo>
                  <a:pt x="1963" y="3436"/>
                </a:lnTo>
                <a:lnTo>
                  <a:pt x="1955" y="3438"/>
                </a:lnTo>
                <a:lnTo>
                  <a:pt x="1929" y="3426"/>
                </a:lnTo>
                <a:lnTo>
                  <a:pt x="1929" y="3420"/>
                </a:lnTo>
                <a:lnTo>
                  <a:pt x="1929" y="3418"/>
                </a:lnTo>
                <a:lnTo>
                  <a:pt x="1883" y="3422"/>
                </a:lnTo>
                <a:lnTo>
                  <a:pt x="1852" y="3418"/>
                </a:lnTo>
                <a:lnTo>
                  <a:pt x="1850" y="3416"/>
                </a:lnTo>
                <a:lnTo>
                  <a:pt x="1848" y="3414"/>
                </a:lnTo>
                <a:lnTo>
                  <a:pt x="1846" y="3412"/>
                </a:lnTo>
                <a:lnTo>
                  <a:pt x="1846" y="3410"/>
                </a:lnTo>
                <a:lnTo>
                  <a:pt x="1842" y="3410"/>
                </a:lnTo>
                <a:lnTo>
                  <a:pt x="1840" y="3412"/>
                </a:lnTo>
                <a:lnTo>
                  <a:pt x="1838" y="3414"/>
                </a:lnTo>
                <a:lnTo>
                  <a:pt x="1836" y="3414"/>
                </a:lnTo>
                <a:lnTo>
                  <a:pt x="1806" y="3414"/>
                </a:lnTo>
                <a:lnTo>
                  <a:pt x="1798" y="3410"/>
                </a:lnTo>
                <a:lnTo>
                  <a:pt x="1794" y="3410"/>
                </a:lnTo>
                <a:lnTo>
                  <a:pt x="1792" y="3416"/>
                </a:lnTo>
                <a:lnTo>
                  <a:pt x="1790" y="3416"/>
                </a:lnTo>
                <a:lnTo>
                  <a:pt x="1780" y="3418"/>
                </a:lnTo>
                <a:lnTo>
                  <a:pt x="1772" y="3414"/>
                </a:lnTo>
                <a:lnTo>
                  <a:pt x="1760" y="3400"/>
                </a:lnTo>
                <a:lnTo>
                  <a:pt x="1752" y="3396"/>
                </a:lnTo>
                <a:lnTo>
                  <a:pt x="1716" y="3398"/>
                </a:lnTo>
                <a:lnTo>
                  <a:pt x="1698" y="3394"/>
                </a:lnTo>
                <a:lnTo>
                  <a:pt x="1684" y="3386"/>
                </a:lnTo>
                <a:lnTo>
                  <a:pt x="1680" y="3388"/>
                </a:lnTo>
                <a:lnTo>
                  <a:pt x="1678" y="3390"/>
                </a:lnTo>
                <a:lnTo>
                  <a:pt x="1674" y="3390"/>
                </a:lnTo>
                <a:lnTo>
                  <a:pt x="1672" y="3390"/>
                </a:lnTo>
                <a:lnTo>
                  <a:pt x="1664" y="3396"/>
                </a:lnTo>
                <a:lnTo>
                  <a:pt x="1635" y="3394"/>
                </a:lnTo>
                <a:lnTo>
                  <a:pt x="1623" y="3400"/>
                </a:lnTo>
                <a:lnTo>
                  <a:pt x="1617" y="3394"/>
                </a:lnTo>
                <a:lnTo>
                  <a:pt x="1593" y="3396"/>
                </a:lnTo>
                <a:lnTo>
                  <a:pt x="1583" y="3392"/>
                </a:lnTo>
                <a:lnTo>
                  <a:pt x="1581" y="3390"/>
                </a:lnTo>
                <a:lnTo>
                  <a:pt x="1581" y="3386"/>
                </a:lnTo>
                <a:lnTo>
                  <a:pt x="1579" y="3382"/>
                </a:lnTo>
                <a:lnTo>
                  <a:pt x="1577" y="3380"/>
                </a:lnTo>
                <a:lnTo>
                  <a:pt x="1571" y="3380"/>
                </a:lnTo>
                <a:lnTo>
                  <a:pt x="1567" y="3378"/>
                </a:lnTo>
                <a:lnTo>
                  <a:pt x="1565" y="3374"/>
                </a:lnTo>
                <a:lnTo>
                  <a:pt x="1561" y="3370"/>
                </a:lnTo>
                <a:lnTo>
                  <a:pt x="1559" y="3368"/>
                </a:lnTo>
                <a:lnTo>
                  <a:pt x="1553" y="3364"/>
                </a:lnTo>
                <a:lnTo>
                  <a:pt x="1555" y="3360"/>
                </a:lnTo>
                <a:lnTo>
                  <a:pt x="1555" y="3360"/>
                </a:lnTo>
                <a:lnTo>
                  <a:pt x="1553" y="3360"/>
                </a:lnTo>
                <a:lnTo>
                  <a:pt x="1553" y="3360"/>
                </a:lnTo>
                <a:lnTo>
                  <a:pt x="1553" y="3358"/>
                </a:lnTo>
                <a:lnTo>
                  <a:pt x="1559" y="3354"/>
                </a:lnTo>
                <a:lnTo>
                  <a:pt x="1561" y="3354"/>
                </a:lnTo>
                <a:lnTo>
                  <a:pt x="1565" y="3354"/>
                </a:lnTo>
                <a:lnTo>
                  <a:pt x="1565" y="3352"/>
                </a:lnTo>
                <a:lnTo>
                  <a:pt x="1565" y="3350"/>
                </a:lnTo>
                <a:lnTo>
                  <a:pt x="1565" y="3350"/>
                </a:lnTo>
                <a:lnTo>
                  <a:pt x="1567" y="3350"/>
                </a:lnTo>
                <a:lnTo>
                  <a:pt x="1565" y="3346"/>
                </a:lnTo>
                <a:lnTo>
                  <a:pt x="1563" y="3342"/>
                </a:lnTo>
                <a:lnTo>
                  <a:pt x="1563" y="3338"/>
                </a:lnTo>
                <a:lnTo>
                  <a:pt x="1565" y="3332"/>
                </a:lnTo>
                <a:lnTo>
                  <a:pt x="1561" y="3322"/>
                </a:lnTo>
                <a:lnTo>
                  <a:pt x="1567" y="3310"/>
                </a:lnTo>
                <a:lnTo>
                  <a:pt x="1573" y="3300"/>
                </a:lnTo>
                <a:lnTo>
                  <a:pt x="1577" y="3292"/>
                </a:lnTo>
                <a:lnTo>
                  <a:pt x="1575" y="3289"/>
                </a:lnTo>
                <a:lnTo>
                  <a:pt x="1573" y="3285"/>
                </a:lnTo>
                <a:lnTo>
                  <a:pt x="1571" y="3283"/>
                </a:lnTo>
                <a:lnTo>
                  <a:pt x="1571" y="3283"/>
                </a:lnTo>
                <a:lnTo>
                  <a:pt x="1571" y="3279"/>
                </a:lnTo>
                <a:lnTo>
                  <a:pt x="1575" y="3267"/>
                </a:lnTo>
                <a:lnTo>
                  <a:pt x="1579" y="3261"/>
                </a:lnTo>
                <a:lnTo>
                  <a:pt x="1579" y="3257"/>
                </a:lnTo>
                <a:lnTo>
                  <a:pt x="1573" y="3255"/>
                </a:lnTo>
                <a:lnTo>
                  <a:pt x="1573" y="3251"/>
                </a:lnTo>
                <a:lnTo>
                  <a:pt x="1575" y="3249"/>
                </a:lnTo>
                <a:lnTo>
                  <a:pt x="1577" y="3247"/>
                </a:lnTo>
                <a:lnTo>
                  <a:pt x="1575" y="3247"/>
                </a:lnTo>
                <a:lnTo>
                  <a:pt x="1573" y="3243"/>
                </a:lnTo>
                <a:lnTo>
                  <a:pt x="1579" y="3231"/>
                </a:lnTo>
                <a:lnTo>
                  <a:pt x="1581" y="3225"/>
                </a:lnTo>
                <a:lnTo>
                  <a:pt x="1579" y="3219"/>
                </a:lnTo>
                <a:lnTo>
                  <a:pt x="1589" y="3205"/>
                </a:lnTo>
                <a:lnTo>
                  <a:pt x="1589" y="3199"/>
                </a:lnTo>
                <a:lnTo>
                  <a:pt x="1591" y="3211"/>
                </a:lnTo>
                <a:lnTo>
                  <a:pt x="1591" y="3231"/>
                </a:lnTo>
                <a:lnTo>
                  <a:pt x="1595" y="3241"/>
                </a:lnTo>
                <a:lnTo>
                  <a:pt x="1597" y="3245"/>
                </a:lnTo>
                <a:lnTo>
                  <a:pt x="1599" y="3247"/>
                </a:lnTo>
                <a:lnTo>
                  <a:pt x="1601" y="3247"/>
                </a:lnTo>
                <a:lnTo>
                  <a:pt x="1605" y="3249"/>
                </a:lnTo>
                <a:lnTo>
                  <a:pt x="1605" y="3251"/>
                </a:lnTo>
                <a:lnTo>
                  <a:pt x="1605" y="3253"/>
                </a:lnTo>
                <a:lnTo>
                  <a:pt x="1605" y="3255"/>
                </a:lnTo>
                <a:lnTo>
                  <a:pt x="1609" y="3257"/>
                </a:lnTo>
                <a:lnTo>
                  <a:pt x="1613" y="3257"/>
                </a:lnTo>
                <a:lnTo>
                  <a:pt x="1623" y="3259"/>
                </a:lnTo>
                <a:lnTo>
                  <a:pt x="1631" y="3257"/>
                </a:lnTo>
                <a:lnTo>
                  <a:pt x="1639" y="3251"/>
                </a:lnTo>
                <a:lnTo>
                  <a:pt x="1643" y="3243"/>
                </a:lnTo>
                <a:lnTo>
                  <a:pt x="1643" y="3229"/>
                </a:lnTo>
                <a:lnTo>
                  <a:pt x="1641" y="3219"/>
                </a:lnTo>
                <a:lnTo>
                  <a:pt x="1637" y="3211"/>
                </a:lnTo>
                <a:lnTo>
                  <a:pt x="1635" y="3203"/>
                </a:lnTo>
                <a:lnTo>
                  <a:pt x="1641" y="3197"/>
                </a:lnTo>
                <a:lnTo>
                  <a:pt x="1637" y="3187"/>
                </a:lnTo>
                <a:lnTo>
                  <a:pt x="1635" y="3181"/>
                </a:lnTo>
                <a:lnTo>
                  <a:pt x="1637" y="3173"/>
                </a:lnTo>
                <a:lnTo>
                  <a:pt x="1643" y="3167"/>
                </a:lnTo>
                <a:lnTo>
                  <a:pt x="1648" y="3161"/>
                </a:lnTo>
                <a:lnTo>
                  <a:pt x="1650" y="3161"/>
                </a:lnTo>
                <a:lnTo>
                  <a:pt x="1654" y="3165"/>
                </a:lnTo>
                <a:lnTo>
                  <a:pt x="1664" y="3169"/>
                </a:lnTo>
                <a:lnTo>
                  <a:pt x="1664" y="3173"/>
                </a:lnTo>
                <a:lnTo>
                  <a:pt x="1658" y="3179"/>
                </a:lnTo>
                <a:lnTo>
                  <a:pt x="1658" y="3185"/>
                </a:lnTo>
                <a:lnTo>
                  <a:pt x="1664" y="3201"/>
                </a:lnTo>
                <a:lnTo>
                  <a:pt x="1662" y="3215"/>
                </a:lnTo>
                <a:lnTo>
                  <a:pt x="1664" y="3219"/>
                </a:lnTo>
                <a:lnTo>
                  <a:pt x="1672" y="3235"/>
                </a:lnTo>
                <a:lnTo>
                  <a:pt x="1680" y="3241"/>
                </a:lnTo>
                <a:lnTo>
                  <a:pt x="1716" y="3243"/>
                </a:lnTo>
                <a:close/>
                <a:moveTo>
                  <a:pt x="3032" y="3273"/>
                </a:moveTo>
                <a:lnTo>
                  <a:pt x="3034" y="3283"/>
                </a:lnTo>
                <a:lnTo>
                  <a:pt x="3034" y="3287"/>
                </a:lnTo>
                <a:lnTo>
                  <a:pt x="3028" y="3287"/>
                </a:lnTo>
                <a:lnTo>
                  <a:pt x="3018" y="3289"/>
                </a:lnTo>
                <a:lnTo>
                  <a:pt x="3014" y="3290"/>
                </a:lnTo>
                <a:lnTo>
                  <a:pt x="3008" y="3294"/>
                </a:lnTo>
                <a:lnTo>
                  <a:pt x="3006" y="3298"/>
                </a:lnTo>
                <a:lnTo>
                  <a:pt x="3002" y="3300"/>
                </a:lnTo>
                <a:lnTo>
                  <a:pt x="2996" y="3302"/>
                </a:lnTo>
                <a:lnTo>
                  <a:pt x="2992" y="3304"/>
                </a:lnTo>
                <a:lnTo>
                  <a:pt x="2984" y="3310"/>
                </a:lnTo>
                <a:lnTo>
                  <a:pt x="2980" y="3314"/>
                </a:lnTo>
                <a:lnTo>
                  <a:pt x="2975" y="3312"/>
                </a:lnTo>
                <a:lnTo>
                  <a:pt x="2971" y="3306"/>
                </a:lnTo>
                <a:lnTo>
                  <a:pt x="2969" y="3302"/>
                </a:lnTo>
                <a:lnTo>
                  <a:pt x="2969" y="3300"/>
                </a:lnTo>
                <a:lnTo>
                  <a:pt x="2973" y="3296"/>
                </a:lnTo>
                <a:lnTo>
                  <a:pt x="2980" y="3287"/>
                </a:lnTo>
                <a:lnTo>
                  <a:pt x="2984" y="3285"/>
                </a:lnTo>
                <a:lnTo>
                  <a:pt x="2984" y="3283"/>
                </a:lnTo>
                <a:lnTo>
                  <a:pt x="2988" y="3277"/>
                </a:lnTo>
                <a:lnTo>
                  <a:pt x="2988" y="3275"/>
                </a:lnTo>
                <a:lnTo>
                  <a:pt x="2992" y="3275"/>
                </a:lnTo>
                <a:lnTo>
                  <a:pt x="2998" y="3277"/>
                </a:lnTo>
                <a:lnTo>
                  <a:pt x="3000" y="3277"/>
                </a:lnTo>
                <a:lnTo>
                  <a:pt x="3014" y="3271"/>
                </a:lnTo>
                <a:lnTo>
                  <a:pt x="3020" y="3269"/>
                </a:lnTo>
                <a:lnTo>
                  <a:pt x="3032" y="3267"/>
                </a:lnTo>
                <a:lnTo>
                  <a:pt x="3036" y="3265"/>
                </a:lnTo>
                <a:lnTo>
                  <a:pt x="3036" y="3269"/>
                </a:lnTo>
                <a:lnTo>
                  <a:pt x="3034" y="3271"/>
                </a:lnTo>
                <a:lnTo>
                  <a:pt x="3032" y="3273"/>
                </a:lnTo>
                <a:close/>
                <a:moveTo>
                  <a:pt x="1816" y="3609"/>
                </a:moveTo>
                <a:lnTo>
                  <a:pt x="1816" y="3613"/>
                </a:lnTo>
                <a:lnTo>
                  <a:pt x="1804" y="3611"/>
                </a:lnTo>
                <a:lnTo>
                  <a:pt x="1796" y="3607"/>
                </a:lnTo>
                <a:lnTo>
                  <a:pt x="1778" y="3595"/>
                </a:lnTo>
                <a:lnTo>
                  <a:pt x="1778" y="3591"/>
                </a:lnTo>
                <a:lnTo>
                  <a:pt x="1784" y="3591"/>
                </a:lnTo>
                <a:lnTo>
                  <a:pt x="1786" y="3589"/>
                </a:lnTo>
                <a:lnTo>
                  <a:pt x="1790" y="3587"/>
                </a:lnTo>
                <a:lnTo>
                  <a:pt x="1792" y="3585"/>
                </a:lnTo>
                <a:lnTo>
                  <a:pt x="1798" y="3583"/>
                </a:lnTo>
                <a:lnTo>
                  <a:pt x="1804" y="3585"/>
                </a:lnTo>
                <a:lnTo>
                  <a:pt x="1814" y="3587"/>
                </a:lnTo>
                <a:lnTo>
                  <a:pt x="1814" y="3591"/>
                </a:lnTo>
                <a:lnTo>
                  <a:pt x="1810" y="3597"/>
                </a:lnTo>
                <a:lnTo>
                  <a:pt x="1810" y="3601"/>
                </a:lnTo>
                <a:lnTo>
                  <a:pt x="1812" y="3607"/>
                </a:lnTo>
                <a:lnTo>
                  <a:pt x="1816" y="3609"/>
                </a:lnTo>
                <a:close/>
                <a:moveTo>
                  <a:pt x="579" y="470"/>
                </a:moveTo>
                <a:lnTo>
                  <a:pt x="579" y="470"/>
                </a:lnTo>
                <a:lnTo>
                  <a:pt x="579" y="470"/>
                </a:lnTo>
                <a:lnTo>
                  <a:pt x="579" y="470"/>
                </a:lnTo>
                <a:lnTo>
                  <a:pt x="579" y="470"/>
                </a:lnTo>
                <a:close/>
                <a:moveTo>
                  <a:pt x="579" y="468"/>
                </a:moveTo>
                <a:lnTo>
                  <a:pt x="579" y="470"/>
                </a:lnTo>
                <a:lnTo>
                  <a:pt x="579" y="470"/>
                </a:lnTo>
                <a:lnTo>
                  <a:pt x="579" y="468"/>
                </a:lnTo>
                <a:lnTo>
                  <a:pt x="585" y="468"/>
                </a:lnTo>
                <a:lnTo>
                  <a:pt x="591" y="472"/>
                </a:lnTo>
                <a:lnTo>
                  <a:pt x="595" y="476"/>
                </a:lnTo>
                <a:lnTo>
                  <a:pt x="597" y="484"/>
                </a:lnTo>
                <a:lnTo>
                  <a:pt x="607" y="474"/>
                </a:lnTo>
                <a:lnTo>
                  <a:pt x="613" y="468"/>
                </a:lnTo>
                <a:lnTo>
                  <a:pt x="613" y="464"/>
                </a:lnTo>
                <a:lnTo>
                  <a:pt x="639" y="456"/>
                </a:lnTo>
                <a:lnTo>
                  <a:pt x="649" y="458"/>
                </a:lnTo>
                <a:lnTo>
                  <a:pt x="663" y="460"/>
                </a:lnTo>
                <a:lnTo>
                  <a:pt x="669" y="462"/>
                </a:lnTo>
                <a:lnTo>
                  <a:pt x="683" y="462"/>
                </a:lnTo>
                <a:lnTo>
                  <a:pt x="697" y="460"/>
                </a:lnTo>
                <a:lnTo>
                  <a:pt x="703" y="456"/>
                </a:lnTo>
                <a:lnTo>
                  <a:pt x="717" y="442"/>
                </a:lnTo>
                <a:lnTo>
                  <a:pt x="727" y="438"/>
                </a:lnTo>
                <a:lnTo>
                  <a:pt x="737" y="438"/>
                </a:lnTo>
                <a:lnTo>
                  <a:pt x="766" y="444"/>
                </a:lnTo>
                <a:lnTo>
                  <a:pt x="768" y="444"/>
                </a:lnTo>
                <a:lnTo>
                  <a:pt x="784" y="460"/>
                </a:lnTo>
                <a:lnTo>
                  <a:pt x="796" y="462"/>
                </a:lnTo>
                <a:lnTo>
                  <a:pt x="800" y="460"/>
                </a:lnTo>
                <a:lnTo>
                  <a:pt x="808" y="452"/>
                </a:lnTo>
                <a:lnTo>
                  <a:pt x="812" y="448"/>
                </a:lnTo>
                <a:lnTo>
                  <a:pt x="816" y="448"/>
                </a:lnTo>
                <a:lnTo>
                  <a:pt x="820" y="448"/>
                </a:lnTo>
                <a:lnTo>
                  <a:pt x="822" y="448"/>
                </a:lnTo>
                <a:lnTo>
                  <a:pt x="824" y="444"/>
                </a:lnTo>
                <a:lnTo>
                  <a:pt x="826" y="438"/>
                </a:lnTo>
                <a:lnTo>
                  <a:pt x="826" y="436"/>
                </a:lnTo>
                <a:lnTo>
                  <a:pt x="838" y="432"/>
                </a:lnTo>
                <a:lnTo>
                  <a:pt x="858" y="436"/>
                </a:lnTo>
                <a:lnTo>
                  <a:pt x="866" y="434"/>
                </a:lnTo>
                <a:lnTo>
                  <a:pt x="870" y="434"/>
                </a:lnTo>
                <a:lnTo>
                  <a:pt x="874" y="430"/>
                </a:lnTo>
                <a:lnTo>
                  <a:pt x="876" y="424"/>
                </a:lnTo>
                <a:lnTo>
                  <a:pt x="876" y="418"/>
                </a:lnTo>
                <a:lnTo>
                  <a:pt x="876" y="414"/>
                </a:lnTo>
                <a:lnTo>
                  <a:pt x="880" y="408"/>
                </a:lnTo>
                <a:lnTo>
                  <a:pt x="896" y="398"/>
                </a:lnTo>
                <a:lnTo>
                  <a:pt x="896" y="398"/>
                </a:lnTo>
                <a:lnTo>
                  <a:pt x="896" y="398"/>
                </a:lnTo>
                <a:lnTo>
                  <a:pt x="896" y="398"/>
                </a:lnTo>
                <a:lnTo>
                  <a:pt x="902" y="388"/>
                </a:lnTo>
                <a:lnTo>
                  <a:pt x="916" y="376"/>
                </a:lnTo>
                <a:lnTo>
                  <a:pt x="922" y="368"/>
                </a:lnTo>
                <a:lnTo>
                  <a:pt x="922" y="364"/>
                </a:lnTo>
                <a:lnTo>
                  <a:pt x="922" y="362"/>
                </a:lnTo>
                <a:lnTo>
                  <a:pt x="924" y="354"/>
                </a:lnTo>
                <a:lnTo>
                  <a:pt x="924" y="348"/>
                </a:lnTo>
                <a:lnTo>
                  <a:pt x="928" y="344"/>
                </a:lnTo>
                <a:lnTo>
                  <a:pt x="934" y="340"/>
                </a:lnTo>
                <a:lnTo>
                  <a:pt x="938" y="338"/>
                </a:lnTo>
                <a:lnTo>
                  <a:pt x="950" y="332"/>
                </a:lnTo>
                <a:lnTo>
                  <a:pt x="976" y="324"/>
                </a:lnTo>
                <a:lnTo>
                  <a:pt x="978" y="324"/>
                </a:lnTo>
                <a:lnTo>
                  <a:pt x="981" y="318"/>
                </a:lnTo>
                <a:lnTo>
                  <a:pt x="983" y="318"/>
                </a:lnTo>
                <a:lnTo>
                  <a:pt x="985" y="318"/>
                </a:lnTo>
                <a:lnTo>
                  <a:pt x="987" y="322"/>
                </a:lnTo>
                <a:lnTo>
                  <a:pt x="987" y="324"/>
                </a:lnTo>
                <a:lnTo>
                  <a:pt x="989" y="326"/>
                </a:lnTo>
                <a:lnTo>
                  <a:pt x="1001" y="332"/>
                </a:lnTo>
                <a:lnTo>
                  <a:pt x="1005" y="334"/>
                </a:lnTo>
                <a:lnTo>
                  <a:pt x="1013" y="330"/>
                </a:lnTo>
                <a:lnTo>
                  <a:pt x="1027" y="318"/>
                </a:lnTo>
                <a:lnTo>
                  <a:pt x="1035" y="314"/>
                </a:lnTo>
                <a:lnTo>
                  <a:pt x="1045" y="314"/>
                </a:lnTo>
                <a:lnTo>
                  <a:pt x="1047" y="314"/>
                </a:lnTo>
                <a:lnTo>
                  <a:pt x="1053" y="314"/>
                </a:lnTo>
                <a:lnTo>
                  <a:pt x="1067" y="320"/>
                </a:lnTo>
                <a:lnTo>
                  <a:pt x="1079" y="322"/>
                </a:lnTo>
                <a:lnTo>
                  <a:pt x="1083" y="322"/>
                </a:lnTo>
                <a:lnTo>
                  <a:pt x="1083" y="324"/>
                </a:lnTo>
                <a:lnTo>
                  <a:pt x="1085" y="332"/>
                </a:lnTo>
                <a:lnTo>
                  <a:pt x="1085" y="334"/>
                </a:lnTo>
                <a:lnTo>
                  <a:pt x="1087" y="334"/>
                </a:lnTo>
                <a:lnTo>
                  <a:pt x="1091" y="332"/>
                </a:lnTo>
                <a:lnTo>
                  <a:pt x="1099" y="332"/>
                </a:lnTo>
                <a:lnTo>
                  <a:pt x="1109" y="330"/>
                </a:lnTo>
                <a:lnTo>
                  <a:pt x="1113" y="330"/>
                </a:lnTo>
                <a:lnTo>
                  <a:pt x="1117" y="332"/>
                </a:lnTo>
                <a:lnTo>
                  <a:pt x="1125" y="338"/>
                </a:lnTo>
                <a:lnTo>
                  <a:pt x="1129" y="340"/>
                </a:lnTo>
                <a:lnTo>
                  <a:pt x="1141" y="340"/>
                </a:lnTo>
                <a:lnTo>
                  <a:pt x="1147" y="340"/>
                </a:lnTo>
                <a:lnTo>
                  <a:pt x="1153" y="338"/>
                </a:lnTo>
                <a:lnTo>
                  <a:pt x="1161" y="336"/>
                </a:lnTo>
                <a:lnTo>
                  <a:pt x="1167" y="336"/>
                </a:lnTo>
                <a:lnTo>
                  <a:pt x="1179" y="338"/>
                </a:lnTo>
                <a:lnTo>
                  <a:pt x="1189" y="338"/>
                </a:lnTo>
                <a:lnTo>
                  <a:pt x="1195" y="336"/>
                </a:lnTo>
                <a:lnTo>
                  <a:pt x="1197" y="336"/>
                </a:lnTo>
                <a:lnTo>
                  <a:pt x="1202" y="330"/>
                </a:lnTo>
                <a:lnTo>
                  <a:pt x="1208" y="320"/>
                </a:lnTo>
                <a:lnTo>
                  <a:pt x="1210" y="316"/>
                </a:lnTo>
                <a:lnTo>
                  <a:pt x="1210" y="312"/>
                </a:lnTo>
                <a:lnTo>
                  <a:pt x="1210" y="308"/>
                </a:lnTo>
                <a:lnTo>
                  <a:pt x="1218" y="306"/>
                </a:lnTo>
                <a:lnTo>
                  <a:pt x="1222" y="308"/>
                </a:lnTo>
                <a:lnTo>
                  <a:pt x="1222" y="308"/>
                </a:lnTo>
                <a:lnTo>
                  <a:pt x="1224" y="310"/>
                </a:lnTo>
                <a:lnTo>
                  <a:pt x="1226" y="314"/>
                </a:lnTo>
                <a:lnTo>
                  <a:pt x="1228" y="318"/>
                </a:lnTo>
                <a:lnTo>
                  <a:pt x="1236" y="326"/>
                </a:lnTo>
                <a:lnTo>
                  <a:pt x="1240" y="328"/>
                </a:lnTo>
                <a:lnTo>
                  <a:pt x="1244" y="324"/>
                </a:lnTo>
                <a:lnTo>
                  <a:pt x="1250" y="314"/>
                </a:lnTo>
                <a:lnTo>
                  <a:pt x="1254" y="294"/>
                </a:lnTo>
                <a:lnTo>
                  <a:pt x="1256" y="253"/>
                </a:lnTo>
                <a:lnTo>
                  <a:pt x="1256" y="253"/>
                </a:lnTo>
                <a:lnTo>
                  <a:pt x="1260" y="237"/>
                </a:lnTo>
                <a:lnTo>
                  <a:pt x="1264" y="233"/>
                </a:lnTo>
                <a:lnTo>
                  <a:pt x="1272" y="227"/>
                </a:lnTo>
                <a:lnTo>
                  <a:pt x="1278" y="227"/>
                </a:lnTo>
                <a:lnTo>
                  <a:pt x="1290" y="225"/>
                </a:lnTo>
                <a:lnTo>
                  <a:pt x="1326" y="227"/>
                </a:lnTo>
                <a:lnTo>
                  <a:pt x="1404" y="241"/>
                </a:lnTo>
                <a:lnTo>
                  <a:pt x="1420" y="239"/>
                </a:lnTo>
                <a:lnTo>
                  <a:pt x="1427" y="235"/>
                </a:lnTo>
                <a:lnTo>
                  <a:pt x="1431" y="233"/>
                </a:lnTo>
                <a:lnTo>
                  <a:pt x="1435" y="229"/>
                </a:lnTo>
                <a:lnTo>
                  <a:pt x="1437" y="225"/>
                </a:lnTo>
                <a:lnTo>
                  <a:pt x="1439" y="215"/>
                </a:lnTo>
                <a:lnTo>
                  <a:pt x="1439" y="211"/>
                </a:lnTo>
                <a:lnTo>
                  <a:pt x="1445" y="205"/>
                </a:lnTo>
                <a:lnTo>
                  <a:pt x="1453" y="201"/>
                </a:lnTo>
                <a:lnTo>
                  <a:pt x="1463" y="197"/>
                </a:lnTo>
                <a:lnTo>
                  <a:pt x="1471" y="195"/>
                </a:lnTo>
                <a:lnTo>
                  <a:pt x="1477" y="201"/>
                </a:lnTo>
                <a:lnTo>
                  <a:pt x="1481" y="207"/>
                </a:lnTo>
                <a:lnTo>
                  <a:pt x="1485" y="211"/>
                </a:lnTo>
                <a:lnTo>
                  <a:pt x="1493" y="211"/>
                </a:lnTo>
                <a:lnTo>
                  <a:pt x="1501" y="207"/>
                </a:lnTo>
                <a:lnTo>
                  <a:pt x="1513" y="197"/>
                </a:lnTo>
                <a:lnTo>
                  <a:pt x="1519" y="195"/>
                </a:lnTo>
                <a:lnTo>
                  <a:pt x="1559" y="197"/>
                </a:lnTo>
                <a:lnTo>
                  <a:pt x="1585" y="211"/>
                </a:lnTo>
                <a:lnTo>
                  <a:pt x="1597" y="211"/>
                </a:lnTo>
                <a:lnTo>
                  <a:pt x="1603" y="207"/>
                </a:lnTo>
                <a:lnTo>
                  <a:pt x="1603" y="207"/>
                </a:lnTo>
                <a:lnTo>
                  <a:pt x="1613" y="197"/>
                </a:lnTo>
                <a:lnTo>
                  <a:pt x="1621" y="195"/>
                </a:lnTo>
                <a:lnTo>
                  <a:pt x="1635" y="193"/>
                </a:lnTo>
                <a:lnTo>
                  <a:pt x="1646" y="197"/>
                </a:lnTo>
                <a:lnTo>
                  <a:pt x="1652" y="195"/>
                </a:lnTo>
                <a:lnTo>
                  <a:pt x="1662" y="181"/>
                </a:lnTo>
                <a:lnTo>
                  <a:pt x="1668" y="177"/>
                </a:lnTo>
                <a:lnTo>
                  <a:pt x="1674" y="177"/>
                </a:lnTo>
                <a:lnTo>
                  <a:pt x="1682" y="177"/>
                </a:lnTo>
                <a:lnTo>
                  <a:pt x="1690" y="175"/>
                </a:lnTo>
                <a:lnTo>
                  <a:pt x="1698" y="171"/>
                </a:lnTo>
                <a:lnTo>
                  <a:pt x="1708" y="163"/>
                </a:lnTo>
                <a:lnTo>
                  <a:pt x="1710" y="163"/>
                </a:lnTo>
                <a:lnTo>
                  <a:pt x="1730" y="175"/>
                </a:lnTo>
                <a:lnTo>
                  <a:pt x="1736" y="175"/>
                </a:lnTo>
                <a:lnTo>
                  <a:pt x="1742" y="169"/>
                </a:lnTo>
                <a:lnTo>
                  <a:pt x="1744" y="167"/>
                </a:lnTo>
                <a:lnTo>
                  <a:pt x="1746" y="167"/>
                </a:lnTo>
                <a:lnTo>
                  <a:pt x="1748" y="165"/>
                </a:lnTo>
                <a:lnTo>
                  <a:pt x="1750" y="161"/>
                </a:lnTo>
                <a:lnTo>
                  <a:pt x="1758" y="167"/>
                </a:lnTo>
                <a:lnTo>
                  <a:pt x="1762" y="169"/>
                </a:lnTo>
                <a:lnTo>
                  <a:pt x="1766" y="167"/>
                </a:lnTo>
                <a:lnTo>
                  <a:pt x="1770" y="163"/>
                </a:lnTo>
                <a:lnTo>
                  <a:pt x="1770" y="159"/>
                </a:lnTo>
                <a:lnTo>
                  <a:pt x="1768" y="147"/>
                </a:lnTo>
                <a:lnTo>
                  <a:pt x="1768" y="129"/>
                </a:lnTo>
                <a:lnTo>
                  <a:pt x="1778" y="125"/>
                </a:lnTo>
                <a:lnTo>
                  <a:pt x="1794" y="125"/>
                </a:lnTo>
                <a:lnTo>
                  <a:pt x="1806" y="129"/>
                </a:lnTo>
                <a:lnTo>
                  <a:pt x="1810" y="131"/>
                </a:lnTo>
                <a:lnTo>
                  <a:pt x="1812" y="135"/>
                </a:lnTo>
                <a:lnTo>
                  <a:pt x="1812" y="137"/>
                </a:lnTo>
                <a:lnTo>
                  <a:pt x="1816" y="137"/>
                </a:lnTo>
                <a:lnTo>
                  <a:pt x="1816" y="135"/>
                </a:lnTo>
                <a:lnTo>
                  <a:pt x="1818" y="127"/>
                </a:lnTo>
                <a:lnTo>
                  <a:pt x="1820" y="123"/>
                </a:lnTo>
                <a:lnTo>
                  <a:pt x="1826" y="119"/>
                </a:lnTo>
                <a:lnTo>
                  <a:pt x="1826" y="119"/>
                </a:lnTo>
                <a:lnTo>
                  <a:pt x="1832" y="113"/>
                </a:lnTo>
                <a:lnTo>
                  <a:pt x="1840" y="111"/>
                </a:lnTo>
                <a:lnTo>
                  <a:pt x="1848" y="109"/>
                </a:lnTo>
                <a:lnTo>
                  <a:pt x="1854" y="117"/>
                </a:lnTo>
                <a:lnTo>
                  <a:pt x="1862" y="121"/>
                </a:lnTo>
                <a:lnTo>
                  <a:pt x="1862" y="127"/>
                </a:lnTo>
                <a:lnTo>
                  <a:pt x="1860" y="131"/>
                </a:lnTo>
                <a:lnTo>
                  <a:pt x="1862" y="133"/>
                </a:lnTo>
                <a:lnTo>
                  <a:pt x="1866" y="135"/>
                </a:lnTo>
                <a:lnTo>
                  <a:pt x="1867" y="133"/>
                </a:lnTo>
                <a:lnTo>
                  <a:pt x="1869" y="133"/>
                </a:lnTo>
                <a:lnTo>
                  <a:pt x="1873" y="131"/>
                </a:lnTo>
                <a:lnTo>
                  <a:pt x="1883" y="133"/>
                </a:lnTo>
                <a:lnTo>
                  <a:pt x="1887" y="133"/>
                </a:lnTo>
                <a:lnTo>
                  <a:pt x="1899" y="129"/>
                </a:lnTo>
                <a:lnTo>
                  <a:pt x="1905" y="127"/>
                </a:lnTo>
                <a:lnTo>
                  <a:pt x="1915" y="129"/>
                </a:lnTo>
                <a:lnTo>
                  <a:pt x="1921" y="127"/>
                </a:lnTo>
                <a:lnTo>
                  <a:pt x="1927" y="117"/>
                </a:lnTo>
                <a:lnTo>
                  <a:pt x="1937" y="115"/>
                </a:lnTo>
                <a:lnTo>
                  <a:pt x="1947" y="111"/>
                </a:lnTo>
                <a:lnTo>
                  <a:pt x="1957" y="117"/>
                </a:lnTo>
                <a:lnTo>
                  <a:pt x="1961" y="131"/>
                </a:lnTo>
                <a:lnTo>
                  <a:pt x="1963" y="145"/>
                </a:lnTo>
                <a:lnTo>
                  <a:pt x="1963" y="149"/>
                </a:lnTo>
                <a:lnTo>
                  <a:pt x="1965" y="151"/>
                </a:lnTo>
                <a:lnTo>
                  <a:pt x="1967" y="153"/>
                </a:lnTo>
                <a:lnTo>
                  <a:pt x="1969" y="157"/>
                </a:lnTo>
                <a:lnTo>
                  <a:pt x="1971" y="159"/>
                </a:lnTo>
                <a:lnTo>
                  <a:pt x="1975" y="161"/>
                </a:lnTo>
                <a:lnTo>
                  <a:pt x="1977" y="163"/>
                </a:lnTo>
                <a:lnTo>
                  <a:pt x="1977" y="165"/>
                </a:lnTo>
                <a:lnTo>
                  <a:pt x="1975" y="171"/>
                </a:lnTo>
                <a:lnTo>
                  <a:pt x="1975" y="173"/>
                </a:lnTo>
                <a:lnTo>
                  <a:pt x="1983" y="179"/>
                </a:lnTo>
                <a:lnTo>
                  <a:pt x="1987" y="179"/>
                </a:lnTo>
                <a:lnTo>
                  <a:pt x="2001" y="179"/>
                </a:lnTo>
                <a:lnTo>
                  <a:pt x="1999" y="185"/>
                </a:lnTo>
                <a:lnTo>
                  <a:pt x="2007" y="185"/>
                </a:lnTo>
                <a:lnTo>
                  <a:pt x="2015" y="185"/>
                </a:lnTo>
                <a:lnTo>
                  <a:pt x="2023" y="189"/>
                </a:lnTo>
                <a:lnTo>
                  <a:pt x="2031" y="195"/>
                </a:lnTo>
                <a:lnTo>
                  <a:pt x="2045" y="213"/>
                </a:lnTo>
                <a:lnTo>
                  <a:pt x="2053" y="221"/>
                </a:lnTo>
                <a:lnTo>
                  <a:pt x="2061" y="221"/>
                </a:lnTo>
                <a:lnTo>
                  <a:pt x="2063" y="213"/>
                </a:lnTo>
                <a:lnTo>
                  <a:pt x="2063" y="205"/>
                </a:lnTo>
                <a:lnTo>
                  <a:pt x="2063" y="197"/>
                </a:lnTo>
                <a:lnTo>
                  <a:pt x="2079" y="195"/>
                </a:lnTo>
                <a:lnTo>
                  <a:pt x="2087" y="193"/>
                </a:lnTo>
                <a:lnTo>
                  <a:pt x="2090" y="191"/>
                </a:lnTo>
                <a:lnTo>
                  <a:pt x="2096" y="193"/>
                </a:lnTo>
                <a:lnTo>
                  <a:pt x="2108" y="199"/>
                </a:lnTo>
                <a:lnTo>
                  <a:pt x="2172" y="227"/>
                </a:lnTo>
                <a:lnTo>
                  <a:pt x="2178" y="225"/>
                </a:lnTo>
                <a:lnTo>
                  <a:pt x="2180" y="225"/>
                </a:lnTo>
                <a:lnTo>
                  <a:pt x="2182" y="227"/>
                </a:lnTo>
                <a:lnTo>
                  <a:pt x="2186" y="231"/>
                </a:lnTo>
                <a:lnTo>
                  <a:pt x="2186" y="233"/>
                </a:lnTo>
                <a:lnTo>
                  <a:pt x="2202" y="239"/>
                </a:lnTo>
                <a:lnTo>
                  <a:pt x="2202" y="241"/>
                </a:lnTo>
                <a:lnTo>
                  <a:pt x="2210" y="247"/>
                </a:lnTo>
                <a:lnTo>
                  <a:pt x="2228" y="269"/>
                </a:lnTo>
                <a:lnTo>
                  <a:pt x="2236" y="273"/>
                </a:lnTo>
                <a:lnTo>
                  <a:pt x="2244" y="275"/>
                </a:lnTo>
                <a:lnTo>
                  <a:pt x="2254" y="275"/>
                </a:lnTo>
                <a:lnTo>
                  <a:pt x="2319" y="251"/>
                </a:lnTo>
                <a:lnTo>
                  <a:pt x="2329" y="249"/>
                </a:lnTo>
                <a:lnTo>
                  <a:pt x="2333" y="251"/>
                </a:lnTo>
                <a:lnTo>
                  <a:pt x="2335" y="251"/>
                </a:lnTo>
                <a:lnTo>
                  <a:pt x="2339" y="251"/>
                </a:lnTo>
                <a:lnTo>
                  <a:pt x="2343" y="249"/>
                </a:lnTo>
                <a:lnTo>
                  <a:pt x="2347" y="245"/>
                </a:lnTo>
                <a:lnTo>
                  <a:pt x="2349" y="239"/>
                </a:lnTo>
                <a:lnTo>
                  <a:pt x="2351" y="235"/>
                </a:lnTo>
                <a:lnTo>
                  <a:pt x="2357" y="233"/>
                </a:lnTo>
                <a:lnTo>
                  <a:pt x="2391" y="235"/>
                </a:lnTo>
                <a:lnTo>
                  <a:pt x="2395" y="235"/>
                </a:lnTo>
                <a:lnTo>
                  <a:pt x="2403" y="241"/>
                </a:lnTo>
                <a:lnTo>
                  <a:pt x="2407" y="241"/>
                </a:lnTo>
                <a:lnTo>
                  <a:pt x="2411" y="241"/>
                </a:lnTo>
                <a:lnTo>
                  <a:pt x="2415" y="239"/>
                </a:lnTo>
                <a:lnTo>
                  <a:pt x="2417" y="235"/>
                </a:lnTo>
                <a:lnTo>
                  <a:pt x="2421" y="233"/>
                </a:lnTo>
                <a:lnTo>
                  <a:pt x="2427" y="231"/>
                </a:lnTo>
                <a:lnTo>
                  <a:pt x="2439" y="229"/>
                </a:lnTo>
                <a:lnTo>
                  <a:pt x="2455" y="219"/>
                </a:lnTo>
                <a:lnTo>
                  <a:pt x="2459" y="217"/>
                </a:lnTo>
                <a:lnTo>
                  <a:pt x="2467" y="221"/>
                </a:lnTo>
                <a:lnTo>
                  <a:pt x="2479" y="233"/>
                </a:lnTo>
                <a:lnTo>
                  <a:pt x="2487" y="235"/>
                </a:lnTo>
                <a:lnTo>
                  <a:pt x="2493" y="235"/>
                </a:lnTo>
                <a:lnTo>
                  <a:pt x="2501" y="229"/>
                </a:lnTo>
                <a:lnTo>
                  <a:pt x="2507" y="229"/>
                </a:lnTo>
                <a:lnTo>
                  <a:pt x="2513" y="231"/>
                </a:lnTo>
                <a:lnTo>
                  <a:pt x="2517" y="229"/>
                </a:lnTo>
                <a:lnTo>
                  <a:pt x="2525" y="225"/>
                </a:lnTo>
                <a:lnTo>
                  <a:pt x="2536" y="217"/>
                </a:lnTo>
                <a:lnTo>
                  <a:pt x="2540" y="215"/>
                </a:lnTo>
                <a:lnTo>
                  <a:pt x="2574" y="207"/>
                </a:lnTo>
                <a:lnTo>
                  <a:pt x="2576" y="207"/>
                </a:lnTo>
                <a:lnTo>
                  <a:pt x="2578" y="205"/>
                </a:lnTo>
                <a:lnTo>
                  <a:pt x="2584" y="199"/>
                </a:lnTo>
                <a:lnTo>
                  <a:pt x="2588" y="185"/>
                </a:lnTo>
                <a:lnTo>
                  <a:pt x="2594" y="171"/>
                </a:lnTo>
                <a:lnTo>
                  <a:pt x="2594" y="169"/>
                </a:lnTo>
                <a:lnTo>
                  <a:pt x="2598" y="167"/>
                </a:lnTo>
                <a:lnTo>
                  <a:pt x="2600" y="167"/>
                </a:lnTo>
                <a:lnTo>
                  <a:pt x="2600" y="163"/>
                </a:lnTo>
                <a:lnTo>
                  <a:pt x="2598" y="159"/>
                </a:lnTo>
                <a:lnTo>
                  <a:pt x="2594" y="153"/>
                </a:lnTo>
                <a:lnTo>
                  <a:pt x="2592" y="151"/>
                </a:lnTo>
                <a:lnTo>
                  <a:pt x="2588" y="143"/>
                </a:lnTo>
                <a:lnTo>
                  <a:pt x="2588" y="139"/>
                </a:lnTo>
                <a:lnTo>
                  <a:pt x="2592" y="135"/>
                </a:lnTo>
                <a:lnTo>
                  <a:pt x="2594" y="127"/>
                </a:lnTo>
                <a:lnTo>
                  <a:pt x="2594" y="121"/>
                </a:lnTo>
                <a:lnTo>
                  <a:pt x="2594" y="115"/>
                </a:lnTo>
                <a:lnTo>
                  <a:pt x="2590" y="109"/>
                </a:lnTo>
                <a:lnTo>
                  <a:pt x="2588" y="107"/>
                </a:lnTo>
                <a:lnTo>
                  <a:pt x="2582" y="105"/>
                </a:lnTo>
                <a:lnTo>
                  <a:pt x="2580" y="103"/>
                </a:lnTo>
                <a:lnTo>
                  <a:pt x="2580" y="101"/>
                </a:lnTo>
                <a:lnTo>
                  <a:pt x="2580" y="93"/>
                </a:lnTo>
                <a:lnTo>
                  <a:pt x="2580" y="89"/>
                </a:lnTo>
                <a:lnTo>
                  <a:pt x="2576" y="76"/>
                </a:lnTo>
                <a:lnTo>
                  <a:pt x="2574" y="72"/>
                </a:lnTo>
                <a:lnTo>
                  <a:pt x="2570" y="68"/>
                </a:lnTo>
                <a:lnTo>
                  <a:pt x="2566" y="66"/>
                </a:lnTo>
                <a:lnTo>
                  <a:pt x="2560" y="64"/>
                </a:lnTo>
                <a:lnTo>
                  <a:pt x="2554" y="62"/>
                </a:lnTo>
                <a:lnTo>
                  <a:pt x="2550" y="58"/>
                </a:lnTo>
                <a:lnTo>
                  <a:pt x="2548" y="56"/>
                </a:lnTo>
                <a:lnTo>
                  <a:pt x="2548" y="50"/>
                </a:lnTo>
                <a:lnTo>
                  <a:pt x="2546" y="42"/>
                </a:lnTo>
                <a:lnTo>
                  <a:pt x="2546" y="34"/>
                </a:lnTo>
                <a:lnTo>
                  <a:pt x="2548" y="28"/>
                </a:lnTo>
                <a:lnTo>
                  <a:pt x="2550" y="26"/>
                </a:lnTo>
                <a:lnTo>
                  <a:pt x="2552" y="24"/>
                </a:lnTo>
                <a:lnTo>
                  <a:pt x="2556" y="24"/>
                </a:lnTo>
                <a:lnTo>
                  <a:pt x="2558" y="22"/>
                </a:lnTo>
                <a:lnTo>
                  <a:pt x="2568" y="14"/>
                </a:lnTo>
                <a:lnTo>
                  <a:pt x="2580" y="10"/>
                </a:lnTo>
                <a:lnTo>
                  <a:pt x="2600" y="10"/>
                </a:lnTo>
                <a:lnTo>
                  <a:pt x="2608" y="0"/>
                </a:lnTo>
                <a:lnTo>
                  <a:pt x="2614" y="2"/>
                </a:lnTo>
                <a:lnTo>
                  <a:pt x="2618" y="4"/>
                </a:lnTo>
                <a:lnTo>
                  <a:pt x="2628" y="14"/>
                </a:lnTo>
                <a:lnTo>
                  <a:pt x="2634" y="20"/>
                </a:lnTo>
                <a:lnTo>
                  <a:pt x="2642" y="22"/>
                </a:lnTo>
                <a:lnTo>
                  <a:pt x="2656" y="20"/>
                </a:lnTo>
                <a:lnTo>
                  <a:pt x="2668" y="18"/>
                </a:lnTo>
                <a:lnTo>
                  <a:pt x="2674" y="20"/>
                </a:lnTo>
                <a:lnTo>
                  <a:pt x="2686" y="30"/>
                </a:lnTo>
                <a:lnTo>
                  <a:pt x="2700" y="32"/>
                </a:lnTo>
                <a:lnTo>
                  <a:pt x="2708" y="36"/>
                </a:lnTo>
                <a:lnTo>
                  <a:pt x="2714" y="38"/>
                </a:lnTo>
                <a:lnTo>
                  <a:pt x="2712" y="44"/>
                </a:lnTo>
                <a:lnTo>
                  <a:pt x="2710" y="52"/>
                </a:lnTo>
                <a:lnTo>
                  <a:pt x="2732" y="68"/>
                </a:lnTo>
                <a:lnTo>
                  <a:pt x="2750" y="76"/>
                </a:lnTo>
                <a:lnTo>
                  <a:pt x="2754" y="79"/>
                </a:lnTo>
                <a:lnTo>
                  <a:pt x="2761" y="68"/>
                </a:lnTo>
                <a:lnTo>
                  <a:pt x="2761" y="72"/>
                </a:lnTo>
                <a:lnTo>
                  <a:pt x="2761" y="76"/>
                </a:lnTo>
                <a:lnTo>
                  <a:pt x="2761" y="79"/>
                </a:lnTo>
                <a:lnTo>
                  <a:pt x="2763" y="81"/>
                </a:lnTo>
                <a:lnTo>
                  <a:pt x="2761" y="87"/>
                </a:lnTo>
                <a:lnTo>
                  <a:pt x="2763" y="101"/>
                </a:lnTo>
                <a:lnTo>
                  <a:pt x="2761" y="107"/>
                </a:lnTo>
                <a:lnTo>
                  <a:pt x="2765" y="115"/>
                </a:lnTo>
                <a:lnTo>
                  <a:pt x="2767" y="123"/>
                </a:lnTo>
                <a:lnTo>
                  <a:pt x="2771" y="143"/>
                </a:lnTo>
                <a:lnTo>
                  <a:pt x="2777" y="167"/>
                </a:lnTo>
                <a:lnTo>
                  <a:pt x="2779" y="177"/>
                </a:lnTo>
                <a:lnTo>
                  <a:pt x="2781" y="189"/>
                </a:lnTo>
                <a:lnTo>
                  <a:pt x="2779" y="199"/>
                </a:lnTo>
                <a:lnTo>
                  <a:pt x="2775" y="209"/>
                </a:lnTo>
                <a:lnTo>
                  <a:pt x="2771" y="215"/>
                </a:lnTo>
                <a:lnTo>
                  <a:pt x="2763" y="215"/>
                </a:lnTo>
                <a:lnTo>
                  <a:pt x="2755" y="213"/>
                </a:lnTo>
                <a:lnTo>
                  <a:pt x="2748" y="209"/>
                </a:lnTo>
                <a:lnTo>
                  <a:pt x="2744" y="205"/>
                </a:lnTo>
                <a:lnTo>
                  <a:pt x="2724" y="225"/>
                </a:lnTo>
                <a:lnTo>
                  <a:pt x="2720" y="227"/>
                </a:lnTo>
                <a:lnTo>
                  <a:pt x="2718" y="229"/>
                </a:lnTo>
                <a:lnTo>
                  <a:pt x="2718" y="231"/>
                </a:lnTo>
                <a:lnTo>
                  <a:pt x="2716" y="233"/>
                </a:lnTo>
                <a:lnTo>
                  <a:pt x="2706" y="241"/>
                </a:lnTo>
                <a:lnTo>
                  <a:pt x="2694" y="251"/>
                </a:lnTo>
                <a:lnTo>
                  <a:pt x="2688" y="255"/>
                </a:lnTo>
                <a:lnTo>
                  <a:pt x="2664" y="257"/>
                </a:lnTo>
                <a:lnTo>
                  <a:pt x="2660" y="261"/>
                </a:lnTo>
                <a:lnTo>
                  <a:pt x="2666" y="271"/>
                </a:lnTo>
                <a:lnTo>
                  <a:pt x="2662" y="283"/>
                </a:lnTo>
                <a:lnTo>
                  <a:pt x="2660" y="293"/>
                </a:lnTo>
                <a:lnTo>
                  <a:pt x="2662" y="300"/>
                </a:lnTo>
                <a:lnTo>
                  <a:pt x="2666" y="310"/>
                </a:lnTo>
                <a:lnTo>
                  <a:pt x="2660" y="320"/>
                </a:lnTo>
                <a:lnTo>
                  <a:pt x="2660" y="326"/>
                </a:lnTo>
                <a:lnTo>
                  <a:pt x="2666" y="326"/>
                </a:lnTo>
                <a:lnTo>
                  <a:pt x="2668" y="330"/>
                </a:lnTo>
                <a:lnTo>
                  <a:pt x="2662" y="342"/>
                </a:lnTo>
                <a:lnTo>
                  <a:pt x="2664" y="350"/>
                </a:lnTo>
                <a:lnTo>
                  <a:pt x="2670" y="362"/>
                </a:lnTo>
                <a:lnTo>
                  <a:pt x="2672" y="368"/>
                </a:lnTo>
                <a:lnTo>
                  <a:pt x="2684" y="372"/>
                </a:lnTo>
                <a:lnTo>
                  <a:pt x="2684" y="378"/>
                </a:lnTo>
                <a:lnTo>
                  <a:pt x="2682" y="384"/>
                </a:lnTo>
                <a:lnTo>
                  <a:pt x="2678" y="388"/>
                </a:lnTo>
                <a:lnTo>
                  <a:pt x="2672" y="388"/>
                </a:lnTo>
                <a:lnTo>
                  <a:pt x="2668" y="390"/>
                </a:lnTo>
                <a:lnTo>
                  <a:pt x="2668" y="394"/>
                </a:lnTo>
                <a:lnTo>
                  <a:pt x="2670" y="398"/>
                </a:lnTo>
                <a:lnTo>
                  <a:pt x="2674" y="404"/>
                </a:lnTo>
                <a:lnTo>
                  <a:pt x="2678" y="406"/>
                </a:lnTo>
                <a:lnTo>
                  <a:pt x="2678" y="406"/>
                </a:lnTo>
                <a:lnTo>
                  <a:pt x="2674" y="412"/>
                </a:lnTo>
                <a:lnTo>
                  <a:pt x="2670" y="416"/>
                </a:lnTo>
                <a:lnTo>
                  <a:pt x="2658" y="422"/>
                </a:lnTo>
                <a:lnTo>
                  <a:pt x="2654" y="428"/>
                </a:lnTo>
                <a:lnTo>
                  <a:pt x="2654" y="430"/>
                </a:lnTo>
                <a:lnTo>
                  <a:pt x="2658" y="434"/>
                </a:lnTo>
                <a:lnTo>
                  <a:pt x="2658" y="436"/>
                </a:lnTo>
                <a:lnTo>
                  <a:pt x="2652" y="438"/>
                </a:lnTo>
                <a:lnTo>
                  <a:pt x="2650" y="438"/>
                </a:lnTo>
                <a:lnTo>
                  <a:pt x="2646" y="436"/>
                </a:lnTo>
                <a:lnTo>
                  <a:pt x="2644" y="434"/>
                </a:lnTo>
                <a:lnTo>
                  <a:pt x="2642" y="432"/>
                </a:lnTo>
                <a:lnTo>
                  <a:pt x="2640" y="432"/>
                </a:lnTo>
                <a:lnTo>
                  <a:pt x="2638" y="442"/>
                </a:lnTo>
                <a:lnTo>
                  <a:pt x="2636" y="446"/>
                </a:lnTo>
                <a:lnTo>
                  <a:pt x="2632" y="450"/>
                </a:lnTo>
                <a:lnTo>
                  <a:pt x="2630" y="450"/>
                </a:lnTo>
                <a:lnTo>
                  <a:pt x="2630" y="448"/>
                </a:lnTo>
                <a:lnTo>
                  <a:pt x="2628" y="442"/>
                </a:lnTo>
                <a:lnTo>
                  <a:pt x="2628" y="448"/>
                </a:lnTo>
                <a:lnTo>
                  <a:pt x="2628" y="450"/>
                </a:lnTo>
                <a:lnTo>
                  <a:pt x="2626" y="452"/>
                </a:lnTo>
                <a:lnTo>
                  <a:pt x="2622" y="452"/>
                </a:lnTo>
                <a:lnTo>
                  <a:pt x="2622" y="456"/>
                </a:lnTo>
                <a:lnTo>
                  <a:pt x="2622" y="456"/>
                </a:lnTo>
                <a:lnTo>
                  <a:pt x="2624" y="456"/>
                </a:lnTo>
                <a:lnTo>
                  <a:pt x="2624" y="456"/>
                </a:lnTo>
                <a:lnTo>
                  <a:pt x="2620" y="458"/>
                </a:lnTo>
                <a:lnTo>
                  <a:pt x="2620" y="460"/>
                </a:lnTo>
                <a:lnTo>
                  <a:pt x="2620" y="464"/>
                </a:lnTo>
                <a:lnTo>
                  <a:pt x="2622" y="470"/>
                </a:lnTo>
                <a:lnTo>
                  <a:pt x="2602" y="488"/>
                </a:lnTo>
                <a:lnTo>
                  <a:pt x="2596" y="498"/>
                </a:lnTo>
                <a:lnTo>
                  <a:pt x="2592" y="511"/>
                </a:lnTo>
                <a:lnTo>
                  <a:pt x="2584" y="521"/>
                </a:lnTo>
                <a:lnTo>
                  <a:pt x="2572" y="529"/>
                </a:lnTo>
                <a:lnTo>
                  <a:pt x="2558" y="527"/>
                </a:lnTo>
                <a:lnTo>
                  <a:pt x="2558" y="525"/>
                </a:lnTo>
                <a:lnTo>
                  <a:pt x="2554" y="517"/>
                </a:lnTo>
                <a:lnTo>
                  <a:pt x="2552" y="507"/>
                </a:lnTo>
                <a:lnTo>
                  <a:pt x="2550" y="498"/>
                </a:lnTo>
                <a:lnTo>
                  <a:pt x="2542" y="494"/>
                </a:lnTo>
                <a:lnTo>
                  <a:pt x="2542" y="490"/>
                </a:lnTo>
                <a:lnTo>
                  <a:pt x="2546" y="490"/>
                </a:lnTo>
                <a:lnTo>
                  <a:pt x="2554" y="490"/>
                </a:lnTo>
                <a:lnTo>
                  <a:pt x="2560" y="488"/>
                </a:lnTo>
                <a:lnTo>
                  <a:pt x="2562" y="484"/>
                </a:lnTo>
                <a:lnTo>
                  <a:pt x="2560" y="480"/>
                </a:lnTo>
                <a:lnTo>
                  <a:pt x="2554" y="478"/>
                </a:lnTo>
                <a:lnTo>
                  <a:pt x="2548" y="482"/>
                </a:lnTo>
                <a:lnTo>
                  <a:pt x="2544" y="484"/>
                </a:lnTo>
                <a:lnTo>
                  <a:pt x="2542" y="480"/>
                </a:lnTo>
                <a:lnTo>
                  <a:pt x="2540" y="476"/>
                </a:lnTo>
                <a:lnTo>
                  <a:pt x="2538" y="476"/>
                </a:lnTo>
                <a:lnTo>
                  <a:pt x="2538" y="480"/>
                </a:lnTo>
                <a:lnTo>
                  <a:pt x="2540" y="482"/>
                </a:lnTo>
                <a:lnTo>
                  <a:pt x="2542" y="488"/>
                </a:lnTo>
                <a:lnTo>
                  <a:pt x="2538" y="488"/>
                </a:lnTo>
                <a:lnTo>
                  <a:pt x="2533" y="480"/>
                </a:lnTo>
                <a:lnTo>
                  <a:pt x="2521" y="474"/>
                </a:lnTo>
                <a:lnTo>
                  <a:pt x="2507" y="470"/>
                </a:lnTo>
                <a:lnTo>
                  <a:pt x="2499" y="474"/>
                </a:lnTo>
                <a:lnTo>
                  <a:pt x="2491" y="472"/>
                </a:lnTo>
                <a:lnTo>
                  <a:pt x="2471" y="472"/>
                </a:lnTo>
                <a:lnTo>
                  <a:pt x="2465" y="470"/>
                </a:lnTo>
                <a:lnTo>
                  <a:pt x="2461" y="468"/>
                </a:lnTo>
                <a:lnTo>
                  <a:pt x="2433" y="472"/>
                </a:lnTo>
                <a:lnTo>
                  <a:pt x="2417" y="468"/>
                </a:lnTo>
                <a:lnTo>
                  <a:pt x="2399" y="464"/>
                </a:lnTo>
                <a:lnTo>
                  <a:pt x="2383" y="460"/>
                </a:lnTo>
                <a:lnTo>
                  <a:pt x="2367" y="466"/>
                </a:lnTo>
                <a:lnTo>
                  <a:pt x="2365" y="466"/>
                </a:lnTo>
                <a:lnTo>
                  <a:pt x="2355" y="464"/>
                </a:lnTo>
                <a:lnTo>
                  <a:pt x="2347" y="460"/>
                </a:lnTo>
                <a:lnTo>
                  <a:pt x="2341" y="454"/>
                </a:lnTo>
                <a:lnTo>
                  <a:pt x="2335" y="450"/>
                </a:lnTo>
                <a:lnTo>
                  <a:pt x="2315" y="446"/>
                </a:lnTo>
                <a:lnTo>
                  <a:pt x="2310" y="446"/>
                </a:lnTo>
                <a:lnTo>
                  <a:pt x="2296" y="440"/>
                </a:lnTo>
                <a:lnTo>
                  <a:pt x="2278" y="428"/>
                </a:lnTo>
                <a:lnTo>
                  <a:pt x="2262" y="422"/>
                </a:lnTo>
                <a:lnTo>
                  <a:pt x="2248" y="436"/>
                </a:lnTo>
                <a:lnTo>
                  <a:pt x="2246" y="436"/>
                </a:lnTo>
                <a:lnTo>
                  <a:pt x="2246" y="434"/>
                </a:lnTo>
                <a:lnTo>
                  <a:pt x="2214" y="428"/>
                </a:lnTo>
                <a:lnTo>
                  <a:pt x="2206" y="424"/>
                </a:lnTo>
                <a:lnTo>
                  <a:pt x="2202" y="420"/>
                </a:lnTo>
                <a:lnTo>
                  <a:pt x="2198" y="420"/>
                </a:lnTo>
                <a:lnTo>
                  <a:pt x="2196" y="418"/>
                </a:lnTo>
                <a:lnTo>
                  <a:pt x="2196" y="412"/>
                </a:lnTo>
                <a:lnTo>
                  <a:pt x="2198" y="408"/>
                </a:lnTo>
                <a:lnTo>
                  <a:pt x="2202" y="404"/>
                </a:lnTo>
                <a:lnTo>
                  <a:pt x="2206" y="402"/>
                </a:lnTo>
                <a:lnTo>
                  <a:pt x="2210" y="400"/>
                </a:lnTo>
                <a:lnTo>
                  <a:pt x="2202" y="396"/>
                </a:lnTo>
                <a:lnTo>
                  <a:pt x="2198" y="394"/>
                </a:lnTo>
                <a:lnTo>
                  <a:pt x="2166" y="394"/>
                </a:lnTo>
                <a:lnTo>
                  <a:pt x="2158" y="396"/>
                </a:lnTo>
                <a:lnTo>
                  <a:pt x="2158" y="404"/>
                </a:lnTo>
                <a:lnTo>
                  <a:pt x="2150" y="412"/>
                </a:lnTo>
                <a:lnTo>
                  <a:pt x="2146" y="416"/>
                </a:lnTo>
                <a:lnTo>
                  <a:pt x="2140" y="416"/>
                </a:lnTo>
                <a:lnTo>
                  <a:pt x="2142" y="426"/>
                </a:lnTo>
                <a:lnTo>
                  <a:pt x="2140" y="430"/>
                </a:lnTo>
                <a:lnTo>
                  <a:pt x="2132" y="430"/>
                </a:lnTo>
                <a:lnTo>
                  <a:pt x="2126" y="430"/>
                </a:lnTo>
                <a:lnTo>
                  <a:pt x="2120" y="432"/>
                </a:lnTo>
                <a:lnTo>
                  <a:pt x="2108" y="440"/>
                </a:lnTo>
                <a:lnTo>
                  <a:pt x="2100" y="442"/>
                </a:lnTo>
                <a:lnTo>
                  <a:pt x="2090" y="450"/>
                </a:lnTo>
                <a:lnTo>
                  <a:pt x="2079" y="466"/>
                </a:lnTo>
                <a:lnTo>
                  <a:pt x="2067" y="478"/>
                </a:lnTo>
                <a:lnTo>
                  <a:pt x="2053" y="470"/>
                </a:lnTo>
                <a:lnTo>
                  <a:pt x="2037" y="478"/>
                </a:lnTo>
                <a:lnTo>
                  <a:pt x="2029" y="478"/>
                </a:lnTo>
                <a:lnTo>
                  <a:pt x="2023" y="474"/>
                </a:lnTo>
                <a:lnTo>
                  <a:pt x="2025" y="474"/>
                </a:lnTo>
                <a:lnTo>
                  <a:pt x="2025" y="474"/>
                </a:lnTo>
                <a:lnTo>
                  <a:pt x="2025" y="472"/>
                </a:lnTo>
                <a:lnTo>
                  <a:pt x="2011" y="464"/>
                </a:lnTo>
                <a:lnTo>
                  <a:pt x="2003" y="472"/>
                </a:lnTo>
                <a:lnTo>
                  <a:pt x="2001" y="474"/>
                </a:lnTo>
                <a:lnTo>
                  <a:pt x="1997" y="474"/>
                </a:lnTo>
                <a:lnTo>
                  <a:pt x="1995" y="466"/>
                </a:lnTo>
                <a:lnTo>
                  <a:pt x="1991" y="460"/>
                </a:lnTo>
                <a:lnTo>
                  <a:pt x="1985" y="454"/>
                </a:lnTo>
                <a:lnTo>
                  <a:pt x="1987" y="446"/>
                </a:lnTo>
                <a:lnTo>
                  <a:pt x="1981" y="444"/>
                </a:lnTo>
                <a:lnTo>
                  <a:pt x="1977" y="440"/>
                </a:lnTo>
                <a:lnTo>
                  <a:pt x="1973" y="434"/>
                </a:lnTo>
                <a:lnTo>
                  <a:pt x="1973" y="426"/>
                </a:lnTo>
                <a:lnTo>
                  <a:pt x="1953" y="424"/>
                </a:lnTo>
                <a:lnTo>
                  <a:pt x="1949" y="422"/>
                </a:lnTo>
                <a:lnTo>
                  <a:pt x="1945" y="424"/>
                </a:lnTo>
                <a:lnTo>
                  <a:pt x="1941" y="426"/>
                </a:lnTo>
                <a:lnTo>
                  <a:pt x="1935" y="426"/>
                </a:lnTo>
                <a:lnTo>
                  <a:pt x="1933" y="432"/>
                </a:lnTo>
                <a:lnTo>
                  <a:pt x="1925" y="430"/>
                </a:lnTo>
                <a:lnTo>
                  <a:pt x="1913" y="430"/>
                </a:lnTo>
                <a:lnTo>
                  <a:pt x="1903" y="436"/>
                </a:lnTo>
                <a:lnTo>
                  <a:pt x="1897" y="446"/>
                </a:lnTo>
                <a:lnTo>
                  <a:pt x="1879" y="462"/>
                </a:lnTo>
                <a:lnTo>
                  <a:pt x="1873" y="464"/>
                </a:lnTo>
                <a:lnTo>
                  <a:pt x="1877" y="470"/>
                </a:lnTo>
                <a:lnTo>
                  <a:pt x="1881" y="474"/>
                </a:lnTo>
                <a:lnTo>
                  <a:pt x="1881" y="478"/>
                </a:lnTo>
                <a:lnTo>
                  <a:pt x="1871" y="480"/>
                </a:lnTo>
                <a:lnTo>
                  <a:pt x="1871" y="482"/>
                </a:lnTo>
                <a:lnTo>
                  <a:pt x="1869" y="484"/>
                </a:lnTo>
                <a:lnTo>
                  <a:pt x="1871" y="488"/>
                </a:lnTo>
                <a:lnTo>
                  <a:pt x="1873" y="490"/>
                </a:lnTo>
                <a:lnTo>
                  <a:pt x="1881" y="490"/>
                </a:lnTo>
                <a:lnTo>
                  <a:pt x="1885" y="490"/>
                </a:lnTo>
                <a:lnTo>
                  <a:pt x="1834" y="519"/>
                </a:lnTo>
                <a:lnTo>
                  <a:pt x="1794" y="543"/>
                </a:lnTo>
                <a:lnTo>
                  <a:pt x="1780" y="547"/>
                </a:lnTo>
                <a:lnTo>
                  <a:pt x="1762" y="547"/>
                </a:lnTo>
                <a:lnTo>
                  <a:pt x="1744" y="541"/>
                </a:lnTo>
                <a:lnTo>
                  <a:pt x="1700" y="517"/>
                </a:lnTo>
                <a:lnTo>
                  <a:pt x="1692" y="515"/>
                </a:lnTo>
                <a:lnTo>
                  <a:pt x="1688" y="515"/>
                </a:lnTo>
                <a:lnTo>
                  <a:pt x="1674" y="517"/>
                </a:lnTo>
                <a:lnTo>
                  <a:pt x="1652" y="525"/>
                </a:lnTo>
                <a:lnTo>
                  <a:pt x="1645" y="531"/>
                </a:lnTo>
                <a:lnTo>
                  <a:pt x="1637" y="539"/>
                </a:lnTo>
                <a:lnTo>
                  <a:pt x="1631" y="547"/>
                </a:lnTo>
                <a:lnTo>
                  <a:pt x="1629" y="561"/>
                </a:lnTo>
                <a:lnTo>
                  <a:pt x="1633" y="573"/>
                </a:lnTo>
                <a:lnTo>
                  <a:pt x="1639" y="581"/>
                </a:lnTo>
                <a:lnTo>
                  <a:pt x="1648" y="583"/>
                </a:lnTo>
                <a:lnTo>
                  <a:pt x="1652" y="587"/>
                </a:lnTo>
                <a:lnTo>
                  <a:pt x="1660" y="597"/>
                </a:lnTo>
                <a:lnTo>
                  <a:pt x="1666" y="607"/>
                </a:lnTo>
                <a:lnTo>
                  <a:pt x="1668" y="617"/>
                </a:lnTo>
                <a:lnTo>
                  <a:pt x="1670" y="617"/>
                </a:lnTo>
                <a:lnTo>
                  <a:pt x="1684" y="629"/>
                </a:lnTo>
                <a:lnTo>
                  <a:pt x="1690" y="631"/>
                </a:lnTo>
                <a:lnTo>
                  <a:pt x="1696" y="631"/>
                </a:lnTo>
                <a:lnTo>
                  <a:pt x="1702" y="631"/>
                </a:lnTo>
                <a:lnTo>
                  <a:pt x="1706" y="629"/>
                </a:lnTo>
                <a:lnTo>
                  <a:pt x="1708" y="635"/>
                </a:lnTo>
                <a:lnTo>
                  <a:pt x="1716" y="643"/>
                </a:lnTo>
                <a:lnTo>
                  <a:pt x="1716" y="647"/>
                </a:lnTo>
                <a:lnTo>
                  <a:pt x="1714" y="649"/>
                </a:lnTo>
                <a:lnTo>
                  <a:pt x="1686" y="653"/>
                </a:lnTo>
                <a:lnTo>
                  <a:pt x="1680" y="659"/>
                </a:lnTo>
                <a:lnTo>
                  <a:pt x="1678" y="669"/>
                </a:lnTo>
                <a:lnTo>
                  <a:pt x="1682" y="683"/>
                </a:lnTo>
                <a:lnTo>
                  <a:pt x="1698" y="707"/>
                </a:lnTo>
                <a:lnTo>
                  <a:pt x="1702" y="711"/>
                </a:lnTo>
                <a:lnTo>
                  <a:pt x="1714" y="717"/>
                </a:lnTo>
                <a:lnTo>
                  <a:pt x="1716" y="721"/>
                </a:lnTo>
                <a:lnTo>
                  <a:pt x="1732" y="722"/>
                </a:lnTo>
                <a:lnTo>
                  <a:pt x="1736" y="724"/>
                </a:lnTo>
                <a:lnTo>
                  <a:pt x="1740" y="722"/>
                </a:lnTo>
                <a:lnTo>
                  <a:pt x="1752" y="721"/>
                </a:lnTo>
                <a:lnTo>
                  <a:pt x="1756" y="719"/>
                </a:lnTo>
                <a:lnTo>
                  <a:pt x="1756" y="713"/>
                </a:lnTo>
                <a:lnTo>
                  <a:pt x="1752" y="707"/>
                </a:lnTo>
                <a:lnTo>
                  <a:pt x="1746" y="697"/>
                </a:lnTo>
                <a:lnTo>
                  <a:pt x="1750" y="693"/>
                </a:lnTo>
                <a:lnTo>
                  <a:pt x="1746" y="689"/>
                </a:lnTo>
                <a:lnTo>
                  <a:pt x="1756" y="689"/>
                </a:lnTo>
                <a:lnTo>
                  <a:pt x="1762" y="697"/>
                </a:lnTo>
                <a:lnTo>
                  <a:pt x="1772" y="719"/>
                </a:lnTo>
                <a:lnTo>
                  <a:pt x="1776" y="724"/>
                </a:lnTo>
                <a:lnTo>
                  <a:pt x="1784" y="732"/>
                </a:lnTo>
                <a:lnTo>
                  <a:pt x="1794" y="736"/>
                </a:lnTo>
                <a:lnTo>
                  <a:pt x="1802" y="732"/>
                </a:lnTo>
                <a:lnTo>
                  <a:pt x="1806" y="734"/>
                </a:lnTo>
                <a:lnTo>
                  <a:pt x="1818" y="738"/>
                </a:lnTo>
                <a:lnTo>
                  <a:pt x="1822" y="738"/>
                </a:lnTo>
                <a:lnTo>
                  <a:pt x="1826" y="742"/>
                </a:lnTo>
                <a:lnTo>
                  <a:pt x="1830" y="752"/>
                </a:lnTo>
                <a:lnTo>
                  <a:pt x="1832" y="756"/>
                </a:lnTo>
                <a:lnTo>
                  <a:pt x="1844" y="756"/>
                </a:lnTo>
                <a:lnTo>
                  <a:pt x="1858" y="772"/>
                </a:lnTo>
                <a:lnTo>
                  <a:pt x="1877" y="802"/>
                </a:lnTo>
                <a:lnTo>
                  <a:pt x="1903" y="828"/>
                </a:lnTo>
                <a:lnTo>
                  <a:pt x="1907" y="842"/>
                </a:lnTo>
                <a:lnTo>
                  <a:pt x="1895" y="852"/>
                </a:lnTo>
                <a:lnTo>
                  <a:pt x="1877" y="856"/>
                </a:lnTo>
                <a:lnTo>
                  <a:pt x="1871" y="854"/>
                </a:lnTo>
                <a:lnTo>
                  <a:pt x="1867" y="848"/>
                </a:lnTo>
                <a:lnTo>
                  <a:pt x="1866" y="838"/>
                </a:lnTo>
                <a:lnTo>
                  <a:pt x="1860" y="832"/>
                </a:lnTo>
                <a:lnTo>
                  <a:pt x="1852" y="830"/>
                </a:lnTo>
                <a:lnTo>
                  <a:pt x="1846" y="824"/>
                </a:lnTo>
                <a:lnTo>
                  <a:pt x="1836" y="808"/>
                </a:lnTo>
                <a:lnTo>
                  <a:pt x="1828" y="792"/>
                </a:lnTo>
                <a:lnTo>
                  <a:pt x="1818" y="778"/>
                </a:lnTo>
                <a:lnTo>
                  <a:pt x="1802" y="770"/>
                </a:lnTo>
                <a:lnTo>
                  <a:pt x="1770" y="766"/>
                </a:lnTo>
                <a:lnTo>
                  <a:pt x="1758" y="760"/>
                </a:lnTo>
                <a:lnTo>
                  <a:pt x="1748" y="754"/>
                </a:lnTo>
                <a:lnTo>
                  <a:pt x="1734" y="738"/>
                </a:lnTo>
                <a:lnTo>
                  <a:pt x="1726" y="732"/>
                </a:lnTo>
                <a:lnTo>
                  <a:pt x="1720" y="730"/>
                </a:lnTo>
                <a:lnTo>
                  <a:pt x="1704" y="732"/>
                </a:lnTo>
                <a:lnTo>
                  <a:pt x="1690" y="728"/>
                </a:lnTo>
                <a:lnTo>
                  <a:pt x="1684" y="728"/>
                </a:lnTo>
                <a:lnTo>
                  <a:pt x="1664" y="738"/>
                </a:lnTo>
                <a:lnTo>
                  <a:pt x="1654" y="740"/>
                </a:lnTo>
                <a:lnTo>
                  <a:pt x="1645" y="736"/>
                </a:lnTo>
                <a:lnTo>
                  <a:pt x="1643" y="738"/>
                </a:lnTo>
                <a:lnTo>
                  <a:pt x="1641" y="742"/>
                </a:lnTo>
                <a:lnTo>
                  <a:pt x="1639" y="742"/>
                </a:lnTo>
                <a:lnTo>
                  <a:pt x="1631" y="752"/>
                </a:lnTo>
                <a:lnTo>
                  <a:pt x="1629" y="762"/>
                </a:lnTo>
                <a:lnTo>
                  <a:pt x="1631" y="770"/>
                </a:lnTo>
                <a:lnTo>
                  <a:pt x="1637" y="786"/>
                </a:lnTo>
                <a:lnTo>
                  <a:pt x="1639" y="790"/>
                </a:lnTo>
                <a:lnTo>
                  <a:pt x="1641" y="792"/>
                </a:lnTo>
                <a:lnTo>
                  <a:pt x="1654" y="802"/>
                </a:lnTo>
                <a:lnTo>
                  <a:pt x="1656" y="810"/>
                </a:lnTo>
                <a:lnTo>
                  <a:pt x="1662" y="816"/>
                </a:lnTo>
                <a:lnTo>
                  <a:pt x="1668" y="820"/>
                </a:lnTo>
                <a:lnTo>
                  <a:pt x="1670" y="820"/>
                </a:lnTo>
                <a:lnTo>
                  <a:pt x="1698" y="832"/>
                </a:lnTo>
                <a:lnTo>
                  <a:pt x="1702" y="830"/>
                </a:lnTo>
                <a:lnTo>
                  <a:pt x="1710" y="834"/>
                </a:lnTo>
                <a:lnTo>
                  <a:pt x="1716" y="838"/>
                </a:lnTo>
                <a:lnTo>
                  <a:pt x="1722" y="844"/>
                </a:lnTo>
                <a:lnTo>
                  <a:pt x="1728" y="848"/>
                </a:lnTo>
                <a:lnTo>
                  <a:pt x="1744" y="854"/>
                </a:lnTo>
                <a:lnTo>
                  <a:pt x="1748" y="860"/>
                </a:lnTo>
                <a:lnTo>
                  <a:pt x="1746" y="866"/>
                </a:lnTo>
                <a:lnTo>
                  <a:pt x="1742" y="870"/>
                </a:lnTo>
                <a:lnTo>
                  <a:pt x="1742" y="876"/>
                </a:lnTo>
                <a:lnTo>
                  <a:pt x="1744" y="878"/>
                </a:lnTo>
                <a:lnTo>
                  <a:pt x="1752" y="884"/>
                </a:lnTo>
                <a:lnTo>
                  <a:pt x="1752" y="888"/>
                </a:lnTo>
                <a:lnTo>
                  <a:pt x="1752" y="892"/>
                </a:lnTo>
                <a:lnTo>
                  <a:pt x="1748" y="892"/>
                </a:lnTo>
                <a:lnTo>
                  <a:pt x="1746" y="892"/>
                </a:lnTo>
                <a:lnTo>
                  <a:pt x="1744" y="894"/>
                </a:lnTo>
                <a:lnTo>
                  <a:pt x="1746" y="900"/>
                </a:lnTo>
                <a:lnTo>
                  <a:pt x="1748" y="902"/>
                </a:lnTo>
                <a:lnTo>
                  <a:pt x="1752" y="902"/>
                </a:lnTo>
                <a:lnTo>
                  <a:pt x="1756" y="900"/>
                </a:lnTo>
                <a:lnTo>
                  <a:pt x="1756" y="904"/>
                </a:lnTo>
                <a:lnTo>
                  <a:pt x="1756" y="908"/>
                </a:lnTo>
                <a:lnTo>
                  <a:pt x="1758" y="912"/>
                </a:lnTo>
                <a:lnTo>
                  <a:pt x="1758" y="914"/>
                </a:lnTo>
                <a:lnTo>
                  <a:pt x="1748" y="924"/>
                </a:lnTo>
                <a:lnTo>
                  <a:pt x="1746" y="928"/>
                </a:lnTo>
                <a:lnTo>
                  <a:pt x="1750" y="932"/>
                </a:lnTo>
                <a:lnTo>
                  <a:pt x="1750" y="935"/>
                </a:lnTo>
                <a:lnTo>
                  <a:pt x="1742" y="935"/>
                </a:lnTo>
                <a:lnTo>
                  <a:pt x="1740" y="937"/>
                </a:lnTo>
                <a:lnTo>
                  <a:pt x="1740" y="941"/>
                </a:lnTo>
                <a:lnTo>
                  <a:pt x="1748" y="941"/>
                </a:lnTo>
                <a:lnTo>
                  <a:pt x="1748" y="945"/>
                </a:lnTo>
                <a:lnTo>
                  <a:pt x="1728" y="947"/>
                </a:lnTo>
                <a:lnTo>
                  <a:pt x="1720" y="945"/>
                </a:lnTo>
                <a:lnTo>
                  <a:pt x="1720" y="939"/>
                </a:lnTo>
                <a:lnTo>
                  <a:pt x="1720" y="935"/>
                </a:lnTo>
                <a:lnTo>
                  <a:pt x="1718" y="935"/>
                </a:lnTo>
                <a:lnTo>
                  <a:pt x="1714" y="937"/>
                </a:lnTo>
                <a:lnTo>
                  <a:pt x="1712" y="937"/>
                </a:lnTo>
                <a:lnTo>
                  <a:pt x="1710" y="934"/>
                </a:lnTo>
                <a:lnTo>
                  <a:pt x="1712" y="928"/>
                </a:lnTo>
                <a:lnTo>
                  <a:pt x="1698" y="920"/>
                </a:lnTo>
                <a:lnTo>
                  <a:pt x="1696" y="920"/>
                </a:lnTo>
                <a:lnTo>
                  <a:pt x="1694" y="914"/>
                </a:lnTo>
                <a:lnTo>
                  <a:pt x="1688" y="910"/>
                </a:lnTo>
                <a:lnTo>
                  <a:pt x="1684" y="908"/>
                </a:lnTo>
                <a:lnTo>
                  <a:pt x="1680" y="912"/>
                </a:lnTo>
                <a:lnTo>
                  <a:pt x="1680" y="914"/>
                </a:lnTo>
                <a:lnTo>
                  <a:pt x="1682" y="918"/>
                </a:lnTo>
                <a:lnTo>
                  <a:pt x="1666" y="894"/>
                </a:lnTo>
                <a:lnTo>
                  <a:pt x="1664" y="888"/>
                </a:lnTo>
                <a:lnTo>
                  <a:pt x="1668" y="878"/>
                </a:lnTo>
                <a:lnTo>
                  <a:pt x="1668" y="874"/>
                </a:lnTo>
                <a:lnTo>
                  <a:pt x="1666" y="872"/>
                </a:lnTo>
                <a:lnTo>
                  <a:pt x="1662" y="870"/>
                </a:lnTo>
                <a:lnTo>
                  <a:pt x="1660" y="866"/>
                </a:lnTo>
                <a:lnTo>
                  <a:pt x="1658" y="860"/>
                </a:lnTo>
                <a:lnTo>
                  <a:pt x="1656" y="856"/>
                </a:lnTo>
                <a:lnTo>
                  <a:pt x="1623" y="808"/>
                </a:lnTo>
                <a:lnTo>
                  <a:pt x="1609" y="800"/>
                </a:lnTo>
                <a:lnTo>
                  <a:pt x="1601" y="798"/>
                </a:lnTo>
                <a:lnTo>
                  <a:pt x="1567" y="794"/>
                </a:lnTo>
                <a:lnTo>
                  <a:pt x="1545" y="782"/>
                </a:lnTo>
                <a:lnTo>
                  <a:pt x="1527" y="776"/>
                </a:lnTo>
                <a:lnTo>
                  <a:pt x="1511" y="778"/>
                </a:lnTo>
                <a:lnTo>
                  <a:pt x="1497" y="786"/>
                </a:lnTo>
                <a:lnTo>
                  <a:pt x="1487" y="804"/>
                </a:lnTo>
                <a:lnTo>
                  <a:pt x="1487" y="814"/>
                </a:lnTo>
                <a:lnTo>
                  <a:pt x="1489" y="822"/>
                </a:lnTo>
                <a:lnTo>
                  <a:pt x="1493" y="830"/>
                </a:lnTo>
                <a:lnTo>
                  <a:pt x="1495" y="840"/>
                </a:lnTo>
                <a:lnTo>
                  <a:pt x="1497" y="844"/>
                </a:lnTo>
                <a:lnTo>
                  <a:pt x="1501" y="846"/>
                </a:lnTo>
                <a:lnTo>
                  <a:pt x="1509" y="846"/>
                </a:lnTo>
                <a:lnTo>
                  <a:pt x="1511" y="848"/>
                </a:lnTo>
                <a:lnTo>
                  <a:pt x="1515" y="850"/>
                </a:lnTo>
                <a:lnTo>
                  <a:pt x="1517" y="856"/>
                </a:lnTo>
                <a:lnTo>
                  <a:pt x="1539" y="888"/>
                </a:lnTo>
                <a:lnTo>
                  <a:pt x="1551" y="900"/>
                </a:lnTo>
                <a:lnTo>
                  <a:pt x="1593" y="924"/>
                </a:lnTo>
                <a:lnTo>
                  <a:pt x="1619" y="930"/>
                </a:lnTo>
                <a:lnTo>
                  <a:pt x="1621" y="932"/>
                </a:lnTo>
                <a:lnTo>
                  <a:pt x="1621" y="937"/>
                </a:lnTo>
                <a:lnTo>
                  <a:pt x="1623" y="941"/>
                </a:lnTo>
                <a:lnTo>
                  <a:pt x="1625" y="949"/>
                </a:lnTo>
                <a:lnTo>
                  <a:pt x="1631" y="953"/>
                </a:lnTo>
                <a:lnTo>
                  <a:pt x="1637" y="955"/>
                </a:lnTo>
                <a:lnTo>
                  <a:pt x="1645" y="957"/>
                </a:lnTo>
                <a:lnTo>
                  <a:pt x="1650" y="957"/>
                </a:lnTo>
                <a:lnTo>
                  <a:pt x="1648" y="961"/>
                </a:lnTo>
                <a:lnTo>
                  <a:pt x="1641" y="965"/>
                </a:lnTo>
                <a:lnTo>
                  <a:pt x="1633" y="967"/>
                </a:lnTo>
                <a:lnTo>
                  <a:pt x="1599" y="961"/>
                </a:lnTo>
                <a:lnTo>
                  <a:pt x="1539" y="937"/>
                </a:lnTo>
                <a:lnTo>
                  <a:pt x="1531" y="935"/>
                </a:lnTo>
                <a:lnTo>
                  <a:pt x="1501" y="939"/>
                </a:lnTo>
                <a:lnTo>
                  <a:pt x="1495" y="941"/>
                </a:lnTo>
                <a:lnTo>
                  <a:pt x="1497" y="935"/>
                </a:lnTo>
                <a:lnTo>
                  <a:pt x="1503" y="926"/>
                </a:lnTo>
                <a:lnTo>
                  <a:pt x="1503" y="920"/>
                </a:lnTo>
                <a:lnTo>
                  <a:pt x="1503" y="916"/>
                </a:lnTo>
                <a:lnTo>
                  <a:pt x="1497" y="908"/>
                </a:lnTo>
                <a:lnTo>
                  <a:pt x="1495" y="906"/>
                </a:lnTo>
                <a:lnTo>
                  <a:pt x="1493" y="892"/>
                </a:lnTo>
                <a:lnTo>
                  <a:pt x="1485" y="884"/>
                </a:lnTo>
                <a:lnTo>
                  <a:pt x="1479" y="876"/>
                </a:lnTo>
                <a:lnTo>
                  <a:pt x="1473" y="868"/>
                </a:lnTo>
                <a:lnTo>
                  <a:pt x="1479" y="850"/>
                </a:lnTo>
                <a:lnTo>
                  <a:pt x="1481" y="830"/>
                </a:lnTo>
                <a:lnTo>
                  <a:pt x="1479" y="812"/>
                </a:lnTo>
                <a:lnTo>
                  <a:pt x="1471" y="800"/>
                </a:lnTo>
                <a:lnTo>
                  <a:pt x="1455" y="790"/>
                </a:lnTo>
                <a:lnTo>
                  <a:pt x="1447" y="786"/>
                </a:lnTo>
                <a:lnTo>
                  <a:pt x="1431" y="784"/>
                </a:lnTo>
                <a:lnTo>
                  <a:pt x="1425" y="778"/>
                </a:lnTo>
                <a:lnTo>
                  <a:pt x="1420" y="776"/>
                </a:lnTo>
                <a:lnTo>
                  <a:pt x="1412" y="778"/>
                </a:lnTo>
                <a:lnTo>
                  <a:pt x="1392" y="762"/>
                </a:lnTo>
                <a:lnTo>
                  <a:pt x="1388" y="762"/>
                </a:lnTo>
                <a:lnTo>
                  <a:pt x="1384" y="758"/>
                </a:lnTo>
                <a:lnTo>
                  <a:pt x="1374" y="756"/>
                </a:lnTo>
                <a:lnTo>
                  <a:pt x="1364" y="752"/>
                </a:lnTo>
                <a:lnTo>
                  <a:pt x="1358" y="738"/>
                </a:lnTo>
                <a:lnTo>
                  <a:pt x="1340" y="724"/>
                </a:lnTo>
                <a:lnTo>
                  <a:pt x="1332" y="721"/>
                </a:lnTo>
                <a:lnTo>
                  <a:pt x="1324" y="719"/>
                </a:lnTo>
                <a:lnTo>
                  <a:pt x="1310" y="721"/>
                </a:lnTo>
                <a:lnTo>
                  <a:pt x="1312" y="713"/>
                </a:lnTo>
                <a:lnTo>
                  <a:pt x="1310" y="703"/>
                </a:lnTo>
                <a:lnTo>
                  <a:pt x="1298" y="689"/>
                </a:lnTo>
                <a:lnTo>
                  <a:pt x="1300" y="687"/>
                </a:lnTo>
                <a:lnTo>
                  <a:pt x="1300" y="687"/>
                </a:lnTo>
                <a:lnTo>
                  <a:pt x="1300" y="687"/>
                </a:lnTo>
                <a:lnTo>
                  <a:pt x="1300" y="685"/>
                </a:lnTo>
                <a:lnTo>
                  <a:pt x="1286" y="669"/>
                </a:lnTo>
                <a:lnTo>
                  <a:pt x="1282" y="659"/>
                </a:lnTo>
                <a:lnTo>
                  <a:pt x="1292" y="657"/>
                </a:lnTo>
                <a:lnTo>
                  <a:pt x="1318" y="655"/>
                </a:lnTo>
                <a:lnTo>
                  <a:pt x="1330" y="653"/>
                </a:lnTo>
                <a:lnTo>
                  <a:pt x="1336" y="647"/>
                </a:lnTo>
                <a:lnTo>
                  <a:pt x="1340" y="643"/>
                </a:lnTo>
                <a:lnTo>
                  <a:pt x="1344" y="639"/>
                </a:lnTo>
                <a:lnTo>
                  <a:pt x="1348" y="635"/>
                </a:lnTo>
                <a:lnTo>
                  <a:pt x="1346" y="625"/>
                </a:lnTo>
                <a:lnTo>
                  <a:pt x="1336" y="619"/>
                </a:lnTo>
                <a:lnTo>
                  <a:pt x="1334" y="617"/>
                </a:lnTo>
                <a:lnTo>
                  <a:pt x="1332" y="615"/>
                </a:lnTo>
                <a:lnTo>
                  <a:pt x="1332" y="613"/>
                </a:lnTo>
                <a:lnTo>
                  <a:pt x="1334" y="607"/>
                </a:lnTo>
                <a:lnTo>
                  <a:pt x="1328" y="593"/>
                </a:lnTo>
                <a:lnTo>
                  <a:pt x="1318" y="585"/>
                </a:lnTo>
                <a:lnTo>
                  <a:pt x="1308" y="585"/>
                </a:lnTo>
                <a:lnTo>
                  <a:pt x="1296" y="589"/>
                </a:lnTo>
                <a:lnTo>
                  <a:pt x="1300" y="599"/>
                </a:lnTo>
                <a:lnTo>
                  <a:pt x="1298" y="607"/>
                </a:lnTo>
                <a:lnTo>
                  <a:pt x="1296" y="613"/>
                </a:lnTo>
                <a:lnTo>
                  <a:pt x="1290" y="617"/>
                </a:lnTo>
                <a:lnTo>
                  <a:pt x="1284" y="621"/>
                </a:lnTo>
                <a:lnTo>
                  <a:pt x="1280" y="623"/>
                </a:lnTo>
                <a:lnTo>
                  <a:pt x="1282" y="625"/>
                </a:lnTo>
                <a:lnTo>
                  <a:pt x="1272" y="625"/>
                </a:lnTo>
                <a:lnTo>
                  <a:pt x="1270" y="623"/>
                </a:lnTo>
                <a:lnTo>
                  <a:pt x="1266" y="621"/>
                </a:lnTo>
                <a:lnTo>
                  <a:pt x="1258" y="625"/>
                </a:lnTo>
                <a:lnTo>
                  <a:pt x="1254" y="631"/>
                </a:lnTo>
                <a:lnTo>
                  <a:pt x="1252" y="639"/>
                </a:lnTo>
                <a:lnTo>
                  <a:pt x="1254" y="649"/>
                </a:lnTo>
                <a:lnTo>
                  <a:pt x="1252" y="649"/>
                </a:lnTo>
                <a:lnTo>
                  <a:pt x="1250" y="645"/>
                </a:lnTo>
                <a:lnTo>
                  <a:pt x="1250" y="653"/>
                </a:lnTo>
                <a:lnTo>
                  <a:pt x="1246" y="653"/>
                </a:lnTo>
                <a:lnTo>
                  <a:pt x="1246" y="649"/>
                </a:lnTo>
                <a:lnTo>
                  <a:pt x="1244" y="649"/>
                </a:lnTo>
                <a:lnTo>
                  <a:pt x="1242" y="655"/>
                </a:lnTo>
                <a:lnTo>
                  <a:pt x="1240" y="655"/>
                </a:lnTo>
                <a:lnTo>
                  <a:pt x="1234" y="651"/>
                </a:lnTo>
                <a:lnTo>
                  <a:pt x="1230" y="649"/>
                </a:lnTo>
                <a:lnTo>
                  <a:pt x="1230" y="645"/>
                </a:lnTo>
                <a:lnTo>
                  <a:pt x="1224" y="647"/>
                </a:lnTo>
                <a:lnTo>
                  <a:pt x="1218" y="651"/>
                </a:lnTo>
                <a:lnTo>
                  <a:pt x="1218" y="657"/>
                </a:lnTo>
                <a:lnTo>
                  <a:pt x="1224" y="663"/>
                </a:lnTo>
                <a:lnTo>
                  <a:pt x="1220" y="663"/>
                </a:lnTo>
                <a:lnTo>
                  <a:pt x="1218" y="663"/>
                </a:lnTo>
                <a:lnTo>
                  <a:pt x="1216" y="667"/>
                </a:lnTo>
                <a:lnTo>
                  <a:pt x="1216" y="671"/>
                </a:lnTo>
                <a:lnTo>
                  <a:pt x="1214" y="675"/>
                </a:lnTo>
                <a:lnTo>
                  <a:pt x="1212" y="673"/>
                </a:lnTo>
                <a:lnTo>
                  <a:pt x="1206" y="669"/>
                </a:lnTo>
                <a:lnTo>
                  <a:pt x="1197" y="669"/>
                </a:lnTo>
                <a:lnTo>
                  <a:pt x="1191" y="671"/>
                </a:lnTo>
                <a:lnTo>
                  <a:pt x="1187" y="677"/>
                </a:lnTo>
                <a:lnTo>
                  <a:pt x="1193" y="681"/>
                </a:lnTo>
                <a:lnTo>
                  <a:pt x="1197" y="689"/>
                </a:lnTo>
                <a:lnTo>
                  <a:pt x="1199" y="697"/>
                </a:lnTo>
                <a:lnTo>
                  <a:pt x="1197" y="705"/>
                </a:lnTo>
                <a:lnTo>
                  <a:pt x="1202" y="709"/>
                </a:lnTo>
                <a:lnTo>
                  <a:pt x="1206" y="715"/>
                </a:lnTo>
                <a:lnTo>
                  <a:pt x="1210" y="721"/>
                </a:lnTo>
                <a:lnTo>
                  <a:pt x="1218" y="722"/>
                </a:lnTo>
                <a:lnTo>
                  <a:pt x="1218" y="728"/>
                </a:lnTo>
                <a:lnTo>
                  <a:pt x="1212" y="740"/>
                </a:lnTo>
                <a:lnTo>
                  <a:pt x="1202" y="758"/>
                </a:lnTo>
                <a:lnTo>
                  <a:pt x="1191" y="794"/>
                </a:lnTo>
                <a:lnTo>
                  <a:pt x="1191" y="800"/>
                </a:lnTo>
                <a:lnTo>
                  <a:pt x="1175" y="832"/>
                </a:lnTo>
                <a:lnTo>
                  <a:pt x="1173" y="844"/>
                </a:lnTo>
                <a:lnTo>
                  <a:pt x="1177" y="854"/>
                </a:lnTo>
                <a:lnTo>
                  <a:pt x="1181" y="862"/>
                </a:lnTo>
                <a:lnTo>
                  <a:pt x="1183" y="874"/>
                </a:lnTo>
                <a:lnTo>
                  <a:pt x="1181" y="886"/>
                </a:lnTo>
                <a:lnTo>
                  <a:pt x="1181" y="892"/>
                </a:lnTo>
                <a:lnTo>
                  <a:pt x="1187" y="894"/>
                </a:lnTo>
                <a:lnTo>
                  <a:pt x="1187" y="896"/>
                </a:lnTo>
                <a:lnTo>
                  <a:pt x="1193" y="912"/>
                </a:lnTo>
                <a:lnTo>
                  <a:pt x="1212" y="930"/>
                </a:lnTo>
                <a:lnTo>
                  <a:pt x="1216" y="932"/>
                </a:lnTo>
                <a:lnTo>
                  <a:pt x="1218" y="934"/>
                </a:lnTo>
                <a:lnTo>
                  <a:pt x="1228" y="935"/>
                </a:lnTo>
                <a:lnTo>
                  <a:pt x="1230" y="937"/>
                </a:lnTo>
                <a:lnTo>
                  <a:pt x="1230" y="939"/>
                </a:lnTo>
                <a:lnTo>
                  <a:pt x="1234" y="939"/>
                </a:lnTo>
                <a:lnTo>
                  <a:pt x="1236" y="941"/>
                </a:lnTo>
                <a:lnTo>
                  <a:pt x="1234" y="951"/>
                </a:lnTo>
                <a:lnTo>
                  <a:pt x="1236" y="953"/>
                </a:lnTo>
                <a:lnTo>
                  <a:pt x="1236" y="953"/>
                </a:lnTo>
                <a:lnTo>
                  <a:pt x="1240" y="973"/>
                </a:lnTo>
                <a:lnTo>
                  <a:pt x="1242" y="979"/>
                </a:lnTo>
                <a:lnTo>
                  <a:pt x="1248" y="985"/>
                </a:lnTo>
                <a:lnTo>
                  <a:pt x="1262" y="997"/>
                </a:lnTo>
                <a:lnTo>
                  <a:pt x="1272" y="1003"/>
                </a:lnTo>
                <a:lnTo>
                  <a:pt x="1276" y="1009"/>
                </a:lnTo>
                <a:lnTo>
                  <a:pt x="1286" y="1023"/>
                </a:lnTo>
                <a:lnTo>
                  <a:pt x="1290" y="1029"/>
                </a:lnTo>
                <a:lnTo>
                  <a:pt x="1294" y="1039"/>
                </a:lnTo>
                <a:lnTo>
                  <a:pt x="1296" y="1049"/>
                </a:lnTo>
                <a:lnTo>
                  <a:pt x="1298" y="1059"/>
                </a:lnTo>
                <a:lnTo>
                  <a:pt x="1298" y="1067"/>
                </a:lnTo>
                <a:lnTo>
                  <a:pt x="1310" y="1097"/>
                </a:lnTo>
                <a:lnTo>
                  <a:pt x="1320" y="1129"/>
                </a:lnTo>
                <a:lnTo>
                  <a:pt x="1326" y="1139"/>
                </a:lnTo>
                <a:lnTo>
                  <a:pt x="1330" y="1145"/>
                </a:lnTo>
                <a:lnTo>
                  <a:pt x="1352" y="1158"/>
                </a:lnTo>
                <a:lnTo>
                  <a:pt x="1372" y="1166"/>
                </a:lnTo>
                <a:lnTo>
                  <a:pt x="1388" y="1178"/>
                </a:lnTo>
                <a:lnTo>
                  <a:pt x="1390" y="1180"/>
                </a:lnTo>
                <a:lnTo>
                  <a:pt x="1390" y="1182"/>
                </a:lnTo>
                <a:lnTo>
                  <a:pt x="1396" y="1198"/>
                </a:lnTo>
                <a:lnTo>
                  <a:pt x="1400" y="1204"/>
                </a:lnTo>
                <a:lnTo>
                  <a:pt x="1433" y="1244"/>
                </a:lnTo>
                <a:lnTo>
                  <a:pt x="1439" y="1254"/>
                </a:lnTo>
                <a:lnTo>
                  <a:pt x="1457" y="1274"/>
                </a:lnTo>
                <a:lnTo>
                  <a:pt x="1467" y="1302"/>
                </a:lnTo>
                <a:lnTo>
                  <a:pt x="1487" y="1342"/>
                </a:lnTo>
                <a:lnTo>
                  <a:pt x="1487" y="1348"/>
                </a:lnTo>
                <a:lnTo>
                  <a:pt x="1483" y="1350"/>
                </a:lnTo>
                <a:lnTo>
                  <a:pt x="1469" y="1362"/>
                </a:lnTo>
                <a:lnTo>
                  <a:pt x="1461" y="1365"/>
                </a:lnTo>
                <a:lnTo>
                  <a:pt x="1447" y="1367"/>
                </a:lnTo>
                <a:lnTo>
                  <a:pt x="1439" y="1369"/>
                </a:lnTo>
                <a:lnTo>
                  <a:pt x="1433" y="1371"/>
                </a:lnTo>
                <a:lnTo>
                  <a:pt x="1435" y="1373"/>
                </a:lnTo>
                <a:lnTo>
                  <a:pt x="1437" y="1375"/>
                </a:lnTo>
                <a:lnTo>
                  <a:pt x="1437" y="1375"/>
                </a:lnTo>
                <a:lnTo>
                  <a:pt x="1441" y="1375"/>
                </a:lnTo>
                <a:lnTo>
                  <a:pt x="1441" y="1379"/>
                </a:lnTo>
                <a:lnTo>
                  <a:pt x="1437" y="1379"/>
                </a:lnTo>
                <a:lnTo>
                  <a:pt x="1433" y="1381"/>
                </a:lnTo>
                <a:lnTo>
                  <a:pt x="1431" y="1383"/>
                </a:lnTo>
                <a:lnTo>
                  <a:pt x="1429" y="1387"/>
                </a:lnTo>
                <a:lnTo>
                  <a:pt x="1425" y="1385"/>
                </a:lnTo>
                <a:lnTo>
                  <a:pt x="1416" y="1385"/>
                </a:lnTo>
                <a:lnTo>
                  <a:pt x="1408" y="1387"/>
                </a:lnTo>
                <a:lnTo>
                  <a:pt x="1402" y="1391"/>
                </a:lnTo>
                <a:lnTo>
                  <a:pt x="1394" y="1395"/>
                </a:lnTo>
                <a:lnTo>
                  <a:pt x="1386" y="1393"/>
                </a:lnTo>
                <a:lnTo>
                  <a:pt x="1370" y="1389"/>
                </a:lnTo>
                <a:lnTo>
                  <a:pt x="1372" y="1381"/>
                </a:lnTo>
                <a:lnTo>
                  <a:pt x="1378" y="1375"/>
                </a:lnTo>
                <a:lnTo>
                  <a:pt x="1376" y="1369"/>
                </a:lnTo>
                <a:lnTo>
                  <a:pt x="1382" y="1363"/>
                </a:lnTo>
                <a:lnTo>
                  <a:pt x="1394" y="1358"/>
                </a:lnTo>
                <a:lnTo>
                  <a:pt x="1394" y="1365"/>
                </a:lnTo>
                <a:lnTo>
                  <a:pt x="1388" y="1385"/>
                </a:lnTo>
                <a:lnTo>
                  <a:pt x="1418" y="1371"/>
                </a:lnTo>
                <a:lnTo>
                  <a:pt x="1422" y="1365"/>
                </a:lnTo>
                <a:lnTo>
                  <a:pt x="1420" y="1360"/>
                </a:lnTo>
                <a:lnTo>
                  <a:pt x="1422" y="1358"/>
                </a:lnTo>
                <a:lnTo>
                  <a:pt x="1425" y="1360"/>
                </a:lnTo>
                <a:lnTo>
                  <a:pt x="1427" y="1360"/>
                </a:lnTo>
                <a:lnTo>
                  <a:pt x="1429" y="1362"/>
                </a:lnTo>
                <a:lnTo>
                  <a:pt x="1431" y="1360"/>
                </a:lnTo>
                <a:lnTo>
                  <a:pt x="1433" y="1354"/>
                </a:lnTo>
                <a:lnTo>
                  <a:pt x="1435" y="1348"/>
                </a:lnTo>
                <a:lnTo>
                  <a:pt x="1433" y="1342"/>
                </a:lnTo>
                <a:lnTo>
                  <a:pt x="1423" y="1324"/>
                </a:lnTo>
                <a:lnTo>
                  <a:pt x="1420" y="1320"/>
                </a:lnTo>
                <a:lnTo>
                  <a:pt x="1422" y="1310"/>
                </a:lnTo>
                <a:lnTo>
                  <a:pt x="1418" y="1302"/>
                </a:lnTo>
                <a:lnTo>
                  <a:pt x="1410" y="1292"/>
                </a:lnTo>
                <a:lnTo>
                  <a:pt x="1404" y="1286"/>
                </a:lnTo>
                <a:lnTo>
                  <a:pt x="1396" y="1280"/>
                </a:lnTo>
                <a:lnTo>
                  <a:pt x="1388" y="1278"/>
                </a:lnTo>
                <a:lnTo>
                  <a:pt x="1358" y="1276"/>
                </a:lnTo>
                <a:lnTo>
                  <a:pt x="1356" y="1274"/>
                </a:lnTo>
                <a:lnTo>
                  <a:pt x="1358" y="1272"/>
                </a:lnTo>
                <a:lnTo>
                  <a:pt x="1356" y="1268"/>
                </a:lnTo>
                <a:lnTo>
                  <a:pt x="1354" y="1266"/>
                </a:lnTo>
                <a:lnTo>
                  <a:pt x="1350" y="1258"/>
                </a:lnTo>
                <a:lnTo>
                  <a:pt x="1348" y="1254"/>
                </a:lnTo>
                <a:lnTo>
                  <a:pt x="1346" y="1254"/>
                </a:lnTo>
                <a:lnTo>
                  <a:pt x="1334" y="1254"/>
                </a:lnTo>
                <a:lnTo>
                  <a:pt x="1326" y="1252"/>
                </a:lnTo>
                <a:lnTo>
                  <a:pt x="1322" y="1252"/>
                </a:lnTo>
                <a:lnTo>
                  <a:pt x="1326" y="1258"/>
                </a:lnTo>
                <a:lnTo>
                  <a:pt x="1326" y="1262"/>
                </a:lnTo>
                <a:lnTo>
                  <a:pt x="1322" y="1266"/>
                </a:lnTo>
                <a:lnTo>
                  <a:pt x="1320" y="1272"/>
                </a:lnTo>
                <a:lnTo>
                  <a:pt x="1322" y="1278"/>
                </a:lnTo>
                <a:lnTo>
                  <a:pt x="1326" y="1282"/>
                </a:lnTo>
                <a:lnTo>
                  <a:pt x="1316" y="1284"/>
                </a:lnTo>
                <a:lnTo>
                  <a:pt x="1300" y="1286"/>
                </a:lnTo>
                <a:lnTo>
                  <a:pt x="1284" y="1290"/>
                </a:lnTo>
                <a:lnTo>
                  <a:pt x="1278" y="1298"/>
                </a:lnTo>
                <a:lnTo>
                  <a:pt x="1278" y="1318"/>
                </a:lnTo>
                <a:lnTo>
                  <a:pt x="1278" y="1324"/>
                </a:lnTo>
                <a:lnTo>
                  <a:pt x="1288" y="1358"/>
                </a:lnTo>
                <a:lnTo>
                  <a:pt x="1292" y="1358"/>
                </a:lnTo>
                <a:lnTo>
                  <a:pt x="1294" y="1352"/>
                </a:lnTo>
                <a:lnTo>
                  <a:pt x="1300" y="1346"/>
                </a:lnTo>
                <a:lnTo>
                  <a:pt x="1298" y="1342"/>
                </a:lnTo>
                <a:lnTo>
                  <a:pt x="1300" y="1342"/>
                </a:lnTo>
                <a:lnTo>
                  <a:pt x="1304" y="1344"/>
                </a:lnTo>
                <a:lnTo>
                  <a:pt x="1306" y="1350"/>
                </a:lnTo>
                <a:lnTo>
                  <a:pt x="1308" y="1346"/>
                </a:lnTo>
                <a:lnTo>
                  <a:pt x="1312" y="1356"/>
                </a:lnTo>
                <a:lnTo>
                  <a:pt x="1314" y="1365"/>
                </a:lnTo>
                <a:lnTo>
                  <a:pt x="1316" y="1375"/>
                </a:lnTo>
                <a:lnTo>
                  <a:pt x="1322" y="1381"/>
                </a:lnTo>
                <a:lnTo>
                  <a:pt x="1322" y="1379"/>
                </a:lnTo>
                <a:lnTo>
                  <a:pt x="1322" y="1379"/>
                </a:lnTo>
                <a:lnTo>
                  <a:pt x="1324" y="1379"/>
                </a:lnTo>
                <a:lnTo>
                  <a:pt x="1324" y="1379"/>
                </a:lnTo>
                <a:lnTo>
                  <a:pt x="1324" y="1375"/>
                </a:lnTo>
                <a:lnTo>
                  <a:pt x="1322" y="1371"/>
                </a:lnTo>
                <a:lnTo>
                  <a:pt x="1332" y="1377"/>
                </a:lnTo>
                <a:lnTo>
                  <a:pt x="1338" y="1387"/>
                </a:lnTo>
                <a:lnTo>
                  <a:pt x="1340" y="1395"/>
                </a:lnTo>
                <a:lnTo>
                  <a:pt x="1348" y="1403"/>
                </a:lnTo>
                <a:lnTo>
                  <a:pt x="1344" y="1409"/>
                </a:lnTo>
                <a:lnTo>
                  <a:pt x="1346" y="1411"/>
                </a:lnTo>
                <a:lnTo>
                  <a:pt x="1348" y="1415"/>
                </a:lnTo>
                <a:lnTo>
                  <a:pt x="1334" y="1421"/>
                </a:lnTo>
                <a:lnTo>
                  <a:pt x="1330" y="1427"/>
                </a:lnTo>
                <a:lnTo>
                  <a:pt x="1332" y="1435"/>
                </a:lnTo>
                <a:lnTo>
                  <a:pt x="1354" y="1423"/>
                </a:lnTo>
                <a:lnTo>
                  <a:pt x="1364" y="1419"/>
                </a:lnTo>
                <a:lnTo>
                  <a:pt x="1378" y="1419"/>
                </a:lnTo>
                <a:lnTo>
                  <a:pt x="1378" y="1421"/>
                </a:lnTo>
                <a:lnTo>
                  <a:pt x="1374" y="1425"/>
                </a:lnTo>
                <a:lnTo>
                  <a:pt x="1360" y="1433"/>
                </a:lnTo>
                <a:lnTo>
                  <a:pt x="1356" y="1435"/>
                </a:lnTo>
                <a:lnTo>
                  <a:pt x="1356" y="1439"/>
                </a:lnTo>
                <a:lnTo>
                  <a:pt x="1352" y="1449"/>
                </a:lnTo>
                <a:lnTo>
                  <a:pt x="1350" y="1453"/>
                </a:lnTo>
                <a:lnTo>
                  <a:pt x="1348" y="1457"/>
                </a:lnTo>
                <a:lnTo>
                  <a:pt x="1346" y="1459"/>
                </a:lnTo>
                <a:lnTo>
                  <a:pt x="1344" y="1461"/>
                </a:lnTo>
                <a:lnTo>
                  <a:pt x="1342" y="1463"/>
                </a:lnTo>
                <a:lnTo>
                  <a:pt x="1338" y="1465"/>
                </a:lnTo>
                <a:lnTo>
                  <a:pt x="1332" y="1463"/>
                </a:lnTo>
                <a:lnTo>
                  <a:pt x="1330" y="1463"/>
                </a:lnTo>
                <a:lnTo>
                  <a:pt x="1326" y="1467"/>
                </a:lnTo>
                <a:lnTo>
                  <a:pt x="1324" y="1467"/>
                </a:lnTo>
                <a:lnTo>
                  <a:pt x="1322" y="1467"/>
                </a:lnTo>
                <a:lnTo>
                  <a:pt x="1324" y="1473"/>
                </a:lnTo>
                <a:lnTo>
                  <a:pt x="1324" y="1475"/>
                </a:lnTo>
                <a:lnTo>
                  <a:pt x="1318" y="1475"/>
                </a:lnTo>
                <a:lnTo>
                  <a:pt x="1310" y="1481"/>
                </a:lnTo>
                <a:lnTo>
                  <a:pt x="1306" y="1481"/>
                </a:lnTo>
                <a:lnTo>
                  <a:pt x="1300" y="1481"/>
                </a:lnTo>
                <a:lnTo>
                  <a:pt x="1296" y="1479"/>
                </a:lnTo>
                <a:lnTo>
                  <a:pt x="1290" y="1477"/>
                </a:lnTo>
                <a:lnTo>
                  <a:pt x="1284" y="1477"/>
                </a:lnTo>
                <a:lnTo>
                  <a:pt x="1282" y="1481"/>
                </a:lnTo>
                <a:lnTo>
                  <a:pt x="1280" y="1493"/>
                </a:lnTo>
                <a:lnTo>
                  <a:pt x="1278" y="1495"/>
                </a:lnTo>
                <a:lnTo>
                  <a:pt x="1268" y="1495"/>
                </a:lnTo>
                <a:lnTo>
                  <a:pt x="1264" y="1499"/>
                </a:lnTo>
                <a:lnTo>
                  <a:pt x="1262" y="1503"/>
                </a:lnTo>
                <a:lnTo>
                  <a:pt x="1256" y="1503"/>
                </a:lnTo>
                <a:lnTo>
                  <a:pt x="1246" y="1505"/>
                </a:lnTo>
                <a:lnTo>
                  <a:pt x="1238" y="1505"/>
                </a:lnTo>
                <a:lnTo>
                  <a:pt x="1234" y="1501"/>
                </a:lnTo>
                <a:lnTo>
                  <a:pt x="1232" y="1497"/>
                </a:lnTo>
                <a:lnTo>
                  <a:pt x="1228" y="1497"/>
                </a:lnTo>
                <a:lnTo>
                  <a:pt x="1220" y="1503"/>
                </a:lnTo>
                <a:lnTo>
                  <a:pt x="1216" y="1501"/>
                </a:lnTo>
                <a:lnTo>
                  <a:pt x="1210" y="1497"/>
                </a:lnTo>
                <a:lnTo>
                  <a:pt x="1208" y="1495"/>
                </a:lnTo>
                <a:lnTo>
                  <a:pt x="1208" y="1493"/>
                </a:lnTo>
                <a:lnTo>
                  <a:pt x="1195" y="1483"/>
                </a:lnTo>
                <a:lnTo>
                  <a:pt x="1191" y="1483"/>
                </a:lnTo>
                <a:lnTo>
                  <a:pt x="1183" y="1489"/>
                </a:lnTo>
                <a:lnTo>
                  <a:pt x="1181" y="1491"/>
                </a:lnTo>
                <a:lnTo>
                  <a:pt x="1177" y="1493"/>
                </a:lnTo>
                <a:lnTo>
                  <a:pt x="1173" y="1495"/>
                </a:lnTo>
                <a:lnTo>
                  <a:pt x="1169" y="1495"/>
                </a:lnTo>
                <a:lnTo>
                  <a:pt x="1165" y="1495"/>
                </a:lnTo>
                <a:lnTo>
                  <a:pt x="1163" y="1497"/>
                </a:lnTo>
                <a:lnTo>
                  <a:pt x="1159" y="1501"/>
                </a:lnTo>
                <a:lnTo>
                  <a:pt x="1159" y="1501"/>
                </a:lnTo>
                <a:lnTo>
                  <a:pt x="1155" y="1497"/>
                </a:lnTo>
                <a:lnTo>
                  <a:pt x="1155" y="1511"/>
                </a:lnTo>
                <a:lnTo>
                  <a:pt x="1173" y="1509"/>
                </a:lnTo>
                <a:lnTo>
                  <a:pt x="1173" y="1513"/>
                </a:lnTo>
                <a:lnTo>
                  <a:pt x="1165" y="1517"/>
                </a:lnTo>
                <a:lnTo>
                  <a:pt x="1169" y="1523"/>
                </a:lnTo>
                <a:lnTo>
                  <a:pt x="1177" y="1525"/>
                </a:lnTo>
                <a:lnTo>
                  <a:pt x="1181" y="1519"/>
                </a:lnTo>
                <a:lnTo>
                  <a:pt x="1185" y="1519"/>
                </a:lnTo>
                <a:lnTo>
                  <a:pt x="1181" y="1527"/>
                </a:lnTo>
                <a:lnTo>
                  <a:pt x="1187" y="1527"/>
                </a:lnTo>
                <a:lnTo>
                  <a:pt x="1193" y="1525"/>
                </a:lnTo>
                <a:lnTo>
                  <a:pt x="1197" y="1525"/>
                </a:lnTo>
                <a:lnTo>
                  <a:pt x="1201" y="1527"/>
                </a:lnTo>
                <a:lnTo>
                  <a:pt x="1220" y="1517"/>
                </a:lnTo>
                <a:lnTo>
                  <a:pt x="1226" y="1517"/>
                </a:lnTo>
                <a:lnTo>
                  <a:pt x="1236" y="1533"/>
                </a:lnTo>
                <a:lnTo>
                  <a:pt x="1244" y="1543"/>
                </a:lnTo>
                <a:lnTo>
                  <a:pt x="1248" y="1547"/>
                </a:lnTo>
                <a:lnTo>
                  <a:pt x="1252" y="1551"/>
                </a:lnTo>
                <a:lnTo>
                  <a:pt x="1256" y="1553"/>
                </a:lnTo>
                <a:lnTo>
                  <a:pt x="1260" y="1553"/>
                </a:lnTo>
                <a:lnTo>
                  <a:pt x="1268" y="1551"/>
                </a:lnTo>
                <a:lnTo>
                  <a:pt x="1272" y="1549"/>
                </a:lnTo>
                <a:lnTo>
                  <a:pt x="1276" y="1551"/>
                </a:lnTo>
                <a:lnTo>
                  <a:pt x="1284" y="1555"/>
                </a:lnTo>
                <a:lnTo>
                  <a:pt x="1290" y="1561"/>
                </a:lnTo>
                <a:lnTo>
                  <a:pt x="1292" y="1567"/>
                </a:lnTo>
                <a:lnTo>
                  <a:pt x="1300" y="1559"/>
                </a:lnTo>
                <a:lnTo>
                  <a:pt x="1306" y="1557"/>
                </a:lnTo>
                <a:lnTo>
                  <a:pt x="1312" y="1557"/>
                </a:lnTo>
                <a:lnTo>
                  <a:pt x="1316" y="1559"/>
                </a:lnTo>
                <a:lnTo>
                  <a:pt x="1324" y="1567"/>
                </a:lnTo>
                <a:lnTo>
                  <a:pt x="1330" y="1567"/>
                </a:lnTo>
                <a:lnTo>
                  <a:pt x="1354" y="1569"/>
                </a:lnTo>
                <a:lnTo>
                  <a:pt x="1364" y="1573"/>
                </a:lnTo>
                <a:lnTo>
                  <a:pt x="1370" y="1582"/>
                </a:lnTo>
                <a:lnTo>
                  <a:pt x="1384" y="1622"/>
                </a:lnTo>
                <a:lnTo>
                  <a:pt x="1388" y="1628"/>
                </a:lnTo>
                <a:lnTo>
                  <a:pt x="1396" y="1628"/>
                </a:lnTo>
                <a:lnTo>
                  <a:pt x="1400" y="1628"/>
                </a:lnTo>
                <a:lnTo>
                  <a:pt x="1406" y="1622"/>
                </a:lnTo>
                <a:lnTo>
                  <a:pt x="1410" y="1620"/>
                </a:lnTo>
                <a:lnTo>
                  <a:pt x="1416" y="1620"/>
                </a:lnTo>
                <a:lnTo>
                  <a:pt x="1420" y="1620"/>
                </a:lnTo>
                <a:lnTo>
                  <a:pt x="1425" y="1614"/>
                </a:lnTo>
                <a:lnTo>
                  <a:pt x="1418" y="1608"/>
                </a:lnTo>
                <a:lnTo>
                  <a:pt x="1414" y="1606"/>
                </a:lnTo>
                <a:lnTo>
                  <a:pt x="1422" y="1604"/>
                </a:lnTo>
                <a:lnTo>
                  <a:pt x="1429" y="1604"/>
                </a:lnTo>
                <a:lnTo>
                  <a:pt x="1443" y="1614"/>
                </a:lnTo>
                <a:lnTo>
                  <a:pt x="1449" y="1616"/>
                </a:lnTo>
                <a:lnTo>
                  <a:pt x="1463" y="1618"/>
                </a:lnTo>
                <a:lnTo>
                  <a:pt x="1471" y="1622"/>
                </a:lnTo>
                <a:lnTo>
                  <a:pt x="1477" y="1626"/>
                </a:lnTo>
                <a:lnTo>
                  <a:pt x="1481" y="1632"/>
                </a:lnTo>
                <a:lnTo>
                  <a:pt x="1483" y="1640"/>
                </a:lnTo>
                <a:lnTo>
                  <a:pt x="1481" y="1646"/>
                </a:lnTo>
                <a:lnTo>
                  <a:pt x="1477" y="1652"/>
                </a:lnTo>
                <a:lnTo>
                  <a:pt x="1471" y="1654"/>
                </a:lnTo>
                <a:lnTo>
                  <a:pt x="1465" y="1660"/>
                </a:lnTo>
                <a:lnTo>
                  <a:pt x="1461" y="1672"/>
                </a:lnTo>
                <a:lnTo>
                  <a:pt x="1465" y="1666"/>
                </a:lnTo>
                <a:lnTo>
                  <a:pt x="1471" y="1664"/>
                </a:lnTo>
                <a:lnTo>
                  <a:pt x="1475" y="1668"/>
                </a:lnTo>
                <a:lnTo>
                  <a:pt x="1479" y="1674"/>
                </a:lnTo>
                <a:lnTo>
                  <a:pt x="1485" y="1676"/>
                </a:lnTo>
                <a:lnTo>
                  <a:pt x="1495" y="1680"/>
                </a:lnTo>
                <a:lnTo>
                  <a:pt x="1501" y="1682"/>
                </a:lnTo>
                <a:lnTo>
                  <a:pt x="1501" y="1686"/>
                </a:lnTo>
                <a:lnTo>
                  <a:pt x="1497" y="1688"/>
                </a:lnTo>
                <a:lnTo>
                  <a:pt x="1487" y="1688"/>
                </a:lnTo>
                <a:lnTo>
                  <a:pt x="1483" y="1690"/>
                </a:lnTo>
                <a:lnTo>
                  <a:pt x="1481" y="1692"/>
                </a:lnTo>
                <a:lnTo>
                  <a:pt x="1479" y="1696"/>
                </a:lnTo>
                <a:lnTo>
                  <a:pt x="1481" y="1698"/>
                </a:lnTo>
                <a:lnTo>
                  <a:pt x="1489" y="1700"/>
                </a:lnTo>
                <a:lnTo>
                  <a:pt x="1517" y="1698"/>
                </a:lnTo>
                <a:lnTo>
                  <a:pt x="1557" y="1706"/>
                </a:lnTo>
                <a:lnTo>
                  <a:pt x="1563" y="1702"/>
                </a:lnTo>
                <a:lnTo>
                  <a:pt x="1567" y="1694"/>
                </a:lnTo>
                <a:lnTo>
                  <a:pt x="1577" y="1700"/>
                </a:lnTo>
                <a:lnTo>
                  <a:pt x="1591" y="1714"/>
                </a:lnTo>
                <a:lnTo>
                  <a:pt x="1583" y="1720"/>
                </a:lnTo>
                <a:lnTo>
                  <a:pt x="1579" y="1722"/>
                </a:lnTo>
                <a:lnTo>
                  <a:pt x="1579" y="1726"/>
                </a:lnTo>
                <a:lnTo>
                  <a:pt x="1585" y="1726"/>
                </a:lnTo>
                <a:lnTo>
                  <a:pt x="1589" y="1728"/>
                </a:lnTo>
                <a:lnTo>
                  <a:pt x="1591" y="1732"/>
                </a:lnTo>
                <a:lnTo>
                  <a:pt x="1587" y="1736"/>
                </a:lnTo>
                <a:lnTo>
                  <a:pt x="1587" y="1740"/>
                </a:lnTo>
                <a:lnTo>
                  <a:pt x="1601" y="1746"/>
                </a:lnTo>
                <a:lnTo>
                  <a:pt x="1621" y="1776"/>
                </a:lnTo>
                <a:lnTo>
                  <a:pt x="1635" y="1786"/>
                </a:lnTo>
                <a:lnTo>
                  <a:pt x="1641" y="1786"/>
                </a:lnTo>
                <a:lnTo>
                  <a:pt x="1664" y="1782"/>
                </a:lnTo>
                <a:lnTo>
                  <a:pt x="1674" y="1788"/>
                </a:lnTo>
                <a:lnTo>
                  <a:pt x="1678" y="1790"/>
                </a:lnTo>
                <a:lnTo>
                  <a:pt x="1718" y="1805"/>
                </a:lnTo>
                <a:lnTo>
                  <a:pt x="1726" y="1807"/>
                </a:lnTo>
                <a:lnTo>
                  <a:pt x="1734" y="1809"/>
                </a:lnTo>
                <a:lnTo>
                  <a:pt x="1740" y="1815"/>
                </a:lnTo>
                <a:lnTo>
                  <a:pt x="1750" y="1829"/>
                </a:lnTo>
                <a:lnTo>
                  <a:pt x="1770" y="1843"/>
                </a:lnTo>
                <a:lnTo>
                  <a:pt x="1772" y="1847"/>
                </a:lnTo>
                <a:lnTo>
                  <a:pt x="1774" y="1851"/>
                </a:lnTo>
                <a:lnTo>
                  <a:pt x="1782" y="1853"/>
                </a:lnTo>
                <a:lnTo>
                  <a:pt x="1784" y="1859"/>
                </a:lnTo>
                <a:lnTo>
                  <a:pt x="1784" y="1863"/>
                </a:lnTo>
                <a:lnTo>
                  <a:pt x="1782" y="1867"/>
                </a:lnTo>
                <a:lnTo>
                  <a:pt x="1782" y="1871"/>
                </a:lnTo>
                <a:lnTo>
                  <a:pt x="1786" y="1873"/>
                </a:lnTo>
                <a:lnTo>
                  <a:pt x="1782" y="1875"/>
                </a:lnTo>
                <a:lnTo>
                  <a:pt x="1780" y="1879"/>
                </a:lnTo>
                <a:lnTo>
                  <a:pt x="1780" y="1885"/>
                </a:lnTo>
                <a:lnTo>
                  <a:pt x="1778" y="1893"/>
                </a:lnTo>
                <a:lnTo>
                  <a:pt x="1776" y="1885"/>
                </a:lnTo>
                <a:lnTo>
                  <a:pt x="1770" y="1885"/>
                </a:lnTo>
                <a:lnTo>
                  <a:pt x="1750" y="1897"/>
                </a:lnTo>
                <a:lnTo>
                  <a:pt x="1750" y="1907"/>
                </a:lnTo>
                <a:lnTo>
                  <a:pt x="1756" y="1929"/>
                </a:lnTo>
                <a:lnTo>
                  <a:pt x="1758" y="1939"/>
                </a:lnTo>
                <a:lnTo>
                  <a:pt x="1762" y="1947"/>
                </a:lnTo>
                <a:lnTo>
                  <a:pt x="1766" y="1953"/>
                </a:lnTo>
                <a:lnTo>
                  <a:pt x="1768" y="1957"/>
                </a:lnTo>
                <a:lnTo>
                  <a:pt x="1766" y="1961"/>
                </a:lnTo>
                <a:lnTo>
                  <a:pt x="1760" y="1973"/>
                </a:lnTo>
                <a:lnTo>
                  <a:pt x="1758" y="1979"/>
                </a:lnTo>
                <a:lnTo>
                  <a:pt x="1760" y="1983"/>
                </a:lnTo>
                <a:lnTo>
                  <a:pt x="1760" y="1987"/>
                </a:lnTo>
                <a:lnTo>
                  <a:pt x="1760" y="1993"/>
                </a:lnTo>
                <a:lnTo>
                  <a:pt x="1758" y="1999"/>
                </a:lnTo>
                <a:lnTo>
                  <a:pt x="1764" y="1999"/>
                </a:lnTo>
                <a:lnTo>
                  <a:pt x="1768" y="2001"/>
                </a:lnTo>
                <a:lnTo>
                  <a:pt x="1772" y="2005"/>
                </a:lnTo>
                <a:lnTo>
                  <a:pt x="1774" y="2008"/>
                </a:lnTo>
                <a:lnTo>
                  <a:pt x="1772" y="2012"/>
                </a:lnTo>
                <a:lnTo>
                  <a:pt x="1758" y="2016"/>
                </a:lnTo>
                <a:lnTo>
                  <a:pt x="1762" y="2020"/>
                </a:lnTo>
                <a:lnTo>
                  <a:pt x="1766" y="2022"/>
                </a:lnTo>
                <a:lnTo>
                  <a:pt x="1770" y="2024"/>
                </a:lnTo>
                <a:lnTo>
                  <a:pt x="1776" y="2024"/>
                </a:lnTo>
                <a:lnTo>
                  <a:pt x="1774" y="2028"/>
                </a:lnTo>
                <a:lnTo>
                  <a:pt x="1776" y="2028"/>
                </a:lnTo>
                <a:lnTo>
                  <a:pt x="1782" y="2030"/>
                </a:lnTo>
                <a:lnTo>
                  <a:pt x="1780" y="2034"/>
                </a:lnTo>
                <a:lnTo>
                  <a:pt x="1778" y="2038"/>
                </a:lnTo>
                <a:lnTo>
                  <a:pt x="1780" y="2042"/>
                </a:lnTo>
                <a:lnTo>
                  <a:pt x="1782" y="2044"/>
                </a:lnTo>
                <a:lnTo>
                  <a:pt x="1780" y="2046"/>
                </a:lnTo>
                <a:lnTo>
                  <a:pt x="1778" y="2048"/>
                </a:lnTo>
                <a:lnTo>
                  <a:pt x="1778" y="2050"/>
                </a:lnTo>
                <a:lnTo>
                  <a:pt x="1776" y="2052"/>
                </a:lnTo>
                <a:lnTo>
                  <a:pt x="1786" y="2058"/>
                </a:lnTo>
                <a:lnTo>
                  <a:pt x="1790" y="2064"/>
                </a:lnTo>
                <a:lnTo>
                  <a:pt x="1790" y="2072"/>
                </a:lnTo>
                <a:lnTo>
                  <a:pt x="1790" y="2082"/>
                </a:lnTo>
                <a:lnTo>
                  <a:pt x="1788" y="2088"/>
                </a:lnTo>
                <a:lnTo>
                  <a:pt x="1778" y="2098"/>
                </a:lnTo>
                <a:lnTo>
                  <a:pt x="1784" y="2102"/>
                </a:lnTo>
                <a:lnTo>
                  <a:pt x="1784" y="2106"/>
                </a:lnTo>
                <a:lnTo>
                  <a:pt x="1778" y="2106"/>
                </a:lnTo>
                <a:lnTo>
                  <a:pt x="1778" y="2110"/>
                </a:lnTo>
                <a:lnTo>
                  <a:pt x="1782" y="2110"/>
                </a:lnTo>
                <a:lnTo>
                  <a:pt x="1782" y="2110"/>
                </a:lnTo>
                <a:lnTo>
                  <a:pt x="1782" y="2114"/>
                </a:lnTo>
                <a:lnTo>
                  <a:pt x="1782" y="2116"/>
                </a:lnTo>
                <a:lnTo>
                  <a:pt x="1782" y="2116"/>
                </a:lnTo>
                <a:lnTo>
                  <a:pt x="1782" y="2114"/>
                </a:lnTo>
                <a:lnTo>
                  <a:pt x="1782" y="2114"/>
                </a:lnTo>
                <a:lnTo>
                  <a:pt x="1780" y="2116"/>
                </a:lnTo>
                <a:lnTo>
                  <a:pt x="1784" y="2122"/>
                </a:lnTo>
                <a:lnTo>
                  <a:pt x="1780" y="2128"/>
                </a:lnTo>
                <a:lnTo>
                  <a:pt x="1774" y="2134"/>
                </a:lnTo>
                <a:lnTo>
                  <a:pt x="1768" y="2142"/>
                </a:lnTo>
                <a:lnTo>
                  <a:pt x="1764" y="2138"/>
                </a:lnTo>
                <a:lnTo>
                  <a:pt x="1748" y="2132"/>
                </a:lnTo>
                <a:lnTo>
                  <a:pt x="1742" y="2130"/>
                </a:lnTo>
                <a:lnTo>
                  <a:pt x="1734" y="2128"/>
                </a:lnTo>
                <a:lnTo>
                  <a:pt x="1730" y="2122"/>
                </a:lnTo>
                <a:lnTo>
                  <a:pt x="1730" y="2102"/>
                </a:lnTo>
                <a:lnTo>
                  <a:pt x="1728" y="2102"/>
                </a:lnTo>
                <a:lnTo>
                  <a:pt x="1722" y="2106"/>
                </a:lnTo>
                <a:lnTo>
                  <a:pt x="1718" y="2096"/>
                </a:lnTo>
                <a:lnTo>
                  <a:pt x="1714" y="2074"/>
                </a:lnTo>
                <a:lnTo>
                  <a:pt x="1712" y="2074"/>
                </a:lnTo>
                <a:lnTo>
                  <a:pt x="1708" y="2078"/>
                </a:lnTo>
                <a:lnTo>
                  <a:pt x="1706" y="2068"/>
                </a:lnTo>
                <a:lnTo>
                  <a:pt x="1698" y="2060"/>
                </a:lnTo>
                <a:lnTo>
                  <a:pt x="1692" y="2054"/>
                </a:lnTo>
                <a:lnTo>
                  <a:pt x="1686" y="2056"/>
                </a:lnTo>
                <a:lnTo>
                  <a:pt x="1684" y="2054"/>
                </a:lnTo>
                <a:lnTo>
                  <a:pt x="1682" y="2052"/>
                </a:lnTo>
                <a:lnTo>
                  <a:pt x="1680" y="2052"/>
                </a:lnTo>
                <a:lnTo>
                  <a:pt x="1680" y="2048"/>
                </a:lnTo>
                <a:lnTo>
                  <a:pt x="1676" y="2048"/>
                </a:lnTo>
                <a:lnTo>
                  <a:pt x="1674" y="2060"/>
                </a:lnTo>
                <a:lnTo>
                  <a:pt x="1670" y="2060"/>
                </a:lnTo>
                <a:lnTo>
                  <a:pt x="1666" y="2058"/>
                </a:lnTo>
                <a:lnTo>
                  <a:pt x="1662" y="2064"/>
                </a:lnTo>
                <a:lnTo>
                  <a:pt x="1662" y="2060"/>
                </a:lnTo>
                <a:lnTo>
                  <a:pt x="1662" y="2056"/>
                </a:lnTo>
                <a:lnTo>
                  <a:pt x="1660" y="2056"/>
                </a:lnTo>
                <a:lnTo>
                  <a:pt x="1656" y="2056"/>
                </a:lnTo>
                <a:lnTo>
                  <a:pt x="1660" y="2050"/>
                </a:lnTo>
                <a:lnTo>
                  <a:pt x="1658" y="2044"/>
                </a:lnTo>
                <a:lnTo>
                  <a:pt x="1648" y="2034"/>
                </a:lnTo>
                <a:lnTo>
                  <a:pt x="1648" y="2024"/>
                </a:lnTo>
                <a:lnTo>
                  <a:pt x="1631" y="1999"/>
                </a:lnTo>
                <a:lnTo>
                  <a:pt x="1629" y="1993"/>
                </a:lnTo>
                <a:lnTo>
                  <a:pt x="1623" y="1989"/>
                </a:lnTo>
                <a:lnTo>
                  <a:pt x="1617" y="1991"/>
                </a:lnTo>
                <a:lnTo>
                  <a:pt x="1609" y="1993"/>
                </a:lnTo>
                <a:lnTo>
                  <a:pt x="1601" y="1997"/>
                </a:lnTo>
                <a:lnTo>
                  <a:pt x="1601" y="1993"/>
                </a:lnTo>
                <a:lnTo>
                  <a:pt x="1601" y="1993"/>
                </a:lnTo>
                <a:lnTo>
                  <a:pt x="1605" y="1991"/>
                </a:lnTo>
                <a:lnTo>
                  <a:pt x="1607" y="1989"/>
                </a:lnTo>
                <a:lnTo>
                  <a:pt x="1607" y="1985"/>
                </a:lnTo>
                <a:lnTo>
                  <a:pt x="1601" y="1989"/>
                </a:lnTo>
                <a:lnTo>
                  <a:pt x="1597" y="1985"/>
                </a:lnTo>
                <a:lnTo>
                  <a:pt x="1595" y="1981"/>
                </a:lnTo>
                <a:lnTo>
                  <a:pt x="1589" y="1979"/>
                </a:lnTo>
                <a:lnTo>
                  <a:pt x="1583" y="1977"/>
                </a:lnTo>
                <a:lnTo>
                  <a:pt x="1579" y="1977"/>
                </a:lnTo>
                <a:lnTo>
                  <a:pt x="1573" y="1975"/>
                </a:lnTo>
                <a:lnTo>
                  <a:pt x="1571" y="1971"/>
                </a:lnTo>
                <a:lnTo>
                  <a:pt x="1585" y="1957"/>
                </a:lnTo>
                <a:lnTo>
                  <a:pt x="1589" y="1949"/>
                </a:lnTo>
                <a:lnTo>
                  <a:pt x="1587" y="1941"/>
                </a:lnTo>
                <a:lnTo>
                  <a:pt x="1583" y="1937"/>
                </a:lnTo>
                <a:lnTo>
                  <a:pt x="1579" y="1937"/>
                </a:lnTo>
                <a:lnTo>
                  <a:pt x="1577" y="1937"/>
                </a:lnTo>
                <a:lnTo>
                  <a:pt x="1573" y="1939"/>
                </a:lnTo>
                <a:lnTo>
                  <a:pt x="1557" y="1939"/>
                </a:lnTo>
                <a:lnTo>
                  <a:pt x="1553" y="1939"/>
                </a:lnTo>
                <a:lnTo>
                  <a:pt x="1551" y="1943"/>
                </a:lnTo>
                <a:lnTo>
                  <a:pt x="1549" y="1945"/>
                </a:lnTo>
                <a:lnTo>
                  <a:pt x="1547" y="1945"/>
                </a:lnTo>
                <a:lnTo>
                  <a:pt x="1537" y="1947"/>
                </a:lnTo>
                <a:lnTo>
                  <a:pt x="1533" y="1947"/>
                </a:lnTo>
                <a:lnTo>
                  <a:pt x="1527" y="1949"/>
                </a:lnTo>
                <a:lnTo>
                  <a:pt x="1513" y="1963"/>
                </a:lnTo>
                <a:lnTo>
                  <a:pt x="1505" y="1967"/>
                </a:lnTo>
                <a:lnTo>
                  <a:pt x="1519" y="1971"/>
                </a:lnTo>
                <a:lnTo>
                  <a:pt x="1511" y="1975"/>
                </a:lnTo>
                <a:lnTo>
                  <a:pt x="1479" y="1971"/>
                </a:lnTo>
                <a:lnTo>
                  <a:pt x="1435" y="1975"/>
                </a:lnTo>
                <a:lnTo>
                  <a:pt x="1422" y="1981"/>
                </a:lnTo>
                <a:lnTo>
                  <a:pt x="1408" y="1991"/>
                </a:lnTo>
                <a:lnTo>
                  <a:pt x="1402" y="1997"/>
                </a:lnTo>
                <a:lnTo>
                  <a:pt x="1382" y="2006"/>
                </a:lnTo>
                <a:lnTo>
                  <a:pt x="1364" y="1999"/>
                </a:lnTo>
                <a:lnTo>
                  <a:pt x="1360" y="2001"/>
                </a:lnTo>
                <a:lnTo>
                  <a:pt x="1358" y="2001"/>
                </a:lnTo>
                <a:lnTo>
                  <a:pt x="1354" y="1999"/>
                </a:lnTo>
                <a:lnTo>
                  <a:pt x="1350" y="1999"/>
                </a:lnTo>
                <a:lnTo>
                  <a:pt x="1348" y="2001"/>
                </a:lnTo>
                <a:lnTo>
                  <a:pt x="1348" y="2006"/>
                </a:lnTo>
                <a:lnTo>
                  <a:pt x="1346" y="2012"/>
                </a:lnTo>
                <a:lnTo>
                  <a:pt x="1344" y="2016"/>
                </a:lnTo>
                <a:lnTo>
                  <a:pt x="1340" y="2020"/>
                </a:lnTo>
                <a:lnTo>
                  <a:pt x="1342" y="2030"/>
                </a:lnTo>
                <a:lnTo>
                  <a:pt x="1348" y="2038"/>
                </a:lnTo>
                <a:lnTo>
                  <a:pt x="1356" y="2036"/>
                </a:lnTo>
                <a:lnTo>
                  <a:pt x="1364" y="2040"/>
                </a:lnTo>
                <a:lnTo>
                  <a:pt x="1372" y="2042"/>
                </a:lnTo>
                <a:lnTo>
                  <a:pt x="1382" y="2040"/>
                </a:lnTo>
                <a:lnTo>
                  <a:pt x="1390" y="2036"/>
                </a:lnTo>
                <a:lnTo>
                  <a:pt x="1404" y="2050"/>
                </a:lnTo>
                <a:lnTo>
                  <a:pt x="1410" y="2056"/>
                </a:lnTo>
                <a:lnTo>
                  <a:pt x="1418" y="2058"/>
                </a:lnTo>
                <a:lnTo>
                  <a:pt x="1416" y="2064"/>
                </a:lnTo>
                <a:lnTo>
                  <a:pt x="1416" y="2068"/>
                </a:lnTo>
                <a:lnTo>
                  <a:pt x="1416" y="2072"/>
                </a:lnTo>
                <a:lnTo>
                  <a:pt x="1418" y="2076"/>
                </a:lnTo>
                <a:lnTo>
                  <a:pt x="1412" y="2078"/>
                </a:lnTo>
                <a:lnTo>
                  <a:pt x="1404" y="2082"/>
                </a:lnTo>
                <a:lnTo>
                  <a:pt x="1396" y="2084"/>
                </a:lnTo>
                <a:lnTo>
                  <a:pt x="1394" y="2086"/>
                </a:lnTo>
                <a:lnTo>
                  <a:pt x="1394" y="2088"/>
                </a:lnTo>
                <a:lnTo>
                  <a:pt x="1392" y="2094"/>
                </a:lnTo>
                <a:lnTo>
                  <a:pt x="1402" y="2102"/>
                </a:lnTo>
                <a:lnTo>
                  <a:pt x="1408" y="2104"/>
                </a:lnTo>
                <a:lnTo>
                  <a:pt x="1414" y="2106"/>
                </a:lnTo>
                <a:lnTo>
                  <a:pt x="1410" y="2118"/>
                </a:lnTo>
                <a:lnTo>
                  <a:pt x="1410" y="2126"/>
                </a:lnTo>
                <a:lnTo>
                  <a:pt x="1412" y="2134"/>
                </a:lnTo>
                <a:lnTo>
                  <a:pt x="1414" y="2144"/>
                </a:lnTo>
                <a:lnTo>
                  <a:pt x="1408" y="2144"/>
                </a:lnTo>
                <a:lnTo>
                  <a:pt x="1410" y="2156"/>
                </a:lnTo>
                <a:lnTo>
                  <a:pt x="1412" y="2160"/>
                </a:lnTo>
                <a:lnTo>
                  <a:pt x="1420" y="2164"/>
                </a:lnTo>
                <a:lnTo>
                  <a:pt x="1437" y="2176"/>
                </a:lnTo>
                <a:lnTo>
                  <a:pt x="1439" y="2174"/>
                </a:lnTo>
                <a:lnTo>
                  <a:pt x="1455" y="2188"/>
                </a:lnTo>
                <a:lnTo>
                  <a:pt x="1457" y="2188"/>
                </a:lnTo>
                <a:lnTo>
                  <a:pt x="1459" y="2190"/>
                </a:lnTo>
                <a:lnTo>
                  <a:pt x="1461" y="2190"/>
                </a:lnTo>
                <a:lnTo>
                  <a:pt x="1471" y="2198"/>
                </a:lnTo>
                <a:lnTo>
                  <a:pt x="1475" y="2200"/>
                </a:lnTo>
                <a:lnTo>
                  <a:pt x="1481" y="2202"/>
                </a:lnTo>
                <a:lnTo>
                  <a:pt x="1491" y="2196"/>
                </a:lnTo>
                <a:lnTo>
                  <a:pt x="1489" y="2182"/>
                </a:lnTo>
                <a:lnTo>
                  <a:pt x="1481" y="2168"/>
                </a:lnTo>
                <a:lnTo>
                  <a:pt x="1471" y="2162"/>
                </a:lnTo>
                <a:lnTo>
                  <a:pt x="1471" y="2158"/>
                </a:lnTo>
                <a:lnTo>
                  <a:pt x="1477" y="2154"/>
                </a:lnTo>
                <a:lnTo>
                  <a:pt x="1485" y="2150"/>
                </a:lnTo>
                <a:lnTo>
                  <a:pt x="1507" y="2148"/>
                </a:lnTo>
                <a:lnTo>
                  <a:pt x="1511" y="2154"/>
                </a:lnTo>
                <a:lnTo>
                  <a:pt x="1509" y="2168"/>
                </a:lnTo>
                <a:lnTo>
                  <a:pt x="1503" y="2184"/>
                </a:lnTo>
                <a:lnTo>
                  <a:pt x="1495" y="2192"/>
                </a:lnTo>
                <a:lnTo>
                  <a:pt x="1501" y="2196"/>
                </a:lnTo>
                <a:lnTo>
                  <a:pt x="1505" y="2198"/>
                </a:lnTo>
                <a:lnTo>
                  <a:pt x="1509" y="2200"/>
                </a:lnTo>
                <a:lnTo>
                  <a:pt x="1515" y="2202"/>
                </a:lnTo>
                <a:lnTo>
                  <a:pt x="1515" y="2206"/>
                </a:lnTo>
                <a:lnTo>
                  <a:pt x="1507" y="2208"/>
                </a:lnTo>
                <a:lnTo>
                  <a:pt x="1505" y="2208"/>
                </a:lnTo>
                <a:lnTo>
                  <a:pt x="1505" y="2212"/>
                </a:lnTo>
                <a:lnTo>
                  <a:pt x="1507" y="2212"/>
                </a:lnTo>
                <a:lnTo>
                  <a:pt x="1511" y="2214"/>
                </a:lnTo>
                <a:lnTo>
                  <a:pt x="1521" y="2216"/>
                </a:lnTo>
                <a:lnTo>
                  <a:pt x="1531" y="2221"/>
                </a:lnTo>
                <a:lnTo>
                  <a:pt x="1539" y="2225"/>
                </a:lnTo>
                <a:lnTo>
                  <a:pt x="1559" y="2241"/>
                </a:lnTo>
                <a:lnTo>
                  <a:pt x="1557" y="2243"/>
                </a:lnTo>
                <a:lnTo>
                  <a:pt x="1555" y="2245"/>
                </a:lnTo>
                <a:lnTo>
                  <a:pt x="1557" y="2245"/>
                </a:lnTo>
                <a:lnTo>
                  <a:pt x="1559" y="2247"/>
                </a:lnTo>
                <a:lnTo>
                  <a:pt x="1559" y="2251"/>
                </a:lnTo>
                <a:lnTo>
                  <a:pt x="1551" y="2255"/>
                </a:lnTo>
                <a:lnTo>
                  <a:pt x="1525" y="2263"/>
                </a:lnTo>
                <a:lnTo>
                  <a:pt x="1523" y="2265"/>
                </a:lnTo>
                <a:lnTo>
                  <a:pt x="1475" y="2267"/>
                </a:lnTo>
                <a:lnTo>
                  <a:pt x="1467" y="2265"/>
                </a:lnTo>
                <a:lnTo>
                  <a:pt x="1467" y="2267"/>
                </a:lnTo>
                <a:lnTo>
                  <a:pt x="1469" y="2269"/>
                </a:lnTo>
                <a:lnTo>
                  <a:pt x="1469" y="2271"/>
                </a:lnTo>
                <a:lnTo>
                  <a:pt x="1469" y="2273"/>
                </a:lnTo>
                <a:lnTo>
                  <a:pt x="1455" y="2271"/>
                </a:lnTo>
                <a:lnTo>
                  <a:pt x="1449" y="2271"/>
                </a:lnTo>
                <a:lnTo>
                  <a:pt x="1449" y="2277"/>
                </a:lnTo>
                <a:lnTo>
                  <a:pt x="1435" y="2279"/>
                </a:lnTo>
                <a:lnTo>
                  <a:pt x="1435" y="2285"/>
                </a:lnTo>
                <a:lnTo>
                  <a:pt x="1439" y="2287"/>
                </a:lnTo>
                <a:lnTo>
                  <a:pt x="1443" y="2287"/>
                </a:lnTo>
                <a:lnTo>
                  <a:pt x="1447" y="2287"/>
                </a:lnTo>
                <a:lnTo>
                  <a:pt x="1445" y="2291"/>
                </a:lnTo>
                <a:lnTo>
                  <a:pt x="1445" y="2293"/>
                </a:lnTo>
                <a:lnTo>
                  <a:pt x="1447" y="2295"/>
                </a:lnTo>
                <a:lnTo>
                  <a:pt x="1455" y="2297"/>
                </a:lnTo>
                <a:lnTo>
                  <a:pt x="1449" y="2301"/>
                </a:lnTo>
                <a:lnTo>
                  <a:pt x="1441" y="2301"/>
                </a:lnTo>
                <a:lnTo>
                  <a:pt x="1425" y="2301"/>
                </a:lnTo>
                <a:lnTo>
                  <a:pt x="1418" y="2301"/>
                </a:lnTo>
                <a:lnTo>
                  <a:pt x="1418" y="2307"/>
                </a:lnTo>
                <a:lnTo>
                  <a:pt x="1422" y="2313"/>
                </a:lnTo>
                <a:lnTo>
                  <a:pt x="1425" y="2323"/>
                </a:lnTo>
                <a:lnTo>
                  <a:pt x="1416" y="2323"/>
                </a:lnTo>
                <a:lnTo>
                  <a:pt x="1410" y="2323"/>
                </a:lnTo>
                <a:lnTo>
                  <a:pt x="1406" y="2321"/>
                </a:lnTo>
                <a:lnTo>
                  <a:pt x="1400" y="2319"/>
                </a:lnTo>
                <a:lnTo>
                  <a:pt x="1400" y="2315"/>
                </a:lnTo>
                <a:lnTo>
                  <a:pt x="1408" y="2315"/>
                </a:lnTo>
                <a:lnTo>
                  <a:pt x="1408" y="2311"/>
                </a:lnTo>
                <a:lnTo>
                  <a:pt x="1402" y="2309"/>
                </a:lnTo>
                <a:lnTo>
                  <a:pt x="1398" y="2311"/>
                </a:lnTo>
                <a:lnTo>
                  <a:pt x="1392" y="2311"/>
                </a:lnTo>
                <a:lnTo>
                  <a:pt x="1388" y="2305"/>
                </a:lnTo>
                <a:lnTo>
                  <a:pt x="1396" y="2307"/>
                </a:lnTo>
                <a:lnTo>
                  <a:pt x="1394" y="2303"/>
                </a:lnTo>
                <a:lnTo>
                  <a:pt x="1392" y="2299"/>
                </a:lnTo>
                <a:lnTo>
                  <a:pt x="1382" y="2293"/>
                </a:lnTo>
                <a:lnTo>
                  <a:pt x="1380" y="2297"/>
                </a:lnTo>
                <a:lnTo>
                  <a:pt x="1374" y="2297"/>
                </a:lnTo>
                <a:lnTo>
                  <a:pt x="1372" y="2295"/>
                </a:lnTo>
                <a:lnTo>
                  <a:pt x="1372" y="2293"/>
                </a:lnTo>
                <a:lnTo>
                  <a:pt x="1370" y="2277"/>
                </a:lnTo>
                <a:lnTo>
                  <a:pt x="1370" y="2271"/>
                </a:lnTo>
                <a:lnTo>
                  <a:pt x="1376" y="2273"/>
                </a:lnTo>
                <a:lnTo>
                  <a:pt x="1380" y="2277"/>
                </a:lnTo>
                <a:lnTo>
                  <a:pt x="1384" y="2273"/>
                </a:lnTo>
                <a:lnTo>
                  <a:pt x="1388" y="2265"/>
                </a:lnTo>
                <a:lnTo>
                  <a:pt x="1388" y="2257"/>
                </a:lnTo>
                <a:lnTo>
                  <a:pt x="1398" y="2263"/>
                </a:lnTo>
                <a:lnTo>
                  <a:pt x="1400" y="2265"/>
                </a:lnTo>
                <a:lnTo>
                  <a:pt x="1400" y="2261"/>
                </a:lnTo>
                <a:lnTo>
                  <a:pt x="1398" y="2257"/>
                </a:lnTo>
                <a:lnTo>
                  <a:pt x="1398" y="2253"/>
                </a:lnTo>
                <a:lnTo>
                  <a:pt x="1396" y="2249"/>
                </a:lnTo>
                <a:lnTo>
                  <a:pt x="1396" y="2245"/>
                </a:lnTo>
                <a:lnTo>
                  <a:pt x="1394" y="2245"/>
                </a:lnTo>
                <a:lnTo>
                  <a:pt x="1390" y="2243"/>
                </a:lnTo>
                <a:lnTo>
                  <a:pt x="1388" y="2241"/>
                </a:lnTo>
                <a:lnTo>
                  <a:pt x="1382" y="2239"/>
                </a:lnTo>
                <a:lnTo>
                  <a:pt x="1366" y="2243"/>
                </a:lnTo>
                <a:lnTo>
                  <a:pt x="1360" y="2239"/>
                </a:lnTo>
                <a:lnTo>
                  <a:pt x="1366" y="2235"/>
                </a:lnTo>
                <a:lnTo>
                  <a:pt x="1360" y="2225"/>
                </a:lnTo>
                <a:lnTo>
                  <a:pt x="1350" y="2231"/>
                </a:lnTo>
                <a:lnTo>
                  <a:pt x="1346" y="2235"/>
                </a:lnTo>
                <a:lnTo>
                  <a:pt x="1344" y="2239"/>
                </a:lnTo>
                <a:lnTo>
                  <a:pt x="1338" y="2221"/>
                </a:lnTo>
                <a:lnTo>
                  <a:pt x="1334" y="2214"/>
                </a:lnTo>
                <a:lnTo>
                  <a:pt x="1326" y="2208"/>
                </a:lnTo>
                <a:lnTo>
                  <a:pt x="1324" y="2208"/>
                </a:lnTo>
                <a:lnTo>
                  <a:pt x="1320" y="2208"/>
                </a:lnTo>
                <a:lnTo>
                  <a:pt x="1318" y="2208"/>
                </a:lnTo>
                <a:lnTo>
                  <a:pt x="1316" y="2206"/>
                </a:lnTo>
                <a:lnTo>
                  <a:pt x="1316" y="2204"/>
                </a:lnTo>
                <a:lnTo>
                  <a:pt x="1316" y="2202"/>
                </a:lnTo>
                <a:lnTo>
                  <a:pt x="1314" y="2200"/>
                </a:lnTo>
                <a:lnTo>
                  <a:pt x="1308" y="2198"/>
                </a:lnTo>
                <a:lnTo>
                  <a:pt x="1306" y="2198"/>
                </a:lnTo>
                <a:lnTo>
                  <a:pt x="1300" y="2198"/>
                </a:lnTo>
                <a:lnTo>
                  <a:pt x="1306" y="2198"/>
                </a:lnTo>
                <a:lnTo>
                  <a:pt x="1308" y="2200"/>
                </a:lnTo>
                <a:lnTo>
                  <a:pt x="1310" y="2204"/>
                </a:lnTo>
                <a:lnTo>
                  <a:pt x="1300" y="2200"/>
                </a:lnTo>
                <a:lnTo>
                  <a:pt x="1294" y="2202"/>
                </a:lnTo>
                <a:lnTo>
                  <a:pt x="1286" y="2206"/>
                </a:lnTo>
                <a:lnTo>
                  <a:pt x="1280" y="2210"/>
                </a:lnTo>
                <a:lnTo>
                  <a:pt x="1278" y="2208"/>
                </a:lnTo>
                <a:lnTo>
                  <a:pt x="1266" y="2200"/>
                </a:lnTo>
                <a:lnTo>
                  <a:pt x="1268" y="2198"/>
                </a:lnTo>
                <a:lnTo>
                  <a:pt x="1270" y="2194"/>
                </a:lnTo>
                <a:lnTo>
                  <a:pt x="1264" y="2190"/>
                </a:lnTo>
                <a:lnTo>
                  <a:pt x="1260" y="2186"/>
                </a:lnTo>
                <a:lnTo>
                  <a:pt x="1256" y="2182"/>
                </a:lnTo>
                <a:lnTo>
                  <a:pt x="1258" y="2178"/>
                </a:lnTo>
                <a:lnTo>
                  <a:pt x="1254" y="2172"/>
                </a:lnTo>
                <a:lnTo>
                  <a:pt x="1250" y="2168"/>
                </a:lnTo>
                <a:lnTo>
                  <a:pt x="1240" y="2172"/>
                </a:lnTo>
                <a:lnTo>
                  <a:pt x="1232" y="2176"/>
                </a:lnTo>
                <a:lnTo>
                  <a:pt x="1228" y="2184"/>
                </a:lnTo>
                <a:lnTo>
                  <a:pt x="1226" y="2196"/>
                </a:lnTo>
                <a:lnTo>
                  <a:pt x="1228" y="2200"/>
                </a:lnTo>
                <a:lnTo>
                  <a:pt x="1232" y="2206"/>
                </a:lnTo>
                <a:lnTo>
                  <a:pt x="1232" y="2208"/>
                </a:lnTo>
                <a:lnTo>
                  <a:pt x="1232" y="2212"/>
                </a:lnTo>
                <a:lnTo>
                  <a:pt x="1230" y="2218"/>
                </a:lnTo>
                <a:lnTo>
                  <a:pt x="1230" y="2221"/>
                </a:lnTo>
                <a:lnTo>
                  <a:pt x="1230" y="2225"/>
                </a:lnTo>
                <a:lnTo>
                  <a:pt x="1232" y="2229"/>
                </a:lnTo>
                <a:lnTo>
                  <a:pt x="1236" y="2231"/>
                </a:lnTo>
                <a:lnTo>
                  <a:pt x="1238" y="2235"/>
                </a:lnTo>
                <a:lnTo>
                  <a:pt x="1238" y="2237"/>
                </a:lnTo>
                <a:lnTo>
                  <a:pt x="1238" y="2247"/>
                </a:lnTo>
                <a:lnTo>
                  <a:pt x="1238" y="2249"/>
                </a:lnTo>
                <a:lnTo>
                  <a:pt x="1244" y="2253"/>
                </a:lnTo>
                <a:lnTo>
                  <a:pt x="1242" y="2259"/>
                </a:lnTo>
                <a:lnTo>
                  <a:pt x="1240" y="2265"/>
                </a:lnTo>
                <a:lnTo>
                  <a:pt x="1240" y="2271"/>
                </a:lnTo>
                <a:lnTo>
                  <a:pt x="1262" y="2297"/>
                </a:lnTo>
                <a:lnTo>
                  <a:pt x="1266" y="2299"/>
                </a:lnTo>
                <a:lnTo>
                  <a:pt x="1262" y="2307"/>
                </a:lnTo>
                <a:lnTo>
                  <a:pt x="1268" y="2307"/>
                </a:lnTo>
                <a:lnTo>
                  <a:pt x="1268" y="2311"/>
                </a:lnTo>
                <a:lnTo>
                  <a:pt x="1266" y="2311"/>
                </a:lnTo>
                <a:lnTo>
                  <a:pt x="1266" y="2313"/>
                </a:lnTo>
                <a:lnTo>
                  <a:pt x="1270" y="2317"/>
                </a:lnTo>
                <a:lnTo>
                  <a:pt x="1280" y="2335"/>
                </a:lnTo>
                <a:lnTo>
                  <a:pt x="1282" y="2345"/>
                </a:lnTo>
                <a:lnTo>
                  <a:pt x="1296" y="2371"/>
                </a:lnTo>
                <a:lnTo>
                  <a:pt x="1298" y="2373"/>
                </a:lnTo>
                <a:lnTo>
                  <a:pt x="1300" y="2377"/>
                </a:lnTo>
                <a:lnTo>
                  <a:pt x="1302" y="2383"/>
                </a:lnTo>
                <a:lnTo>
                  <a:pt x="1300" y="2385"/>
                </a:lnTo>
                <a:lnTo>
                  <a:pt x="1298" y="2389"/>
                </a:lnTo>
                <a:lnTo>
                  <a:pt x="1296" y="2395"/>
                </a:lnTo>
                <a:lnTo>
                  <a:pt x="1296" y="2409"/>
                </a:lnTo>
                <a:lnTo>
                  <a:pt x="1300" y="2415"/>
                </a:lnTo>
                <a:lnTo>
                  <a:pt x="1306" y="2417"/>
                </a:lnTo>
                <a:lnTo>
                  <a:pt x="1316" y="2417"/>
                </a:lnTo>
                <a:lnTo>
                  <a:pt x="1322" y="2415"/>
                </a:lnTo>
                <a:lnTo>
                  <a:pt x="1322" y="2417"/>
                </a:lnTo>
                <a:lnTo>
                  <a:pt x="1322" y="2419"/>
                </a:lnTo>
                <a:lnTo>
                  <a:pt x="1324" y="2419"/>
                </a:lnTo>
                <a:lnTo>
                  <a:pt x="1324" y="2421"/>
                </a:lnTo>
                <a:lnTo>
                  <a:pt x="1322" y="2423"/>
                </a:lnTo>
                <a:lnTo>
                  <a:pt x="1322" y="2423"/>
                </a:lnTo>
                <a:lnTo>
                  <a:pt x="1324" y="2425"/>
                </a:lnTo>
                <a:lnTo>
                  <a:pt x="1322" y="2429"/>
                </a:lnTo>
                <a:lnTo>
                  <a:pt x="1328" y="2431"/>
                </a:lnTo>
                <a:lnTo>
                  <a:pt x="1332" y="2434"/>
                </a:lnTo>
                <a:lnTo>
                  <a:pt x="1330" y="2438"/>
                </a:lnTo>
                <a:lnTo>
                  <a:pt x="1324" y="2434"/>
                </a:lnTo>
                <a:lnTo>
                  <a:pt x="1328" y="2444"/>
                </a:lnTo>
                <a:lnTo>
                  <a:pt x="1340" y="2460"/>
                </a:lnTo>
                <a:lnTo>
                  <a:pt x="1338" y="2466"/>
                </a:lnTo>
                <a:lnTo>
                  <a:pt x="1342" y="2476"/>
                </a:lnTo>
                <a:lnTo>
                  <a:pt x="1344" y="2486"/>
                </a:lnTo>
                <a:lnTo>
                  <a:pt x="1342" y="2484"/>
                </a:lnTo>
                <a:lnTo>
                  <a:pt x="1338" y="2486"/>
                </a:lnTo>
                <a:lnTo>
                  <a:pt x="1336" y="2484"/>
                </a:lnTo>
                <a:lnTo>
                  <a:pt x="1336" y="2488"/>
                </a:lnTo>
                <a:lnTo>
                  <a:pt x="1340" y="2494"/>
                </a:lnTo>
                <a:lnTo>
                  <a:pt x="1342" y="2496"/>
                </a:lnTo>
                <a:lnTo>
                  <a:pt x="1342" y="2494"/>
                </a:lnTo>
                <a:lnTo>
                  <a:pt x="1342" y="2494"/>
                </a:lnTo>
                <a:lnTo>
                  <a:pt x="1342" y="2494"/>
                </a:lnTo>
                <a:lnTo>
                  <a:pt x="1344" y="2492"/>
                </a:lnTo>
                <a:lnTo>
                  <a:pt x="1346" y="2498"/>
                </a:lnTo>
                <a:lnTo>
                  <a:pt x="1346" y="2502"/>
                </a:lnTo>
                <a:lnTo>
                  <a:pt x="1346" y="2506"/>
                </a:lnTo>
                <a:lnTo>
                  <a:pt x="1344" y="2510"/>
                </a:lnTo>
                <a:lnTo>
                  <a:pt x="1348" y="2518"/>
                </a:lnTo>
                <a:lnTo>
                  <a:pt x="1356" y="2538"/>
                </a:lnTo>
                <a:lnTo>
                  <a:pt x="1360" y="2542"/>
                </a:lnTo>
                <a:lnTo>
                  <a:pt x="1358" y="2546"/>
                </a:lnTo>
                <a:lnTo>
                  <a:pt x="1364" y="2556"/>
                </a:lnTo>
                <a:lnTo>
                  <a:pt x="1374" y="2568"/>
                </a:lnTo>
                <a:lnTo>
                  <a:pt x="1378" y="2574"/>
                </a:lnTo>
                <a:lnTo>
                  <a:pt x="1378" y="2580"/>
                </a:lnTo>
                <a:lnTo>
                  <a:pt x="1376" y="2584"/>
                </a:lnTo>
                <a:lnTo>
                  <a:pt x="1372" y="2586"/>
                </a:lnTo>
                <a:lnTo>
                  <a:pt x="1372" y="2588"/>
                </a:lnTo>
                <a:lnTo>
                  <a:pt x="1376" y="2588"/>
                </a:lnTo>
                <a:lnTo>
                  <a:pt x="1380" y="2590"/>
                </a:lnTo>
                <a:lnTo>
                  <a:pt x="1386" y="2592"/>
                </a:lnTo>
                <a:lnTo>
                  <a:pt x="1384" y="2596"/>
                </a:lnTo>
                <a:lnTo>
                  <a:pt x="1380" y="2600"/>
                </a:lnTo>
                <a:lnTo>
                  <a:pt x="1378" y="2604"/>
                </a:lnTo>
                <a:lnTo>
                  <a:pt x="1378" y="2606"/>
                </a:lnTo>
                <a:lnTo>
                  <a:pt x="1378" y="2608"/>
                </a:lnTo>
                <a:lnTo>
                  <a:pt x="1378" y="2610"/>
                </a:lnTo>
                <a:lnTo>
                  <a:pt x="1378" y="2612"/>
                </a:lnTo>
                <a:lnTo>
                  <a:pt x="1376" y="2618"/>
                </a:lnTo>
                <a:lnTo>
                  <a:pt x="1370" y="2618"/>
                </a:lnTo>
                <a:lnTo>
                  <a:pt x="1364" y="2614"/>
                </a:lnTo>
                <a:lnTo>
                  <a:pt x="1360" y="2610"/>
                </a:lnTo>
                <a:lnTo>
                  <a:pt x="1356" y="2616"/>
                </a:lnTo>
                <a:lnTo>
                  <a:pt x="1352" y="2622"/>
                </a:lnTo>
                <a:lnTo>
                  <a:pt x="1348" y="2626"/>
                </a:lnTo>
                <a:lnTo>
                  <a:pt x="1354" y="2632"/>
                </a:lnTo>
                <a:lnTo>
                  <a:pt x="1354" y="2634"/>
                </a:lnTo>
                <a:lnTo>
                  <a:pt x="1352" y="2636"/>
                </a:lnTo>
                <a:lnTo>
                  <a:pt x="1352" y="2638"/>
                </a:lnTo>
                <a:lnTo>
                  <a:pt x="1362" y="2638"/>
                </a:lnTo>
                <a:lnTo>
                  <a:pt x="1352" y="2648"/>
                </a:lnTo>
                <a:lnTo>
                  <a:pt x="1352" y="2661"/>
                </a:lnTo>
                <a:lnTo>
                  <a:pt x="1358" y="2675"/>
                </a:lnTo>
                <a:lnTo>
                  <a:pt x="1366" y="2687"/>
                </a:lnTo>
                <a:lnTo>
                  <a:pt x="1372" y="2697"/>
                </a:lnTo>
                <a:lnTo>
                  <a:pt x="1374" y="2699"/>
                </a:lnTo>
                <a:lnTo>
                  <a:pt x="1382" y="2701"/>
                </a:lnTo>
                <a:lnTo>
                  <a:pt x="1386" y="2705"/>
                </a:lnTo>
                <a:lnTo>
                  <a:pt x="1394" y="2709"/>
                </a:lnTo>
                <a:lnTo>
                  <a:pt x="1396" y="2713"/>
                </a:lnTo>
                <a:lnTo>
                  <a:pt x="1396" y="2715"/>
                </a:lnTo>
                <a:lnTo>
                  <a:pt x="1398" y="2717"/>
                </a:lnTo>
                <a:lnTo>
                  <a:pt x="1402" y="2717"/>
                </a:lnTo>
                <a:lnTo>
                  <a:pt x="1398" y="2719"/>
                </a:lnTo>
                <a:lnTo>
                  <a:pt x="1396" y="2721"/>
                </a:lnTo>
                <a:lnTo>
                  <a:pt x="1396" y="2723"/>
                </a:lnTo>
                <a:lnTo>
                  <a:pt x="1400" y="2727"/>
                </a:lnTo>
                <a:lnTo>
                  <a:pt x="1400" y="2729"/>
                </a:lnTo>
                <a:lnTo>
                  <a:pt x="1398" y="2731"/>
                </a:lnTo>
                <a:lnTo>
                  <a:pt x="1394" y="2735"/>
                </a:lnTo>
                <a:lnTo>
                  <a:pt x="1402" y="2745"/>
                </a:lnTo>
                <a:lnTo>
                  <a:pt x="1414" y="2753"/>
                </a:lnTo>
                <a:lnTo>
                  <a:pt x="1422" y="2761"/>
                </a:lnTo>
                <a:lnTo>
                  <a:pt x="1420" y="2773"/>
                </a:lnTo>
                <a:lnTo>
                  <a:pt x="1406" y="2767"/>
                </a:lnTo>
                <a:lnTo>
                  <a:pt x="1400" y="2771"/>
                </a:lnTo>
                <a:lnTo>
                  <a:pt x="1396" y="2773"/>
                </a:lnTo>
                <a:lnTo>
                  <a:pt x="1376" y="2767"/>
                </a:lnTo>
                <a:lnTo>
                  <a:pt x="1372" y="2763"/>
                </a:lnTo>
                <a:lnTo>
                  <a:pt x="1370" y="2757"/>
                </a:lnTo>
                <a:lnTo>
                  <a:pt x="1364" y="2751"/>
                </a:lnTo>
                <a:lnTo>
                  <a:pt x="1364" y="2749"/>
                </a:lnTo>
                <a:lnTo>
                  <a:pt x="1368" y="2741"/>
                </a:lnTo>
                <a:lnTo>
                  <a:pt x="1364" y="2733"/>
                </a:lnTo>
                <a:lnTo>
                  <a:pt x="1358" y="2727"/>
                </a:lnTo>
                <a:lnTo>
                  <a:pt x="1352" y="2723"/>
                </a:lnTo>
                <a:lnTo>
                  <a:pt x="1334" y="2727"/>
                </a:lnTo>
                <a:lnTo>
                  <a:pt x="1326" y="2727"/>
                </a:lnTo>
                <a:lnTo>
                  <a:pt x="1322" y="2721"/>
                </a:lnTo>
                <a:lnTo>
                  <a:pt x="1320" y="2713"/>
                </a:lnTo>
                <a:lnTo>
                  <a:pt x="1310" y="2693"/>
                </a:lnTo>
                <a:lnTo>
                  <a:pt x="1308" y="2687"/>
                </a:lnTo>
                <a:lnTo>
                  <a:pt x="1302" y="2683"/>
                </a:lnTo>
                <a:lnTo>
                  <a:pt x="1284" y="2669"/>
                </a:lnTo>
                <a:lnTo>
                  <a:pt x="1292" y="2663"/>
                </a:lnTo>
                <a:lnTo>
                  <a:pt x="1290" y="2657"/>
                </a:lnTo>
                <a:lnTo>
                  <a:pt x="1272" y="2642"/>
                </a:lnTo>
                <a:lnTo>
                  <a:pt x="1270" y="2640"/>
                </a:lnTo>
                <a:lnTo>
                  <a:pt x="1268" y="2646"/>
                </a:lnTo>
                <a:lnTo>
                  <a:pt x="1262" y="2651"/>
                </a:lnTo>
                <a:lnTo>
                  <a:pt x="1260" y="2649"/>
                </a:lnTo>
                <a:lnTo>
                  <a:pt x="1260" y="2644"/>
                </a:lnTo>
                <a:lnTo>
                  <a:pt x="1262" y="2632"/>
                </a:lnTo>
                <a:lnTo>
                  <a:pt x="1262" y="2624"/>
                </a:lnTo>
                <a:lnTo>
                  <a:pt x="1258" y="2614"/>
                </a:lnTo>
                <a:lnTo>
                  <a:pt x="1254" y="2594"/>
                </a:lnTo>
                <a:lnTo>
                  <a:pt x="1248" y="2586"/>
                </a:lnTo>
                <a:lnTo>
                  <a:pt x="1240" y="2580"/>
                </a:lnTo>
                <a:lnTo>
                  <a:pt x="1228" y="2578"/>
                </a:lnTo>
                <a:lnTo>
                  <a:pt x="1206" y="2576"/>
                </a:lnTo>
                <a:lnTo>
                  <a:pt x="1181" y="2580"/>
                </a:lnTo>
                <a:lnTo>
                  <a:pt x="1161" y="2590"/>
                </a:lnTo>
                <a:lnTo>
                  <a:pt x="1163" y="2612"/>
                </a:lnTo>
                <a:lnTo>
                  <a:pt x="1149" y="2622"/>
                </a:lnTo>
                <a:lnTo>
                  <a:pt x="1143" y="2628"/>
                </a:lnTo>
                <a:lnTo>
                  <a:pt x="1139" y="2640"/>
                </a:lnTo>
                <a:lnTo>
                  <a:pt x="1145" y="2640"/>
                </a:lnTo>
                <a:lnTo>
                  <a:pt x="1149" y="2644"/>
                </a:lnTo>
                <a:lnTo>
                  <a:pt x="1151" y="2649"/>
                </a:lnTo>
                <a:lnTo>
                  <a:pt x="1151" y="2657"/>
                </a:lnTo>
                <a:lnTo>
                  <a:pt x="1147" y="2657"/>
                </a:lnTo>
                <a:lnTo>
                  <a:pt x="1147" y="2653"/>
                </a:lnTo>
                <a:lnTo>
                  <a:pt x="1145" y="2649"/>
                </a:lnTo>
                <a:lnTo>
                  <a:pt x="1143" y="2648"/>
                </a:lnTo>
                <a:lnTo>
                  <a:pt x="1139" y="2648"/>
                </a:lnTo>
                <a:lnTo>
                  <a:pt x="1135" y="2649"/>
                </a:lnTo>
                <a:lnTo>
                  <a:pt x="1133" y="2653"/>
                </a:lnTo>
                <a:lnTo>
                  <a:pt x="1133" y="2659"/>
                </a:lnTo>
                <a:lnTo>
                  <a:pt x="1135" y="2661"/>
                </a:lnTo>
                <a:lnTo>
                  <a:pt x="1141" y="2667"/>
                </a:lnTo>
                <a:lnTo>
                  <a:pt x="1139" y="2677"/>
                </a:lnTo>
                <a:lnTo>
                  <a:pt x="1133" y="2681"/>
                </a:lnTo>
                <a:lnTo>
                  <a:pt x="1131" y="2671"/>
                </a:lnTo>
                <a:lnTo>
                  <a:pt x="1125" y="2675"/>
                </a:lnTo>
                <a:lnTo>
                  <a:pt x="1121" y="2679"/>
                </a:lnTo>
                <a:lnTo>
                  <a:pt x="1121" y="2711"/>
                </a:lnTo>
                <a:lnTo>
                  <a:pt x="1123" y="2723"/>
                </a:lnTo>
                <a:lnTo>
                  <a:pt x="1125" y="2733"/>
                </a:lnTo>
                <a:lnTo>
                  <a:pt x="1133" y="2753"/>
                </a:lnTo>
                <a:lnTo>
                  <a:pt x="1131" y="2755"/>
                </a:lnTo>
                <a:lnTo>
                  <a:pt x="1133" y="2761"/>
                </a:lnTo>
                <a:lnTo>
                  <a:pt x="1127" y="2763"/>
                </a:lnTo>
                <a:lnTo>
                  <a:pt x="1125" y="2769"/>
                </a:lnTo>
                <a:lnTo>
                  <a:pt x="1125" y="2775"/>
                </a:lnTo>
                <a:lnTo>
                  <a:pt x="1129" y="2781"/>
                </a:lnTo>
                <a:lnTo>
                  <a:pt x="1129" y="2785"/>
                </a:lnTo>
                <a:lnTo>
                  <a:pt x="1125" y="2785"/>
                </a:lnTo>
                <a:lnTo>
                  <a:pt x="1123" y="2787"/>
                </a:lnTo>
                <a:lnTo>
                  <a:pt x="1123" y="2789"/>
                </a:lnTo>
                <a:lnTo>
                  <a:pt x="1123" y="2793"/>
                </a:lnTo>
                <a:lnTo>
                  <a:pt x="1119" y="2787"/>
                </a:lnTo>
                <a:lnTo>
                  <a:pt x="1117" y="2777"/>
                </a:lnTo>
                <a:lnTo>
                  <a:pt x="1117" y="2769"/>
                </a:lnTo>
                <a:lnTo>
                  <a:pt x="1115" y="2761"/>
                </a:lnTo>
                <a:lnTo>
                  <a:pt x="1109" y="2755"/>
                </a:lnTo>
                <a:lnTo>
                  <a:pt x="1093" y="2749"/>
                </a:lnTo>
                <a:lnTo>
                  <a:pt x="1089" y="2741"/>
                </a:lnTo>
                <a:lnTo>
                  <a:pt x="1087" y="2741"/>
                </a:lnTo>
                <a:lnTo>
                  <a:pt x="1081" y="2747"/>
                </a:lnTo>
                <a:lnTo>
                  <a:pt x="1077" y="2745"/>
                </a:lnTo>
                <a:lnTo>
                  <a:pt x="1073" y="2741"/>
                </a:lnTo>
                <a:lnTo>
                  <a:pt x="1071" y="2737"/>
                </a:lnTo>
                <a:lnTo>
                  <a:pt x="1067" y="2729"/>
                </a:lnTo>
                <a:lnTo>
                  <a:pt x="1067" y="2723"/>
                </a:lnTo>
                <a:lnTo>
                  <a:pt x="1069" y="2717"/>
                </a:lnTo>
                <a:lnTo>
                  <a:pt x="1073" y="2709"/>
                </a:lnTo>
                <a:lnTo>
                  <a:pt x="1079" y="2711"/>
                </a:lnTo>
                <a:lnTo>
                  <a:pt x="1081" y="2705"/>
                </a:lnTo>
                <a:lnTo>
                  <a:pt x="1079" y="2697"/>
                </a:lnTo>
                <a:lnTo>
                  <a:pt x="1075" y="2691"/>
                </a:lnTo>
                <a:lnTo>
                  <a:pt x="1077" y="2689"/>
                </a:lnTo>
                <a:lnTo>
                  <a:pt x="1081" y="2681"/>
                </a:lnTo>
                <a:lnTo>
                  <a:pt x="1073" y="2681"/>
                </a:lnTo>
                <a:lnTo>
                  <a:pt x="1073" y="2675"/>
                </a:lnTo>
                <a:lnTo>
                  <a:pt x="1073" y="2667"/>
                </a:lnTo>
                <a:lnTo>
                  <a:pt x="1075" y="2661"/>
                </a:lnTo>
                <a:lnTo>
                  <a:pt x="1081" y="2659"/>
                </a:lnTo>
                <a:lnTo>
                  <a:pt x="1081" y="2657"/>
                </a:lnTo>
                <a:lnTo>
                  <a:pt x="1073" y="2653"/>
                </a:lnTo>
                <a:lnTo>
                  <a:pt x="1075" y="2646"/>
                </a:lnTo>
                <a:lnTo>
                  <a:pt x="1081" y="2628"/>
                </a:lnTo>
                <a:lnTo>
                  <a:pt x="1069" y="2630"/>
                </a:lnTo>
                <a:lnTo>
                  <a:pt x="1061" y="2618"/>
                </a:lnTo>
                <a:lnTo>
                  <a:pt x="1055" y="2600"/>
                </a:lnTo>
                <a:lnTo>
                  <a:pt x="1047" y="2592"/>
                </a:lnTo>
                <a:lnTo>
                  <a:pt x="1049" y="2582"/>
                </a:lnTo>
                <a:lnTo>
                  <a:pt x="1043" y="2568"/>
                </a:lnTo>
                <a:lnTo>
                  <a:pt x="1013" y="2528"/>
                </a:lnTo>
                <a:lnTo>
                  <a:pt x="1005" y="2522"/>
                </a:lnTo>
                <a:lnTo>
                  <a:pt x="995" y="2530"/>
                </a:lnTo>
                <a:lnTo>
                  <a:pt x="983" y="2522"/>
                </a:lnTo>
                <a:lnTo>
                  <a:pt x="979" y="2516"/>
                </a:lnTo>
                <a:lnTo>
                  <a:pt x="978" y="2508"/>
                </a:lnTo>
                <a:lnTo>
                  <a:pt x="978" y="2510"/>
                </a:lnTo>
                <a:lnTo>
                  <a:pt x="981" y="2506"/>
                </a:lnTo>
                <a:lnTo>
                  <a:pt x="983" y="2502"/>
                </a:lnTo>
                <a:lnTo>
                  <a:pt x="983" y="2496"/>
                </a:lnTo>
                <a:lnTo>
                  <a:pt x="983" y="2490"/>
                </a:lnTo>
                <a:lnTo>
                  <a:pt x="987" y="2480"/>
                </a:lnTo>
                <a:lnTo>
                  <a:pt x="987" y="2466"/>
                </a:lnTo>
                <a:lnTo>
                  <a:pt x="987" y="2462"/>
                </a:lnTo>
                <a:lnTo>
                  <a:pt x="958" y="2456"/>
                </a:lnTo>
                <a:lnTo>
                  <a:pt x="944" y="2454"/>
                </a:lnTo>
                <a:lnTo>
                  <a:pt x="936" y="2456"/>
                </a:lnTo>
                <a:lnTo>
                  <a:pt x="920" y="2466"/>
                </a:lnTo>
                <a:lnTo>
                  <a:pt x="904" y="2470"/>
                </a:lnTo>
                <a:lnTo>
                  <a:pt x="898" y="2476"/>
                </a:lnTo>
                <a:lnTo>
                  <a:pt x="896" y="2482"/>
                </a:lnTo>
                <a:lnTo>
                  <a:pt x="892" y="2532"/>
                </a:lnTo>
                <a:lnTo>
                  <a:pt x="890" y="2538"/>
                </a:lnTo>
                <a:lnTo>
                  <a:pt x="888" y="2544"/>
                </a:lnTo>
                <a:lnTo>
                  <a:pt x="890" y="2550"/>
                </a:lnTo>
                <a:lnTo>
                  <a:pt x="892" y="2554"/>
                </a:lnTo>
                <a:lnTo>
                  <a:pt x="894" y="2558"/>
                </a:lnTo>
                <a:lnTo>
                  <a:pt x="892" y="2564"/>
                </a:lnTo>
                <a:lnTo>
                  <a:pt x="898" y="2572"/>
                </a:lnTo>
                <a:lnTo>
                  <a:pt x="902" y="2574"/>
                </a:lnTo>
                <a:lnTo>
                  <a:pt x="908" y="2576"/>
                </a:lnTo>
                <a:lnTo>
                  <a:pt x="908" y="2580"/>
                </a:lnTo>
                <a:lnTo>
                  <a:pt x="902" y="2580"/>
                </a:lnTo>
                <a:lnTo>
                  <a:pt x="898" y="2582"/>
                </a:lnTo>
                <a:lnTo>
                  <a:pt x="896" y="2584"/>
                </a:lnTo>
                <a:lnTo>
                  <a:pt x="896" y="2590"/>
                </a:lnTo>
                <a:lnTo>
                  <a:pt x="894" y="2594"/>
                </a:lnTo>
                <a:lnTo>
                  <a:pt x="876" y="2610"/>
                </a:lnTo>
                <a:lnTo>
                  <a:pt x="874" y="2612"/>
                </a:lnTo>
                <a:lnTo>
                  <a:pt x="872" y="2614"/>
                </a:lnTo>
                <a:lnTo>
                  <a:pt x="868" y="2614"/>
                </a:lnTo>
                <a:lnTo>
                  <a:pt x="860" y="2600"/>
                </a:lnTo>
                <a:lnTo>
                  <a:pt x="860" y="2598"/>
                </a:lnTo>
                <a:lnTo>
                  <a:pt x="846" y="2570"/>
                </a:lnTo>
                <a:lnTo>
                  <a:pt x="840" y="2572"/>
                </a:lnTo>
                <a:lnTo>
                  <a:pt x="832" y="2572"/>
                </a:lnTo>
                <a:lnTo>
                  <a:pt x="822" y="2578"/>
                </a:lnTo>
                <a:lnTo>
                  <a:pt x="818" y="2572"/>
                </a:lnTo>
                <a:lnTo>
                  <a:pt x="808" y="2568"/>
                </a:lnTo>
                <a:lnTo>
                  <a:pt x="804" y="2562"/>
                </a:lnTo>
                <a:lnTo>
                  <a:pt x="802" y="2562"/>
                </a:lnTo>
                <a:lnTo>
                  <a:pt x="798" y="2564"/>
                </a:lnTo>
                <a:lnTo>
                  <a:pt x="796" y="2560"/>
                </a:lnTo>
                <a:lnTo>
                  <a:pt x="794" y="2554"/>
                </a:lnTo>
                <a:lnTo>
                  <a:pt x="790" y="2548"/>
                </a:lnTo>
                <a:lnTo>
                  <a:pt x="792" y="2544"/>
                </a:lnTo>
                <a:lnTo>
                  <a:pt x="792" y="2540"/>
                </a:lnTo>
                <a:lnTo>
                  <a:pt x="792" y="2534"/>
                </a:lnTo>
                <a:lnTo>
                  <a:pt x="792" y="2526"/>
                </a:lnTo>
                <a:lnTo>
                  <a:pt x="792" y="2522"/>
                </a:lnTo>
                <a:lnTo>
                  <a:pt x="798" y="2514"/>
                </a:lnTo>
                <a:lnTo>
                  <a:pt x="800" y="2508"/>
                </a:lnTo>
                <a:lnTo>
                  <a:pt x="802" y="2500"/>
                </a:lnTo>
                <a:lnTo>
                  <a:pt x="798" y="2492"/>
                </a:lnTo>
                <a:lnTo>
                  <a:pt x="792" y="2488"/>
                </a:lnTo>
                <a:lnTo>
                  <a:pt x="784" y="2490"/>
                </a:lnTo>
                <a:lnTo>
                  <a:pt x="788" y="2488"/>
                </a:lnTo>
                <a:lnTo>
                  <a:pt x="788" y="2488"/>
                </a:lnTo>
                <a:lnTo>
                  <a:pt x="790" y="2484"/>
                </a:lnTo>
                <a:lnTo>
                  <a:pt x="786" y="2484"/>
                </a:lnTo>
                <a:lnTo>
                  <a:pt x="784" y="2484"/>
                </a:lnTo>
                <a:lnTo>
                  <a:pt x="782" y="2490"/>
                </a:lnTo>
                <a:lnTo>
                  <a:pt x="778" y="2472"/>
                </a:lnTo>
                <a:lnTo>
                  <a:pt x="768" y="2458"/>
                </a:lnTo>
                <a:lnTo>
                  <a:pt x="757" y="2446"/>
                </a:lnTo>
                <a:lnTo>
                  <a:pt x="749" y="2429"/>
                </a:lnTo>
                <a:lnTo>
                  <a:pt x="745" y="2409"/>
                </a:lnTo>
                <a:lnTo>
                  <a:pt x="745" y="2389"/>
                </a:lnTo>
                <a:lnTo>
                  <a:pt x="749" y="2369"/>
                </a:lnTo>
                <a:lnTo>
                  <a:pt x="755" y="2355"/>
                </a:lnTo>
                <a:lnTo>
                  <a:pt x="782" y="2335"/>
                </a:lnTo>
                <a:lnTo>
                  <a:pt x="794" y="2323"/>
                </a:lnTo>
                <a:lnTo>
                  <a:pt x="800" y="2307"/>
                </a:lnTo>
                <a:lnTo>
                  <a:pt x="798" y="2285"/>
                </a:lnTo>
                <a:lnTo>
                  <a:pt x="794" y="2273"/>
                </a:lnTo>
                <a:lnTo>
                  <a:pt x="792" y="2265"/>
                </a:lnTo>
                <a:lnTo>
                  <a:pt x="764" y="2210"/>
                </a:lnTo>
                <a:lnTo>
                  <a:pt x="751" y="2186"/>
                </a:lnTo>
                <a:lnTo>
                  <a:pt x="743" y="2178"/>
                </a:lnTo>
                <a:lnTo>
                  <a:pt x="707" y="2152"/>
                </a:lnTo>
                <a:lnTo>
                  <a:pt x="699" y="2146"/>
                </a:lnTo>
                <a:lnTo>
                  <a:pt x="695" y="2142"/>
                </a:lnTo>
                <a:lnTo>
                  <a:pt x="687" y="2132"/>
                </a:lnTo>
                <a:lnTo>
                  <a:pt x="683" y="2128"/>
                </a:lnTo>
                <a:lnTo>
                  <a:pt x="659" y="2120"/>
                </a:lnTo>
                <a:lnTo>
                  <a:pt x="651" y="2122"/>
                </a:lnTo>
                <a:lnTo>
                  <a:pt x="647" y="2136"/>
                </a:lnTo>
                <a:lnTo>
                  <a:pt x="645" y="2136"/>
                </a:lnTo>
                <a:lnTo>
                  <a:pt x="645" y="2130"/>
                </a:lnTo>
                <a:lnTo>
                  <a:pt x="645" y="2126"/>
                </a:lnTo>
                <a:lnTo>
                  <a:pt x="643" y="2120"/>
                </a:lnTo>
                <a:lnTo>
                  <a:pt x="639" y="2118"/>
                </a:lnTo>
                <a:lnTo>
                  <a:pt x="645" y="2106"/>
                </a:lnTo>
                <a:lnTo>
                  <a:pt x="647" y="2098"/>
                </a:lnTo>
                <a:lnTo>
                  <a:pt x="647" y="2090"/>
                </a:lnTo>
                <a:lnTo>
                  <a:pt x="639" y="2066"/>
                </a:lnTo>
                <a:lnTo>
                  <a:pt x="635" y="2058"/>
                </a:lnTo>
                <a:lnTo>
                  <a:pt x="631" y="2054"/>
                </a:lnTo>
                <a:lnTo>
                  <a:pt x="613" y="2044"/>
                </a:lnTo>
                <a:lnTo>
                  <a:pt x="569" y="2030"/>
                </a:lnTo>
                <a:lnTo>
                  <a:pt x="565" y="2026"/>
                </a:lnTo>
                <a:lnTo>
                  <a:pt x="563" y="2020"/>
                </a:lnTo>
                <a:lnTo>
                  <a:pt x="565" y="2012"/>
                </a:lnTo>
                <a:lnTo>
                  <a:pt x="563" y="2008"/>
                </a:lnTo>
                <a:lnTo>
                  <a:pt x="575" y="1973"/>
                </a:lnTo>
                <a:lnTo>
                  <a:pt x="579" y="1973"/>
                </a:lnTo>
                <a:lnTo>
                  <a:pt x="587" y="1983"/>
                </a:lnTo>
                <a:lnTo>
                  <a:pt x="607" y="1975"/>
                </a:lnTo>
                <a:lnTo>
                  <a:pt x="625" y="1959"/>
                </a:lnTo>
                <a:lnTo>
                  <a:pt x="635" y="1947"/>
                </a:lnTo>
                <a:lnTo>
                  <a:pt x="641" y="1949"/>
                </a:lnTo>
                <a:lnTo>
                  <a:pt x="647" y="1945"/>
                </a:lnTo>
                <a:lnTo>
                  <a:pt x="651" y="1941"/>
                </a:lnTo>
                <a:lnTo>
                  <a:pt x="655" y="1937"/>
                </a:lnTo>
                <a:lnTo>
                  <a:pt x="655" y="1933"/>
                </a:lnTo>
                <a:lnTo>
                  <a:pt x="655" y="1931"/>
                </a:lnTo>
                <a:lnTo>
                  <a:pt x="653" y="1931"/>
                </a:lnTo>
                <a:lnTo>
                  <a:pt x="653" y="1931"/>
                </a:lnTo>
                <a:lnTo>
                  <a:pt x="653" y="1929"/>
                </a:lnTo>
                <a:lnTo>
                  <a:pt x="649" y="1931"/>
                </a:lnTo>
                <a:lnTo>
                  <a:pt x="645" y="1933"/>
                </a:lnTo>
                <a:lnTo>
                  <a:pt x="641" y="1937"/>
                </a:lnTo>
                <a:lnTo>
                  <a:pt x="639" y="1939"/>
                </a:lnTo>
                <a:lnTo>
                  <a:pt x="657" y="1911"/>
                </a:lnTo>
                <a:lnTo>
                  <a:pt x="659" y="1907"/>
                </a:lnTo>
                <a:lnTo>
                  <a:pt x="673" y="1885"/>
                </a:lnTo>
                <a:lnTo>
                  <a:pt x="677" y="1879"/>
                </a:lnTo>
                <a:lnTo>
                  <a:pt x="677" y="1873"/>
                </a:lnTo>
                <a:lnTo>
                  <a:pt x="679" y="1841"/>
                </a:lnTo>
                <a:lnTo>
                  <a:pt x="679" y="1833"/>
                </a:lnTo>
                <a:lnTo>
                  <a:pt x="683" y="1839"/>
                </a:lnTo>
                <a:lnTo>
                  <a:pt x="687" y="1847"/>
                </a:lnTo>
                <a:lnTo>
                  <a:pt x="691" y="1851"/>
                </a:lnTo>
                <a:lnTo>
                  <a:pt x="691" y="1845"/>
                </a:lnTo>
                <a:lnTo>
                  <a:pt x="691" y="1841"/>
                </a:lnTo>
                <a:lnTo>
                  <a:pt x="689" y="1837"/>
                </a:lnTo>
                <a:lnTo>
                  <a:pt x="691" y="1839"/>
                </a:lnTo>
                <a:lnTo>
                  <a:pt x="697" y="1843"/>
                </a:lnTo>
                <a:lnTo>
                  <a:pt x="705" y="1845"/>
                </a:lnTo>
                <a:lnTo>
                  <a:pt x="713" y="1845"/>
                </a:lnTo>
                <a:lnTo>
                  <a:pt x="719" y="1847"/>
                </a:lnTo>
                <a:lnTo>
                  <a:pt x="739" y="1863"/>
                </a:lnTo>
                <a:lnTo>
                  <a:pt x="770" y="1871"/>
                </a:lnTo>
                <a:lnTo>
                  <a:pt x="778" y="1871"/>
                </a:lnTo>
                <a:lnTo>
                  <a:pt x="786" y="1867"/>
                </a:lnTo>
                <a:lnTo>
                  <a:pt x="800" y="1857"/>
                </a:lnTo>
                <a:lnTo>
                  <a:pt x="812" y="1845"/>
                </a:lnTo>
                <a:lnTo>
                  <a:pt x="828" y="1811"/>
                </a:lnTo>
                <a:lnTo>
                  <a:pt x="838" y="1797"/>
                </a:lnTo>
                <a:lnTo>
                  <a:pt x="870" y="1780"/>
                </a:lnTo>
                <a:lnTo>
                  <a:pt x="874" y="1776"/>
                </a:lnTo>
                <a:lnTo>
                  <a:pt x="902" y="1782"/>
                </a:lnTo>
                <a:lnTo>
                  <a:pt x="910" y="1782"/>
                </a:lnTo>
                <a:lnTo>
                  <a:pt x="914" y="1782"/>
                </a:lnTo>
                <a:lnTo>
                  <a:pt x="918" y="1780"/>
                </a:lnTo>
                <a:lnTo>
                  <a:pt x="922" y="1782"/>
                </a:lnTo>
                <a:lnTo>
                  <a:pt x="926" y="1786"/>
                </a:lnTo>
                <a:lnTo>
                  <a:pt x="932" y="1788"/>
                </a:lnTo>
                <a:lnTo>
                  <a:pt x="938" y="1790"/>
                </a:lnTo>
                <a:lnTo>
                  <a:pt x="944" y="1792"/>
                </a:lnTo>
                <a:lnTo>
                  <a:pt x="946" y="1795"/>
                </a:lnTo>
                <a:lnTo>
                  <a:pt x="948" y="1801"/>
                </a:lnTo>
                <a:lnTo>
                  <a:pt x="950" y="1807"/>
                </a:lnTo>
                <a:lnTo>
                  <a:pt x="956" y="1811"/>
                </a:lnTo>
                <a:lnTo>
                  <a:pt x="968" y="1817"/>
                </a:lnTo>
                <a:lnTo>
                  <a:pt x="972" y="1819"/>
                </a:lnTo>
                <a:lnTo>
                  <a:pt x="976" y="1817"/>
                </a:lnTo>
                <a:lnTo>
                  <a:pt x="979" y="1815"/>
                </a:lnTo>
                <a:lnTo>
                  <a:pt x="981" y="1815"/>
                </a:lnTo>
                <a:lnTo>
                  <a:pt x="985" y="1819"/>
                </a:lnTo>
                <a:lnTo>
                  <a:pt x="987" y="1821"/>
                </a:lnTo>
                <a:lnTo>
                  <a:pt x="991" y="1823"/>
                </a:lnTo>
                <a:lnTo>
                  <a:pt x="993" y="1825"/>
                </a:lnTo>
                <a:lnTo>
                  <a:pt x="997" y="1839"/>
                </a:lnTo>
                <a:lnTo>
                  <a:pt x="999" y="1843"/>
                </a:lnTo>
                <a:lnTo>
                  <a:pt x="1003" y="1845"/>
                </a:lnTo>
                <a:lnTo>
                  <a:pt x="1019" y="1851"/>
                </a:lnTo>
                <a:lnTo>
                  <a:pt x="1019" y="1853"/>
                </a:lnTo>
                <a:lnTo>
                  <a:pt x="1021" y="1855"/>
                </a:lnTo>
                <a:lnTo>
                  <a:pt x="1023" y="1857"/>
                </a:lnTo>
                <a:lnTo>
                  <a:pt x="1027" y="1859"/>
                </a:lnTo>
                <a:lnTo>
                  <a:pt x="1039" y="1859"/>
                </a:lnTo>
                <a:lnTo>
                  <a:pt x="1057" y="1863"/>
                </a:lnTo>
                <a:lnTo>
                  <a:pt x="1063" y="1867"/>
                </a:lnTo>
                <a:lnTo>
                  <a:pt x="1069" y="1863"/>
                </a:lnTo>
                <a:lnTo>
                  <a:pt x="1077" y="1867"/>
                </a:lnTo>
                <a:lnTo>
                  <a:pt x="1083" y="1875"/>
                </a:lnTo>
                <a:lnTo>
                  <a:pt x="1095" y="1879"/>
                </a:lnTo>
                <a:lnTo>
                  <a:pt x="1099" y="1883"/>
                </a:lnTo>
                <a:lnTo>
                  <a:pt x="1103" y="1885"/>
                </a:lnTo>
                <a:lnTo>
                  <a:pt x="1109" y="1883"/>
                </a:lnTo>
                <a:lnTo>
                  <a:pt x="1111" y="1883"/>
                </a:lnTo>
                <a:lnTo>
                  <a:pt x="1143" y="1891"/>
                </a:lnTo>
                <a:lnTo>
                  <a:pt x="1189" y="1915"/>
                </a:lnTo>
                <a:lnTo>
                  <a:pt x="1212" y="1923"/>
                </a:lnTo>
                <a:lnTo>
                  <a:pt x="1216" y="1927"/>
                </a:lnTo>
                <a:lnTo>
                  <a:pt x="1220" y="1929"/>
                </a:lnTo>
                <a:lnTo>
                  <a:pt x="1252" y="1959"/>
                </a:lnTo>
                <a:lnTo>
                  <a:pt x="1258" y="1971"/>
                </a:lnTo>
                <a:lnTo>
                  <a:pt x="1262" y="1973"/>
                </a:lnTo>
                <a:lnTo>
                  <a:pt x="1270" y="1975"/>
                </a:lnTo>
                <a:lnTo>
                  <a:pt x="1282" y="1987"/>
                </a:lnTo>
                <a:lnTo>
                  <a:pt x="1288" y="1991"/>
                </a:lnTo>
                <a:lnTo>
                  <a:pt x="1294" y="1991"/>
                </a:lnTo>
                <a:lnTo>
                  <a:pt x="1302" y="1991"/>
                </a:lnTo>
                <a:lnTo>
                  <a:pt x="1312" y="1987"/>
                </a:lnTo>
                <a:lnTo>
                  <a:pt x="1314" y="1987"/>
                </a:lnTo>
                <a:lnTo>
                  <a:pt x="1318" y="1987"/>
                </a:lnTo>
                <a:lnTo>
                  <a:pt x="1320" y="1987"/>
                </a:lnTo>
                <a:lnTo>
                  <a:pt x="1324" y="1985"/>
                </a:lnTo>
                <a:lnTo>
                  <a:pt x="1332" y="1973"/>
                </a:lnTo>
                <a:lnTo>
                  <a:pt x="1332" y="1971"/>
                </a:lnTo>
                <a:lnTo>
                  <a:pt x="1328" y="1965"/>
                </a:lnTo>
                <a:lnTo>
                  <a:pt x="1324" y="1959"/>
                </a:lnTo>
                <a:lnTo>
                  <a:pt x="1318" y="1955"/>
                </a:lnTo>
                <a:lnTo>
                  <a:pt x="1312" y="1953"/>
                </a:lnTo>
                <a:lnTo>
                  <a:pt x="1302" y="1945"/>
                </a:lnTo>
                <a:lnTo>
                  <a:pt x="1294" y="1945"/>
                </a:lnTo>
                <a:lnTo>
                  <a:pt x="1296" y="1943"/>
                </a:lnTo>
                <a:lnTo>
                  <a:pt x="1296" y="1941"/>
                </a:lnTo>
                <a:lnTo>
                  <a:pt x="1284" y="1941"/>
                </a:lnTo>
                <a:lnTo>
                  <a:pt x="1292" y="1933"/>
                </a:lnTo>
                <a:lnTo>
                  <a:pt x="1296" y="1931"/>
                </a:lnTo>
                <a:lnTo>
                  <a:pt x="1302" y="1931"/>
                </a:lnTo>
                <a:lnTo>
                  <a:pt x="1306" y="1927"/>
                </a:lnTo>
                <a:lnTo>
                  <a:pt x="1316" y="1919"/>
                </a:lnTo>
                <a:lnTo>
                  <a:pt x="1320" y="1917"/>
                </a:lnTo>
                <a:lnTo>
                  <a:pt x="1332" y="1917"/>
                </a:lnTo>
                <a:lnTo>
                  <a:pt x="1352" y="1925"/>
                </a:lnTo>
                <a:lnTo>
                  <a:pt x="1360" y="1923"/>
                </a:lnTo>
                <a:lnTo>
                  <a:pt x="1372" y="1929"/>
                </a:lnTo>
                <a:lnTo>
                  <a:pt x="1386" y="1927"/>
                </a:lnTo>
                <a:lnTo>
                  <a:pt x="1414" y="1919"/>
                </a:lnTo>
                <a:lnTo>
                  <a:pt x="1422" y="1911"/>
                </a:lnTo>
                <a:lnTo>
                  <a:pt x="1427" y="1909"/>
                </a:lnTo>
                <a:lnTo>
                  <a:pt x="1431" y="1907"/>
                </a:lnTo>
                <a:lnTo>
                  <a:pt x="1429" y="1901"/>
                </a:lnTo>
                <a:lnTo>
                  <a:pt x="1423" y="1895"/>
                </a:lnTo>
                <a:lnTo>
                  <a:pt x="1416" y="1891"/>
                </a:lnTo>
                <a:lnTo>
                  <a:pt x="1416" y="1889"/>
                </a:lnTo>
                <a:lnTo>
                  <a:pt x="1416" y="1885"/>
                </a:lnTo>
                <a:lnTo>
                  <a:pt x="1422" y="1885"/>
                </a:lnTo>
                <a:lnTo>
                  <a:pt x="1429" y="1881"/>
                </a:lnTo>
                <a:lnTo>
                  <a:pt x="1435" y="1881"/>
                </a:lnTo>
                <a:lnTo>
                  <a:pt x="1435" y="1877"/>
                </a:lnTo>
                <a:lnTo>
                  <a:pt x="1431" y="1877"/>
                </a:lnTo>
                <a:lnTo>
                  <a:pt x="1404" y="1873"/>
                </a:lnTo>
                <a:lnTo>
                  <a:pt x="1396" y="1871"/>
                </a:lnTo>
                <a:lnTo>
                  <a:pt x="1406" y="1863"/>
                </a:lnTo>
                <a:lnTo>
                  <a:pt x="1394" y="1851"/>
                </a:lnTo>
                <a:lnTo>
                  <a:pt x="1390" y="1851"/>
                </a:lnTo>
                <a:lnTo>
                  <a:pt x="1376" y="1863"/>
                </a:lnTo>
                <a:lnTo>
                  <a:pt x="1372" y="1865"/>
                </a:lnTo>
                <a:lnTo>
                  <a:pt x="1358" y="1863"/>
                </a:lnTo>
                <a:lnTo>
                  <a:pt x="1358" y="1859"/>
                </a:lnTo>
                <a:lnTo>
                  <a:pt x="1366" y="1859"/>
                </a:lnTo>
                <a:lnTo>
                  <a:pt x="1360" y="1851"/>
                </a:lnTo>
                <a:lnTo>
                  <a:pt x="1354" y="1847"/>
                </a:lnTo>
                <a:lnTo>
                  <a:pt x="1348" y="1845"/>
                </a:lnTo>
                <a:lnTo>
                  <a:pt x="1324" y="1841"/>
                </a:lnTo>
                <a:lnTo>
                  <a:pt x="1316" y="1843"/>
                </a:lnTo>
                <a:lnTo>
                  <a:pt x="1312" y="1851"/>
                </a:lnTo>
                <a:lnTo>
                  <a:pt x="1318" y="1849"/>
                </a:lnTo>
                <a:lnTo>
                  <a:pt x="1324" y="1851"/>
                </a:lnTo>
                <a:lnTo>
                  <a:pt x="1328" y="1853"/>
                </a:lnTo>
                <a:lnTo>
                  <a:pt x="1332" y="1859"/>
                </a:lnTo>
                <a:lnTo>
                  <a:pt x="1324" y="1859"/>
                </a:lnTo>
                <a:lnTo>
                  <a:pt x="1312" y="1857"/>
                </a:lnTo>
                <a:lnTo>
                  <a:pt x="1306" y="1859"/>
                </a:lnTo>
                <a:lnTo>
                  <a:pt x="1302" y="1833"/>
                </a:lnTo>
                <a:lnTo>
                  <a:pt x="1298" y="1833"/>
                </a:lnTo>
                <a:lnTo>
                  <a:pt x="1296" y="1841"/>
                </a:lnTo>
                <a:lnTo>
                  <a:pt x="1294" y="1839"/>
                </a:lnTo>
                <a:lnTo>
                  <a:pt x="1294" y="1835"/>
                </a:lnTo>
                <a:lnTo>
                  <a:pt x="1292" y="1833"/>
                </a:lnTo>
                <a:lnTo>
                  <a:pt x="1286" y="1835"/>
                </a:lnTo>
                <a:lnTo>
                  <a:pt x="1270" y="1837"/>
                </a:lnTo>
                <a:lnTo>
                  <a:pt x="1264" y="1841"/>
                </a:lnTo>
                <a:lnTo>
                  <a:pt x="1248" y="1829"/>
                </a:lnTo>
                <a:lnTo>
                  <a:pt x="1252" y="1825"/>
                </a:lnTo>
                <a:lnTo>
                  <a:pt x="1258" y="1817"/>
                </a:lnTo>
                <a:lnTo>
                  <a:pt x="1262" y="1811"/>
                </a:lnTo>
                <a:lnTo>
                  <a:pt x="1254" y="1809"/>
                </a:lnTo>
                <a:lnTo>
                  <a:pt x="1238" y="1803"/>
                </a:lnTo>
                <a:lnTo>
                  <a:pt x="1230" y="1797"/>
                </a:lnTo>
                <a:lnTo>
                  <a:pt x="1222" y="1795"/>
                </a:lnTo>
                <a:lnTo>
                  <a:pt x="1220" y="1793"/>
                </a:lnTo>
                <a:lnTo>
                  <a:pt x="1218" y="1792"/>
                </a:lnTo>
                <a:lnTo>
                  <a:pt x="1212" y="1780"/>
                </a:lnTo>
                <a:lnTo>
                  <a:pt x="1216" y="1772"/>
                </a:lnTo>
                <a:lnTo>
                  <a:pt x="1210" y="1760"/>
                </a:lnTo>
                <a:lnTo>
                  <a:pt x="1201" y="1756"/>
                </a:lnTo>
                <a:lnTo>
                  <a:pt x="1193" y="1766"/>
                </a:lnTo>
                <a:lnTo>
                  <a:pt x="1199" y="1766"/>
                </a:lnTo>
                <a:lnTo>
                  <a:pt x="1201" y="1770"/>
                </a:lnTo>
                <a:lnTo>
                  <a:pt x="1197" y="1774"/>
                </a:lnTo>
                <a:lnTo>
                  <a:pt x="1191" y="1770"/>
                </a:lnTo>
                <a:lnTo>
                  <a:pt x="1187" y="1770"/>
                </a:lnTo>
                <a:lnTo>
                  <a:pt x="1181" y="1774"/>
                </a:lnTo>
                <a:lnTo>
                  <a:pt x="1179" y="1780"/>
                </a:lnTo>
                <a:lnTo>
                  <a:pt x="1177" y="1784"/>
                </a:lnTo>
                <a:lnTo>
                  <a:pt x="1177" y="1786"/>
                </a:lnTo>
                <a:lnTo>
                  <a:pt x="1179" y="1788"/>
                </a:lnTo>
                <a:lnTo>
                  <a:pt x="1179" y="1788"/>
                </a:lnTo>
                <a:lnTo>
                  <a:pt x="1181" y="1790"/>
                </a:lnTo>
                <a:lnTo>
                  <a:pt x="1183" y="1790"/>
                </a:lnTo>
                <a:lnTo>
                  <a:pt x="1183" y="1793"/>
                </a:lnTo>
                <a:lnTo>
                  <a:pt x="1181" y="1795"/>
                </a:lnTo>
                <a:lnTo>
                  <a:pt x="1181" y="1795"/>
                </a:lnTo>
                <a:lnTo>
                  <a:pt x="1181" y="1797"/>
                </a:lnTo>
                <a:lnTo>
                  <a:pt x="1181" y="1801"/>
                </a:lnTo>
                <a:lnTo>
                  <a:pt x="1177" y="1805"/>
                </a:lnTo>
                <a:lnTo>
                  <a:pt x="1171" y="1807"/>
                </a:lnTo>
                <a:lnTo>
                  <a:pt x="1165" y="1805"/>
                </a:lnTo>
                <a:lnTo>
                  <a:pt x="1159" y="1799"/>
                </a:lnTo>
                <a:lnTo>
                  <a:pt x="1159" y="1799"/>
                </a:lnTo>
                <a:lnTo>
                  <a:pt x="1155" y="1790"/>
                </a:lnTo>
                <a:lnTo>
                  <a:pt x="1153" y="1790"/>
                </a:lnTo>
                <a:lnTo>
                  <a:pt x="1153" y="1788"/>
                </a:lnTo>
                <a:lnTo>
                  <a:pt x="1151" y="1786"/>
                </a:lnTo>
                <a:lnTo>
                  <a:pt x="1151" y="1784"/>
                </a:lnTo>
                <a:lnTo>
                  <a:pt x="1157" y="1782"/>
                </a:lnTo>
                <a:lnTo>
                  <a:pt x="1151" y="1772"/>
                </a:lnTo>
                <a:lnTo>
                  <a:pt x="1131" y="1746"/>
                </a:lnTo>
                <a:lnTo>
                  <a:pt x="1127" y="1738"/>
                </a:lnTo>
                <a:lnTo>
                  <a:pt x="1125" y="1736"/>
                </a:lnTo>
                <a:lnTo>
                  <a:pt x="1123" y="1734"/>
                </a:lnTo>
                <a:lnTo>
                  <a:pt x="1119" y="1734"/>
                </a:lnTo>
                <a:lnTo>
                  <a:pt x="1101" y="1722"/>
                </a:lnTo>
                <a:lnTo>
                  <a:pt x="1101" y="1726"/>
                </a:lnTo>
                <a:lnTo>
                  <a:pt x="1103" y="1736"/>
                </a:lnTo>
                <a:lnTo>
                  <a:pt x="1103" y="1742"/>
                </a:lnTo>
                <a:lnTo>
                  <a:pt x="1091" y="1750"/>
                </a:lnTo>
                <a:lnTo>
                  <a:pt x="1089" y="1754"/>
                </a:lnTo>
                <a:lnTo>
                  <a:pt x="1091" y="1758"/>
                </a:lnTo>
                <a:lnTo>
                  <a:pt x="1093" y="1760"/>
                </a:lnTo>
                <a:lnTo>
                  <a:pt x="1095" y="1760"/>
                </a:lnTo>
                <a:lnTo>
                  <a:pt x="1097" y="1756"/>
                </a:lnTo>
                <a:lnTo>
                  <a:pt x="1099" y="1762"/>
                </a:lnTo>
                <a:lnTo>
                  <a:pt x="1097" y="1766"/>
                </a:lnTo>
                <a:lnTo>
                  <a:pt x="1095" y="1768"/>
                </a:lnTo>
                <a:lnTo>
                  <a:pt x="1091" y="1772"/>
                </a:lnTo>
                <a:lnTo>
                  <a:pt x="1095" y="1774"/>
                </a:lnTo>
                <a:lnTo>
                  <a:pt x="1093" y="1780"/>
                </a:lnTo>
                <a:lnTo>
                  <a:pt x="1085" y="1780"/>
                </a:lnTo>
                <a:lnTo>
                  <a:pt x="1079" y="1776"/>
                </a:lnTo>
                <a:lnTo>
                  <a:pt x="1067" y="1774"/>
                </a:lnTo>
                <a:lnTo>
                  <a:pt x="1053" y="1776"/>
                </a:lnTo>
                <a:lnTo>
                  <a:pt x="1049" y="1772"/>
                </a:lnTo>
                <a:lnTo>
                  <a:pt x="1045" y="1770"/>
                </a:lnTo>
                <a:lnTo>
                  <a:pt x="1039" y="1768"/>
                </a:lnTo>
                <a:lnTo>
                  <a:pt x="1035" y="1770"/>
                </a:lnTo>
                <a:lnTo>
                  <a:pt x="1033" y="1770"/>
                </a:lnTo>
                <a:lnTo>
                  <a:pt x="1027" y="1770"/>
                </a:lnTo>
                <a:lnTo>
                  <a:pt x="1021" y="1772"/>
                </a:lnTo>
                <a:lnTo>
                  <a:pt x="1015" y="1780"/>
                </a:lnTo>
                <a:lnTo>
                  <a:pt x="1013" y="1788"/>
                </a:lnTo>
                <a:lnTo>
                  <a:pt x="1009" y="1784"/>
                </a:lnTo>
                <a:lnTo>
                  <a:pt x="1007" y="1778"/>
                </a:lnTo>
                <a:lnTo>
                  <a:pt x="1005" y="1774"/>
                </a:lnTo>
                <a:lnTo>
                  <a:pt x="1001" y="1772"/>
                </a:lnTo>
                <a:lnTo>
                  <a:pt x="997" y="1772"/>
                </a:lnTo>
                <a:lnTo>
                  <a:pt x="995" y="1772"/>
                </a:lnTo>
                <a:lnTo>
                  <a:pt x="995" y="1766"/>
                </a:lnTo>
                <a:lnTo>
                  <a:pt x="989" y="1762"/>
                </a:lnTo>
                <a:lnTo>
                  <a:pt x="978" y="1758"/>
                </a:lnTo>
                <a:lnTo>
                  <a:pt x="956" y="1748"/>
                </a:lnTo>
                <a:lnTo>
                  <a:pt x="948" y="1746"/>
                </a:lnTo>
                <a:lnTo>
                  <a:pt x="940" y="1750"/>
                </a:lnTo>
                <a:lnTo>
                  <a:pt x="932" y="1740"/>
                </a:lnTo>
                <a:lnTo>
                  <a:pt x="920" y="1740"/>
                </a:lnTo>
                <a:lnTo>
                  <a:pt x="908" y="1744"/>
                </a:lnTo>
                <a:lnTo>
                  <a:pt x="890" y="1756"/>
                </a:lnTo>
                <a:lnTo>
                  <a:pt x="886" y="1758"/>
                </a:lnTo>
                <a:lnTo>
                  <a:pt x="880" y="1756"/>
                </a:lnTo>
                <a:lnTo>
                  <a:pt x="878" y="1756"/>
                </a:lnTo>
                <a:lnTo>
                  <a:pt x="876" y="1752"/>
                </a:lnTo>
                <a:lnTo>
                  <a:pt x="874" y="1748"/>
                </a:lnTo>
                <a:lnTo>
                  <a:pt x="872" y="1746"/>
                </a:lnTo>
                <a:lnTo>
                  <a:pt x="868" y="1746"/>
                </a:lnTo>
                <a:lnTo>
                  <a:pt x="846" y="1764"/>
                </a:lnTo>
                <a:lnTo>
                  <a:pt x="844" y="1770"/>
                </a:lnTo>
                <a:lnTo>
                  <a:pt x="842" y="1780"/>
                </a:lnTo>
                <a:lnTo>
                  <a:pt x="838" y="1782"/>
                </a:lnTo>
                <a:lnTo>
                  <a:pt x="830" y="1776"/>
                </a:lnTo>
                <a:lnTo>
                  <a:pt x="820" y="1766"/>
                </a:lnTo>
                <a:lnTo>
                  <a:pt x="796" y="1766"/>
                </a:lnTo>
                <a:lnTo>
                  <a:pt x="788" y="1768"/>
                </a:lnTo>
                <a:lnTo>
                  <a:pt x="782" y="1770"/>
                </a:lnTo>
                <a:lnTo>
                  <a:pt x="778" y="1772"/>
                </a:lnTo>
                <a:lnTo>
                  <a:pt x="772" y="1768"/>
                </a:lnTo>
                <a:lnTo>
                  <a:pt x="745" y="1788"/>
                </a:lnTo>
                <a:lnTo>
                  <a:pt x="741" y="1795"/>
                </a:lnTo>
                <a:lnTo>
                  <a:pt x="739" y="1795"/>
                </a:lnTo>
                <a:lnTo>
                  <a:pt x="735" y="1793"/>
                </a:lnTo>
                <a:lnTo>
                  <a:pt x="729" y="1792"/>
                </a:lnTo>
                <a:lnTo>
                  <a:pt x="723" y="1792"/>
                </a:lnTo>
                <a:lnTo>
                  <a:pt x="721" y="1790"/>
                </a:lnTo>
                <a:lnTo>
                  <a:pt x="719" y="1788"/>
                </a:lnTo>
                <a:lnTo>
                  <a:pt x="701" y="1778"/>
                </a:lnTo>
                <a:lnTo>
                  <a:pt x="709" y="1776"/>
                </a:lnTo>
                <a:lnTo>
                  <a:pt x="715" y="1780"/>
                </a:lnTo>
                <a:lnTo>
                  <a:pt x="721" y="1786"/>
                </a:lnTo>
                <a:lnTo>
                  <a:pt x="727" y="1790"/>
                </a:lnTo>
                <a:lnTo>
                  <a:pt x="727" y="1786"/>
                </a:lnTo>
                <a:lnTo>
                  <a:pt x="725" y="1782"/>
                </a:lnTo>
                <a:lnTo>
                  <a:pt x="725" y="1782"/>
                </a:lnTo>
                <a:lnTo>
                  <a:pt x="725" y="1778"/>
                </a:lnTo>
                <a:lnTo>
                  <a:pt x="727" y="1774"/>
                </a:lnTo>
                <a:lnTo>
                  <a:pt x="723" y="1772"/>
                </a:lnTo>
                <a:lnTo>
                  <a:pt x="721" y="1772"/>
                </a:lnTo>
                <a:lnTo>
                  <a:pt x="721" y="1768"/>
                </a:lnTo>
                <a:lnTo>
                  <a:pt x="723" y="1766"/>
                </a:lnTo>
                <a:lnTo>
                  <a:pt x="727" y="1764"/>
                </a:lnTo>
                <a:lnTo>
                  <a:pt x="719" y="1764"/>
                </a:lnTo>
                <a:lnTo>
                  <a:pt x="723" y="1756"/>
                </a:lnTo>
                <a:lnTo>
                  <a:pt x="719" y="1758"/>
                </a:lnTo>
                <a:lnTo>
                  <a:pt x="715" y="1758"/>
                </a:lnTo>
                <a:lnTo>
                  <a:pt x="711" y="1758"/>
                </a:lnTo>
                <a:lnTo>
                  <a:pt x="709" y="1756"/>
                </a:lnTo>
                <a:lnTo>
                  <a:pt x="707" y="1758"/>
                </a:lnTo>
                <a:lnTo>
                  <a:pt x="705" y="1760"/>
                </a:lnTo>
                <a:lnTo>
                  <a:pt x="699" y="1760"/>
                </a:lnTo>
                <a:lnTo>
                  <a:pt x="703" y="1750"/>
                </a:lnTo>
                <a:lnTo>
                  <a:pt x="697" y="1744"/>
                </a:lnTo>
                <a:lnTo>
                  <a:pt x="689" y="1742"/>
                </a:lnTo>
                <a:lnTo>
                  <a:pt x="683" y="1742"/>
                </a:lnTo>
                <a:lnTo>
                  <a:pt x="679" y="1736"/>
                </a:lnTo>
                <a:lnTo>
                  <a:pt x="675" y="1706"/>
                </a:lnTo>
                <a:lnTo>
                  <a:pt x="667" y="1694"/>
                </a:lnTo>
                <a:lnTo>
                  <a:pt x="663" y="1690"/>
                </a:lnTo>
                <a:lnTo>
                  <a:pt x="661" y="1690"/>
                </a:lnTo>
                <a:lnTo>
                  <a:pt x="659" y="1690"/>
                </a:lnTo>
                <a:lnTo>
                  <a:pt x="655" y="1690"/>
                </a:lnTo>
                <a:lnTo>
                  <a:pt x="657" y="1696"/>
                </a:lnTo>
                <a:lnTo>
                  <a:pt x="673" y="1724"/>
                </a:lnTo>
                <a:lnTo>
                  <a:pt x="667" y="1724"/>
                </a:lnTo>
                <a:lnTo>
                  <a:pt x="667" y="1726"/>
                </a:lnTo>
                <a:lnTo>
                  <a:pt x="667" y="1726"/>
                </a:lnTo>
                <a:lnTo>
                  <a:pt x="669" y="1726"/>
                </a:lnTo>
                <a:lnTo>
                  <a:pt x="669" y="1726"/>
                </a:lnTo>
                <a:lnTo>
                  <a:pt x="667" y="1732"/>
                </a:lnTo>
                <a:lnTo>
                  <a:pt x="667" y="1738"/>
                </a:lnTo>
                <a:lnTo>
                  <a:pt x="665" y="1742"/>
                </a:lnTo>
                <a:lnTo>
                  <a:pt x="663" y="1744"/>
                </a:lnTo>
                <a:lnTo>
                  <a:pt x="657" y="1746"/>
                </a:lnTo>
                <a:lnTo>
                  <a:pt x="649" y="1750"/>
                </a:lnTo>
                <a:lnTo>
                  <a:pt x="647" y="1752"/>
                </a:lnTo>
                <a:lnTo>
                  <a:pt x="647" y="1754"/>
                </a:lnTo>
                <a:lnTo>
                  <a:pt x="647" y="1754"/>
                </a:lnTo>
                <a:lnTo>
                  <a:pt x="649" y="1754"/>
                </a:lnTo>
                <a:lnTo>
                  <a:pt x="647" y="1758"/>
                </a:lnTo>
                <a:lnTo>
                  <a:pt x="641" y="1754"/>
                </a:lnTo>
                <a:lnTo>
                  <a:pt x="637" y="1756"/>
                </a:lnTo>
                <a:lnTo>
                  <a:pt x="635" y="1760"/>
                </a:lnTo>
                <a:lnTo>
                  <a:pt x="637" y="1762"/>
                </a:lnTo>
                <a:lnTo>
                  <a:pt x="639" y="1764"/>
                </a:lnTo>
                <a:lnTo>
                  <a:pt x="635" y="1768"/>
                </a:lnTo>
                <a:lnTo>
                  <a:pt x="629" y="1772"/>
                </a:lnTo>
                <a:lnTo>
                  <a:pt x="625" y="1776"/>
                </a:lnTo>
                <a:lnTo>
                  <a:pt x="621" y="1776"/>
                </a:lnTo>
                <a:lnTo>
                  <a:pt x="613" y="1776"/>
                </a:lnTo>
                <a:lnTo>
                  <a:pt x="611" y="1774"/>
                </a:lnTo>
                <a:lnTo>
                  <a:pt x="607" y="1770"/>
                </a:lnTo>
                <a:lnTo>
                  <a:pt x="605" y="1770"/>
                </a:lnTo>
                <a:lnTo>
                  <a:pt x="601" y="1774"/>
                </a:lnTo>
                <a:lnTo>
                  <a:pt x="603" y="1778"/>
                </a:lnTo>
                <a:lnTo>
                  <a:pt x="605" y="1778"/>
                </a:lnTo>
                <a:lnTo>
                  <a:pt x="609" y="1778"/>
                </a:lnTo>
                <a:lnTo>
                  <a:pt x="607" y="1780"/>
                </a:lnTo>
                <a:lnTo>
                  <a:pt x="601" y="1780"/>
                </a:lnTo>
                <a:lnTo>
                  <a:pt x="597" y="1784"/>
                </a:lnTo>
                <a:lnTo>
                  <a:pt x="597" y="1790"/>
                </a:lnTo>
                <a:lnTo>
                  <a:pt x="589" y="1788"/>
                </a:lnTo>
                <a:lnTo>
                  <a:pt x="587" y="1784"/>
                </a:lnTo>
                <a:lnTo>
                  <a:pt x="587" y="1776"/>
                </a:lnTo>
                <a:lnTo>
                  <a:pt x="583" y="1772"/>
                </a:lnTo>
                <a:lnTo>
                  <a:pt x="579" y="1770"/>
                </a:lnTo>
                <a:lnTo>
                  <a:pt x="567" y="1768"/>
                </a:lnTo>
                <a:lnTo>
                  <a:pt x="561" y="1766"/>
                </a:lnTo>
                <a:lnTo>
                  <a:pt x="567" y="1764"/>
                </a:lnTo>
                <a:lnTo>
                  <a:pt x="569" y="1762"/>
                </a:lnTo>
                <a:lnTo>
                  <a:pt x="571" y="1758"/>
                </a:lnTo>
                <a:lnTo>
                  <a:pt x="571" y="1752"/>
                </a:lnTo>
                <a:lnTo>
                  <a:pt x="567" y="1754"/>
                </a:lnTo>
                <a:lnTo>
                  <a:pt x="565" y="1756"/>
                </a:lnTo>
                <a:lnTo>
                  <a:pt x="569" y="1748"/>
                </a:lnTo>
                <a:lnTo>
                  <a:pt x="571" y="1746"/>
                </a:lnTo>
                <a:lnTo>
                  <a:pt x="569" y="1748"/>
                </a:lnTo>
                <a:lnTo>
                  <a:pt x="573" y="1752"/>
                </a:lnTo>
                <a:lnTo>
                  <a:pt x="579" y="1748"/>
                </a:lnTo>
                <a:lnTo>
                  <a:pt x="581" y="1744"/>
                </a:lnTo>
                <a:lnTo>
                  <a:pt x="585" y="1738"/>
                </a:lnTo>
                <a:lnTo>
                  <a:pt x="577" y="1732"/>
                </a:lnTo>
                <a:lnTo>
                  <a:pt x="575" y="1732"/>
                </a:lnTo>
                <a:lnTo>
                  <a:pt x="571" y="1738"/>
                </a:lnTo>
                <a:lnTo>
                  <a:pt x="567" y="1736"/>
                </a:lnTo>
                <a:lnTo>
                  <a:pt x="563" y="1732"/>
                </a:lnTo>
                <a:lnTo>
                  <a:pt x="561" y="1726"/>
                </a:lnTo>
                <a:lnTo>
                  <a:pt x="561" y="1720"/>
                </a:lnTo>
                <a:lnTo>
                  <a:pt x="561" y="1720"/>
                </a:lnTo>
                <a:lnTo>
                  <a:pt x="561" y="1720"/>
                </a:lnTo>
                <a:lnTo>
                  <a:pt x="563" y="1718"/>
                </a:lnTo>
                <a:lnTo>
                  <a:pt x="563" y="1716"/>
                </a:lnTo>
                <a:lnTo>
                  <a:pt x="567" y="1722"/>
                </a:lnTo>
                <a:lnTo>
                  <a:pt x="571" y="1724"/>
                </a:lnTo>
                <a:lnTo>
                  <a:pt x="575" y="1724"/>
                </a:lnTo>
                <a:lnTo>
                  <a:pt x="577" y="1716"/>
                </a:lnTo>
                <a:lnTo>
                  <a:pt x="571" y="1720"/>
                </a:lnTo>
                <a:lnTo>
                  <a:pt x="573" y="1714"/>
                </a:lnTo>
                <a:lnTo>
                  <a:pt x="569" y="1704"/>
                </a:lnTo>
                <a:lnTo>
                  <a:pt x="571" y="1700"/>
                </a:lnTo>
                <a:lnTo>
                  <a:pt x="573" y="1696"/>
                </a:lnTo>
                <a:lnTo>
                  <a:pt x="569" y="1696"/>
                </a:lnTo>
                <a:lnTo>
                  <a:pt x="565" y="1694"/>
                </a:lnTo>
                <a:lnTo>
                  <a:pt x="561" y="1692"/>
                </a:lnTo>
                <a:lnTo>
                  <a:pt x="565" y="1690"/>
                </a:lnTo>
                <a:lnTo>
                  <a:pt x="567" y="1688"/>
                </a:lnTo>
                <a:lnTo>
                  <a:pt x="569" y="1688"/>
                </a:lnTo>
                <a:lnTo>
                  <a:pt x="567" y="1688"/>
                </a:lnTo>
                <a:lnTo>
                  <a:pt x="565" y="1686"/>
                </a:lnTo>
                <a:lnTo>
                  <a:pt x="563" y="1684"/>
                </a:lnTo>
                <a:lnTo>
                  <a:pt x="567" y="1676"/>
                </a:lnTo>
                <a:lnTo>
                  <a:pt x="569" y="1672"/>
                </a:lnTo>
                <a:lnTo>
                  <a:pt x="569" y="1668"/>
                </a:lnTo>
                <a:lnTo>
                  <a:pt x="565" y="1666"/>
                </a:lnTo>
                <a:lnTo>
                  <a:pt x="561" y="1668"/>
                </a:lnTo>
                <a:lnTo>
                  <a:pt x="559" y="1672"/>
                </a:lnTo>
                <a:lnTo>
                  <a:pt x="555" y="1674"/>
                </a:lnTo>
                <a:lnTo>
                  <a:pt x="553" y="1676"/>
                </a:lnTo>
                <a:lnTo>
                  <a:pt x="549" y="1680"/>
                </a:lnTo>
                <a:lnTo>
                  <a:pt x="543" y="1682"/>
                </a:lnTo>
                <a:lnTo>
                  <a:pt x="541" y="1678"/>
                </a:lnTo>
                <a:lnTo>
                  <a:pt x="541" y="1674"/>
                </a:lnTo>
                <a:lnTo>
                  <a:pt x="537" y="1666"/>
                </a:lnTo>
                <a:lnTo>
                  <a:pt x="537" y="1660"/>
                </a:lnTo>
                <a:lnTo>
                  <a:pt x="541" y="1640"/>
                </a:lnTo>
                <a:lnTo>
                  <a:pt x="541" y="1628"/>
                </a:lnTo>
                <a:lnTo>
                  <a:pt x="534" y="1618"/>
                </a:lnTo>
                <a:lnTo>
                  <a:pt x="528" y="1598"/>
                </a:lnTo>
                <a:lnTo>
                  <a:pt x="524" y="1594"/>
                </a:lnTo>
                <a:lnTo>
                  <a:pt x="508" y="1594"/>
                </a:lnTo>
                <a:lnTo>
                  <a:pt x="502" y="1592"/>
                </a:lnTo>
                <a:lnTo>
                  <a:pt x="498" y="1586"/>
                </a:lnTo>
                <a:lnTo>
                  <a:pt x="496" y="1580"/>
                </a:lnTo>
                <a:lnTo>
                  <a:pt x="486" y="1539"/>
                </a:lnTo>
                <a:lnTo>
                  <a:pt x="482" y="1529"/>
                </a:lnTo>
                <a:lnTo>
                  <a:pt x="478" y="1525"/>
                </a:lnTo>
                <a:lnTo>
                  <a:pt x="472" y="1527"/>
                </a:lnTo>
                <a:lnTo>
                  <a:pt x="466" y="1533"/>
                </a:lnTo>
                <a:lnTo>
                  <a:pt x="460" y="1541"/>
                </a:lnTo>
                <a:lnTo>
                  <a:pt x="456" y="1547"/>
                </a:lnTo>
                <a:lnTo>
                  <a:pt x="454" y="1541"/>
                </a:lnTo>
                <a:lnTo>
                  <a:pt x="452" y="1541"/>
                </a:lnTo>
                <a:lnTo>
                  <a:pt x="450" y="1543"/>
                </a:lnTo>
                <a:lnTo>
                  <a:pt x="446" y="1543"/>
                </a:lnTo>
                <a:lnTo>
                  <a:pt x="442" y="1547"/>
                </a:lnTo>
                <a:lnTo>
                  <a:pt x="440" y="1543"/>
                </a:lnTo>
                <a:lnTo>
                  <a:pt x="440" y="1539"/>
                </a:lnTo>
                <a:lnTo>
                  <a:pt x="438" y="1535"/>
                </a:lnTo>
                <a:lnTo>
                  <a:pt x="424" y="1523"/>
                </a:lnTo>
                <a:lnTo>
                  <a:pt x="424" y="1521"/>
                </a:lnTo>
                <a:lnTo>
                  <a:pt x="428" y="1513"/>
                </a:lnTo>
                <a:lnTo>
                  <a:pt x="430" y="1505"/>
                </a:lnTo>
                <a:lnTo>
                  <a:pt x="434" y="1495"/>
                </a:lnTo>
                <a:lnTo>
                  <a:pt x="440" y="1493"/>
                </a:lnTo>
                <a:lnTo>
                  <a:pt x="450" y="1493"/>
                </a:lnTo>
                <a:lnTo>
                  <a:pt x="454" y="1493"/>
                </a:lnTo>
                <a:lnTo>
                  <a:pt x="456" y="1491"/>
                </a:lnTo>
                <a:lnTo>
                  <a:pt x="454" y="1487"/>
                </a:lnTo>
                <a:lnTo>
                  <a:pt x="452" y="1485"/>
                </a:lnTo>
                <a:lnTo>
                  <a:pt x="448" y="1483"/>
                </a:lnTo>
                <a:lnTo>
                  <a:pt x="440" y="1477"/>
                </a:lnTo>
                <a:lnTo>
                  <a:pt x="436" y="1471"/>
                </a:lnTo>
                <a:lnTo>
                  <a:pt x="436" y="1461"/>
                </a:lnTo>
                <a:lnTo>
                  <a:pt x="438" y="1453"/>
                </a:lnTo>
                <a:lnTo>
                  <a:pt x="444" y="1443"/>
                </a:lnTo>
                <a:lnTo>
                  <a:pt x="446" y="1447"/>
                </a:lnTo>
                <a:lnTo>
                  <a:pt x="448" y="1455"/>
                </a:lnTo>
                <a:lnTo>
                  <a:pt x="454" y="1461"/>
                </a:lnTo>
                <a:lnTo>
                  <a:pt x="462" y="1463"/>
                </a:lnTo>
                <a:lnTo>
                  <a:pt x="470" y="1459"/>
                </a:lnTo>
                <a:lnTo>
                  <a:pt x="476" y="1451"/>
                </a:lnTo>
                <a:lnTo>
                  <a:pt x="480" y="1443"/>
                </a:lnTo>
                <a:lnTo>
                  <a:pt x="482" y="1443"/>
                </a:lnTo>
                <a:lnTo>
                  <a:pt x="484" y="1447"/>
                </a:lnTo>
                <a:lnTo>
                  <a:pt x="484" y="1451"/>
                </a:lnTo>
                <a:lnTo>
                  <a:pt x="484" y="1453"/>
                </a:lnTo>
                <a:lnTo>
                  <a:pt x="482" y="1455"/>
                </a:lnTo>
                <a:lnTo>
                  <a:pt x="484" y="1455"/>
                </a:lnTo>
                <a:lnTo>
                  <a:pt x="484" y="1457"/>
                </a:lnTo>
                <a:lnTo>
                  <a:pt x="484" y="1459"/>
                </a:lnTo>
                <a:lnTo>
                  <a:pt x="482" y="1461"/>
                </a:lnTo>
                <a:lnTo>
                  <a:pt x="490" y="1461"/>
                </a:lnTo>
                <a:lnTo>
                  <a:pt x="498" y="1461"/>
                </a:lnTo>
                <a:lnTo>
                  <a:pt x="502" y="1457"/>
                </a:lnTo>
                <a:lnTo>
                  <a:pt x="504" y="1447"/>
                </a:lnTo>
                <a:lnTo>
                  <a:pt x="508" y="1447"/>
                </a:lnTo>
                <a:lnTo>
                  <a:pt x="512" y="1453"/>
                </a:lnTo>
                <a:lnTo>
                  <a:pt x="516" y="1453"/>
                </a:lnTo>
                <a:lnTo>
                  <a:pt x="520" y="1451"/>
                </a:lnTo>
                <a:lnTo>
                  <a:pt x="526" y="1451"/>
                </a:lnTo>
                <a:lnTo>
                  <a:pt x="532" y="1455"/>
                </a:lnTo>
                <a:lnTo>
                  <a:pt x="535" y="1457"/>
                </a:lnTo>
                <a:lnTo>
                  <a:pt x="539" y="1459"/>
                </a:lnTo>
                <a:lnTo>
                  <a:pt x="547" y="1459"/>
                </a:lnTo>
                <a:lnTo>
                  <a:pt x="547" y="1463"/>
                </a:lnTo>
                <a:lnTo>
                  <a:pt x="547" y="1471"/>
                </a:lnTo>
                <a:lnTo>
                  <a:pt x="545" y="1479"/>
                </a:lnTo>
                <a:lnTo>
                  <a:pt x="549" y="1481"/>
                </a:lnTo>
                <a:lnTo>
                  <a:pt x="555" y="1483"/>
                </a:lnTo>
                <a:lnTo>
                  <a:pt x="559" y="1487"/>
                </a:lnTo>
                <a:lnTo>
                  <a:pt x="569" y="1497"/>
                </a:lnTo>
                <a:lnTo>
                  <a:pt x="569" y="1491"/>
                </a:lnTo>
                <a:lnTo>
                  <a:pt x="571" y="1489"/>
                </a:lnTo>
                <a:lnTo>
                  <a:pt x="573" y="1487"/>
                </a:lnTo>
                <a:lnTo>
                  <a:pt x="575" y="1485"/>
                </a:lnTo>
                <a:lnTo>
                  <a:pt x="575" y="1483"/>
                </a:lnTo>
                <a:lnTo>
                  <a:pt x="573" y="1475"/>
                </a:lnTo>
                <a:lnTo>
                  <a:pt x="577" y="1473"/>
                </a:lnTo>
                <a:lnTo>
                  <a:pt x="585" y="1473"/>
                </a:lnTo>
                <a:lnTo>
                  <a:pt x="591" y="1477"/>
                </a:lnTo>
                <a:lnTo>
                  <a:pt x="601" y="1489"/>
                </a:lnTo>
                <a:lnTo>
                  <a:pt x="601" y="1489"/>
                </a:lnTo>
                <a:lnTo>
                  <a:pt x="603" y="1491"/>
                </a:lnTo>
                <a:lnTo>
                  <a:pt x="605" y="1493"/>
                </a:lnTo>
                <a:lnTo>
                  <a:pt x="607" y="1491"/>
                </a:lnTo>
                <a:lnTo>
                  <a:pt x="609" y="1487"/>
                </a:lnTo>
                <a:lnTo>
                  <a:pt x="605" y="1483"/>
                </a:lnTo>
                <a:lnTo>
                  <a:pt x="605" y="1481"/>
                </a:lnTo>
                <a:lnTo>
                  <a:pt x="603" y="1473"/>
                </a:lnTo>
                <a:lnTo>
                  <a:pt x="601" y="1473"/>
                </a:lnTo>
                <a:lnTo>
                  <a:pt x="601" y="1473"/>
                </a:lnTo>
                <a:lnTo>
                  <a:pt x="599" y="1471"/>
                </a:lnTo>
                <a:lnTo>
                  <a:pt x="593" y="1463"/>
                </a:lnTo>
                <a:lnTo>
                  <a:pt x="593" y="1457"/>
                </a:lnTo>
                <a:lnTo>
                  <a:pt x="595" y="1451"/>
                </a:lnTo>
                <a:lnTo>
                  <a:pt x="593" y="1445"/>
                </a:lnTo>
                <a:lnTo>
                  <a:pt x="595" y="1441"/>
                </a:lnTo>
                <a:lnTo>
                  <a:pt x="599" y="1439"/>
                </a:lnTo>
                <a:lnTo>
                  <a:pt x="601" y="1439"/>
                </a:lnTo>
                <a:lnTo>
                  <a:pt x="601" y="1427"/>
                </a:lnTo>
                <a:lnTo>
                  <a:pt x="593" y="1413"/>
                </a:lnTo>
                <a:lnTo>
                  <a:pt x="573" y="1393"/>
                </a:lnTo>
                <a:lnTo>
                  <a:pt x="569" y="1395"/>
                </a:lnTo>
                <a:lnTo>
                  <a:pt x="567" y="1399"/>
                </a:lnTo>
                <a:lnTo>
                  <a:pt x="567" y="1403"/>
                </a:lnTo>
                <a:lnTo>
                  <a:pt x="569" y="1407"/>
                </a:lnTo>
                <a:lnTo>
                  <a:pt x="563" y="1405"/>
                </a:lnTo>
                <a:lnTo>
                  <a:pt x="561" y="1405"/>
                </a:lnTo>
                <a:lnTo>
                  <a:pt x="559" y="1405"/>
                </a:lnTo>
                <a:lnTo>
                  <a:pt x="553" y="1413"/>
                </a:lnTo>
                <a:lnTo>
                  <a:pt x="561" y="1421"/>
                </a:lnTo>
                <a:lnTo>
                  <a:pt x="539" y="1417"/>
                </a:lnTo>
                <a:lnTo>
                  <a:pt x="539" y="1413"/>
                </a:lnTo>
                <a:lnTo>
                  <a:pt x="534" y="1411"/>
                </a:lnTo>
                <a:lnTo>
                  <a:pt x="530" y="1409"/>
                </a:lnTo>
                <a:lnTo>
                  <a:pt x="526" y="1405"/>
                </a:lnTo>
                <a:lnTo>
                  <a:pt x="524" y="1403"/>
                </a:lnTo>
                <a:lnTo>
                  <a:pt x="520" y="1405"/>
                </a:lnTo>
                <a:lnTo>
                  <a:pt x="516" y="1403"/>
                </a:lnTo>
                <a:lnTo>
                  <a:pt x="514" y="1399"/>
                </a:lnTo>
                <a:lnTo>
                  <a:pt x="512" y="1395"/>
                </a:lnTo>
                <a:lnTo>
                  <a:pt x="512" y="1395"/>
                </a:lnTo>
                <a:lnTo>
                  <a:pt x="514" y="1391"/>
                </a:lnTo>
                <a:lnTo>
                  <a:pt x="518" y="1391"/>
                </a:lnTo>
                <a:lnTo>
                  <a:pt x="518" y="1387"/>
                </a:lnTo>
                <a:lnTo>
                  <a:pt x="514" y="1387"/>
                </a:lnTo>
                <a:lnTo>
                  <a:pt x="510" y="1389"/>
                </a:lnTo>
                <a:lnTo>
                  <a:pt x="506" y="1391"/>
                </a:lnTo>
                <a:lnTo>
                  <a:pt x="502" y="1387"/>
                </a:lnTo>
                <a:lnTo>
                  <a:pt x="498" y="1383"/>
                </a:lnTo>
                <a:lnTo>
                  <a:pt x="496" y="1383"/>
                </a:lnTo>
                <a:lnTo>
                  <a:pt x="494" y="1389"/>
                </a:lnTo>
                <a:lnTo>
                  <a:pt x="486" y="1393"/>
                </a:lnTo>
                <a:lnTo>
                  <a:pt x="484" y="1395"/>
                </a:lnTo>
                <a:lnTo>
                  <a:pt x="486" y="1401"/>
                </a:lnTo>
                <a:lnTo>
                  <a:pt x="490" y="1401"/>
                </a:lnTo>
                <a:lnTo>
                  <a:pt x="492" y="1405"/>
                </a:lnTo>
                <a:lnTo>
                  <a:pt x="476" y="1403"/>
                </a:lnTo>
                <a:lnTo>
                  <a:pt x="482" y="1401"/>
                </a:lnTo>
                <a:lnTo>
                  <a:pt x="480" y="1397"/>
                </a:lnTo>
                <a:lnTo>
                  <a:pt x="480" y="1393"/>
                </a:lnTo>
                <a:lnTo>
                  <a:pt x="480" y="1389"/>
                </a:lnTo>
                <a:lnTo>
                  <a:pt x="476" y="1389"/>
                </a:lnTo>
                <a:lnTo>
                  <a:pt x="476" y="1387"/>
                </a:lnTo>
                <a:lnTo>
                  <a:pt x="476" y="1387"/>
                </a:lnTo>
                <a:lnTo>
                  <a:pt x="476" y="1385"/>
                </a:lnTo>
                <a:lnTo>
                  <a:pt x="476" y="1385"/>
                </a:lnTo>
                <a:lnTo>
                  <a:pt x="476" y="1383"/>
                </a:lnTo>
                <a:lnTo>
                  <a:pt x="474" y="1381"/>
                </a:lnTo>
                <a:lnTo>
                  <a:pt x="470" y="1383"/>
                </a:lnTo>
                <a:lnTo>
                  <a:pt x="470" y="1385"/>
                </a:lnTo>
                <a:lnTo>
                  <a:pt x="468" y="1385"/>
                </a:lnTo>
                <a:lnTo>
                  <a:pt x="474" y="1375"/>
                </a:lnTo>
                <a:lnTo>
                  <a:pt x="472" y="1367"/>
                </a:lnTo>
                <a:lnTo>
                  <a:pt x="468" y="1363"/>
                </a:lnTo>
                <a:lnTo>
                  <a:pt x="462" y="1367"/>
                </a:lnTo>
                <a:lnTo>
                  <a:pt x="460" y="1365"/>
                </a:lnTo>
                <a:lnTo>
                  <a:pt x="458" y="1367"/>
                </a:lnTo>
                <a:lnTo>
                  <a:pt x="456" y="1371"/>
                </a:lnTo>
                <a:lnTo>
                  <a:pt x="452" y="1373"/>
                </a:lnTo>
                <a:lnTo>
                  <a:pt x="448" y="1375"/>
                </a:lnTo>
                <a:lnTo>
                  <a:pt x="448" y="1379"/>
                </a:lnTo>
                <a:lnTo>
                  <a:pt x="454" y="1379"/>
                </a:lnTo>
                <a:lnTo>
                  <a:pt x="452" y="1385"/>
                </a:lnTo>
                <a:lnTo>
                  <a:pt x="452" y="1389"/>
                </a:lnTo>
                <a:lnTo>
                  <a:pt x="450" y="1397"/>
                </a:lnTo>
                <a:lnTo>
                  <a:pt x="448" y="1399"/>
                </a:lnTo>
                <a:lnTo>
                  <a:pt x="444" y="1403"/>
                </a:lnTo>
                <a:lnTo>
                  <a:pt x="442" y="1405"/>
                </a:lnTo>
                <a:lnTo>
                  <a:pt x="440" y="1409"/>
                </a:lnTo>
                <a:lnTo>
                  <a:pt x="434" y="1405"/>
                </a:lnTo>
                <a:lnTo>
                  <a:pt x="434" y="1411"/>
                </a:lnTo>
                <a:lnTo>
                  <a:pt x="434" y="1413"/>
                </a:lnTo>
                <a:lnTo>
                  <a:pt x="436" y="1415"/>
                </a:lnTo>
                <a:lnTo>
                  <a:pt x="440" y="1413"/>
                </a:lnTo>
                <a:lnTo>
                  <a:pt x="458" y="1429"/>
                </a:lnTo>
                <a:lnTo>
                  <a:pt x="466" y="1433"/>
                </a:lnTo>
                <a:lnTo>
                  <a:pt x="468" y="1437"/>
                </a:lnTo>
                <a:lnTo>
                  <a:pt x="468" y="1441"/>
                </a:lnTo>
                <a:lnTo>
                  <a:pt x="468" y="1443"/>
                </a:lnTo>
                <a:lnTo>
                  <a:pt x="464" y="1443"/>
                </a:lnTo>
                <a:lnTo>
                  <a:pt x="456" y="1437"/>
                </a:lnTo>
                <a:lnTo>
                  <a:pt x="444" y="1433"/>
                </a:lnTo>
                <a:lnTo>
                  <a:pt x="442" y="1433"/>
                </a:lnTo>
                <a:lnTo>
                  <a:pt x="438" y="1435"/>
                </a:lnTo>
                <a:lnTo>
                  <a:pt x="438" y="1437"/>
                </a:lnTo>
                <a:lnTo>
                  <a:pt x="434" y="1443"/>
                </a:lnTo>
                <a:lnTo>
                  <a:pt x="428" y="1447"/>
                </a:lnTo>
                <a:lnTo>
                  <a:pt x="426" y="1443"/>
                </a:lnTo>
                <a:lnTo>
                  <a:pt x="426" y="1439"/>
                </a:lnTo>
                <a:lnTo>
                  <a:pt x="424" y="1435"/>
                </a:lnTo>
                <a:lnTo>
                  <a:pt x="420" y="1431"/>
                </a:lnTo>
                <a:lnTo>
                  <a:pt x="418" y="1429"/>
                </a:lnTo>
                <a:lnTo>
                  <a:pt x="418" y="1425"/>
                </a:lnTo>
                <a:lnTo>
                  <a:pt x="418" y="1425"/>
                </a:lnTo>
                <a:lnTo>
                  <a:pt x="416" y="1423"/>
                </a:lnTo>
                <a:lnTo>
                  <a:pt x="416" y="1421"/>
                </a:lnTo>
                <a:lnTo>
                  <a:pt x="418" y="1419"/>
                </a:lnTo>
                <a:lnTo>
                  <a:pt x="420" y="1417"/>
                </a:lnTo>
                <a:lnTo>
                  <a:pt x="422" y="1415"/>
                </a:lnTo>
                <a:lnTo>
                  <a:pt x="422" y="1413"/>
                </a:lnTo>
                <a:lnTo>
                  <a:pt x="418" y="1395"/>
                </a:lnTo>
                <a:lnTo>
                  <a:pt x="412" y="1383"/>
                </a:lnTo>
                <a:lnTo>
                  <a:pt x="400" y="1373"/>
                </a:lnTo>
                <a:lnTo>
                  <a:pt x="388" y="1365"/>
                </a:lnTo>
                <a:lnTo>
                  <a:pt x="376" y="1356"/>
                </a:lnTo>
                <a:lnTo>
                  <a:pt x="346" y="1314"/>
                </a:lnTo>
                <a:lnTo>
                  <a:pt x="334" y="1306"/>
                </a:lnTo>
                <a:lnTo>
                  <a:pt x="330" y="1302"/>
                </a:lnTo>
                <a:lnTo>
                  <a:pt x="332" y="1296"/>
                </a:lnTo>
                <a:lnTo>
                  <a:pt x="330" y="1292"/>
                </a:lnTo>
                <a:lnTo>
                  <a:pt x="330" y="1286"/>
                </a:lnTo>
                <a:lnTo>
                  <a:pt x="330" y="1280"/>
                </a:lnTo>
                <a:lnTo>
                  <a:pt x="332" y="1276"/>
                </a:lnTo>
                <a:lnTo>
                  <a:pt x="332" y="1272"/>
                </a:lnTo>
                <a:lnTo>
                  <a:pt x="328" y="1274"/>
                </a:lnTo>
                <a:lnTo>
                  <a:pt x="324" y="1274"/>
                </a:lnTo>
                <a:lnTo>
                  <a:pt x="320" y="1272"/>
                </a:lnTo>
                <a:lnTo>
                  <a:pt x="318" y="1268"/>
                </a:lnTo>
                <a:lnTo>
                  <a:pt x="312" y="1270"/>
                </a:lnTo>
                <a:lnTo>
                  <a:pt x="307" y="1270"/>
                </a:lnTo>
                <a:lnTo>
                  <a:pt x="303" y="1268"/>
                </a:lnTo>
                <a:lnTo>
                  <a:pt x="297" y="1262"/>
                </a:lnTo>
                <a:lnTo>
                  <a:pt x="287" y="1268"/>
                </a:lnTo>
                <a:lnTo>
                  <a:pt x="271" y="1258"/>
                </a:lnTo>
                <a:lnTo>
                  <a:pt x="257" y="1242"/>
                </a:lnTo>
                <a:lnTo>
                  <a:pt x="257" y="1226"/>
                </a:lnTo>
                <a:lnTo>
                  <a:pt x="253" y="1220"/>
                </a:lnTo>
                <a:lnTo>
                  <a:pt x="249" y="1214"/>
                </a:lnTo>
                <a:lnTo>
                  <a:pt x="245" y="1208"/>
                </a:lnTo>
                <a:lnTo>
                  <a:pt x="237" y="1206"/>
                </a:lnTo>
                <a:lnTo>
                  <a:pt x="237" y="1204"/>
                </a:lnTo>
                <a:lnTo>
                  <a:pt x="239" y="1204"/>
                </a:lnTo>
                <a:lnTo>
                  <a:pt x="239" y="1200"/>
                </a:lnTo>
                <a:lnTo>
                  <a:pt x="235" y="1196"/>
                </a:lnTo>
                <a:lnTo>
                  <a:pt x="233" y="1188"/>
                </a:lnTo>
                <a:lnTo>
                  <a:pt x="229" y="1186"/>
                </a:lnTo>
                <a:lnTo>
                  <a:pt x="235" y="1184"/>
                </a:lnTo>
                <a:lnTo>
                  <a:pt x="245" y="1184"/>
                </a:lnTo>
                <a:lnTo>
                  <a:pt x="249" y="1182"/>
                </a:lnTo>
                <a:lnTo>
                  <a:pt x="249" y="1176"/>
                </a:lnTo>
                <a:lnTo>
                  <a:pt x="245" y="1170"/>
                </a:lnTo>
                <a:lnTo>
                  <a:pt x="229" y="1160"/>
                </a:lnTo>
                <a:lnTo>
                  <a:pt x="229" y="1156"/>
                </a:lnTo>
                <a:lnTo>
                  <a:pt x="237" y="1158"/>
                </a:lnTo>
                <a:lnTo>
                  <a:pt x="241" y="1158"/>
                </a:lnTo>
                <a:lnTo>
                  <a:pt x="245" y="1158"/>
                </a:lnTo>
                <a:lnTo>
                  <a:pt x="249" y="1154"/>
                </a:lnTo>
                <a:lnTo>
                  <a:pt x="249" y="1150"/>
                </a:lnTo>
                <a:lnTo>
                  <a:pt x="245" y="1149"/>
                </a:lnTo>
                <a:lnTo>
                  <a:pt x="239" y="1145"/>
                </a:lnTo>
                <a:lnTo>
                  <a:pt x="233" y="1145"/>
                </a:lnTo>
                <a:lnTo>
                  <a:pt x="233" y="1150"/>
                </a:lnTo>
                <a:lnTo>
                  <a:pt x="229" y="1147"/>
                </a:lnTo>
                <a:lnTo>
                  <a:pt x="225" y="1145"/>
                </a:lnTo>
                <a:lnTo>
                  <a:pt x="221" y="1143"/>
                </a:lnTo>
                <a:lnTo>
                  <a:pt x="225" y="1139"/>
                </a:lnTo>
                <a:lnTo>
                  <a:pt x="217" y="1137"/>
                </a:lnTo>
                <a:lnTo>
                  <a:pt x="211" y="1137"/>
                </a:lnTo>
                <a:lnTo>
                  <a:pt x="203" y="1137"/>
                </a:lnTo>
                <a:lnTo>
                  <a:pt x="197" y="1139"/>
                </a:lnTo>
                <a:lnTo>
                  <a:pt x="201" y="1135"/>
                </a:lnTo>
                <a:lnTo>
                  <a:pt x="203" y="1129"/>
                </a:lnTo>
                <a:lnTo>
                  <a:pt x="203" y="1123"/>
                </a:lnTo>
                <a:lnTo>
                  <a:pt x="203" y="1117"/>
                </a:lnTo>
                <a:lnTo>
                  <a:pt x="207" y="1121"/>
                </a:lnTo>
                <a:lnTo>
                  <a:pt x="209" y="1121"/>
                </a:lnTo>
                <a:lnTo>
                  <a:pt x="211" y="1117"/>
                </a:lnTo>
                <a:lnTo>
                  <a:pt x="215" y="1115"/>
                </a:lnTo>
                <a:lnTo>
                  <a:pt x="215" y="1113"/>
                </a:lnTo>
                <a:lnTo>
                  <a:pt x="215" y="1105"/>
                </a:lnTo>
                <a:lnTo>
                  <a:pt x="215" y="1103"/>
                </a:lnTo>
                <a:lnTo>
                  <a:pt x="217" y="1103"/>
                </a:lnTo>
                <a:lnTo>
                  <a:pt x="221" y="1101"/>
                </a:lnTo>
                <a:lnTo>
                  <a:pt x="221" y="1101"/>
                </a:lnTo>
                <a:lnTo>
                  <a:pt x="219" y="1089"/>
                </a:lnTo>
                <a:lnTo>
                  <a:pt x="213" y="1085"/>
                </a:lnTo>
                <a:lnTo>
                  <a:pt x="205" y="1083"/>
                </a:lnTo>
                <a:lnTo>
                  <a:pt x="203" y="1079"/>
                </a:lnTo>
                <a:lnTo>
                  <a:pt x="201" y="1077"/>
                </a:lnTo>
                <a:lnTo>
                  <a:pt x="195" y="1071"/>
                </a:lnTo>
                <a:lnTo>
                  <a:pt x="193" y="1071"/>
                </a:lnTo>
                <a:lnTo>
                  <a:pt x="189" y="1069"/>
                </a:lnTo>
                <a:lnTo>
                  <a:pt x="185" y="1067"/>
                </a:lnTo>
                <a:lnTo>
                  <a:pt x="183" y="1063"/>
                </a:lnTo>
                <a:lnTo>
                  <a:pt x="165" y="1059"/>
                </a:lnTo>
                <a:lnTo>
                  <a:pt x="155" y="1055"/>
                </a:lnTo>
                <a:lnTo>
                  <a:pt x="151" y="1051"/>
                </a:lnTo>
                <a:lnTo>
                  <a:pt x="149" y="1051"/>
                </a:lnTo>
                <a:lnTo>
                  <a:pt x="147" y="1051"/>
                </a:lnTo>
                <a:lnTo>
                  <a:pt x="153" y="1047"/>
                </a:lnTo>
                <a:lnTo>
                  <a:pt x="167" y="1053"/>
                </a:lnTo>
                <a:lnTo>
                  <a:pt x="183" y="1057"/>
                </a:lnTo>
                <a:lnTo>
                  <a:pt x="201" y="1069"/>
                </a:lnTo>
                <a:lnTo>
                  <a:pt x="213" y="1079"/>
                </a:lnTo>
                <a:lnTo>
                  <a:pt x="221" y="1083"/>
                </a:lnTo>
                <a:lnTo>
                  <a:pt x="227" y="1081"/>
                </a:lnTo>
                <a:lnTo>
                  <a:pt x="229" y="1079"/>
                </a:lnTo>
                <a:lnTo>
                  <a:pt x="227" y="1075"/>
                </a:lnTo>
                <a:lnTo>
                  <a:pt x="229" y="1071"/>
                </a:lnTo>
                <a:lnTo>
                  <a:pt x="231" y="1067"/>
                </a:lnTo>
                <a:lnTo>
                  <a:pt x="235" y="1067"/>
                </a:lnTo>
                <a:lnTo>
                  <a:pt x="239" y="1067"/>
                </a:lnTo>
                <a:lnTo>
                  <a:pt x="243" y="1069"/>
                </a:lnTo>
                <a:lnTo>
                  <a:pt x="245" y="1071"/>
                </a:lnTo>
                <a:lnTo>
                  <a:pt x="247" y="1059"/>
                </a:lnTo>
                <a:lnTo>
                  <a:pt x="253" y="1053"/>
                </a:lnTo>
                <a:lnTo>
                  <a:pt x="261" y="1049"/>
                </a:lnTo>
                <a:lnTo>
                  <a:pt x="267" y="1043"/>
                </a:lnTo>
                <a:lnTo>
                  <a:pt x="269" y="1037"/>
                </a:lnTo>
                <a:lnTo>
                  <a:pt x="267" y="1035"/>
                </a:lnTo>
                <a:lnTo>
                  <a:pt x="265" y="1033"/>
                </a:lnTo>
                <a:lnTo>
                  <a:pt x="263" y="1027"/>
                </a:lnTo>
                <a:lnTo>
                  <a:pt x="263" y="1027"/>
                </a:lnTo>
                <a:lnTo>
                  <a:pt x="261" y="1023"/>
                </a:lnTo>
                <a:lnTo>
                  <a:pt x="259" y="1021"/>
                </a:lnTo>
                <a:lnTo>
                  <a:pt x="259" y="1019"/>
                </a:lnTo>
                <a:lnTo>
                  <a:pt x="263" y="1013"/>
                </a:lnTo>
                <a:lnTo>
                  <a:pt x="263" y="1009"/>
                </a:lnTo>
                <a:lnTo>
                  <a:pt x="263" y="1005"/>
                </a:lnTo>
                <a:lnTo>
                  <a:pt x="259" y="1003"/>
                </a:lnTo>
                <a:lnTo>
                  <a:pt x="259" y="1001"/>
                </a:lnTo>
                <a:lnTo>
                  <a:pt x="263" y="997"/>
                </a:lnTo>
                <a:lnTo>
                  <a:pt x="265" y="997"/>
                </a:lnTo>
                <a:lnTo>
                  <a:pt x="269" y="997"/>
                </a:lnTo>
                <a:lnTo>
                  <a:pt x="269" y="997"/>
                </a:lnTo>
                <a:lnTo>
                  <a:pt x="285" y="1003"/>
                </a:lnTo>
                <a:lnTo>
                  <a:pt x="291" y="1007"/>
                </a:lnTo>
                <a:lnTo>
                  <a:pt x="299" y="1009"/>
                </a:lnTo>
                <a:lnTo>
                  <a:pt x="305" y="1003"/>
                </a:lnTo>
                <a:lnTo>
                  <a:pt x="309" y="991"/>
                </a:lnTo>
                <a:lnTo>
                  <a:pt x="309" y="983"/>
                </a:lnTo>
                <a:lnTo>
                  <a:pt x="291" y="951"/>
                </a:lnTo>
                <a:lnTo>
                  <a:pt x="281" y="941"/>
                </a:lnTo>
                <a:lnTo>
                  <a:pt x="279" y="939"/>
                </a:lnTo>
                <a:lnTo>
                  <a:pt x="275" y="908"/>
                </a:lnTo>
                <a:lnTo>
                  <a:pt x="273" y="904"/>
                </a:lnTo>
                <a:lnTo>
                  <a:pt x="277" y="902"/>
                </a:lnTo>
                <a:lnTo>
                  <a:pt x="297" y="902"/>
                </a:lnTo>
                <a:lnTo>
                  <a:pt x="305" y="902"/>
                </a:lnTo>
                <a:lnTo>
                  <a:pt x="307" y="892"/>
                </a:lnTo>
                <a:lnTo>
                  <a:pt x="311" y="882"/>
                </a:lnTo>
                <a:lnTo>
                  <a:pt x="314" y="874"/>
                </a:lnTo>
                <a:lnTo>
                  <a:pt x="320" y="868"/>
                </a:lnTo>
                <a:lnTo>
                  <a:pt x="328" y="866"/>
                </a:lnTo>
                <a:lnTo>
                  <a:pt x="340" y="868"/>
                </a:lnTo>
                <a:lnTo>
                  <a:pt x="348" y="864"/>
                </a:lnTo>
                <a:lnTo>
                  <a:pt x="354" y="862"/>
                </a:lnTo>
                <a:lnTo>
                  <a:pt x="376" y="866"/>
                </a:lnTo>
                <a:lnTo>
                  <a:pt x="386" y="866"/>
                </a:lnTo>
                <a:lnTo>
                  <a:pt x="400" y="858"/>
                </a:lnTo>
                <a:lnTo>
                  <a:pt x="410" y="854"/>
                </a:lnTo>
                <a:lnTo>
                  <a:pt x="414" y="852"/>
                </a:lnTo>
                <a:lnTo>
                  <a:pt x="416" y="848"/>
                </a:lnTo>
                <a:lnTo>
                  <a:pt x="422" y="832"/>
                </a:lnTo>
                <a:lnTo>
                  <a:pt x="424" y="830"/>
                </a:lnTo>
                <a:lnTo>
                  <a:pt x="422" y="820"/>
                </a:lnTo>
                <a:lnTo>
                  <a:pt x="422" y="818"/>
                </a:lnTo>
                <a:lnTo>
                  <a:pt x="420" y="812"/>
                </a:lnTo>
                <a:lnTo>
                  <a:pt x="420" y="808"/>
                </a:lnTo>
                <a:lnTo>
                  <a:pt x="422" y="806"/>
                </a:lnTo>
                <a:lnTo>
                  <a:pt x="428" y="804"/>
                </a:lnTo>
                <a:lnTo>
                  <a:pt x="430" y="802"/>
                </a:lnTo>
                <a:lnTo>
                  <a:pt x="436" y="790"/>
                </a:lnTo>
                <a:lnTo>
                  <a:pt x="436" y="780"/>
                </a:lnTo>
                <a:lnTo>
                  <a:pt x="436" y="770"/>
                </a:lnTo>
                <a:lnTo>
                  <a:pt x="438" y="758"/>
                </a:lnTo>
                <a:lnTo>
                  <a:pt x="442" y="752"/>
                </a:lnTo>
                <a:lnTo>
                  <a:pt x="446" y="750"/>
                </a:lnTo>
                <a:lnTo>
                  <a:pt x="450" y="748"/>
                </a:lnTo>
                <a:lnTo>
                  <a:pt x="454" y="744"/>
                </a:lnTo>
                <a:lnTo>
                  <a:pt x="454" y="742"/>
                </a:lnTo>
                <a:lnTo>
                  <a:pt x="462" y="726"/>
                </a:lnTo>
                <a:lnTo>
                  <a:pt x="466" y="719"/>
                </a:lnTo>
                <a:lnTo>
                  <a:pt x="468" y="715"/>
                </a:lnTo>
                <a:lnTo>
                  <a:pt x="470" y="709"/>
                </a:lnTo>
                <a:lnTo>
                  <a:pt x="470" y="703"/>
                </a:lnTo>
                <a:lnTo>
                  <a:pt x="468" y="689"/>
                </a:lnTo>
                <a:lnTo>
                  <a:pt x="470" y="685"/>
                </a:lnTo>
                <a:lnTo>
                  <a:pt x="472" y="681"/>
                </a:lnTo>
                <a:lnTo>
                  <a:pt x="482" y="679"/>
                </a:lnTo>
                <a:lnTo>
                  <a:pt x="484" y="677"/>
                </a:lnTo>
                <a:lnTo>
                  <a:pt x="488" y="671"/>
                </a:lnTo>
                <a:lnTo>
                  <a:pt x="490" y="667"/>
                </a:lnTo>
                <a:lnTo>
                  <a:pt x="492" y="663"/>
                </a:lnTo>
                <a:lnTo>
                  <a:pt x="498" y="659"/>
                </a:lnTo>
                <a:lnTo>
                  <a:pt x="508" y="659"/>
                </a:lnTo>
                <a:lnTo>
                  <a:pt x="518" y="663"/>
                </a:lnTo>
                <a:lnTo>
                  <a:pt x="526" y="667"/>
                </a:lnTo>
                <a:lnTo>
                  <a:pt x="535" y="659"/>
                </a:lnTo>
                <a:lnTo>
                  <a:pt x="539" y="655"/>
                </a:lnTo>
                <a:lnTo>
                  <a:pt x="541" y="653"/>
                </a:lnTo>
                <a:lnTo>
                  <a:pt x="541" y="649"/>
                </a:lnTo>
                <a:lnTo>
                  <a:pt x="541" y="643"/>
                </a:lnTo>
                <a:lnTo>
                  <a:pt x="545" y="639"/>
                </a:lnTo>
                <a:lnTo>
                  <a:pt x="549" y="635"/>
                </a:lnTo>
                <a:lnTo>
                  <a:pt x="553" y="635"/>
                </a:lnTo>
                <a:lnTo>
                  <a:pt x="557" y="629"/>
                </a:lnTo>
                <a:lnTo>
                  <a:pt x="561" y="627"/>
                </a:lnTo>
                <a:lnTo>
                  <a:pt x="563" y="623"/>
                </a:lnTo>
                <a:lnTo>
                  <a:pt x="567" y="621"/>
                </a:lnTo>
                <a:lnTo>
                  <a:pt x="569" y="617"/>
                </a:lnTo>
                <a:lnTo>
                  <a:pt x="569" y="611"/>
                </a:lnTo>
                <a:lnTo>
                  <a:pt x="571" y="607"/>
                </a:lnTo>
                <a:lnTo>
                  <a:pt x="571" y="601"/>
                </a:lnTo>
                <a:lnTo>
                  <a:pt x="575" y="583"/>
                </a:lnTo>
                <a:lnTo>
                  <a:pt x="577" y="573"/>
                </a:lnTo>
                <a:lnTo>
                  <a:pt x="577" y="563"/>
                </a:lnTo>
                <a:lnTo>
                  <a:pt x="575" y="555"/>
                </a:lnTo>
                <a:lnTo>
                  <a:pt x="573" y="549"/>
                </a:lnTo>
                <a:lnTo>
                  <a:pt x="599" y="535"/>
                </a:lnTo>
                <a:lnTo>
                  <a:pt x="603" y="531"/>
                </a:lnTo>
                <a:lnTo>
                  <a:pt x="605" y="525"/>
                </a:lnTo>
                <a:lnTo>
                  <a:pt x="613" y="513"/>
                </a:lnTo>
                <a:lnTo>
                  <a:pt x="617" y="511"/>
                </a:lnTo>
                <a:lnTo>
                  <a:pt x="617" y="509"/>
                </a:lnTo>
                <a:lnTo>
                  <a:pt x="611" y="494"/>
                </a:lnTo>
                <a:lnTo>
                  <a:pt x="611" y="486"/>
                </a:lnTo>
                <a:lnTo>
                  <a:pt x="605" y="486"/>
                </a:lnTo>
                <a:lnTo>
                  <a:pt x="599" y="488"/>
                </a:lnTo>
                <a:lnTo>
                  <a:pt x="595" y="492"/>
                </a:lnTo>
                <a:lnTo>
                  <a:pt x="591" y="496"/>
                </a:lnTo>
                <a:lnTo>
                  <a:pt x="587" y="500"/>
                </a:lnTo>
                <a:lnTo>
                  <a:pt x="585" y="502"/>
                </a:lnTo>
                <a:lnTo>
                  <a:pt x="587" y="506"/>
                </a:lnTo>
                <a:lnTo>
                  <a:pt x="597" y="511"/>
                </a:lnTo>
                <a:lnTo>
                  <a:pt x="599" y="515"/>
                </a:lnTo>
                <a:lnTo>
                  <a:pt x="595" y="527"/>
                </a:lnTo>
                <a:lnTo>
                  <a:pt x="585" y="537"/>
                </a:lnTo>
                <a:lnTo>
                  <a:pt x="571" y="545"/>
                </a:lnTo>
                <a:lnTo>
                  <a:pt x="569" y="545"/>
                </a:lnTo>
                <a:lnTo>
                  <a:pt x="561" y="533"/>
                </a:lnTo>
                <a:lnTo>
                  <a:pt x="551" y="523"/>
                </a:lnTo>
                <a:lnTo>
                  <a:pt x="549" y="519"/>
                </a:lnTo>
                <a:lnTo>
                  <a:pt x="547" y="515"/>
                </a:lnTo>
                <a:lnTo>
                  <a:pt x="547" y="511"/>
                </a:lnTo>
                <a:lnTo>
                  <a:pt x="543" y="507"/>
                </a:lnTo>
                <a:lnTo>
                  <a:pt x="549" y="500"/>
                </a:lnTo>
                <a:lnTo>
                  <a:pt x="551" y="494"/>
                </a:lnTo>
                <a:lnTo>
                  <a:pt x="569" y="482"/>
                </a:lnTo>
                <a:lnTo>
                  <a:pt x="575" y="468"/>
                </a:lnTo>
                <a:lnTo>
                  <a:pt x="579" y="468"/>
                </a:lnTo>
                <a:close/>
                <a:moveTo>
                  <a:pt x="579" y="470"/>
                </a:moveTo>
                <a:lnTo>
                  <a:pt x="579" y="470"/>
                </a:lnTo>
                <a:lnTo>
                  <a:pt x="579" y="470"/>
                </a:lnTo>
                <a:lnTo>
                  <a:pt x="581" y="472"/>
                </a:lnTo>
                <a:lnTo>
                  <a:pt x="581" y="472"/>
                </a:lnTo>
                <a:lnTo>
                  <a:pt x="581" y="470"/>
                </a:lnTo>
                <a:lnTo>
                  <a:pt x="579" y="470"/>
                </a:lnTo>
                <a:close/>
                <a:moveTo>
                  <a:pt x="2061" y="597"/>
                </a:moveTo>
                <a:lnTo>
                  <a:pt x="2059" y="603"/>
                </a:lnTo>
                <a:lnTo>
                  <a:pt x="2057" y="603"/>
                </a:lnTo>
                <a:lnTo>
                  <a:pt x="2049" y="597"/>
                </a:lnTo>
                <a:lnTo>
                  <a:pt x="2049" y="601"/>
                </a:lnTo>
                <a:lnTo>
                  <a:pt x="2045" y="605"/>
                </a:lnTo>
                <a:lnTo>
                  <a:pt x="2039" y="607"/>
                </a:lnTo>
                <a:lnTo>
                  <a:pt x="2025" y="609"/>
                </a:lnTo>
                <a:lnTo>
                  <a:pt x="2021" y="611"/>
                </a:lnTo>
                <a:lnTo>
                  <a:pt x="2011" y="621"/>
                </a:lnTo>
                <a:lnTo>
                  <a:pt x="2005" y="625"/>
                </a:lnTo>
                <a:lnTo>
                  <a:pt x="2003" y="619"/>
                </a:lnTo>
                <a:lnTo>
                  <a:pt x="2001" y="615"/>
                </a:lnTo>
                <a:lnTo>
                  <a:pt x="1993" y="609"/>
                </a:lnTo>
                <a:lnTo>
                  <a:pt x="1993" y="609"/>
                </a:lnTo>
                <a:lnTo>
                  <a:pt x="1989" y="611"/>
                </a:lnTo>
                <a:lnTo>
                  <a:pt x="1989" y="609"/>
                </a:lnTo>
                <a:lnTo>
                  <a:pt x="1987" y="609"/>
                </a:lnTo>
                <a:lnTo>
                  <a:pt x="1989" y="605"/>
                </a:lnTo>
                <a:lnTo>
                  <a:pt x="1989" y="603"/>
                </a:lnTo>
                <a:lnTo>
                  <a:pt x="1983" y="597"/>
                </a:lnTo>
                <a:lnTo>
                  <a:pt x="1979" y="597"/>
                </a:lnTo>
                <a:lnTo>
                  <a:pt x="1969" y="593"/>
                </a:lnTo>
                <a:lnTo>
                  <a:pt x="1961" y="593"/>
                </a:lnTo>
                <a:lnTo>
                  <a:pt x="1955" y="589"/>
                </a:lnTo>
                <a:lnTo>
                  <a:pt x="1953" y="575"/>
                </a:lnTo>
                <a:lnTo>
                  <a:pt x="1955" y="561"/>
                </a:lnTo>
                <a:lnTo>
                  <a:pt x="1961" y="547"/>
                </a:lnTo>
                <a:lnTo>
                  <a:pt x="1973" y="529"/>
                </a:lnTo>
                <a:lnTo>
                  <a:pt x="2003" y="504"/>
                </a:lnTo>
                <a:lnTo>
                  <a:pt x="2017" y="509"/>
                </a:lnTo>
                <a:lnTo>
                  <a:pt x="2033" y="511"/>
                </a:lnTo>
                <a:lnTo>
                  <a:pt x="2039" y="513"/>
                </a:lnTo>
                <a:lnTo>
                  <a:pt x="2041" y="517"/>
                </a:lnTo>
                <a:lnTo>
                  <a:pt x="2041" y="521"/>
                </a:lnTo>
                <a:lnTo>
                  <a:pt x="2045" y="525"/>
                </a:lnTo>
                <a:lnTo>
                  <a:pt x="2049" y="527"/>
                </a:lnTo>
                <a:lnTo>
                  <a:pt x="2053" y="529"/>
                </a:lnTo>
                <a:lnTo>
                  <a:pt x="2057" y="531"/>
                </a:lnTo>
                <a:lnTo>
                  <a:pt x="2059" y="535"/>
                </a:lnTo>
                <a:lnTo>
                  <a:pt x="2061" y="537"/>
                </a:lnTo>
                <a:lnTo>
                  <a:pt x="2053" y="539"/>
                </a:lnTo>
                <a:lnTo>
                  <a:pt x="2051" y="543"/>
                </a:lnTo>
                <a:lnTo>
                  <a:pt x="2053" y="551"/>
                </a:lnTo>
                <a:lnTo>
                  <a:pt x="2061" y="553"/>
                </a:lnTo>
                <a:lnTo>
                  <a:pt x="2061" y="563"/>
                </a:lnTo>
                <a:lnTo>
                  <a:pt x="2055" y="565"/>
                </a:lnTo>
                <a:lnTo>
                  <a:pt x="2053" y="573"/>
                </a:lnTo>
                <a:lnTo>
                  <a:pt x="2057" y="587"/>
                </a:lnTo>
                <a:lnTo>
                  <a:pt x="2059" y="593"/>
                </a:lnTo>
                <a:lnTo>
                  <a:pt x="2061" y="597"/>
                </a:lnTo>
                <a:close/>
                <a:moveTo>
                  <a:pt x="2413" y="661"/>
                </a:moveTo>
                <a:lnTo>
                  <a:pt x="2421" y="667"/>
                </a:lnTo>
                <a:lnTo>
                  <a:pt x="2425" y="675"/>
                </a:lnTo>
                <a:lnTo>
                  <a:pt x="2421" y="681"/>
                </a:lnTo>
                <a:lnTo>
                  <a:pt x="2423" y="689"/>
                </a:lnTo>
                <a:lnTo>
                  <a:pt x="2419" y="695"/>
                </a:lnTo>
                <a:lnTo>
                  <a:pt x="2381" y="709"/>
                </a:lnTo>
                <a:lnTo>
                  <a:pt x="2373" y="707"/>
                </a:lnTo>
                <a:lnTo>
                  <a:pt x="2359" y="701"/>
                </a:lnTo>
                <a:lnTo>
                  <a:pt x="2331" y="679"/>
                </a:lnTo>
                <a:lnTo>
                  <a:pt x="2327" y="673"/>
                </a:lnTo>
                <a:lnTo>
                  <a:pt x="2323" y="667"/>
                </a:lnTo>
                <a:lnTo>
                  <a:pt x="2329" y="665"/>
                </a:lnTo>
                <a:lnTo>
                  <a:pt x="2353" y="651"/>
                </a:lnTo>
                <a:lnTo>
                  <a:pt x="2363" y="647"/>
                </a:lnTo>
                <a:lnTo>
                  <a:pt x="2375" y="647"/>
                </a:lnTo>
                <a:lnTo>
                  <a:pt x="2407" y="657"/>
                </a:lnTo>
                <a:lnTo>
                  <a:pt x="2413" y="661"/>
                </a:lnTo>
                <a:close/>
                <a:moveTo>
                  <a:pt x="2325" y="904"/>
                </a:moveTo>
                <a:lnTo>
                  <a:pt x="2325" y="908"/>
                </a:lnTo>
                <a:lnTo>
                  <a:pt x="2327" y="908"/>
                </a:lnTo>
                <a:lnTo>
                  <a:pt x="2327" y="908"/>
                </a:lnTo>
                <a:lnTo>
                  <a:pt x="2327" y="910"/>
                </a:lnTo>
                <a:lnTo>
                  <a:pt x="2329" y="914"/>
                </a:lnTo>
                <a:lnTo>
                  <a:pt x="2329" y="920"/>
                </a:lnTo>
                <a:lnTo>
                  <a:pt x="2329" y="922"/>
                </a:lnTo>
                <a:lnTo>
                  <a:pt x="2321" y="928"/>
                </a:lnTo>
                <a:lnTo>
                  <a:pt x="2311" y="935"/>
                </a:lnTo>
                <a:lnTo>
                  <a:pt x="2306" y="945"/>
                </a:lnTo>
                <a:lnTo>
                  <a:pt x="2308" y="957"/>
                </a:lnTo>
                <a:lnTo>
                  <a:pt x="2302" y="957"/>
                </a:lnTo>
                <a:lnTo>
                  <a:pt x="2298" y="959"/>
                </a:lnTo>
                <a:lnTo>
                  <a:pt x="2294" y="961"/>
                </a:lnTo>
                <a:lnTo>
                  <a:pt x="2290" y="965"/>
                </a:lnTo>
                <a:lnTo>
                  <a:pt x="2296" y="967"/>
                </a:lnTo>
                <a:lnTo>
                  <a:pt x="2300" y="969"/>
                </a:lnTo>
                <a:lnTo>
                  <a:pt x="2294" y="971"/>
                </a:lnTo>
                <a:lnTo>
                  <a:pt x="2288" y="977"/>
                </a:lnTo>
                <a:lnTo>
                  <a:pt x="2288" y="981"/>
                </a:lnTo>
                <a:lnTo>
                  <a:pt x="2294" y="987"/>
                </a:lnTo>
                <a:lnTo>
                  <a:pt x="2290" y="991"/>
                </a:lnTo>
                <a:lnTo>
                  <a:pt x="2292" y="997"/>
                </a:lnTo>
                <a:lnTo>
                  <a:pt x="2296" y="1003"/>
                </a:lnTo>
                <a:lnTo>
                  <a:pt x="2300" y="1007"/>
                </a:lnTo>
                <a:lnTo>
                  <a:pt x="2300" y="1011"/>
                </a:lnTo>
                <a:lnTo>
                  <a:pt x="2300" y="1011"/>
                </a:lnTo>
                <a:lnTo>
                  <a:pt x="2298" y="1011"/>
                </a:lnTo>
                <a:lnTo>
                  <a:pt x="2294" y="1015"/>
                </a:lnTo>
                <a:lnTo>
                  <a:pt x="2294" y="1019"/>
                </a:lnTo>
                <a:lnTo>
                  <a:pt x="2294" y="1023"/>
                </a:lnTo>
                <a:lnTo>
                  <a:pt x="2292" y="1027"/>
                </a:lnTo>
                <a:lnTo>
                  <a:pt x="2288" y="1023"/>
                </a:lnTo>
                <a:lnTo>
                  <a:pt x="2286" y="1023"/>
                </a:lnTo>
                <a:lnTo>
                  <a:pt x="2274" y="1019"/>
                </a:lnTo>
                <a:lnTo>
                  <a:pt x="2270" y="1017"/>
                </a:lnTo>
                <a:lnTo>
                  <a:pt x="2270" y="1011"/>
                </a:lnTo>
                <a:lnTo>
                  <a:pt x="2270" y="1007"/>
                </a:lnTo>
                <a:lnTo>
                  <a:pt x="2268" y="1005"/>
                </a:lnTo>
                <a:lnTo>
                  <a:pt x="2262" y="1003"/>
                </a:lnTo>
                <a:lnTo>
                  <a:pt x="2254" y="991"/>
                </a:lnTo>
                <a:lnTo>
                  <a:pt x="2248" y="991"/>
                </a:lnTo>
                <a:lnTo>
                  <a:pt x="2256" y="985"/>
                </a:lnTo>
                <a:lnTo>
                  <a:pt x="2262" y="979"/>
                </a:lnTo>
                <a:lnTo>
                  <a:pt x="2264" y="975"/>
                </a:lnTo>
                <a:lnTo>
                  <a:pt x="2262" y="967"/>
                </a:lnTo>
                <a:lnTo>
                  <a:pt x="2258" y="961"/>
                </a:lnTo>
                <a:lnTo>
                  <a:pt x="2252" y="959"/>
                </a:lnTo>
                <a:lnTo>
                  <a:pt x="2246" y="959"/>
                </a:lnTo>
                <a:lnTo>
                  <a:pt x="2230" y="973"/>
                </a:lnTo>
                <a:lnTo>
                  <a:pt x="2234" y="973"/>
                </a:lnTo>
                <a:lnTo>
                  <a:pt x="2238" y="973"/>
                </a:lnTo>
                <a:lnTo>
                  <a:pt x="2240" y="975"/>
                </a:lnTo>
                <a:lnTo>
                  <a:pt x="2242" y="977"/>
                </a:lnTo>
                <a:lnTo>
                  <a:pt x="2234" y="977"/>
                </a:lnTo>
                <a:lnTo>
                  <a:pt x="2230" y="983"/>
                </a:lnTo>
                <a:lnTo>
                  <a:pt x="2226" y="991"/>
                </a:lnTo>
                <a:lnTo>
                  <a:pt x="2222" y="997"/>
                </a:lnTo>
                <a:lnTo>
                  <a:pt x="2226" y="997"/>
                </a:lnTo>
                <a:lnTo>
                  <a:pt x="2228" y="995"/>
                </a:lnTo>
                <a:lnTo>
                  <a:pt x="2228" y="995"/>
                </a:lnTo>
                <a:lnTo>
                  <a:pt x="2232" y="999"/>
                </a:lnTo>
                <a:lnTo>
                  <a:pt x="2238" y="1009"/>
                </a:lnTo>
                <a:lnTo>
                  <a:pt x="2240" y="1015"/>
                </a:lnTo>
                <a:lnTo>
                  <a:pt x="2238" y="1019"/>
                </a:lnTo>
                <a:lnTo>
                  <a:pt x="2230" y="1019"/>
                </a:lnTo>
                <a:lnTo>
                  <a:pt x="2222" y="1017"/>
                </a:lnTo>
                <a:lnTo>
                  <a:pt x="2210" y="1013"/>
                </a:lnTo>
                <a:lnTo>
                  <a:pt x="2218" y="999"/>
                </a:lnTo>
                <a:lnTo>
                  <a:pt x="2220" y="997"/>
                </a:lnTo>
                <a:lnTo>
                  <a:pt x="2218" y="991"/>
                </a:lnTo>
                <a:lnTo>
                  <a:pt x="2214" y="993"/>
                </a:lnTo>
                <a:lnTo>
                  <a:pt x="2208" y="997"/>
                </a:lnTo>
                <a:lnTo>
                  <a:pt x="2206" y="1003"/>
                </a:lnTo>
                <a:lnTo>
                  <a:pt x="2204" y="1003"/>
                </a:lnTo>
                <a:lnTo>
                  <a:pt x="2204" y="997"/>
                </a:lnTo>
                <a:lnTo>
                  <a:pt x="2202" y="995"/>
                </a:lnTo>
                <a:lnTo>
                  <a:pt x="2202" y="995"/>
                </a:lnTo>
                <a:lnTo>
                  <a:pt x="2200" y="991"/>
                </a:lnTo>
                <a:lnTo>
                  <a:pt x="2178" y="999"/>
                </a:lnTo>
                <a:lnTo>
                  <a:pt x="2174" y="1003"/>
                </a:lnTo>
                <a:lnTo>
                  <a:pt x="2170" y="1003"/>
                </a:lnTo>
                <a:lnTo>
                  <a:pt x="2172" y="999"/>
                </a:lnTo>
                <a:lnTo>
                  <a:pt x="2174" y="997"/>
                </a:lnTo>
                <a:lnTo>
                  <a:pt x="2176" y="995"/>
                </a:lnTo>
                <a:lnTo>
                  <a:pt x="2178" y="991"/>
                </a:lnTo>
                <a:lnTo>
                  <a:pt x="2176" y="991"/>
                </a:lnTo>
                <a:lnTo>
                  <a:pt x="2174" y="989"/>
                </a:lnTo>
                <a:lnTo>
                  <a:pt x="2170" y="989"/>
                </a:lnTo>
                <a:lnTo>
                  <a:pt x="2170" y="983"/>
                </a:lnTo>
                <a:lnTo>
                  <a:pt x="2170" y="981"/>
                </a:lnTo>
                <a:lnTo>
                  <a:pt x="2172" y="979"/>
                </a:lnTo>
                <a:lnTo>
                  <a:pt x="2176" y="977"/>
                </a:lnTo>
                <a:lnTo>
                  <a:pt x="2176" y="973"/>
                </a:lnTo>
                <a:lnTo>
                  <a:pt x="2172" y="973"/>
                </a:lnTo>
                <a:lnTo>
                  <a:pt x="2172" y="971"/>
                </a:lnTo>
                <a:lnTo>
                  <a:pt x="2174" y="969"/>
                </a:lnTo>
                <a:lnTo>
                  <a:pt x="2176" y="969"/>
                </a:lnTo>
                <a:lnTo>
                  <a:pt x="2178" y="967"/>
                </a:lnTo>
                <a:lnTo>
                  <a:pt x="2176" y="967"/>
                </a:lnTo>
                <a:lnTo>
                  <a:pt x="2178" y="959"/>
                </a:lnTo>
                <a:lnTo>
                  <a:pt x="2176" y="955"/>
                </a:lnTo>
                <a:lnTo>
                  <a:pt x="2172" y="951"/>
                </a:lnTo>
                <a:lnTo>
                  <a:pt x="2170" y="945"/>
                </a:lnTo>
                <a:lnTo>
                  <a:pt x="2170" y="937"/>
                </a:lnTo>
                <a:lnTo>
                  <a:pt x="2170" y="932"/>
                </a:lnTo>
                <a:lnTo>
                  <a:pt x="2168" y="926"/>
                </a:lnTo>
                <a:lnTo>
                  <a:pt x="2164" y="926"/>
                </a:lnTo>
                <a:lnTo>
                  <a:pt x="2164" y="922"/>
                </a:lnTo>
                <a:lnTo>
                  <a:pt x="2178" y="920"/>
                </a:lnTo>
                <a:lnTo>
                  <a:pt x="2204" y="914"/>
                </a:lnTo>
                <a:lnTo>
                  <a:pt x="2208" y="914"/>
                </a:lnTo>
                <a:lnTo>
                  <a:pt x="2210" y="916"/>
                </a:lnTo>
                <a:lnTo>
                  <a:pt x="2212" y="920"/>
                </a:lnTo>
                <a:lnTo>
                  <a:pt x="2214" y="920"/>
                </a:lnTo>
                <a:lnTo>
                  <a:pt x="2220" y="920"/>
                </a:lnTo>
                <a:lnTo>
                  <a:pt x="2240" y="914"/>
                </a:lnTo>
                <a:lnTo>
                  <a:pt x="2250" y="916"/>
                </a:lnTo>
                <a:lnTo>
                  <a:pt x="2256" y="922"/>
                </a:lnTo>
                <a:lnTo>
                  <a:pt x="2260" y="930"/>
                </a:lnTo>
                <a:lnTo>
                  <a:pt x="2266" y="937"/>
                </a:lnTo>
                <a:lnTo>
                  <a:pt x="2266" y="941"/>
                </a:lnTo>
                <a:lnTo>
                  <a:pt x="2274" y="937"/>
                </a:lnTo>
                <a:lnTo>
                  <a:pt x="2284" y="932"/>
                </a:lnTo>
                <a:lnTo>
                  <a:pt x="2290" y="926"/>
                </a:lnTo>
                <a:lnTo>
                  <a:pt x="2290" y="922"/>
                </a:lnTo>
                <a:lnTo>
                  <a:pt x="2298" y="910"/>
                </a:lnTo>
                <a:lnTo>
                  <a:pt x="2304" y="906"/>
                </a:lnTo>
                <a:lnTo>
                  <a:pt x="2304" y="906"/>
                </a:lnTo>
                <a:lnTo>
                  <a:pt x="2315" y="904"/>
                </a:lnTo>
                <a:lnTo>
                  <a:pt x="2319" y="904"/>
                </a:lnTo>
                <a:lnTo>
                  <a:pt x="2329" y="898"/>
                </a:lnTo>
                <a:lnTo>
                  <a:pt x="2327" y="902"/>
                </a:lnTo>
                <a:lnTo>
                  <a:pt x="2325" y="904"/>
                </a:lnTo>
                <a:close/>
                <a:moveTo>
                  <a:pt x="121" y="999"/>
                </a:moveTo>
                <a:lnTo>
                  <a:pt x="123" y="1003"/>
                </a:lnTo>
                <a:lnTo>
                  <a:pt x="125" y="1003"/>
                </a:lnTo>
                <a:lnTo>
                  <a:pt x="125" y="999"/>
                </a:lnTo>
                <a:lnTo>
                  <a:pt x="129" y="999"/>
                </a:lnTo>
                <a:lnTo>
                  <a:pt x="127" y="1015"/>
                </a:lnTo>
                <a:lnTo>
                  <a:pt x="121" y="1025"/>
                </a:lnTo>
                <a:lnTo>
                  <a:pt x="113" y="1031"/>
                </a:lnTo>
                <a:lnTo>
                  <a:pt x="88" y="1039"/>
                </a:lnTo>
                <a:lnTo>
                  <a:pt x="84" y="1043"/>
                </a:lnTo>
                <a:lnTo>
                  <a:pt x="82" y="1049"/>
                </a:lnTo>
                <a:lnTo>
                  <a:pt x="84" y="1055"/>
                </a:lnTo>
                <a:lnTo>
                  <a:pt x="86" y="1061"/>
                </a:lnTo>
                <a:lnTo>
                  <a:pt x="90" y="1063"/>
                </a:lnTo>
                <a:lnTo>
                  <a:pt x="90" y="1067"/>
                </a:lnTo>
                <a:lnTo>
                  <a:pt x="86" y="1067"/>
                </a:lnTo>
                <a:lnTo>
                  <a:pt x="84" y="1069"/>
                </a:lnTo>
                <a:lnTo>
                  <a:pt x="107" y="1083"/>
                </a:lnTo>
                <a:lnTo>
                  <a:pt x="117" y="1085"/>
                </a:lnTo>
                <a:lnTo>
                  <a:pt x="115" y="1097"/>
                </a:lnTo>
                <a:lnTo>
                  <a:pt x="111" y="1099"/>
                </a:lnTo>
                <a:lnTo>
                  <a:pt x="105" y="1095"/>
                </a:lnTo>
                <a:lnTo>
                  <a:pt x="109" y="1107"/>
                </a:lnTo>
                <a:lnTo>
                  <a:pt x="115" y="1160"/>
                </a:lnTo>
                <a:lnTo>
                  <a:pt x="117" y="1164"/>
                </a:lnTo>
                <a:lnTo>
                  <a:pt x="121" y="1168"/>
                </a:lnTo>
                <a:lnTo>
                  <a:pt x="127" y="1170"/>
                </a:lnTo>
                <a:lnTo>
                  <a:pt x="137" y="1172"/>
                </a:lnTo>
                <a:lnTo>
                  <a:pt x="143" y="1174"/>
                </a:lnTo>
                <a:lnTo>
                  <a:pt x="151" y="1182"/>
                </a:lnTo>
                <a:lnTo>
                  <a:pt x="155" y="1182"/>
                </a:lnTo>
                <a:lnTo>
                  <a:pt x="161" y="1182"/>
                </a:lnTo>
                <a:lnTo>
                  <a:pt x="169" y="1180"/>
                </a:lnTo>
                <a:lnTo>
                  <a:pt x="171" y="1178"/>
                </a:lnTo>
                <a:lnTo>
                  <a:pt x="175" y="1180"/>
                </a:lnTo>
                <a:lnTo>
                  <a:pt x="179" y="1186"/>
                </a:lnTo>
                <a:lnTo>
                  <a:pt x="181" y="1192"/>
                </a:lnTo>
                <a:lnTo>
                  <a:pt x="183" y="1208"/>
                </a:lnTo>
                <a:lnTo>
                  <a:pt x="187" y="1216"/>
                </a:lnTo>
                <a:lnTo>
                  <a:pt x="187" y="1220"/>
                </a:lnTo>
                <a:lnTo>
                  <a:pt x="183" y="1222"/>
                </a:lnTo>
                <a:lnTo>
                  <a:pt x="179" y="1220"/>
                </a:lnTo>
                <a:lnTo>
                  <a:pt x="169" y="1216"/>
                </a:lnTo>
                <a:lnTo>
                  <a:pt x="161" y="1208"/>
                </a:lnTo>
                <a:lnTo>
                  <a:pt x="153" y="1206"/>
                </a:lnTo>
                <a:lnTo>
                  <a:pt x="147" y="1204"/>
                </a:lnTo>
                <a:lnTo>
                  <a:pt x="141" y="1204"/>
                </a:lnTo>
                <a:lnTo>
                  <a:pt x="137" y="1200"/>
                </a:lnTo>
                <a:lnTo>
                  <a:pt x="127" y="1192"/>
                </a:lnTo>
                <a:lnTo>
                  <a:pt x="123" y="1188"/>
                </a:lnTo>
                <a:lnTo>
                  <a:pt x="117" y="1188"/>
                </a:lnTo>
                <a:lnTo>
                  <a:pt x="111" y="1188"/>
                </a:lnTo>
                <a:lnTo>
                  <a:pt x="105" y="1186"/>
                </a:lnTo>
                <a:lnTo>
                  <a:pt x="105" y="1182"/>
                </a:lnTo>
                <a:lnTo>
                  <a:pt x="107" y="1184"/>
                </a:lnTo>
                <a:lnTo>
                  <a:pt x="111" y="1182"/>
                </a:lnTo>
                <a:lnTo>
                  <a:pt x="113" y="1176"/>
                </a:lnTo>
                <a:lnTo>
                  <a:pt x="99" y="1172"/>
                </a:lnTo>
                <a:lnTo>
                  <a:pt x="93" y="1170"/>
                </a:lnTo>
                <a:lnTo>
                  <a:pt x="93" y="1170"/>
                </a:lnTo>
                <a:lnTo>
                  <a:pt x="93" y="1172"/>
                </a:lnTo>
                <a:lnTo>
                  <a:pt x="93" y="1174"/>
                </a:lnTo>
                <a:lnTo>
                  <a:pt x="90" y="1164"/>
                </a:lnTo>
                <a:lnTo>
                  <a:pt x="86" y="1154"/>
                </a:lnTo>
                <a:lnTo>
                  <a:pt x="82" y="1145"/>
                </a:lnTo>
                <a:lnTo>
                  <a:pt x="80" y="1121"/>
                </a:lnTo>
                <a:lnTo>
                  <a:pt x="76" y="1111"/>
                </a:lnTo>
                <a:lnTo>
                  <a:pt x="70" y="1103"/>
                </a:lnTo>
                <a:lnTo>
                  <a:pt x="60" y="1093"/>
                </a:lnTo>
                <a:lnTo>
                  <a:pt x="50" y="1089"/>
                </a:lnTo>
                <a:lnTo>
                  <a:pt x="46" y="1085"/>
                </a:lnTo>
                <a:lnTo>
                  <a:pt x="36" y="1061"/>
                </a:lnTo>
                <a:lnTo>
                  <a:pt x="34" y="1057"/>
                </a:lnTo>
                <a:lnTo>
                  <a:pt x="28" y="1057"/>
                </a:lnTo>
                <a:lnTo>
                  <a:pt x="24" y="1055"/>
                </a:lnTo>
                <a:lnTo>
                  <a:pt x="20" y="1053"/>
                </a:lnTo>
                <a:lnTo>
                  <a:pt x="18" y="1045"/>
                </a:lnTo>
                <a:lnTo>
                  <a:pt x="18" y="1033"/>
                </a:lnTo>
                <a:lnTo>
                  <a:pt x="18" y="1029"/>
                </a:lnTo>
                <a:lnTo>
                  <a:pt x="10" y="1033"/>
                </a:lnTo>
                <a:lnTo>
                  <a:pt x="10" y="1025"/>
                </a:lnTo>
                <a:lnTo>
                  <a:pt x="8" y="1019"/>
                </a:lnTo>
                <a:lnTo>
                  <a:pt x="6" y="1017"/>
                </a:lnTo>
                <a:lnTo>
                  <a:pt x="0" y="1015"/>
                </a:lnTo>
                <a:lnTo>
                  <a:pt x="4" y="1011"/>
                </a:lnTo>
                <a:lnTo>
                  <a:pt x="14" y="997"/>
                </a:lnTo>
                <a:lnTo>
                  <a:pt x="16" y="993"/>
                </a:lnTo>
                <a:lnTo>
                  <a:pt x="20" y="993"/>
                </a:lnTo>
                <a:lnTo>
                  <a:pt x="58" y="993"/>
                </a:lnTo>
                <a:lnTo>
                  <a:pt x="70" y="991"/>
                </a:lnTo>
                <a:lnTo>
                  <a:pt x="80" y="987"/>
                </a:lnTo>
                <a:lnTo>
                  <a:pt x="91" y="979"/>
                </a:lnTo>
                <a:lnTo>
                  <a:pt x="95" y="983"/>
                </a:lnTo>
                <a:lnTo>
                  <a:pt x="99" y="985"/>
                </a:lnTo>
                <a:lnTo>
                  <a:pt x="103" y="989"/>
                </a:lnTo>
                <a:lnTo>
                  <a:pt x="107" y="991"/>
                </a:lnTo>
                <a:lnTo>
                  <a:pt x="117" y="995"/>
                </a:lnTo>
                <a:lnTo>
                  <a:pt x="121" y="999"/>
                </a:lnTo>
                <a:close/>
                <a:moveTo>
                  <a:pt x="2152" y="1196"/>
                </a:moveTo>
                <a:lnTo>
                  <a:pt x="2148" y="1196"/>
                </a:lnTo>
                <a:lnTo>
                  <a:pt x="2144" y="1170"/>
                </a:lnTo>
                <a:lnTo>
                  <a:pt x="2144" y="1158"/>
                </a:lnTo>
                <a:lnTo>
                  <a:pt x="2152" y="1152"/>
                </a:lnTo>
                <a:lnTo>
                  <a:pt x="2152" y="1149"/>
                </a:lnTo>
                <a:lnTo>
                  <a:pt x="2152" y="1147"/>
                </a:lnTo>
                <a:lnTo>
                  <a:pt x="2154" y="1145"/>
                </a:lnTo>
                <a:lnTo>
                  <a:pt x="2158" y="1145"/>
                </a:lnTo>
                <a:lnTo>
                  <a:pt x="2172" y="1154"/>
                </a:lnTo>
                <a:lnTo>
                  <a:pt x="2170" y="1166"/>
                </a:lnTo>
                <a:lnTo>
                  <a:pt x="2152" y="1196"/>
                </a:lnTo>
                <a:close/>
                <a:moveTo>
                  <a:pt x="2726" y="1260"/>
                </a:moveTo>
                <a:lnTo>
                  <a:pt x="2712" y="1280"/>
                </a:lnTo>
                <a:lnTo>
                  <a:pt x="2714" y="1282"/>
                </a:lnTo>
                <a:lnTo>
                  <a:pt x="2732" y="1298"/>
                </a:lnTo>
                <a:lnTo>
                  <a:pt x="2746" y="1304"/>
                </a:lnTo>
                <a:lnTo>
                  <a:pt x="2748" y="1306"/>
                </a:lnTo>
                <a:lnTo>
                  <a:pt x="2750" y="1308"/>
                </a:lnTo>
                <a:lnTo>
                  <a:pt x="2765" y="1328"/>
                </a:lnTo>
                <a:lnTo>
                  <a:pt x="2769" y="1334"/>
                </a:lnTo>
                <a:lnTo>
                  <a:pt x="2779" y="1338"/>
                </a:lnTo>
                <a:lnTo>
                  <a:pt x="2773" y="1342"/>
                </a:lnTo>
                <a:lnTo>
                  <a:pt x="2775" y="1346"/>
                </a:lnTo>
                <a:lnTo>
                  <a:pt x="2779" y="1350"/>
                </a:lnTo>
                <a:lnTo>
                  <a:pt x="2783" y="1354"/>
                </a:lnTo>
                <a:lnTo>
                  <a:pt x="2783" y="1360"/>
                </a:lnTo>
                <a:lnTo>
                  <a:pt x="2783" y="1362"/>
                </a:lnTo>
                <a:lnTo>
                  <a:pt x="2787" y="1363"/>
                </a:lnTo>
                <a:lnTo>
                  <a:pt x="2791" y="1363"/>
                </a:lnTo>
                <a:lnTo>
                  <a:pt x="2791" y="1373"/>
                </a:lnTo>
                <a:lnTo>
                  <a:pt x="2797" y="1385"/>
                </a:lnTo>
                <a:lnTo>
                  <a:pt x="2803" y="1393"/>
                </a:lnTo>
                <a:lnTo>
                  <a:pt x="2809" y="1397"/>
                </a:lnTo>
                <a:lnTo>
                  <a:pt x="2811" y="1403"/>
                </a:lnTo>
                <a:lnTo>
                  <a:pt x="2809" y="1411"/>
                </a:lnTo>
                <a:lnTo>
                  <a:pt x="2805" y="1417"/>
                </a:lnTo>
                <a:lnTo>
                  <a:pt x="2793" y="1413"/>
                </a:lnTo>
                <a:lnTo>
                  <a:pt x="2785" y="1415"/>
                </a:lnTo>
                <a:lnTo>
                  <a:pt x="2781" y="1413"/>
                </a:lnTo>
                <a:lnTo>
                  <a:pt x="2777" y="1409"/>
                </a:lnTo>
                <a:lnTo>
                  <a:pt x="2773" y="1405"/>
                </a:lnTo>
                <a:lnTo>
                  <a:pt x="2775" y="1403"/>
                </a:lnTo>
                <a:lnTo>
                  <a:pt x="2771" y="1399"/>
                </a:lnTo>
                <a:lnTo>
                  <a:pt x="2771" y="1397"/>
                </a:lnTo>
                <a:lnTo>
                  <a:pt x="2771" y="1395"/>
                </a:lnTo>
                <a:lnTo>
                  <a:pt x="2771" y="1391"/>
                </a:lnTo>
                <a:lnTo>
                  <a:pt x="2773" y="1389"/>
                </a:lnTo>
                <a:lnTo>
                  <a:pt x="2775" y="1383"/>
                </a:lnTo>
                <a:lnTo>
                  <a:pt x="2775" y="1381"/>
                </a:lnTo>
                <a:lnTo>
                  <a:pt x="2769" y="1377"/>
                </a:lnTo>
                <a:lnTo>
                  <a:pt x="2769" y="1375"/>
                </a:lnTo>
                <a:lnTo>
                  <a:pt x="2765" y="1367"/>
                </a:lnTo>
                <a:lnTo>
                  <a:pt x="2759" y="1365"/>
                </a:lnTo>
                <a:lnTo>
                  <a:pt x="2746" y="1367"/>
                </a:lnTo>
                <a:lnTo>
                  <a:pt x="2738" y="1371"/>
                </a:lnTo>
                <a:lnTo>
                  <a:pt x="2746" y="1379"/>
                </a:lnTo>
                <a:lnTo>
                  <a:pt x="2761" y="1391"/>
                </a:lnTo>
                <a:lnTo>
                  <a:pt x="2777" y="1413"/>
                </a:lnTo>
                <a:lnTo>
                  <a:pt x="2785" y="1419"/>
                </a:lnTo>
                <a:lnTo>
                  <a:pt x="2785" y="1423"/>
                </a:lnTo>
                <a:lnTo>
                  <a:pt x="2783" y="1425"/>
                </a:lnTo>
                <a:lnTo>
                  <a:pt x="2783" y="1425"/>
                </a:lnTo>
                <a:lnTo>
                  <a:pt x="2783" y="1427"/>
                </a:lnTo>
                <a:lnTo>
                  <a:pt x="2785" y="1431"/>
                </a:lnTo>
                <a:lnTo>
                  <a:pt x="2773" y="1435"/>
                </a:lnTo>
                <a:lnTo>
                  <a:pt x="2761" y="1439"/>
                </a:lnTo>
                <a:lnTo>
                  <a:pt x="2736" y="1443"/>
                </a:lnTo>
                <a:lnTo>
                  <a:pt x="2728" y="1441"/>
                </a:lnTo>
                <a:lnTo>
                  <a:pt x="2716" y="1437"/>
                </a:lnTo>
                <a:lnTo>
                  <a:pt x="2700" y="1435"/>
                </a:lnTo>
                <a:lnTo>
                  <a:pt x="2696" y="1433"/>
                </a:lnTo>
                <a:lnTo>
                  <a:pt x="2686" y="1427"/>
                </a:lnTo>
                <a:lnTo>
                  <a:pt x="2674" y="1421"/>
                </a:lnTo>
                <a:lnTo>
                  <a:pt x="2650" y="1417"/>
                </a:lnTo>
                <a:lnTo>
                  <a:pt x="2630" y="1417"/>
                </a:lnTo>
                <a:lnTo>
                  <a:pt x="2626" y="1415"/>
                </a:lnTo>
                <a:lnTo>
                  <a:pt x="2622" y="1411"/>
                </a:lnTo>
                <a:lnTo>
                  <a:pt x="2608" y="1395"/>
                </a:lnTo>
                <a:lnTo>
                  <a:pt x="2604" y="1389"/>
                </a:lnTo>
                <a:lnTo>
                  <a:pt x="2598" y="1389"/>
                </a:lnTo>
                <a:lnTo>
                  <a:pt x="2598" y="1385"/>
                </a:lnTo>
                <a:lnTo>
                  <a:pt x="2600" y="1385"/>
                </a:lnTo>
                <a:lnTo>
                  <a:pt x="2602" y="1381"/>
                </a:lnTo>
                <a:lnTo>
                  <a:pt x="2606" y="1381"/>
                </a:lnTo>
                <a:lnTo>
                  <a:pt x="2608" y="1381"/>
                </a:lnTo>
                <a:lnTo>
                  <a:pt x="2610" y="1381"/>
                </a:lnTo>
                <a:lnTo>
                  <a:pt x="2610" y="1381"/>
                </a:lnTo>
                <a:lnTo>
                  <a:pt x="2626" y="1377"/>
                </a:lnTo>
                <a:lnTo>
                  <a:pt x="2628" y="1375"/>
                </a:lnTo>
                <a:lnTo>
                  <a:pt x="2634" y="1365"/>
                </a:lnTo>
                <a:lnTo>
                  <a:pt x="2638" y="1362"/>
                </a:lnTo>
                <a:lnTo>
                  <a:pt x="2644" y="1362"/>
                </a:lnTo>
                <a:lnTo>
                  <a:pt x="2648" y="1362"/>
                </a:lnTo>
                <a:lnTo>
                  <a:pt x="2652" y="1360"/>
                </a:lnTo>
                <a:lnTo>
                  <a:pt x="2662" y="1348"/>
                </a:lnTo>
                <a:lnTo>
                  <a:pt x="2676" y="1340"/>
                </a:lnTo>
                <a:lnTo>
                  <a:pt x="2676" y="1338"/>
                </a:lnTo>
                <a:lnTo>
                  <a:pt x="2680" y="1336"/>
                </a:lnTo>
                <a:lnTo>
                  <a:pt x="2678" y="1330"/>
                </a:lnTo>
                <a:lnTo>
                  <a:pt x="2674" y="1326"/>
                </a:lnTo>
                <a:lnTo>
                  <a:pt x="2670" y="1324"/>
                </a:lnTo>
                <a:lnTo>
                  <a:pt x="2656" y="1320"/>
                </a:lnTo>
                <a:lnTo>
                  <a:pt x="2652" y="1320"/>
                </a:lnTo>
                <a:lnTo>
                  <a:pt x="2642" y="1322"/>
                </a:lnTo>
                <a:lnTo>
                  <a:pt x="2636" y="1324"/>
                </a:lnTo>
                <a:lnTo>
                  <a:pt x="2630" y="1328"/>
                </a:lnTo>
                <a:lnTo>
                  <a:pt x="2626" y="1334"/>
                </a:lnTo>
                <a:lnTo>
                  <a:pt x="2620" y="1348"/>
                </a:lnTo>
                <a:lnTo>
                  <a:pt x="2618" y="1348"/>
                </a:lnTo>
                <a:lnTo>
                  <a:pt x="2600" y="1373"/>
                </a:lnTo>
                <a:lnTo>
                  <a:pt x="2596" y="1379"/>
                </a:lnTo>
                <a:lnTo>
                  <a:pt x="2588" y="1381"/>
                </a:lnTo>
                <a:lnTo>
                  <a:pt x="2578" y="1381"/>
                </a:lnTo>
                <a:lnTo>
                  <a:pt x="2544" y="1369"/>
                </a:lnTo>
                <a:lnTo>
                  <a:pt x="2538" y="1365"/>
                </a:lnTo>
                <a:lnTo>
                  <a:pt x="2533" y="1362"/>
                </a:lnTo>
                <a:lnTo>
                  <a:pt x="2529" y="1360"/>
                </a:lnTo>
                <a:lnTo>
                  <a:pt x="2525" y="1360"/>
                </a:lnTo>
                <a:lnTo>
                  <a:pt x="2517" y="1356"/>
                </a:lnTo>
                <a:lnTo>
                  <a:pt x="2503" y="1342"/>
                </a:lnTo>
                <a:lnTo>
                  <a:pt x="2495" y="1338"/>
                </a:lnTo>
                <a:lnTo>
                  <a:pt x="2495" y="1336"/>
                </a:lnTo>
                <a:lnTo>
                  <a:pt x="2499" y="1334"/>
                </a:lnTo>
                <a:lnTo>
                  <a:pt x="2501" y="1328"/>
                </a:lnTo>
                <a:lnTo>
                  <a:pt x="2501" y="1322"/>
                </a:lnTo>
                <a:lnTo>
                  <a:pt x="2503" y="1318"/>
                </a:lnTo>
                <a:lnTo>
                  <a:pt x="2501" y="1316"/>
                </a:lnTo>
                <a:lnTo>
                  <a:pt x="2499" y="1316"/>
                </a:lnTo>
                <a:lnTo>
                  <a:pt x="2499" y="1314"/>
                </a:lnTo>
                <a:lnTo>
                  <a:pt x="2497" y="1314"/>
                </a:lnTo>
                <a:lnTo>
                  <a:pt x="2499" y="1312"/>
                </a:lnTo>
                <a:lnTo>
                  <a:pt x="2501" y="1310"/>
                </a:lnTo>
                <a:lnTo>
                  <a:pt x="2501" y="1306"/>
                </a:lnTo>
                <a:lnTo>
                  <a:pt x="2501" y="1300"/>
                </a:lnTo>
                <a:lnTo>
                  <a:pt x="2503" y="1298"/>
                </a:lnTo>
                <a:lnTo>
                  <a:pt x="2507" y="1294"/>
                </a:lnTo>
                <a:lnTo>
                  <a:pt x="2511" y="1294"/>
                </a:lnTo>
                <a:lnTo>
                  <a:pt x="2513" y="1292"/>
                </a:lnTo>
                <a:lnTo>
                  <a:pt x="2523" y="1280"/>
                </a:lnTo>
                <a:lnTo>
                  <a:pt x="2527" y="1278"/>
                </a:lnTo>
                <a:lnTo>
                  <a:pt x="2529" y="1276"/>
                </a:lnTo>
                <a:lnTo>
                  <a:pt x="2534" y="1288"/>
                </a:lnTo>
                <a:lnTo>
                  <a:pt x="2546" y="1286"/>
                </a:lnTo>
                <a:lnTo>
                  <a:pt x="2562" y="1282"/>
                </a:lnTo>
                <a:lnTo>
                  <a:pt x="2572" y="1284"/>
                </a:lnTo>
                <a:lnTo>
                  <a:pt x="2574" y="1280"/>
                </a:lnTo>
                <a:lnTo>
                  <a:pt x="2576" y="1278"/>
                </a:lnTo>
                <a:lnTo>
                  <a:pt x="2576" y="1276"/>
                </a:lnTo>
                <a:lnTo>
                  <a:pt x="2578" y="1272"/>
                </a:lnTo>
                <a:lnTo>
                  <a:pt x="2580" y="1278"/>
                </a:lnTo>
                <a:lnTo>
                  <a:pt x="2580" y="1280"/>
                </a:lnTo>
                <a:lnTo>
                  <a:pt x="2584" y="1280"/>
                </a:lnTo>
                <a:lnTo>
                  <a:pt x="2588" y="1272"/>
                </a:lnTo>
                <a:lnTo>
                  <a:pt x="2596" y="1268"/>
                </a:lnTo>
                <a:lnTo>
                  <a:pt x="2614" y="1264"/>
                </a:lnTo>
                <a:lnTo>
                  <a:pt x="2624" y="1260"/>
                </a:lnTo>
                <a:lnTo>
                  <a:pt x="2628" y="1254"/>
                </a:lnTo>
                <a:lnTo>
                  <a:pt x="2628" y="1246"/>
                </a:lnTo>
                <a:lnTo>
                  <a:pt x="2624" y="1232"/>
                </a:lnTo>
                <a:lnTo>
                  <a:pt x="2696" y="1228"/>
                </a:lnTo>
                <a:lnTo>
                  <a:pt x="2704" y="1230"/>
                </a:lnTo>
                <a:lnTo>
                  <a:pt x="2702" y="1242"/>
                </a:lnTo>
                <a:lnTo>
                  <a:pt x="2710" y="1246"/>
                </a:lnTo>
                <a:lnTo>
                  <a:pt x="2720" y="1248"/>
                </a:lnTo>
                <a:lnTo>
                  <a:pt x="2728" y="1254"/>
                </a:lnTo>
                <a:lnTo>
                  <a:pt x="2726" y="1260"/>
                </a:lnTo>
                <a:close/>
                <a:moveTo>
                  <a:pt x="1780" y="1258"/>
                </a:moveTo>
                <a:lnTo>
                  <a:pt x="1780" y="1262"/>
                </a:lnTo>
                <a:lnTo>
                  <a:pt x="1782" y="1260"/>
                </a:lnTo>
                <a:lnTo>
                  <a:pt x="1786" y="1258"/>
                </a:lnTo>
                <a:lnTo>
                  <a:pt x="1788" y="1260"/>
                </a:lnTo>
                <a:lnTo>
                  <a:pt x="1790" y="1262"/>
                </a:lnTo>
                <a:lnTo>
                  <a:pt x="1790" y="1270"/>
                </a:lnTo>
                <a:lnTo>
                  <a:pt x="1786" y="1282"/>
                </a:lnTo>
                <a:lnTo>
                  <a:pt x="1778" y="1288"/>
                </a:lnTo>
                <a:lnTo>
                  <a:pt x="1774" y="1282"/>
                </a:lnTo>
                <a:lnTo>
                  <a:pt x="1774" y="1280"/>
                </a:lnTo>
                <a:lnTo>
                  <a:pt x="1776" y="1278"/>
                </a:lnTo>
                <a:lnTo>
                  <a:pt x="1774" y="1276"/>
                </a:lnTo>
                <a:lnTo>
                  <a:pt x="1770" y="1274"/>
                </a:lnTo>
                <a:lnTo>
                  <a:pt x="1768" y="1270"/>
                </a:lnTo>
                <a:lnTo>
                  <a:pt x="1770" y="1264"/>
                </a:lnTo>
                <a:lnTo>
                  <a:pt x="1772" y="1258"/>
                </a:lnTo>
                <a:lnTo>
                  <a:pt x="1776" y="1254"/>
                </a:lnTo>
                <a:lnTo>
                  <a:pt x="1780" y="1252"/>
                </a:lnTo>
                <a:lnTo>
                  <a:pt x="1780" y="1258"/>
                </a:lnTo>
                <a:close/>
                <a:moveTo>
                  <a:pt x="1710" y="1358"/>
                </a:moveTo>
                <a:lnTo>
                  <a:pt x="1698" y="1365"/>
                </a:lnTo>
                <a:lnTo>
                  <a:pt x="1684" y="1365"/>
                </a:lnTo>
                <a:lnTo>
                  <a:pt x="1690" y="1358"/>
                </a:lnTo>
                <a:lnTo>
                  <a:pt x="1696" y="1354"/>
                </a:lnTo>
                <a:lnTo>
                  <a:pt x="1700" y="1348"/>
                </a:lnTo>
                <a:lnTo>
                  <a:pt x="1708" y="1328"/>
                </a:lnTo>
                <a:lnTo>
                  <a:pt x="1728" y="1296"/>
                </a:lnTo>
                <a:lnTo>
                  <a:pt x="1734" y="1292"/>
                </a:lnTo>
                <a:lnTo>
                  <a:pt x="1734" y="1294"/>
                </a:lnTo>
                <a:lnTo>
                  <a:pt x="1734" y="1296"/>
                </a:lnTo>
                <a:lnTo>
                  <a:pt x="1734" y="1296"/>
                </a:lnTo>
                <a:lnTo>
                  <a:pt x="1732" y="1298"/>
                </a:lnTo>
                <a:lnTo>
                  <a:pt x="1742" y="1300"/>
                </a:lnTo>
                <a:lnTo>
                  <a:pt x="1738" y="1312"/>
                </a:lnTo>
                <a:lnTo>
                  <a:pt x="1732" y="1322"/>
                </a:lnTo>
                <a:lnTo>
                  <a:pt x="1726" y="1326"/>
                </a:lnTo>
                <a:lnTo>
                  <a:pt x="1720" y="1342"/>
                </a:lnTo>
                <a:lnTo>
                  <a:pt x="1710" y="1358"/>
                </a:lnTo>
                <a:close/>
                <a:moveTo>
                  <a:pt x="213" y="1308"/>
                </a:moveTo>
                <a:lnTo>
                  <a:pt x="219" y="1320"/>
                </a:lnTo>
                <a:lnTo>
                  <a:pt x="209" y="1320"/>
                </a:lnTo>
                <a:lnTo>
                  <a:pt x="205" y="1318"/>
                </a:lnTo>
                <a:lnTo>
                  <a:pt x="201" y="1316"/>
                </a:lnTo>
                <a:lnTo>
                  <a:pt x="193" y="1304"/>
                </a:lnTo>
                <a:lnTo>
                  <a:pt x="189" y="1298"/>
                </a:lnTo>
                <a:lnTo>
                  <a:pt x="189" y="1290"/>
                </a:lnTo>
                <a:lnTo>
                  <a:pt x="195" y="1288"/>
                </a:lnTo>
                <a:lnTo>
                  <a:pt x="201" y="1294"/>
                </a:lnTo>
                <a:lnTo>
                  <a:pt x="207" y="1300"/>
                </a:lnTo>
                <a:lnTo>
                  <a:pt x="213" y="1308"/>
                </a:lnTo>
                <a:close/>
                <a:moveTo>
                  <a:pt x="1591" y="1334"/>
                </a:moveTo>
                <a:lnTo>
                  <a:pt x="1593" y="1334"/>
                </a:lnTo>
                <a:lnTo>
                  <a:pt x="1595" y="1334"/>
                </a:lnTo>
                <a:lnTo>
                  <a:pt x="1597" y="1334"/>
                </a:lnTo>
                <a:lnTo>
                  <a:pt x="1607" y="1344"/>
                </a:lnTo>
                <a:lnTo>
                  <a:pt x="1617" y="1354"/>
                </a:lnTo>
                <a:lnTo>
                  <a:pt x="1631" y="1362"/>
                </a:lnTo>
                <a:lnTo>
                  <a:pt x="1643" y="1365"/>
                </a:lnTo>
                <a:lnTo>
                  <a:pt x="1643" y="1373"/>
                </a:lnTo>
                <a:lnTo>
                  <a:pt x="1650" y="1375"/>
                </a:lnTo>
                <a:lnTo>
                  <a:pt x="1660" y="1373"/>
                </a:lnTo>
                <a:lnTo>
                  <a:pt x="1668" y="1377"/>
                </a:lnTo>
                <a:lnTo>
                  <a:pt x="1668" y="1379"/>
                </a:lnTo>
                <a:lnTo>
                  <a:pt x="1656" y="1393"/>
                </a:lnTo>
                <a:lnTo>
                  <a:pt x="1648" y="1399"/>
                </a:lnTo>
                <a:lnTo>
                  <a:pt x="1639" y="1401"/>
                </a:lnTo>
                <a:lnTo>
                  <a:pt x="1635" y="1399"/>
                </a:lnTo>
                <a:lnTo>
                  <a:pt x="1629" y="1395"/>
                </a:lnTo>
                <a:lnTo>
                  <a:pt x="1617" y="1393"/>
                </a:lnTo>
                <a:lnTo>
                  <a:pt x="1615" y="1391"/>
                </a:lnTo>
                <a:lnTo>
                  <a:pt x="1615" y="1387"/>
                </a:lnTo>
                <a:lnTo>
                  <a:pt x="1619" y="1383"/>
                </a:lnTo>
                <a:lnTo>
                  <a:pt x="1619" y="1379"/>
                </a:lnTo>
                <a:lnTo>
                  <a:pt x="1615" y="1377"/>
                </a:lnTo>
                <a:lnTo>
                  <a:pt x="1603" y="1365"/>
                </a:lnTo>
                <a:lnTo>
                  <a:pt x="1599" y="1360"/>
                </a:lnTo>
                <a:lnTo>
                  <a:pt x="1597" y="1354"/>
                </a:lnTo>
                <a:lnTo>
                  <a:pt x="1585" y="1334"/>
                </a:lnTo>
                <a:lnTo>
                  <a:pt x="1591" y="1330"/>
                </a:lnTo>
                <a:lnTo>
                  <a:pt x="1591" y="1334"/>
                </a:lnTo>
                <a:close/>
                <a:moveTo>
                  <a:pt x="1555" y="1350"/>
                </a:moveTo>
                <a:lnTo>
                  <a:pt x="1553" y="1360"/>
                </a:lnTo>
                <a:lnTo>
                  <a:pt x="1545" y="1354"/>
                </a:lnTo>
                <a:lnTo>
                  <a:pt x="1541" y="1360"/>
                </a:lnTo>
                <a:lnTo>
                  <a:pt x="1535" y="1373"/>
                </a:lnTo>
                <a:lnTo>
                  <a:pt x="1531" y="1371"/>
                </a:lnTo>
                <a:lnTo>
                  <a:pt x="1527" y="1367"/>
                </a:lnTo>
                <a:lnTo>
                  <a:pt x="1525" y="1365"/>
                </a:lnTo>
                <a:lnTo>
                  <a:pt x="1521" y="1363"/>
                </a:lnTo>
                <a:lnTo>
                  <a:pt x="1515" y="1363"/>
                </a:lnTo>
                <a:lnTo>
                  <a:pt x="1511" y="1363"/>
                </a:lnTo>
                <a:lnTo>
                  <a:pt x="1507" y="1365"/>
                </a:lnTo>
                <a:lnTo>
                  <a:pt x="1509" y="1356"/>
                </a:lnTo>
                <a:lnTo>
                  <a:pt x="1515" y="1354"/>
                </a:lnTo>
                <a:lnTo>
                  <a:pt x="1519" y="1352"/>
                </a:lnTo>
                <a:lnTo>
                  <a:pt x="1521" y="1350"/>
                </a:lnTo>
                <a:lnTo>
                  <a:pt x="1523" y="1344"/>
                </a:lnTo>
                <a:lnTo>
                  <a:pt x="1527" y="1338"/>
                </a:lnTo>
                <a:lnTo>
                  <a:pt x="1533" y="1334"/>
                </a:lnTo>
                <a:lnTo>
                  <a:pt x="1539" y="1330"/>
                </a:lnTo>
                <a:lnTo>
                  <a:pt x="1545" y="1334"/>
                </a:lnTo>
                <a:lnTo>
                  <a:pt x="1551" y="1340"/>
                </a:lnTo>
                <a:lnTo>
                  <a:pt x="1555" y="1350"/>
                </a:lnTo>
                <a:close/>
                <a:moveTo>
                  <a:pt x="1527" y="1495"/>
                </a:moveTo>
                <a:lnTo>
                  <a:pt x="1529" y="1501"/>
                </a:lnTo>
                <a:lnTo>
                  <a:pt x="1529" y="1507"/>
                </a:lnTo>
                <a:lnTo>
                  <a:pt x="1535" y="1517"/>
                </a:lnTo>
                <a:lnTo>
                  <a:pt x="1541" y="1525"/>
                </a:lnTo>
                <a:lnTo>
                  <a:pt x="1559" y="1533"/>
                </a:lnTo>
                <a:lnTo>
                  <a:pt x="1577" y="1549"/>
                </a:lnTo>
                <a:lnTo>
                  <a:pt x="1589" y="1551"/>
                </a:lnTo>
                <a:lnTo>
                  <a:pt x="1589" y="1555"/>
                </a:lnTo>
                <a:lnTo>
                  <a:pt x="1587" y="1559"/>
                </a:lnTo>
                <a:lnTo>
                  <a:pt x="1589" y="1561"/>
                </a:lnTo>
                <a:lnTo>
                  <a:pt x="1591" y="1561"/>
                </a:lnTo>
                <a:lnTo>
                  <a:pt x="1593" y="1559"/>
                </a:lnTo>
                <a:lnTo>
                  <a:pt x="1599" y="1563"/>
                </a:lnTo>
                <a:lnTo>
                  <a:pt x="1611" y="1565"/>
                </a:lnTo>
                <a:lnTo>
                  <a:pt x="1617" y="1569"/>
                </a:lnTo>
                <a:lnTo>
                  <a:pt x="1621" y="1567"/>
                </a:lnTo>
                <a:lnTo>
                  <a:pt x="1625" y="1569"/>
                </a:lnTo>
                <a:lnTo>
                  <a:pt x="1633" y="1563"/>
                </a:lnTo>
                <a:lnTo>
                  <a:pt x="1641" y="1565"/>
                </a:lnTo>
                <a:lnTo>
                  <a:pt x="1646" y="1573"/>
                </a:lnTo>
                <a:lnTo>
                  <a:pt x="1648" y="1580"/>
                </a:lnTo>
                <a:lnTo>
                  <a:pt x="1652" y="1586"/>
                </a:lnTo>
                <a:lnTo>
                  <a:pt x="1660" y="1592"/>
                </a:lnTo>
                <a:lnTo>
                  <a:pt x="1676" y="1600"/>
                </a:lnTo>
                <a:lnTo>
                  <a:pt x="1694" y="1606"/>
                </a:lnTo>
                <a:lnTo>
                  <a:pt x="1714" y="1608"/>
                </a:lnTo>
                <a:lnTo>
                  <a:pt x="1724" y="1610"/>
                </a:lnTo>
                <a:lnTo>
                  <a:pt x="1732" y="1612"/>
                </a:lnTo>
                <a:lnTo>
                  <a:pt x="1740" y="1612"/>
                </a:lnTo>
                <a:lnTo>
                  <a:pt x="1746" y="1604"/>
                </a:lnTo>
                <a:lnTo>
                  <a:pt x="1756" y="1608"/>
                </a:lnTo>
                <a:lnTo>
                  <a:pt x="1764" y="1608"/>
                </a:lnTo>
                <a:lnTo>
                  <a:pt x="1774" y="1606"/>
                </a:lnTo>
                <a:lnTo>
                  <a:pt x="1782" y="1608"/>
                </a:lnTo>
                <a:lnTo>
                  <a:pt x="1808" y="1616"/>
                </a:lnTo>
                <a:lnTo>
                  <a:pt x="1816" y="1622"/>
                </a:lnTo>
                <a:lnTo>
                  <a:pt x="1812" y="1622"/>
                </a:lnTo>
                <a:lnTo>
                  <a:pt x="1808" y="1626"/>
                </a:lnTo>
                <a:lnTo>
                  <a:pt x="1804" y="1630"/>
                </a:lnTo>
                <a:lnTo>
                  <a:pt x="1802" y="1636"/>
                </a:lnTo>
                <a:lnTo>
                  <a:pt x="1802" y="1644"/>
                </a:lnTo>
                <a:lnTo>
                  <a:pt x="1804" y="1650"/>
                </a:lnTo>
                <a:lnTo>
                  <a:pt x="1842" y="1680"/>
                </a:lnTo>
                <a:lnTo>
                  <a:pt x="1848" y="1688"/>
                </a:lnTo>
                <a:lnTo>
                  <a:pt x="1838" y="1698"/>
                </a:lnTo>
                <a:lnTo>
                  <a:pt x="1830" y="1714"/>
                </a:lnTo>
                <a:lnTo>
                  <a:pt x="1830" y="1732"/>
                </a:lnTo>
                <a:lnTo>
                  <a:pt x="1838" y="1744"/>
                </a:lnTo>
                <a:lnTo>
                  <a:pt x="1838" y="1746"/>
                </a:lnTo>
                <a:lnTo>
                  <a:pt x="1830" y="1748"/>
                </a:lnTo>
                <a:lnTo>
                  <a:pt x="1830" y="1754"/>
                </a:lnTo>
                <a:lnTo>
                  <a:pt x="1840" y="1764"/>
                </a:lnTo>
                <a:lnTo>
                  <a:pt x="1842" y="1770"/>
                </a:lnTo>
                <a:lnTo>
                  <a:pt x="1842" y="1778"/>
                </a:lnTo>
                <a:lnTo>
                  <a:pt x="1842" y="1786"/>
                </a:lnTo>
                <a:lnTo>
                  <a:pt x="1852" y="1797"/>
                </a:lnTo>
                <a:lnTo>
                  <a:pt x="1852" y="1803"/>
                </a:lnTo>
                <a:lnTo>
                  <a:pt x="1854" y="1805"/>
                </a:lnTo>
                <a:lnTo>
                  <a:pt x="1856" y="1807"/>
                </a:lnTo>
                <a:lnTo>
                  <a:pt x="1858" y="1807"/>
                </a:lnTo>
                <a:lnTo>
                  <a:pt x="1858" y="1817"/>
                </a:lnTo>
                <a:lnTo>
                  <a:pt x="1858" y="1821"/>
                </a:lnTo>
                <a:lnTo>
                  <a:pt x="1860" y="1825"/>
                </a:lnTo>
                <a:lnTo>
                  <a:pt x="1856" y="1833"/>
                </a:lnTo>
                <a:lnTo>
                  <a:pt x="1854" y="1835"/>
                </a:lnTo>
                <a:lnTo>
                  <a:pt x="1858" y="1841"/>
                </a:lnTo>
                <a:lnTo>
                  <a:pt x="1862" y="1847"/>
                </a:lnTo>
                <a:lnTo>
                  <a:pt x="1873" y="1855"/>
                </a:lnTo>
                <a:lnTo>
                  <a:pt x="1887" y="1863"/>
                </a:lnTo>
                <a:lnTo>
                  <a:pt x="1889" y="1867"/>
                </a:lnTo>
                <a:lnTo>
                  <a:pt x="1891" y="1871"/>
                </a:lnTo>
                <a:lnTo>
                  <a:pt x="1891" y="1875"/>
                </a:lnTo>
                <a:lnTo>
                  <a:pt x="1895" y="1877"/>
                </a:lnTo>
                <a:lnTo>
                  <a:pt x="1909" y="1875"/>
                </a:lnTo>
                <a:lnTo>
                  <a:pt x="1915" y="1875"/>
                </a:lnTo>
                <a:lnTo>
                  <a:pt x="1927" y="1883"/>
                </a:lnTo>
                <a:lnTo>
                  <a:pt x="1943" y="1885"/>
                </a:lnTo>
                <a:lnTo>
                  <a:pt x="1949" y="1887"/>
                </a:lnTo>
                <a:lnTo>
                  <a:pt x="1957" y="1883"/>
                </a:lnTo>
                <a:lnTo>
                  <a:pt x="1995" y="1877"/>
                </a:lnTo>
                <a:lnTo>
                  <a:pt x="1991" y="1903"/>
                </a:lnTo>
                <a:lnTo>
                  <a:pt x="1993" y="1915"/>
                </a:lnTo>
                <a:lnTo>
                  <a:pt x="1999" y="1927"/>
                </a:lnTo>
                <a:lnTo>
                  <a:pt x="1995" y="1935"/>
                </a:lnTo>
                <a:lnTo>
                  <a:pt x="1991" y="1957"/>
                </a:lnTo>
                <a:lnTo>
                  <a:pt x="1987" y="1965"/>
                </a:lnTo>
                <a:lnTo>
                  <a:pt x="1981" y="1971"/>
                </a:lnTo>
                <a:lnTo>
                  <a:pt x="1973" y="1975"/>
                </a:lnTo>
                <a:lnTo>
                  <a:pt x="1963" y="1979"/>
                </a:lnTo>
                <a:lnTo>
                  <a:pt x="1955" y="1981"/>
                </a:lnTo>
                <a:lnTo>
                  <a:pt x="1949" y="1979"/>
                </a:lnTo>
                <a:lnTo>
                  <a:pt x="1949" y="1977"/>
                </a:lnTo>
                <a:lnTo>
                  <a:pt x="1947" y="1971"/>
                </a:lnTo>
                <a:lnTo>
                  <a:pt x="1937" y="1955"/>
                </a:lnTo>
                <a:lnTo>
                  <a:pt x="1937" y="1953"/>
                </a:lnTo>
                <a:lnTo>
                  <a:pt x="1931" y="1949"/>
                </a:lnTo>
                <a:lnTo>
                  <a:pt x="1919" y="1953"/>
                </a:lnTo>
                <a:lnTo>
                  <a:pt x="1913" y="1961"/>
                </a:lnTo>
                <a:lnTo>
                  <a:pt x="1919" y="1967"/>
                </a:lnTo>
                <a:lnTo>
                  <a:pt x="1919" y="1971"/>
                </a:lnTo>
                <a:lnTo>
                  <a:pt x="1913" y="1975"/>
                </a:lnTo>
                <a:lnTo>
                  <a:pt x="1907" y="1975"/>
                </a:lnTo>
                <a:lnTo>
                  <a:pt x="1901" y="1971"/>
                </a:lnTo>
                <a:lnTo>
                  <a:pt x="1893" y="1961"/>
                </a:lnTo>
                <a:lnTo>
                  <a:pt x="1891" y="1959"/>
                </a:lnTo>
                <a:lnTo>
                  <a:pt x="1889" y="1953"/>
                </a:lnTo>
                <a:lnTo>
                  <a:pt x="1885" y="1949"/>
                </a:lnTo>
                <a:lnTo>
                  <a:pt x="1883" y="1945"/>
                </a:lnTo>
                <a:lnTo>
                  <a:pt x="1883" y="1943"/>
                </a:lnTo>
                <a:lnTo>
                  <a:pt x="1887" y="1939"/>
                </a:lnTo>
                <a:lnTo>
                  <a:pt x="1883" y="1927"/>
                </a:lnTo>
                <a:lnTo>
                  <a:pt x="1879" y="1923"/>
                </a:lnTo>
                <a:lnTo>
                  <a:pt x="1873" y="1923"/>
                </a:lnTo>
                <a:lnTo>
                  <a:pt x="1871" y="1915"/>
                </a:lnTo>
                <a:lnTo>
                  <a:pt x="1864" y="1911"/>
                </a:lnTo>
                <a:lnTo>
                  <a:pt x="1856" y="1909"/>
                </a:lnTo>
                <a:lnTo>
                  <a:pt x="1850" y="1913"/>
                </a:lnTo>
                <a:lnTo>
                  <a:pt x="1844" y="1909"/>
                </a:lnTo>
                <a:lnTo>
                  <a:pt x="1842" y="1911"/>
                </a:lnTo>
                <a:lnTo>
                  <a:pt x="1838" y="1913"/>
                </a:lnTo>
                <a:lnTo>
                  <a:pt x="1838" y="1911"/>
                </a:lnTo>
                <a:lnTo>
                  <a:pt x="1838" y="1909"/>
                </a:lnTo>
                <a:lnTo>
                  <a:pt x="1840" y="1909"/>
                </a:lnTo>
                <a:lnTo>
                  <a:pt x="1840" y="1909"/>
                </a:lnTo>
                <a:lnTo>
                  <a:pt x="1840" y="1895"/>
                </a:lnTo>
                <a:lnTo>
                  <a:pt x="1838" y="1893"/>
                </a:lnTo>
                <a:lnTo>
                  <a:pt x="1830" y="1895"/>
                </a:lnTo>
                <a:lnTo>
                  <a:pt x="1830" y="1889"/>
                </a:lnTo>
                <a:lnTo>
                  <a:pt x="1830" y="1887"/>
                </a:lnTo>
                <a:lnTo>
                  <a:pt x="1838" y="1879"/>
                </a:lnTo>
                <a:lnTo>
                  <a:pt x="1840" y="1873"/>
                </a:lnTo>
                <a:lnTo>
                  <a:pt x="1840" y="1867"/>
                </a:lnTo>
                <a:lnTo>
                  <a:pt x="1834" y="1861"/>
                </a:lnTo>
                <a:lnTo>
                  <a:pt x="1830" y="1847"/>
                </a:lnTo>
                <a:lnTo>
                  <a:pt x="1824" y="1843"/>
                </a:lnTo>
                <a:lnTo>
                  <a:pt x="1818" y="1841"/>
                </a:lnTo>
                <a:lnTo>
                  <a:pt x="1812" y="1843"/>
                </a:lnTo>
                <a:lnTo>
                  <a:pt x="1814" y="1849"/>
                </a:lnTo>
                <a:lnTo>
                  <a:pt x="1806" y="1847"/>
                </a:lnTo>
                <a:lnTo>
                  <a:pt x="1808" y="1837"/>
                </a:lnTo>
                <a:lnTo>
                  <a:pt x="1814" y="1827"/>
                </a:lnTo>
                <a:lnTo>
                  <a:pt x="1820" y="1821"/>
                </a:lnTo>
                <a:lnTo>
                  <a:pt x="1816" y="1813"/>
                </a:lnTo>
                <a:lnTo>
                  <a:pt x="1814" y="1813"/>
                </a:lnTo>
                <a:lnTo>
                  <a:pt x="1810" y="1817"/>
                </a:lnTo>
                <a:lnTo>
                  <a:pt x="1806" y="1821"/>
                </a:lnTo>
                <a:lnTo>
                  <a:pt x="1806" y="1823"/>
                </a:lnTo>
                <a:lnTo>
                  <a:pt x="1806" y="1825"/>
                </a:lnTo>
                <a:lnTo>
                  <a:pt x="1806" y="1827"/>
                </a:lnTo>
                <a:lnTo>
                  <a:pt x="1802" y="1827"/>
                </a:lnTo>
                <a:lnTo>
                  <a:pt x="1798" y="1827"/>
                </a:lnTo>
                <a:lnTo>
                  <a:pt x="1798" y="1825"/>
                </a:lnTo>
                <a:lnTo>
                  <a:pt x="1800" y="1823"/>
                </a:lnTo>
                <a:lnTo>
                  <a:pt x="1800" y="1821"/>
                </a:lnTo>
                <a:lnTo>
                  <a:pt x="1800" y="1817"/>
                </a:lnTo>
                <a:lnTo>
                  <a:pt x="1796" y="1817"/>
                </a:lnTo>
                <a:lnTo>
                  <a:pt x="1804" y="1799"/>
                </a:lnTo>
                <a:lnTo>
                  <a:pt x="1796" y="1795"/>
                </a:lnTo>
                <a:lnTo>
                  <a:pt x="1786" y="1792"/>
                </a:lnTo>
                <a:lnTo>
                  <a:pt x="1776" y="1790"/>
                </a:lnTo>
                <a:lnTo>
                  <a:pt x="1764" y="1790"/>
                </a:lnTo>
                <a:lnTo>
                  <a:pt x="1774" y="1786"/>
                </a:lnTo>
                <a:lnTo>
                  <a:pt x="1778" y="1784"/>
                </a:lnTo>
                <a:lnTo>
                  <a:pt x="1780" y="1778"/>
                </a:lnTo>
                <a:lnTo>
                  <a:pt x="1778" y="1774"/>
                </a:lnTo>
                <a:lnTo>
                  <a:pt x="1778" y="1770"/>
                </a:lnTo>
                <a:lnTo>
                  <a:pt x="1778" y="1766"/>
                </a:lnTo>
                <a:lnTo>
                  <a:pt x="1778" y="1764"/>
                </a:lnTo>
                <a:lnTo>
                  <a:pt x="1774" y="1756"/>
                </a:lnTo>
                <a:lnTo>
                  <a:pt x="1770" y="1752"/>
                </a:lnTo>
                <a:lnTo>
                  <a:pt x="1770" y="1756"/>
                </a:lnTo>
                <a:lnTo>
                  <a:pt x="1746" y="1754"/>
                </a:lnTo>
                <a:lnTo>
                  <a:pt x="1718" y="1758"/>
                </a:lnTo>
                <a:lnTo>
                  <a:pt x="1710" y="1756"/>
                </a:lnTo>
                <a:lnTo>
                  <a:pt x="1696" y="1752"/>
                </a:lnTo>
                <a:lnTo>
                  <a:pt x="1690" y="1750"/>
                </a:lnTo>
                <a:lnTo>
                  <a:pt x="1682" y="1752"/>
                </a:lnTo>
                <a:lnTo>
                  <a:pt x="1668" y="1754"/>
                </a:lnTo>
                <a:lnTo>
                  <a:pt x="1662" y="1754"/>
                </a:lnTo>
                <a:lnTo>
                  <a:pt x="1635" y="1746"/>
                </a:lnTo>
                <a:lnTo>
                  <a:pt x="1629" y="1748"/>
                </a:lnTo>
                <a:lnTo>
                  <a:pt x="1617" y="1750"/>
                </a:lnTo>
                <a:lnTo>
                  <a:pt x="1611" y="1750"/>
                </a:lnTo>
                <a:lnTo>
                  <a:pt x="1605" y="1746"/>
                </a:lnTo>
                <a:lnTo>
                  <a:pt x="1597" y="1722"/>
                </a:lnTo>
                <a:lnTo>
                  <a:pt x="1595" y="1724"/>
                </a:lnTo>
                <a:lnTo>
                  <a:pt x="1593" y="1724"/>
                </a:lnTo>
                <a:lnTo>
                  <a:pt x="1591" y="1726"/>
                </a:lnTo>
                <a:lnTo>
                  <a:pt x="1587" y="1726"/>
                </a:lnTo>
                <a:lnTo>
                  <a:pt x="1591" y="1718"/>
                </a:lnTo>
                <a:lnTo>
                  <a:pt x="1599" y="1708"/>
                </a:lnTo>
                <a:lnTo>
                  <a:pt x="1605" y="1700"/>
                </a:lnTo>
                <a:lnTo>
                  <a:pt x="1601" y="1694"/>
                </a:lnTo>
                <a:lnTo>
                  <a:pt x="1601" y="1690"/>
                </a:lnTo>
                <a:lnTo>
                  <a:pt x="1605" y="1690"/>
                </a:lnTo>
                <a:lnTo>
                  <a:pt x="1605" y="1686"/>
                </a:lnTo>
                <a:lnTo>
                  <a:pt x="1597" y="1670"/>
                </a:lnTo>
                <a:lnTo>
                  <a:pt x="1591" y="1664"/>
                </a:lnTo>
                <a:lnTo>
                  <a:pt x="1583" y="1660"/>
                </a:lnTo>
                <a:lnTo>
                  <a:pt x="1565" y="1658"/>
                </a:lnTo>
                <a:lnTo>
                  <a:pt x="1557" y="1654"/>
                </a:lnTo>
                <a:lnTo>
                  <a:pt x="1551" y="1650"/>
                </a:lnTo>
                <a:lnTo>
                  <a:pt x="1551" y="1646"/>
                </a:lnTo>
                <a:lnTo>
                  <a:pt x="1549" y="1636"/>
                </a:lnTo>
                <a:lnTo>
                  <a:pt x="1549" y="1632"/>
                </a:lnTo>
                <a:lnTo>
                  <a:pt x="1539" y="1624"/>
                </a:lnTo>
                <a:lnTo>
                  <a:pt x="1537" y="1624"/>
                </a:lnTo>
                <a:lnTo>
                  <a:pt x="1537" y="1622"/>
                </a:lnTo>
                <a:lnTo>
                  <a:pt x="1533" y="1620"/>
                </a:lnTo>
                <a:lnTo>
                  <a:pt x="1531" y="1618"/>
                </a:lnTo>
                <a:lnTo>
                  <a:pt x="1529" y="1612"/>
                </a:lnTo>
                <a:lnTo>
                  <a:pt x="1527" y="1608"/>
                </a:lnTo>
                <a:lnTo>
                  <a:pt x="1523" y="1606"/>
                </a:lnTo>
                <a:lnTo>
                  <a:pt x="1511" y="1598"/>
                </a:lnTo>
                <a:lnTo>
                  <a:pt x="1501" y="1592"/>
                </a:lnTo>
                <a:lnTo>
                  <a:pt x="1489" y="1580"/>
                </a:lnTo>
                <a:lnTo>
                  <a:pt x="1485" y="1578"/>
                </a:lnTo>
                <a:lnTo>
                  <a:pt x="1483" y="1577"/>
                </a:lnTo>
                <a:lnTo>
                  <a:pt x="1479" y="1567"/>
                </a:lnTo>
                <a:lnTo>
                  <a:pt x="1477" y="1565"/>
                </a:lnTo>
                <a:lnTo>
                  <a:pt x="1469" y="1559"/>
                </a:lnTo>
                <a:lnTo>
                  <a:pt x="1429" y="1529"/>
                </a:lnTo>
                <a:lnTo>
                  <a:pt x="1416" y="1521"/>
                </a:lnTo>
                <a:lnTo>
                  <a:pt x="1406" y="1519"/>
                </a:lnTo>
                <a:lnTo>
                  <a:pt x="1400" y="1517"/>
                </a:lnTo>
                <a:lnTo>
                  <a:pt x="1394" y="1519"/>
                </a:lnTo>
                <a:lnTo>
                  <a:pt x="1380" y="1521"/>
                </a:lnTo>
                <a:lnTo>
                  <a:pt x="1374" y="1521"/>
                </a:lnTo>
                <a:lnTo>
                  <a:pt x="1370" y="1515"/>
                </a:lnTo>
                <a:lnTo>
                  <a:pt x="1362" y="1505"/>
                </a:lnTo>
                <a:lnTo>
                  <a:pt x="1358" y="1503"/>
                </a:lnTo>
                <a:lnTo>
                  <a:pt x="1354" y="1503"/>
                </a:lnTo>
                <a:lnTo>
                  <a:pt x="1346" y="1503"/>
                </a:lnTo>
                <a:lnTo>
                  <a:pt x="1340" y="1499"/>
                </a:lnTo>
                <a:lnTo>
                  <a:pt x="1334" y="1497"/>
                </a:lnTo>
                <a:lnTo>
                  <a:pt x="1330" y="1499"/>
                </a:lnTo>
                <a:lnTo>
                  <a:pt x="1330" y="1503"/>
                </a:lnTo>
                <a:lnTo>
                  <a:pt x="1334" y="1503"/>
                </a:lnTo>
                <a:lnTo>
                  <a:pt x="1340" y="1507"/>
                </a:lnTo>
                <a:lnTo>
                  <a:pt x="1344" y="1511"/>
                </a:lnTo>
                <a:lnTo>
                  <a:pt x="1344" y="1517"/>
                </a:lnTo>
                <a:lnTo>
                  <a:pt x="1340" y="1521"/>
                </a:lnTo>
                <a:lnTo>
                  <a:pt x="1332" y="1523"/>
                </a:lnTo>
                <a:lnTo>
                  <a:pt x="1288" y="1527"/>
                </a:lnTo>
                <a:lnTo>
                  <a:pt x="1278" y="1531"/>
                </a:lnTo>
                <a:lnTo>
                  <a:pt x="1278" y="1525"/>
                </a:lnTo>
                <a:lnTo>
                  <a:pt x="1280" y="1521"/>
                </a:lnTo>
                <a:lnTo>
                  <a:pt x="1280" y="1515"/>
                </a:lnTo>
                <a:lnTo>
                  <a:pt x="1282" y="1513"/>
                </a:lnTo>
                <a:lnTo>
                  <a:pt x="1286" y="1511"/>
                </a:lnTo>
                <a:lnTo>
                  <a:pt x="1296" y="1505"/>
                </a:lnTo>
                <a:lnTo>
                  <a:pt x="1300" y="1503"/>
                </a:lnTo>
                <a:lnTo>
                  <a:pt x="1310" y="1501"/>
                </a:lnTo>
                <a:lnTo>
                  <a:pt x="1328" y="1491"/>
                </a:lnTo>
                <a:lnTo>
                  <a:pt x="1340" y="1487"/>
                </a:lnTo>
                <a:lnTo>
                  <a:pt x="1352" y="1481"/>
                </a:lnTo>
                <a:lnTo>
                  <a:pt x="1362" y="1479"/>
                </a:lnTo>
                <a:lnTo>
                  <a:pt x="1364" y="1477"/>
                </a:lnTo>
                <a:lnTo>
                  <a:pt x="1364" y="1469"/>
                </a:lnTo>
                <a:lnTo>
                  <a:pt x="1366" y="1467"/>
                </a:lnTo>
                <a:lnTo>
                  <a:pt x="1370" y="1467"/>
                </a:lnTo>
                <a:lnTo>
                  <a:pt x="1380" y="1465"/>
                </a:lnTo>
                <a:lnTo>
                  <a:pt x="1382" y="1463"/>
                </a:lnTo>
                <a:lnTo>
                  <a:pt x="1386" y="1459"/>
                </a:lnTo>
                <a:lnTo>
                  <a:pt x="1388" y="1455"/>
                </a:lnTo>
                <a:lnTo>
                  <a:pt x="1388" y="1451"/>
                </a:lnTo>
                <a:lnTo>
                  <a:pt x="1386" y="1447"/>
                </a:lnTo>
                <a:lnTo>
                  <a:pt x="1392" y="1445"/>
                </a:lnTo>
                <a:lnTo>
                  <a:pt x="1400" y="1437"/>
                </a:lnTo>
                <a:lnTo>
                  <a:pt x="1404" y="1435"/>
                </a:lnTo>
                <a:lnTo>
                  <a:pt x="1427" y="1435"/>
                </a:lnTo>
                <a:lnTo>
                  <a:pt x="1437" y="1433"/>
                </a:lnTo>
                <a:lnTo>
                  <a:pt x="1457" y="1421"/>
                </a:lnTo>
                <a:lnTo>
                  <a:pt x="1469" y="1419"/>
                </a:lnTo>
                <a:lnTo>
                  <a:pt x="1473" y="1421"/>
                </a:lnTo>
                <a:lnTo>
                  <a:pt x="1479" y="1427"/>
                </a:lnTo>
                <a:lnTo>
                  <a:pt x="1481" y="1429"/>
                </a:lnTo>
                <a:lnTo>
                  <a:pt x="1487" y="1429"/>
                </a:lnTo>
                <a:lnTo>
                  <a:pt x="1493" y="1433"/>
                </a:lnTo>
                <a:lnTo>
                  <a:pt x="1497" y="1435"/>
                </a:lnTo>
                <a:lnTo>
                  <a:pt x="1501" y="1441"/>
                </a:lnTo>
                <a:lnTo>
                  <a:pt x="1499" y="1451"/>
                </a:lnTo>
                <a:lnTo>
                  <a:pt x="1503" y="1457"/>
                </a:lnTo>
                <a:lnTo>
                  <a:pt x="1511" y="1463"/>
                </a:lnTo>
                <a:lnTo>
                  <a:pt x="1519" y="1465"/>
                </a:lnTo>
                <a:lnTo>
                  <a:pt x="1519" y="1469"/>
                </a:lnTo>
                <a:lnTo>
                  <a:pt x="1527" y="1495"/>
                </a:lnTo>
                <a:close/>
                <a:moveTo>
                  <a:pt x="1985" y="1499"/>
                </a:moveTo>
                <a:lnTo>
                  <a:pt x="1987" y="1505"/>
                </a:lnTo>
                <a:lnTo>
                  <a:pt x="1989" y="1507"/>
                </a:lnTo>
                <a:lnTo>
                  <a:pt x="1997" y="1511"/>
                </a:lnTo>
                <a:lnTo>
                  <a:pt x="2015" y="1523"/>
                </a:lnTo>
                <a:lnTo>
                  <a:pt x="2023" y="1529"/>
                </a:lnTo>
                <a:lnTo>
                  <a:pt x="2027" y="1539"/>
                </a:lnTo>
                <a:lnTo>
                  <a:pt x="2029" y="1541"/>
                </a:lnTo>
                <a:lnTo>
                  <a:pt x="2029" y="1541"/>
                </a:lnTo>
                <a:lnTo>
                  <a:pt x="2031" y="1543"/>
                </a:lnTo>
                <a:lnTo>
                  <a:pt x="2031" y="1547"/>
                </a:lnTo>
                <a:lnTo>
                  <a:pt x="2031" y="1551"/>
                </a:lnTo>
                <a:lnTo>
                  <a:pt x="2029" y="1553"/>
                </a:lnTo>
                <a:lnTo>
                  <a:pt x="2027" y="1553"/>
                </a:lnTo>
                <a:lnTo>
                  <a:pt x="2025" y="1553"/>
                </a:lnTo>
                <a:lnTo>
                  <a:pt x="2023" y="1557"/>
                </a:lnTo>
                <a:lnTo>
                  <a:pt x="2021" y="1559"/>
                </a:lnTo>
                <a:lnTo>
                  <a:pt x="2017" y="1561"/>
                </a:lnTo>
                <a:lnTo>
                  <a:pt x="2015" y="1557"/>
                </a:lnTo>
                <a:lnTo>
                  <a:pt x="2011" y="1557"/>
                </a:lnTo>
                <a:lnTo>
                  <a:pt x="2007" y="1559"/>
                </a:lnTo>
                <a:lnTo>
                  <a:pt x="2003" y="1559"/>
                </a:lnTo>
                <a:lnTo>
                  <a:pt x="1999" y="1553"/>
                </a:lnTo>
                <a:lnTo>
                  <a:pt x="1997" y="1547"/>
                </a:lnTo>
                <a:lnTo>
                  <a:pt x="1995" y="1549"/>
                </a:lnTo>
                <a:lnTo>
                  <a:pt x="1989" y="1551"/>
                </a:lnTo>
                <a:lnTo>
                  <a:pt x="1985" y="1555"/>
                </a:lnTo>
                <a:lnTo>
                  <a:pt x="1983" y="1563"/>
                </a:lnTo>
                <a:lnTo>
                  <a:pt x="1969" y="1547"/>
                </a:lnTo>
                <a:lnTo>
                  <a:pt x="1987" y="1539"/>
                </a:lnTo>
                <a:lnTo>
                  <a:pt x="1981" y="1523"/>
                </a:lnTo>
                <a:lnTo>
                  <a:pt x="1979" y="1521"/>
                </a:lnTo>
                <a:lnTo>
                  <a:pt x="1975" y="1525"/>
                </a:lnTo>
                <a:lnTo>
                  <a:pt x="1973" y="1525"/>
                </a:lnTo>
                <a:lnTo>
                  <a:pt x="1971" y="1519"/>
                </a:lnTo>
                <a:lnTo>
                  <a:pt x="1967" y="1517"/>
                </a:lnTo>
                <a:lnTo>
                  <a:pt x="1963" y="1519"/>
                </a:lnTo>
                <a:lnTo>
                  <a:pt x="1957" y="1521"/>
                </a:lnTo>
                <a:lnTo>
                  <a:pt x="1957" y="1515"/>
                </a:lnTo>
                <a:lnTo>
                  <a:pt x="1949" y="1511"/>
                </a:lnTo>
                <a:lnTo>
                  <a:pt x="1947" y="1503"/>
                </a:lnTo>
                <a:lnTo>
                  <a:pt x="1945" y="1505"/>
                </a:lnTo>
                <a:lnTo>
                  <a:pt x="1943" y="1507"/>
                </a:lnTo>
                <a:lnTo>
                  <a:pt x="1941" y="1503"/>
                </a:lnTo>
                <a:lnTo>
                  <a:pt x="1937" y="1501"/>
                </a:lnTo>
                <a:lnTo>
                  <a:pt x="1933" y="1501"/>
                </a:lnTo>
                <a:lnTo>
                  <a:pt x="1929" y="1503"/>
                </a:lnTo>
                <a:lnTo>
                  <a:pt x="1929" y="1499"/>
                </a:lnTo>
                <a:lnTo>
                  <a:pt x="1931" y="1493"/>
                </a:lnTo>
                <a:lnTo>
                  <a:pt x="1933" y="1491"/>
                </a:lnTo>
                <a:lnTo>
                  <a:pt x="1937" y="1489"/>
                </a:lnTo>
                <a:lnTo>
                  <a:pt x="1941" y="1487"/>
                </a:lnTo>
                <a:lnTo>
                  <a:pt x="1941" y="1481"/>
                </a:lnTo>
                <a:lnTo>
                  <a:pt x="1939" y="1471"/>
                </a:lnTo>
                <a:lnTo>
                  <a:pt x="1939" y="1463"/>
                </a:lnTo>
                <a:lnTo>
                  <a:pt x="1939" y="1457"/>
                </a:lnTo>
                <a:lnTo>
                  <a:pt x="1943" y="1453"/>
                </a:lnTo>
                <a:lnTo>
                  <a:pt x="1951" y="1449"/>
                </a:lnTo>
                <a:lnTo>
                  <a:pt x="1981" y="1469"/>
                </a:lnTo>
                <a:lnTo>
                  <a:pt x="1985" y="1475"/>
                </a:lnTo>
                <a:lnTo>
                  <a:pt x="1987" y="1479"/>
                </a:lnTo>
                <a:lnTo>
                  <a:pt x="1985" y="1493"/>
                </a:lnTo>
                <a:lnTo>
                  <a:pt x="1985" y="1499"/>
                </a:lnTo>
                <a:close/>
                <a:moveTo>
                  <a:pt x="410" y="1586"/>
                </a:moveTo>
                <a:lnTo>
                  <a:pt x="412" y="1586"/>
                </a:lnTo>
                <a:lnTo>
                  <a:pt x="414" y="1582"/>
                </a:lnTo>
                <a:lnTo>
                  <a:pt x="416" y="1577"/>
                </a:lnTo>
                <a:lnTo>
                  <a:pt x="420" y="1573"/>
                </a:lnTo>
                <a:lnTo>
                  <a:pt x="420" y="1580"/>
                </a:lnTo>
                <a:lnTo>
                  <a:pt x="418" y="1608"/>
                </a:lnTo>
                <a:lnTo>
                  <a:pt x="416" y="1614"/>
                </a:lnTo>
                <a:lnTo>
                  <a:pt x="414" y="1614"/>
                </a:lnTo>
                <a:lnTo>
                  <a:pt x="410" y="1608"/>
                </a:lnTo>
                <a:lnTo>
                  <a:pt x="408" y="1608"/>
                </a:lnTo>
                <a:lnTo>
                  <a:pt x="408" y="1610"/>
                </a:lnTo>
                <a:lnTo>
                  <a:pt x="410" y="1620"/>
                </a:lnTo>
                <a:lnTo>
                  <a:pt x="408" y="1618"/>
                </a:lnTo>
                <a:lnTo>
                  <a:pt x="404" y="1616"/>
                </a:lnTo>
                <a:lnTo>
                  <a:pt x="404" y="1620"/>
                </a:lnTo>
                <a:lnTo>
                  <a:pt x="402" y="1622"/>
                </a:lnTo>
                <a:lnTo>
                  <a:pt x="402" y="1622"/>
                </a:lnTo>
                <a:lnTo>
                  <a:pt x="402" y="1626"/>
                </a:lnTo>
                <a:lnTo>
                  <a:pt x="394" y="1622"/>
                </a:lnTo>
                <a:lnTo>
                  <a:pt x="388" y="1624"/>
                </a:lnTo>
                <a:lnTo>
                  <a:pt x="384" y="1628"/>
                </a:lnTo>
                <a:lnTo>
                  <a:pt x="388" y="1632"/>
                </a:lnTo>
                <a:lnTo>
                  <a:pt x="386" y="1636"/>
                </a:lnTo>
                <a:lnTo>
                  <a:pt x="382" y="1636"/>
                </a:lnTo>
                <a:lnTo>
                  <a:pt x="380" y="1634"/>
                </a:lnTo>
                <a:lnTo>
                  <a:pt x="380" y="1630"/>
                </a:lnTo>
                <a:lnTo>
                  <a:pt x="382" y="1626"/>
                </a:lnTo>
                <a:lnTo>
                  <a:pt x="374" y="1624"/>
                </a:lnTo>
                <a:lnTo>
                  <a:pt x="370" y="1612"/>
                </a:lnTo>
                <a:lnTo>
                  <a:pt x="362" y="1618"/>
                </a:lnTo>
                <a:lnTo>
                  <a:pt x="358" y="1622"/>
                </a:lnTo>
                <a:lnTo>
                  <a:pt x="354" y="1630"/>
                </a:lnTo>
                <a:lnTo>
                  <a:pt x="348" y="1642"/>
                </a:lnTo>
                <a:lnTo>
                  <a:pt x="344" y="1642"/>
                </a:lnTo>
                <a:lnTo>
                  <a:pt x="346" y="1628"/>
                </a:lnTo>
                <a:lnTo>
                  <a:pt x="354" y="1578"/>
                </a:lnTo>
                <a:lnTo>
                  <a:pt x="362" y="1563"/>
                </a:lnTo>
                <a:lnTo>
                  <a:pt x="364" y="1553"/>
                </a:lnTo>
                <a:lnTo>
                  <a:pt x="372" y="1533"/>
                </a:lnTo>
                <a:lnTo>
                  <a:pt x="376" y="1531"/>
                </a:lnTo>
                <a:lnTo>
                  <a:pt x="380" y="1527"/>
                </a:lnTo>
                <a:lnTo>
                  <a:pt x="386" y="1515"/>
                </a:lnTo>
                <a:lnTo>
                  <a:pt x="390" y="1509"/>
                </a:lnTo>
                <a:lnTo>
                  <a:pt x="398" y="1503"/>
                </a:lnTo>
                <a:lnTo>
                  <a:pt x="408" y="1499"/>
                </a:lnTo>
                <a:lnTo>
                  <a:pt x="408" y="1501"/>
                </a:lnTo>
                <a:lnTo>
                  <a:pt x="408" y="1503"/>
                </a:lnTo>
                <a:lnTo>
                  <a:pt x="414" y="1505"/>
                </a:lnTo>
                <a:lnTo>
                  <a:pt x="420" y="1513"/>
                </a:lnTo>
                <a:lnTo>
                  <a:pt x="422" y="1521"/>
                </a:lnTo>
                <a:lnTo>
                  <a:pt x="422" y="1529"/>
                </a:lnTo>
                <a:lnTo>
                  <a:pt x="424" y="1535"/>
                </a:lnTo>
                <a:lnTo>
                  <a:pt x="422" y="1541"/>
                </a:lnTo>
                <a:lnTo>
                  <a:pt x="422" y="1545"/>
                </a:lnTo>
                <a:lnTo>
                  <a:pt x="422" y="1551"/>
                </a:lnTo>
                <a:lnTo>
                  <a:pt x="424" y="1555"/>
                </a:lnTo>
                <a:lnTo>
                  <a:pt x="424" y="1559"/>
                </a:lnTo>
                <a:lnTo>
                  <a:pt x="422" y="1561"/>
                </a:lnTo>
                <a:lnTo>
                  <a:pt x="422" y="1565"/>
                </a:lnTo>
                <a:lnTo>
                  <a:pt x="410" y="1578"/>
                </a:lnTo>
                <a:lnTo>
                  <a:pt x="410" y="1582"/>
                </a:lnTo>
                <a:lnTo>
                  <a:pt x="410" y="1586"/>
                </a:lnTo>
                <a:close/>
                <a:moveTo>
                  <a:pt x="446" y="1592"/>
                </a:moveTo>
                <a:lnTo>
                  <a:pt x="448" y="1594"/>
                </a:lnTo>
                <a:lnTo>
                  <a:pt x="450" y="1594"/>
                </a:lnTo>
                <a:lnTo>
                  <a:pt x="450" y="1594"/>
                </a:lnTo>
                <a:lnTo>
                  <a:pt x="450" y="1596"/>
                </a:lnTo>
                <a:lnTo>
                  <a:pt x="452" y="1596"/>
                </a:lnTo>
                <a:lnTo>
                  <a:pt x="452" y="1596"/>
                </a:lnTo>
                <a:lnTo>
                  <a:pt x="452" y="1598"/>
                </a:lnTo>
                <a:lnTo>
                  <a:pt x="452" y="1600"/>
                </a:lnTo>
                <a:lnTo>
                  <a:pt x="450" y="1602"/>
                </a:lnTo>
                <a:lnTo>
                  <a:pt x="446" y="1606"/>
                </a:lnTo>
                <a:lnTo>
                  <a:pt x="436" y="1608"/>
                </a:lnTo>
                <a:lnTo>
                  <a:pt x="434" y="1614"/>
                </a:lnTo>
                <a:lnTo>
                  <a:pt x="440" y="1620"/>
                </a:lnTo>
                <a:lnTo>
                  <a:pt x="442" y="1624"/>
                </a:lnTo>
                <a:lnTo>
                  <a:pt x="442" y="1624"/>
                </a:lnTo>
                <a:lnTo>
                  <a:pt x="446" y="1626"/>
                </a:lnTo>
                <a:lnTo>
                  <a:pt x="450" y="1632"/>
                </a:lnTo>
                <a:lnTo>
                  <a:pt x="444" y="1630"/>
                </a:lnTo>
                <a:lnTo>
                  <a:pt x="430" y="1616"/>
                </a:lnTo>
                <a:lnTo>
                  <a:pt x="424" y="1602"/>
                </a:lnTo>
                <a:lnTo>
                  <a:pt x="428" y="1596"/>
                </a:lnTo>
                <a:lnTo>
                  <a:pt x="436" y="1594"/>
                </a:lnTo>
                <a:lnTo>
                  <a:pt x="444" y="1590"/>
                </a:lnTo>
                <a:lnTo>
                  <a:pt x="446" y="1592"/>
                </a:lnTo>
                <a:close/>
                <a:moveTo>
                  <a:pt x="482" y="1638"/>
                </a:moveTo>
                <a:lnTo>
                  <a:pt x="478" y="1640"/>
                </a:lnTo>
                <a:lnTo>
                  <a:pt x="478" y="1634"/>
                </a:lnTo>
                <a:lnTo>
                  <a:pt x="478" y="1628"/>
                </a:lnTo>
                <a:lnTo>
                  <a:pt x="486" y="1616"/>
                </a:lnTo>
                <a:lnTo>
                  <a:pt x="492" y="1608"/>
                </a:lnTo>
                <a:lnTo>
                  <a:pt x="500" y="1606"/>
                </a:lnTo>
                <a:lnTo>
                  <a:pt x="510" y="1604"/>
                </a:lnTo>
                <a:lnTo>
                  <a:pt x="512" y="1606"/>
                </a:lnTo>
                <a:lnTo>
                  <a:pt x="512" y="1612"/>
                </a:lnTo>
                <a:lnTo>
                  <a:pt x="508" y="1616"/>
                </a:lnTo>
                <a:lnTo>
                  <a:pt x="502" y="1622"/>
                </a:lnTo>
                <a:lnTo>
                  <a:pt x="496" y="1624"/>
                </a:lnTo>
                <a:lnTo>
                  <a:pt x="494" y="1626"/>
                </a:lnTo>
                <a:lnTo>
                  <a:pt x="490" y="1628"/>
                </a:lnTo>
                <a:lnTo>
                  <a:pt x="486" y="1632"/>
                </a:lnTo>
                <a:lnTo>
                  <a:pt x="482" y="1638"/>
                </a:lnTo>
                <a:close/>
                <a:moveTo>
                  <a:pt x="2401" y="1636"/>
                </a:moveTo>
                <a:lnTo>
                  <a:pt x="2403" y="1640"/>
                </a:lnTo>
                <a:lnTo>
                  <a:pt x="2415" y="1650"/>
                </a:lnTo>
                <a:lnTo>
                  <a:pt x="2415" y="1652"/>
                </a:lnTo>
                <a:lnTo>
                  <a:pt x="2415" y="1652"/>
                </a:lnTo>
                <a:lnTo>
                  <a:pt x="2413" y="1652"/>
                </a:lnTo>
                <a:lnTo>
                  <a:pt x="2411" y="1654"/>
                </a:lnTo>
                <a:lnTo>
                  <a:pt x="2409" y="1672"/>
                </a:lnTo>
                <a:lnTo>
                  <a:pt x="2407" y="1676"/>
                </a:lnTo>
                <a:lnTo>
                  <a:pt x="2403" y="1674"/>
                </a:lnTo>
                <a:lnTo>
                  <a:pt x="2397" y="1672"/>
                </a:lnTo>
                <a:lnTo>
                  <a:pt x="2395" y="1672"/>
                </a:lnTo>
                <a:lnTo>
                  <a:pt x="2389" y="1676"/>
                </a:lnTo>
                <a:lnTo>
                  <a:pt x="2389" y="1670"/>
                </a:lnTo>
                <a:lnTo>
                  <a:pt x="2389" y="1666"/>
                </a:lnTo>
                <a:lnTo>
                  <a:pt x="2389" y="1664"/>
                </a:lnTo>
                <a:lnTo>
                  <a:pt x="2389" y="1660"/>
                </a:lnTo>
                <a:lnTo>
                  <a:pt x="2387" y="1658"/>
                </a:lnTo>
                <a:lnTo>
                  <a:pt x="2383" y="1654"/>
                </a:lnTo>
                <a:lnTo>
                  <a:pt x="2381" y="1650"/>
                </a:lnTo>
                <a:lnTo>
                  <a:pt x="2375" y="1646"/>
                </a:lnTo>
                <a:lnTo>
                  <a:pt x="2373" y="1644"/>
                </a:lnTo>
                <a:lnTo>
                  <a:pt x="2375" y="1640"/>
                </a:lnTo>
                <a:lnTo>
                  <a:pt x="2377" y="1638"/>
                </a:lnTo>
                <a:lnTo>
                  <a:pt x="2381" y="1640"/>
                </a:lnTo>
                <a:lnTo>
                  <a:pt x="2383" y="1642"/>
                </a:lnTo>
                <a:lnTo>
                  <a:pt x="2383" y="1644"/>
                </a:lnTo>
                <a:lnTo>
                  <a:pt x="2385" y="1640"/>
                </a:lnTo>
                <a:lnTo>
                  <a:pt x="2389" y="1636"/>
                </a:lnTo>
                <a:lnTo>
                  <a:pt x="2391" y="1636"/>
                </a:lnTo>
                <a:lnTo>
                  <a:pt x="2395" y="1640"/>
                </a:lnTo>
                <a:lnTo>
                  <a:pt x="2397" y="1640"/>
                </a:lnTo>
                <a:lnTo>
                  <a:pt x="2397" y="1636"/>
                </a:lnTo>
                <a:lnTo>
                  <a:pt x="2401" y="1636"/>
                </a:lnTo>
                <a:close/>
                <a:moveTo>
                  <a:pt x="2594" y="1646"/>
                </a:moveTo>
                <a:lnTo>
                  <a:pt x="2612" y="1666"/>
                </a:lnTo>
                <a:lnTo>
                  <a:pt x="2614" y="1664"/>
                </a:lnTo>
                <a:lnTo>
                  <a:pt x="2614" y="1662"/>
                </a:lnTo>
                <a:lnTo>
                  <a:pt x="2616" y="1660"/>
                </a:lnTo>
                <a:lnTo>
                  <a:pt x="2618" y="1660"/>
                </a:lnTo>
                <a:lnTo>
                  <a:pt x="2618" y="1656"/>
                </a:lnTo>
                <a:lnTo>
                  <a:pt x="2618" y="1656"/>
                </a:lnTo>
                <a:lnTo>
                  <a:pt x="2616" y="1656"/>
                </a:lnTo>
                <a:lnTo>
                  <a:pt x="2616" y="1656"/>
                </a:lnTo>
                <a:lnTo>
                  <a:pt x="2622" y="1654"/>
                </a:lnTo>
                <a:lnTo>
                  <a:pt x="2626" y="1654"/>
                </a:lnTo>
                <a:lnTo>
                  <a:pt x="2632" y="1660"/>
                </a:lnTo>
                <a:lnTo>
                  <a:pt x="2636" y="1666"/>
                </a:lnTo>
                <a:lnTo>
                  <a:pt x="2630" y="1672"/>
                </a:lnTo>
                <a:lnTo>
                  <a:pt x="2630" y="1682"/>
                </a:lnTo>
                <a:lnTo>
                  <a:pt x="2628" y="1692"/>
                </a:lnTo>
                <a:lnTo>
                  <a:pt x="2620" y="1696"/>
                </a:lnTo>
                <a:lnTo>
                  <a:pt x="2622" y="1700"/>
                </a:lnTo>
                <a:lnTo>
                  <a:pt x="2624" y="1702"/>
                </a:lnTo>
                <a:lnTo>
                  <a:pt x="2628" y="1702"/>
                </a:lnTo>
                <a:lnTo>
                  <a:pt x="2626" y="1706"/>
                </a:lnTo>
                <a:lnTo>
                  <a:pt x="2632" y="1706"/>
                </a:lnTo>
                <a:lnTo>
                  <a:pt x="2632" y="1708"/>
                </a:lnTo>
                <a:lnTo>
                  <a:pt x="2628" y="1716"/>
                </a:lnTo>
                <a:lnTo>
                  <a:pt x="2626" y="1724"/>
                </a:lnTo>
                <a:lnTo>
                  <a:pt x="2628" y="1730"/>
                </a:lnTo>
                <a:lnTo>
                  <a:pt x="2632" y="1770"/>
                </a:lnTo>
                <a:lnTo>
                  <a:pt x="2638" y="1792"/>
                </a:lnTo>
                <a:lnTo>
                  <a:pt x="2628" y="1792"/>
                </a:lnTo>
                <a:lnTo>
                  <a:pt x="2618" y="1801"/>
                </a:lnTo>
                <a:lnTo>
                  <a:pt x="2614" y="1811"/>
                </a:lnTo>
                <a:lnTo>
                  <a:pt x="2618" y="1825"/>
                </a:lnTo>
                <a:lnTo>
                  <a:pt x="2618" y="1833"/>
                </a:lnTo>
                <a:lnTo>
                  <a:pt x="2610" y="1837"/>
                </a:lnTo>
                <a:lnTo>
                  <a:pt x="2590" y="1845"/>
                </a:lnTo>
                <a:lnTo>
                  <a:pt x="2586" y="1851"/>
                </a:lnTo>
                <a:lnTo>
                  <a:pt x="2584" y="1863"/>
                </a:lnTo>
                <a:lnTo>
                  <a:pt x="2582" y="1867"/>
                </a:lnTo>
                <a:lnTo>
                  <a:pt x="2578" y="1867"/>
                </a:lnTo>
                <a:lnTo>
                  <a:pt x="2568" y="1865"/>
                </a:lnTo>
                <a:lnTo>
                  <a:pt x="2562" y="1863"/>
                </a:lnTo>
                <a:lnTo>
                  <a:pt x="2558" y="1861"/>
                </a:lnTo>
                <a:lnTo>
                  <a:pt x="2550" y="1849"/>
                </a:lnTo>
                <a:lnTo>
                  <a:pt x="2548" y="1847"/>
                </a:lnTo>
                <a:lnTo>
                  <a:pt x="2546" y="1849"/>
                </a:lnTo>
                <a:lnTo>
                  <a:pt x="2542" y="1845"/>
                </a:lnTo>
                <a:lnTo>
                  <a:pt x="2538" y="1839"/>
                </a:lnTo>
                <a:lnTo>
                  <a:pt x="2536" y="1833"/>
                </a:lnTo>
                <a:lnTo>
                  <a:pt x="2534" y="1833"/>
                </a:lnTo>
                <a:lnTo>
                  <a:pt x="2531" y="1835"/>
                </a:lnTo>
                <a:lnTo>
                  <a:pt x="2529" y="1835"/>
                </a:lnTo>
                <a:lnTo>
                  <a:pt x="2529" y="1831"/>
                </a:lnTo>
                <a:lnTo>
                  <a:pt x="2527" y="1825"/>
                </a:lnTo>
                <a:lnTo>
                  <a:pt x="2527" y="1821"/>
                </a:lnTo>
                <a:lnTo>
                  <a:pt x="2521" y="1825"/>
                </a:lnTo>
                <a:lnTo>
                  <a:pt x="2519" y="1823"/>
                </a:lnTo>
                <a:lnTo>
                  <a:pt x="2519" y="1815"/>
                </a:lnTo>
                <a:lnTo>
                  <a:pt x="2523" y="1807"/>
                </a:lnTo>
                <a:lnTo>
                  <a:pt x="2527" y="1803"/>
                </a:lnTo>
                <a:lnTo>
                  <a:pt x="2531" y="1801"/>
                </a:lnTo>
                <a:lnTo>
                  <a:pt x="2538" y="1799"/>
                </a:lnTo>
                <a:lnTo>
                  <a:pt x="2540" y="1797"/>
                </a:lnTo>
                <a:lnTo>
                  <a:pt x="2544" y="1793"/>
                </a:lnTo>
                <a:lnTo>
                  <a:pt x="2554" y="1793"/>
                </a:lnTo>
                <a:lnTo>
                  <a:pt x="2556" y="1793"/>
                </a:lnTo>
                <a:lnTo>
                  <a:pt x="2560" y="1786"/>
                </a:lnTo>
                <a:lnTo>
                  <a:pt x="2560" y="1780"/>
                </a:lnTo>
                <a:lnTo>
                  <a:pt x="2562" y="1774"/>
                </a:lnTo>
                <a:lnTo>
                  <a:pt x="2568" y="1772"/>
                </a:lnTo>
                <a:lnTo>
                  <a:pt x="2566" y="1766"/>
                </a:lnTo>
                <a:lnTo>
                  <a:pt x="2566" y="1754"/>
                </a:lnTo>
                <a:lnTo>
                  <a:pt x="2564" y="1746"/>
                </a:lnTo>
                <a:lnTo>
                  <a:pt x="2564" y="1748"/>
                </a:lnTo>
                <a:lnTo>
                  <a:pt x="2564" y="1748"/>
                </a:lnTo>
                <a:lnTo>
                  <a:pt x="2564" y="1748"/>
                </a:lnTo>
                <a:lnTo>
                  <a:pt x="2562" y="1750"/>
                </a:lnTo>
                <a:lnTo>
                  <a:pt x="2560" y="1746"/>
                </a:lnTo>
                <a:lnTo>
                  <a:pt x="2556" y="1744"/>
                </a:lnTo>
                <a:lnTo>
                  <a:pt x="2554" y="1742"/>
                </a:lnTo>
                <a:lnTo>
                  <a:pt x="2550" y="1740"/>
                </a:lnTo>
                <a:lnTo>
                  <a:pt x="2552" y="1734"/>
                </a:lnTo>
                <a:lnTo>
                  <a:pt x="2552" y="1728"/>
                </a:lnTo>
                <a:lnTo>
                  <a:pt x="2550" y="1720"/>
                </a:lnTo>
                <a:lnTo>
                  <a:pt x="2546" y="1714"/>
                </a:lnTo>
                <a:lnTo>
                  <a:pt x="2542" y="1710"/>
                </a:lnTo>
                <a:lnTo>
                  <a:pt x="2538" y="1708"/>
                </a:lnTo>
                <a:lnTo>
                  <a:pt x="2533" y="1708"/>
                </a:lnTo>
                <a:lnTo>
                  <a:pt x="2525" y="1704"/>
                </a:lnTo>
                <a:lnTo>
                  <a:pt x="2519" y="1700"/>
                </a:lnTo>
                <a:lnTo>
                  <a:pt x="2505" y="1684"/>
                </a:lnTo>
                <a:lnTo>
                  <a:pt x="2501" y="1676"/>
                </a:lnTo>
                <a:lnTo>
                  <a:pt x="2501" y="1668"/>
                </a:lnTo>
                <a:lnTo>
                  <a:pt x="2503" y="1662"/>
                </a:lnTo>
                <a:lnTo>
                  <a:pt x="2505" y="1658"/>
                </a:lnTo>
                <a:lnTo>
                  <a:pt x="2507" y="1650"/>
                </a:lnTo>
                <a:lnTo>
                  <a:pt x="2566" y="1636"/>
                </a:lnTo>
                <a:lnTo>
                  <a:pt x="2574" y="1636"/>
                </a:lnTo>
                <a:lnTo>
                  <a:pt x="2594" y="1642"/>
                </a:lnTo>
                <a:lnTo>
                  <a:pt x="2594" y="1646"/>
                </a:lnTo>
                <a:close/>
                <a:moveTo>
                  <a:pt x="492" y="1658"/>
                </a:moveTo>
                <a:lnTo>
                  <a:pt x="488" y="1658"/>
                </a:lnTo>
                <a:lnTo>
                  <a:pt x="488" y="1654"/>
                </a:lnTo>
                <a:lnTo>
                  <a:pt x="504" y="1630"/>
                </a:lnTo>
                <a:lnTo>
                  <a:pt x="508" y="1630"/>
                </a:lnTo>
                <a:lnTo>
                  <a:pt x="498" y="1642"/>
                </a:lnTo>
                <a:lnTo>
                  <a:pt x="494" y="1650"/>
                </a:lnTo>
                <a:lnTo>
                  <a:pt x="492" y="1658"/>
                </a:lnTo>
                <a:close/>
                <a:moveTo>
                  <a:pt x="396" y="1688"/>
                </a:moveTo>
                <a:lnTo>
                  <a:pt x="394" y="1696"/>
                </a:lnTo>
                <a:lnTo>
                  <a:pt x="390" y="1700"/>
                </a:lnTo>
                <a:lnTo>
                  <a:pt x="398" y="1700"/>
                </a:lnTo>
                <a:lnTo>
                  <a:pt x="402" y="1702"/>
                </a:lnTo>
                <a:lnTo>
                  <a:pt x="406" y="1706"/>
                </a:lnTo>
                <a:lnTo>
                  <a:pt x="410" y="1708"/>
                </a:lnTo>
                <a:lnTo>
                  <a:pt x="406" y="1718"/>
                </a:lnTo>
                <a:lnTo>
                  <a:pt x="404" y="1728"/>
                </a:lnTo>
                <a:lnTo>
                  <a:pt x="394" y="1744"/>
                </a:lnTo>
                <a:lnTo>
                  <a:pt x="398" y="1746"/>
                </a:lnTo>
                <a:lnTo>
                  <a:pt x="402" y="1748"/>
                </a:lnTo>
                <a:lnTo>
                  <a:pt x="406" y="1748"/>
                </a:lnTo>
                <a:lnTo>
                  <a:pt x="412" y="1748"/>
                </a:lnTo>
                <a:lnTo>
                  <a:pt x="412" y="1744"/>
                </a:lnTo>
                <a:lnTo>
                  <a:pt x="406" y="1740"/>
                </a:lnTo>
                <a:lnTo>
                  <a:pt x="414" y="1740"/>
                </a:lnTo>
                <a:lnTo>
                  <a:pt x="412" y="1736"/>
                </a:lnTo>
                <a:lnTo>
                  <a:pt x="416" y="1738"/>
                </a:lnTo>
                <a:lnTo>
                  <a:pt x="420" y="1742"/>
                </a:lnTo>
                <a:lnTo>
                  <a:pt x="428" y="1748"/>
                </a:lnTo>
                <a:lnTo>
                  <a:pt x="426" y="1748"/>
                </a:lnTo>
                <a:lnTo>
                  <a:pt x="420" y="1748"/>
                </a:lnTo>
                <a:lnTo>
                  <a:pt x="422" y="1762"/>
                </a:lnTo>
                <a:lnTo>
                  <a:pt x="424" y="1768"/>
                </a:lnTo>
                <a:lnTo>
                  <a:pt x="430" y="1770"/>
                </a:lnTo>
                <a:lnTo>
                  <a:pt x="430" y="1774"/>
                </a:lnTo>
                <a:lnTo>
                  <a:pt x="418" y="1774"/>
                </a:lnTo>
                <a:lnTo>
                  <a:pt x="412" y="1776"/>
                </a:lnTo>
                <a:lnTo>
                  <a:pt x="406" y="1776"/>
                </a:lnTo>
                <a:lnTo>
                  <a:pt x="400" y="1766"/>
                </a:lnTo>
                <a:lnTo>
                  <a:pt x="402" y="1762"/>
                </a:lnTo>
                <a:lnTo>
                  <a:pt x="396" y="1756"/>
                </a:lnTo>
                <a:lnTo>
                  <a:pt x="392" y="1746"/>
                </a:lnTo>
                <a:lnTo>
                  <a:pt x="384" y="1728"/>
                </a:lnTo>
                <a:lnTo>
                  <a:pt x="384" y="1724"/>
                </a:lnTo>
                <a:lnTo>
                  <a:pt x="382" y="1712"/>
                </a:lnTo>
                <a:lnTo>
                  <a:pt x="382" y="1708"/>
                </a:lnTo>
                <a:lnTo>
                  <a:pt x="378" y="1704"/>
                </a:lnTo>
                <a:lnTo>
                  <a:pt x="374" y="1702"/>
                </a:lnTo>
                <a:lnTo>
                  <a:pt x="372" y="1696"/>
                </a:lnTo>
                <a:lnTo>
                  <a:pt x="374" y="1690"/>
                </a:lnTo>
                <a:lnTo>
                  <a:pt x="380" y="1694"/>
                </a:lnTo>
                <a:lnTo>
                  <a:pt x="384" y="1690"/>
                </a:lnTo>
                <a:lnTo>
                  <a:pt x="388" y="1678"/>
                </a:lnTo>
                <a:lnTo>
                  <a:pt x="396" y="1682"/>
                </a:lnTo>
                <a:lnTo>
                  <a:pt x="396" y="1688"/>
                </a:lnTo>
                <a:close/>
                <a:moveTo>
                  <a:pt x="354" y="1692"/>
                </a:moveTo>
                <a:lnTo>
                  <a:pt x="374" y="1756"/>
                </a:lnTo>
                <a:lnTo>
                  <a:pt x="374" y="1760"/>
                </a:lnTo>
                <a:lnTo>
                  <a:pt x="374" y="1768"/>
                </a:lnTo>
                <a:lnTo>
                  <a:pt x="372" y="1774"/>
                </a:lnTo>
                <a:lnTo>
                  <a:pt x="368" y="1776"/>
                </a:lnTo>
                <a:lnTo>
                  <a:pt x="362" y="1782"/>
                </a:lnTo>
                <a:lnTo>
                  <a:pt x="366" y="1786"/>
                </a:lnTo>
                <a:lnTo>
                  <a:pt x="374" y="1805"/>
                </a:lnTo>
                <a:lnTo>
                  <a:pt x="380" y="1807"/>
                </a:lnTo>
                <a:lnTo>
                  <a:pt x="386" y="1803"/>
                </a:lnTo>
                <a:lnTo>
                  <a:pt x="392" y="1797"/>
                </a:lnTo>
                <a:lnTo>
                  <a:pt x="396" y="1793"/>
                </a:lnTo>
                <a:lnTo>
                  <a:pt x="394" y="1795"/>
                </a:lnTo>
                <a:lnTo>
                  <a:pt x="394" y="1799"/>
                </a:lnTo>
                <a:lnTo>
                  <a:pt x="392" y="1801"/>
                </a:lnTo>
                <a:lnTo>
                  <a:pt x="400" y="1801"/>
                </a:lnTo>
                <a:lnTo>
                  <a:pt x="402" y="1807"/>
                </a:lnTo>
                <a:lnTo>
                  <a:pt x="404" y="1815"/>
                </a:lnTo>
                <a:lnTo>
                  <a:pt x="406" y="1821"/>
                </a:lnTo>
                <a:lnTo>
                  <a:pt x="422" y="1839"/>
                </a:lnTo>
                <a:lnTo>
                  <a:pt x="426" y="1851"/>
                </a:lnTo>
                <a:lnTo>
                  <a:pt x="440" y="1873"/>
                </a:lnTo>
                <a:lnTo>
                  <a:pt x="444" y="1881"/>
                </a:lnTo>
                <a:lnTo>
                  <a:pt x="444" y="1889"/>
                </a:lnTo>
                <a:lnTo>
                  <a:pt x="444" y="1899"/>
                </a:lnTo>
                <a:lnTo>
                  <a:pt x="438" y="1907"/>
                </a:lnTo>
                <a:lnTo>
                  <a:pt x="436" y="1907"/>
                </a:lnTo>
                <a:lnTo>
                  <a:pt x="426" y="1905"/>
                </a:lnTo>
                <a:lnTo>
                  <a:pt x="422" y="1905"/>
                </a:lnTo>
                <a:lnTo>
                  <a:pt x="418" y="1907"/>
                </a:lnTo>
                <a:lnTo>
                  <a:pt x="414" y="1909"/>
                </a:lnTo>
                <a:lnTo>
                  <a:pt x="408" y="1905"/>
                </a:lnTo>
                <a:lnTo>
                  <a:pt x="402" y="1901"/>
                </a:lnTo>
                <a:lnTo>
                  <a:pt x="392" y="1889"/>
                </a:lnTo>
                <a:lnTo>
                  <a:pt x="380" y="1881"/>
                </a:lnTo>
                <a:lnTo>
                  <a:pt x="366" y="1877"/>
                </a:lnTo>
                <a:lnTo>
                  <a:pt x="352" y="1879"/>
                </a:lnTo>
                <a:lnTo>
                  <a:pt x="344" y="1891"/>
                </a:lnTo>
                <a:lnTo>
                  <a:pt x="336" y="1885"/>
                </a:lnTo>
                <a:lnTo>
                  <a:pt x="322" y="1879"/>
                </a:lnTo>
                <a:lnTo>
                  <a:pt x="316" y="1873"/>
                </a:lnTo>
                <a:lnTo>
                  <a:pt x="316" y="1867"/>
                </a:lnTo>
                <a:lnTo>
                  <a:pt x="316" y="1857"/>
                </a:lnTo>
                <a:lnTo>
                  <a:pt x="314" y="1853"/>
                </a:lnTo>
                <a:lnTo>
                  <a:pt x="309" y="1843"/>
                </a:lnTo>
                <a:lnTo>
                  <a:pt x="307" y="1837"/>
                </a:lnTo>
                <a:lnTo>
                  <a:pt x="312" y="1839"/>
                </a:lnTo>
                <a:lnTo>
                  <a:pt x="318" y="1845"/>
                </a:lnTo>
                <a:lnTo>
                  <a:pt x="324" y="1847"/>
                </a:lnTo>
                <a:lnTo>
                  <a:pt x="324" y="1843"/>
                </a:lnTo>
                <a:lnTo>
                  <a:pt x="316" y="1837"/>
                </a:lnTo>
                <a:lnTo>
                  <a:pt x="314" y="1829"/>
                </a:lnTo>
                <a:lnTo>
                  <a:pt x="305" y="1801"/>
                </a:lnTo>
                <a:lnTo>
                  <a:pt x="299" y="1793"/>
                </a:lnTo>
                <a:lnTo>
                  <a:pt x="295" y="1792"/>
                </a:lnTo>
                <a:lnTo>
                  <a:pt x="293" y="1799"/>
                </a:lnTo>
                <a:lnTo>
                  <a:pt x="293" y="1809"/>
                </a:lnTo>
                <a:lnTo>
                  <a:pt x="295" y="1825"/>
                </a:lnTo>
                <a:lnTo>
                  <a:pt x="293" y="1835"/>
                </a:lnTo>
                <a:lnTo>
                  <a:pt x="289" y="1845"/>
                </a:lnTo>
                <a:lnTo>
                  <a:pt x="285" y="1849"/>
                </a:lnTo>
                <a:lnTo>
                  <a:pt x="279" y="1851"/>
                </a:lnTo>
                <a:lnTo>
                  <a:pt x="273" y="1857"/>
                </a:lnTo>
                <a:lnTo>
                  <a:pt x="271" y="1857"/>
                </a:lnTo>
                <a:lnTo>
                  <a:pt x="269" y="1847"/>
                </a:lnTo>
                <a:lnTo>
                  <a:pt x="257" y="1841"/>
                </a:lnTo>
                <a:lnTo>
                  <a:pt x="255" y="1831"/>
                </a:lnTo>
                <a:lnTo>
                  <a:pt x="257" y="1827"/>
                </a:lnTo>
                <a:lnTo>
                  <a:pt x="259" y="1821"/>
                </a:lnTo>
                <a:lnTo>
                  <a:pt x="263" y="1817"/>
                </a:lnTo>
                <a:lnTo>
                  <a:pt x="261" y="1811"/>
                </a:lnTo>
                <a:lnTo>
                  <a:pt x="261" y="1807"/>
                </a:lnTo>
                <a:lnTo>
                  <a:pt x="261" y="1803"/>
                </a:lnTo>
                <a:lnTo>
                  <a:pt x="265" y="1801"/>
                </a:lnTo>
                <a:lnTo>
                  <a:pt x="267" y="1799"/>
                </a:lnTo>
                <a:lnTo>
                  <a:pt x="273" y="1793"/>
                </a:lnTo>
                <a:lnTo>
                  <a:pt x="279" y="1780"/>
                </a:lnTo>
                <a:lnTo>
                  <a:pt x="281" y="1764"/>
                </a:lnTo>
                <a:lnTo>
                  <a:pt x="283" y="1746"/>
                </a:lnTo>
                <a:lnTo>
                  <a:pt x="285" y="1754"/>
                </a:lnTo>
                <a:lnTo>
                  <a:pt x="285" y="1758"/>
                </a:lnTo>
                <a:lnTo>
                  <a:pt x="287" y="1758"/>
                </a:lnTo>
                <a:lnTo>
                  <a:pt x="293" y="1748"/>
                </a:lnTo>
                <a:lnTo>
                  <a:pt x="297" y="1752"/>
                </a:lnTo>
                <a:lnTo>
                  <a:pt x="299" y="1762"/>
                </a:lnTo>
                <a:lnTo>
                  <a:pt x="305" y="1770"/>
                </a:lnTo>
                <a:lnTo>
                  <a:pt x="307" y="1766"/>
                </a:lnTo>
                <a:lnTo>
                  <a:pt x="309" y="1768"/>
                </a:lnTo>
                <a:lnTo>
                  <a:pt x="311" y="1774"/>
                </a:lnTo>
                <a:lnTo>
                  <a:pt x="312" y="1776"/>
                </a:lnTo>
                <a:lnTo>
                  <a:pt x="318" y="1776"/>
                </a:lnTo>
                <a:lnTo>
                  <a:pt x="324" y="1768"/>
                </a:lnTo>
                <a:lnTo>
                  <a:pt x="334" y="1762"/>
                </a:lnTo>
                <a:lnTo>
                  <a:pt x="338" y="1754"/>
                </a:lnTo>
                <a:lnTo>
                  <a:pt x="340" y="1744"/>
                </a:lnTo>
                <a:lnTo>
                  <a:pt x="336" y="1734"/>
                </a:lnTo>
                <a:lnTo>
                  <a:pt x="344" y="1738"/>
                </a:lnTo>
                <a:lnTo>
                  <a:pt x="340" y="1720"/>
                </a:lnTo>
                <a:lnTo>
                  <a:pt x="340" y="1716"/>
                </a:lnTo>
                <a:lnTo>
                  <a:pt x="340" y="1710"/>
                </a:lnTo>
                <a:lnTo>
                  <a:pt x="342" y="1704"/>
                </a:lnTo>
                <a:lnTo>
                  <a:pt x="342" y="1700"/>
                </a:lnTo>
                <a:lnTo>
                  <a:pt x="340" y="1694"/>
                </a:lnTo>
                <a:lnTo>
                  <a:pt x="340" y="1692"/>
                </a:lnTo>
                <a:lnTo>
                  <a:pt x="354" y="1692"/>
                </a:lnTo>
                <a:close/>
                <a:moveTo>
                  <a:pt x="1561" y="1971"/>
                </a:moveTo>
                <a:lnTo>
                  <a:pt x="1563" y="1973"/>
                </a:lnTo>
                <a:lnTo>
                  <a:pt x="1563" y="1977"/>
                </a:lnTo>
                <a:lnTo>
                  <a:pt x="1565" y="1981"/>
                </a:lnTo>
                <a:lnTo>
                  <a:pt x="1569" y="1983"/>
                </a:lnTo>
                <a:lnTo>
                  <a:pt x="1567" y="1983"/>
                </a:lnTo>
                <a:lnTo>
                  <a:pt x="1567" y="1985"/>
                </a:lnTo>
                <a:lnTo>
                  <a:pt x="1579" y="1985"/>
                </a:lnTo>
                <a:lnTo>
                  <a:pt x="1565" y="1993"/>
                </a:lnTo>
                <a:lnTo>
                  <a:pt x="1567" y="1997"/>
                </a:lnTo>
                <a:lnTo>
                  <a:pt x="1557" y="2005"/>
                </a:lnTo>
                <a:lnTo>
                  <a:pt x="1557" y="2012"/>
                </a:lnTo>
                <a:lnTo>
                  <a:pt x="1553" y="2012"/>
                </a:lnTo>
                <a:lnTo>
                  <a:pt x="1549" y="2008"/>
                </a:lnTo>
                <a:lnTo>
                  <a:pt x="1545" y="2012"/>
                </a:lnTo>
                <a:lnTo>
                  <a:pt x="1541" y="2018"/>
                </a:lnTo>
                <a:lnTo>
                  <a:pt x="1535" y="2020"/>
                </a:lnTo>
                <a:lnTo>
                  <a:pt x="1529" y="2020"/>
                </a:lnTo>
                <a:lnTo>
                  <a:pt x="1515" y="2016"/>
                </a:lnTo>
                <a:lnTo>
                  <a:pt x="1511" y="2012"/>
                </a:lnTo>
                <a:lnTo>
                  <a:pt x="1507" y="2008"/>
                </a:lnTo>
                <a:lnTo>
                  <a:pt x="1507" y="2006"/>
                </a:lnTo>
                <a:lnTo>
                  <a:pt x="1511" y="2001"/>
                </a:lnTo>
                <a:lnTo>
                  <a:pt x="1517" y="1995"/>
                </a:lnTo>
                <a:lnTo>
                  <a:pt x="1523" y="1993"/>
                </a:lnTo>
                <a:lnTo>
                  <a:pt x="1535" y="1997"/>
                </a:lnTo>
                <a:lnTo>
                  <a:pt x="1541" y="1991"/>
                </a:lnTo>
                <a:lnTo>
                  <a:pt x="1545" y="1983"/>
                </a:lnTo>
                <a:lnTo>
                  <a:pt x="1547" y="1979"/>
                </a:lnTo>
                <a:lnTo>
                  <a:pt x="1543" y="1979"/>
                </a:lnTo>
                <a:lnTo>
                  <a:pt x="1539" y="1981"/>
                </a:lnTo>
                <a:lnTo>
                  <a:pt x="1535" y="1983"/>
                </a:lnTo>
                <a:lnTo>
                  <a:pt x="1533" y="1985"/>
                </a:lnTo>
                <a:lnTo>
                  <a:pt x="1529" y="1985"/>
                </a:lnTo>
                <a:lnTo>
                  <a:pt x="1521" y="1981"/>
                </a:lnTo>
                <a:lnTo>
                  <a:pt x="1517" y="1981"/>
                </a:lnTo>
                <a:lnTo>
                  <a:pt x="1531" y="1975"/>
                </a:lnTo>
                <a:lnTo>
                  <a:pt x="1525" y="1971"/>
                </a:lnTo>
                <a:lnTo>
                  <a:pt x="1519" y="1967"/>
                </a:lnTo>
                <a:lnTo>
                  <a:pt x="1525" y="1967"/>
                </a:lnTo>
                <a:lnTo>
                  <a:pt x="1529" y="1967"/>
                </a:lnTo>
                <a:lnTo>
                  <a:pt x="1533" y="1969"/>
                </a:lnTo>
                <a:lnTo>
                  <a:pt x="1537" y="1971"/>
                </a:lnTo>
                <a:lnTo>
                  <a:pt x="1537" y="1967"/>
                </a:lnTo>
                <a:lnTo>
                  <a:pt x="1539" y="1967"/>
                </a:lnTo>
                <a:lnTo>
                  <a:pt x="1539" y="1965"/>
                </a:lnTo>
                <a:lnTo>
                  <a:pt x="1537" y="1963"/>
                </a:lnTo>
                <a:lnTo>
                  <a:pt x="1539" y="1961"/>
                </a:lnTo>
                <a:lnTo>
                  <a:pt x="1543" y="1961"/>
                </a:lnTo>
                <a:lnTo>
                  <a:pt x="1547" y="1959"/>
                </a:lnTo>
                <a:lnTo>
                  <a:pt x="1557" y="1961"/>
                </a:lnTo>
                <a:lnTo>
                  <a:pt x="1561" y="1963"/>
                </a:lnTo>
                <a:lnTo>
                  <a:pt x="1563" y="1967"/>
                </a:lnTo>
                <a:lnTo>
                  <a:pt x="1561" y="1971"/>
                </a:lnTo>
                <a:close/>
                <a:moveTo>
                  <a:pt x="2102" y="2003"/>
                </a:moveTo>
                <a:lnTo>
                  <a:pt x="2114" y="2006"/>
                </a:lnTo>
                <a:lnTo>
                  <a:pt x="2146" y="2006"/>
                </a:lnTo>
                <a:lnTo>
                  <a:pt x="2150" y="2010"/>
                </a:lnTo>
                <a:lnTo>
                  <a:pt x="2148" y="2022"/>
                </a:lnTo>
                <a:lnTo>
                  <a:pt x="2142" y="2038"/>
                </a:lnTo>
                <a:lnTo>
                  <a:pt x="2160" y="2052"/>
                </a:lnTo>
                <a:lnTo>
                  <a:pt x="2158" y="2054"/>
                </a:lnTo>
                <a:lnTo>
                  <a:pt x="2156" y="2056"/>
                </a:lnTo>
                <a:lnTo>
                  <a:pt x="2154" y="2056"/>
                </a:lnTo>
                <a:lnTo>
                  <a:pt x="2154" y="2062"/>
                </a:lnTo>
                <a:lnTo>
                  <a:pt x="2152" y="2068"/>
                </a:lnTo>
                <a:lnTo>
                  <a:pt x="2150" y="2070"/>
                </a:lnTo>
                <a:lnTo>
                  <a:pt x="2148" y="2074"/>
                </a:lnTo>
                <a:lnTo>
                  <a:pt x="2152" y="2078"/>
                </a:lnTo>
                <a:lnTo>
                  <a:pt x="2158" y="2074"/>
                </a:lnTo>
                <a:lnTo>
                  <a:pt x="2164" y="2078"/>
                </a:lnTo>
                <a:lnTo>
                  <a:pt x="2164" y="2084"/>
                </a:lnTo>
                <a:lnTo>
                  <a:pt x="2160" y="2094"/>
                </a:lnTo>
                <a:lnTo>
                  <a:pt x="2154" y="2104"/>
                </a:lnTo>
                <a:lnTo>
                  <a:pt x="2150" y="2110"/>
                </a:lnTo>
                <a:lnTo>
                  <a:pt x="2150" y="2112"/>
                </a:lnTo>
                <a:lnTo>
                  <a:pt x="2152" y="2120"/>
                </a:lnTo>
                <a:lnTo>
                  <a:pt x="2150" y="2120"/>
                </a:lnTo>
                <a:lnTo>
                  <a:pt x="2146" y="2116"/>
                </a:lnTo>
                <a:lnTo>
                  <a:pt x="2136" y="2108"/>
                </a:lnTo>
                <a:lnTo>
                  <a:pt x="2132" y="2102"/>
                </a:lnTo>
                <a:lnTo>
                  <a:pt x="2124" y="2082"/>
                </a:lnTo>
                <a:lnTo>
                  <a:pt x="2122" y="2078"/>
                </a:lnTo>
                <a:lnTo>
                  <a:pt x="2116" y="2078"/>
                </a:lnTo>
                <a:lnTo>
                  <a:pt x="2110" y="2076"/>
                </a:lnTo>
                <a:lnTo>
                  <a:pt x="2106" y="2072"/>
                </a:lnTo>
                <a:lnTo>
                  <a:pt x="2102" y="2066"/>
                </a:lnTo>
                <a:lnTo>
                  <a:pt x="2094" y="2052"/>
                </a:lnTo>
                <a:lnTo>
                  <a:pt x="2090" y="2050"/>
                </a:lnTo>
                <a:lnTo>
                  <a:pt x="2085" y="2054"/>
                </a:lnTo>
                <a:lnTo>
                  <a:pt x="2081" y="2038"/>
                </a:lnTo>
                <a:lnTo>
                  <a:pt x="2073" y="2030"/>
                </a:lnTo>
                <a:lnTo>
                  <a:pt x="2065" y="2022"/>
                </a:lnTo>
                <a:lnTo>
                  <a:pt x="2059" y="2014"/>
                </a:lnTo>
                <a:lnTo>
                  <a:pt x="2055" y="2014"/>
                </a:lnTo>
                <a:lnTo>
                  <a:pt x="2053" y="2020"/>
                </a:lnTo>
                <a:lnTo>
                  <a:pt x="2049" y="2020"/>
                </a:lnTo>
                <a:lnTo>
                  <a:pt x="2047" y="2018"/>
                </a:lnTo>
                <a:lnTo>
                  <a:pt x="2049" y="2010"/>
                </a:lnTo>
                <a:lnTo>
                  <a:pt x="2047" y="2006"/>
                </a:lnTo>
                <a:lnTo>
                  <a:pt x="2041" y="1999"/>
                </a:lnTo>
                <a:lnTo>
                  <a:pt x="2035" y="1995"/>
                </a:lnTo>
                <a:lnTo>
                  <a:pt x="2041" y="1993"/>
                </a:lnTo>
                <a:lnTo>
                  <a:pt x="2041" y="1991"/>
                </a:lnTo>
                <a:lnTo>
                  <a:pt x="2039" y="1987"/>
                </a:lnTo>
                <a:lnTo>
                  <a:pt x="2039" y="1981"/>
                </a:lnTo>
                <a:lnTo>
                  <a:pt x="2039" y="1977"/>
                </a:lnTo>
                <a:lnTo>
                  <a:pt x="2043" y="1973"/>
                </a:lnTo>
                <a:lnTo>
                  <a:pt x="2065" y="1961"/>
                </a:lnTo>
                <a:lnTo>
                  <a:pt x="2075" y="1959"/>
                </a:lnTo>
                <a:lnTo>
                  <a:pt x="2081" y="1961"/>
                </a:lnTo>
                <a:lnTo>
                  <a:pt x="2081" y="1967"/>
                </a:lnTo>
                <a:lnTo>
                  <a:pt x="2081" y="1971"/>
                </a:lnTo>
                <a:lnTo>
                  <a:pt x="2083" y="1971"/>
                </a:lnTo>
                <a:lnTo>
                  <a:pt x="2087" y="1973"/>
                </a:lnTo>
                <a:lnTo>
                  <a:pt x="2090" y="1973"/>
                </a:lnTo>
                <a:lnTo>
                  <a:pt x="2094" y="1977"/>
                </a:lnTo>
                <a:lnTo>
                  <a:pt x="2096" y="1981"/>
                </a:lnTo>
                <a:lnTo>
                  <a:pt x="2096" y="1983"/>
                </a:lnTo>
                <a:lnTo>
                  <a:pt x="2096" y="1985"/>
                </a:lnTo>
                <a:lnTo>
                  <a:pt x="2098" y="1997"/>
                </a:lnTo>
                <a:lnTo>
                  <a:pt x="2100" y="2001"/>
                </a:lnTo>
                <a:lnTo>
                  <a:pt x="2102" y="2003"/>
                </a:lnTo>
                <a:close/>
                <a:moveTo>
                  <a:pt x="418" y="2016"/>
                </a:moveTo>
                <a:lnTo>
                  <a:pt x="428" y="2022"/>
                </a:lnTo>
                <a:lnTo>
                  <a:pt x="440" y="2020"/>
                </a:lnTo>
                <a:lnTo>
                  <a:pt x="458" y="2026"/>
                </a:lnTo>
                <a:lnTo>
                  <a:pt x="472" y="2038"/>
                </a:lnTo>
                <a:lnTo>
                  <a:pt x="478" y="2050"/>
                </a:lnTo>
                <a:lnTo>
                  <a:pt x="484" y="2064"/>
                </a:lnTo>
                <a:lnTo>
                  <a:pt x="512" y="2084"/>
                </a:lnTo>
                <a:lnTo>
                  <a:pt x="516" y="2100"/>
                </a:lnTo>
                <a:lnTo>
                  <a:pt x="510" y="2092"/>
                </a:lnTo>
                <a:lnTo>
                  <a:pt x="498" y="2086"/>
                </a:lnTo>
                <a:lnTo>
                  <a:pt x="486" y="2082"/>
                </a:lnTo>
                <a:lnTo>
                  <a:pt x="474" y="2080"/>
                </a:lnTo>
                <a:lnTo>
                  <a:pt x="468" y="2084"/>
                </a:lnTo>
                <a:lnTo>
                  <a:pt x="464" y="2088"/>
                </a:lnTo>
                <a:lnTo>
                  <a:pt x="462" y="2092"/>
                </a:lnTo>
                <a:lnTo>
                  <a:pt x="458" y="2094"/>
                </a:lnTo>
                <a:lnTo>
                  <a:pt x="452" y="2096"/>
                </a:lnTo>
                <a:lnTo>
                  <a:pt x="452" y="2102"/>
                </a:lnTo>
                <a:lnTo>
                  <a:pt x="454" y="2108"/>
                </a:lnTo>
                <a:lnTo>
                  <a:pt x="456" y="2112"/>
                </a:lnTo>
                <a:lnTo>
                  <a:pt x="456" y="2118"/>
                </a:lnTo>
                <a:lnTo>
                  <a:pt x="454" y="2122"/>
                </a:lnTo>
                <a:lnTo>
                  <a:pt x="448" y="2122"/>
                </a:lnTo>
                <a:lnTo>
                  <a:pt x="440" y="2122"/>
                </a:lnTo>
                <a:lnTo>
                  <a:pt x="438" y="2120"/>
                </a:lnTo>
                <a:lnTo>
                  <a:pt x="424" y="2104"/>
                </a:lnTo>
                <a:lnTo>
                  <a:pt x="406" y="2086"/>
                </a:lnTo>
                <a:lnTo>
                  <a:pt x="396" y="2076"/>
                </a:lnTo>
                <a:lnTo>
                  <a:pt x="396" y="2068"/>
                </a:lnTo>
                <a:lnTo>
                  <a:pt x="386" y="2058"/>
                </a:lnTo>
                <a:lnTo>
                  <a:pt x="372" y="2036"/>
                </a:lnTo>
                <a:lnTo>
                  <a:pt x="362" y="2030"/>
                </a:lnTo>
                <a:lnTo>
                  <a:pt x="366" y="2024"/>
                </a:lnTo>
                <a:lnTo>
                  <a:pt x="364" y="2016"/>
                </a:lnTo>
                <a:lnTo>
                  <a:pt x="366" y="2012"/>
                </a:lnTo>
                <a:lnTo>
                  <a:pt x="362" y="2008"/>
                </a:lnTo>
                <a:lnTo>
                  <a:pt x="380" y="1987"/>
                </a:lnTo>
                <a:lnTo>
                  <a:pt x="392" y="1977"/>
                </a:lnTo>
                <a:lnTo>
                  <a:pt x="400" y="1979"/>
                </a:lnTo>
                <a:lnTo>
                  <a:pt x="400" y="1981"/>
                </a:lnTo>
                <a:lnTo>
                  <a:pt x="402" y="1983"/>
                </a:lnTo>
                <a:lnTo>
                  <a:pt x="402" y="1985"/>
                </a:lnTo>
                <a:lnTo>
                  <a:pt x="402" y="1985"/>
                </a:lnTo>
                <a:lnTo>
                  <a:pt x="410" y="2003"/>
                </a:lnTo>
                <a:lnTo>
                  <a:pt x="414" y="2012"/>
                </a:lnTo>
                <a:lnTo>
                  <a:pt x="418" y="2016"/>
                </a:lnTo>
                <a:close/>
                <a:moveTo>
                  <a:pt x="2973" y="2064"/>
                </a:moveTo>
                <a:lnTo>
                  <a:pt x="2977" y="2068"/>
                </a:lnTo>
                <a:lnTo>
                  <a:pt x="2978" y="2062"/>
                </a:lnTo>
                <a:lnTo>
                  <a:pt x="2975" y="2058"/>
                </a:lnTo>
                <a:lnTo>
                  <a:pt x="2971" y="2054"/>
                </a:lnTo>
                <a:lnTo>
                  <a:pt x="2967" y="2048"/>
                </a:lnTo>
                <a:lnTo>
                  <a:pt x="2975" y="2050"/>
                </a:lnTo>
                <a:lnTo>
                  <a:pt x="2978" y="2050"/>
                </a:lnTo>
                <a:lnTo>
                  <a:pt x="2982" y="2046"/>
                </a:lnTo>
                <a:lnTo>
                  <a:pt x="2986" y="2042"/>
                </a:lnTo>
                <a:lnTo>
                  <a:pt x="2988" y="2050"/>
                </a:lnTo>
                <a:lnTo>
                  <a:pt x="2998" y="2052"/>
                </a:lnTo>
                <a:lnTo>
                  <a:pt x="3018" y="2052"/>
                </a:lnTo>
                <a:lnTo>
                  <a:pt x="3006" y="2058"/>
                </a:lnTo>
                <a:lnTo>
                  <a:pt x="3004" y="2060"/>
                </a:lnTo>
                <a:lnTo>
                  <a:pt x="3004" y="2064"/>
                </a:lnTo>
                <a:lnTo>
                  <a:pt x="3006" y="2068"/>
                </a:lnTo>
                <a:lnTo>
                  <a:pt x="3008" y="2072"/>
                </a:lnTo>
                <a:lnTo>
                  <a:pt x="3010" y="2078"/>
                </a:lnTo>
                <a:lnTo>
                  <a:pt x="3014" y="2074"/>
                </a:lnTo>
                <a:lnTo>
                  <a:pt x="3018" y="2076"/>
                </a:lnTo>
                <a:lnTo>
                  <a:pt x="3018" y="2082"/>
                </a:lnTo>
                <a:lnTo>
                  <a:pt x="3016" y="2088"/>
                </a:lnTo>
                <a:lnTo>
                  <a:pt x="3006" y="2086"/>
                </a:lnTo>
                <a:lnTo>
                  <a:pt x="2992" y="2090"/>
                </a:lnTo>
                <a:lnTo>
                  <a:pt x="2955" y="2106"/>
                </a:lnTo>
                <a:lnTo>
                  <a:pt x="2951" y="2108"/>
                </a:lnTo>
                <a:lnTo>
                  <a:pt x="2947" y="2112"/>
                </a:lnTo>
                <a:lnTo>
                  <a:pt x="2945" y="2116"/>
                </a:lnTo>
                <a:lnTo>
                  <a:pt x="2945" y="2118"/>
                </a:lnTo>
                <a:lnTo>
                  <a:pt x="2943" y="2120"/>
                </a:lnTo>
                <a:lnTo>
                  <a:pt x="2939" y="2124"/>
                </a:lnTo>
                <a:lnTo>
                  <a:pt x="2935" y="2124"/>
                </a:lnTo>
                <a:lnTo>
                  <a:pt x="2909" y="2124"/>
                </a:lnTo>
                <a:lnTo>
                  <a:pt x="2905" y="2124"/>
                </a:lnTo>
                <a:lnTo>
                  <a:pt x="2903" y="2120"/>
                </a:lnTo>
                <a:lnTo>
                  <a:pt x="2903" y="2116"/>
                </a:lnTo>
                <a:lnTo>
                  <a:pt x="2901" y="2112"/>
                </a:lnTo>
                <a:lnTo>
                  <a:pt x="2893" y="2102"/>
                </a:lnTo>
                <a:lnTo>
                  <a:pt x="2889" y="2098"/>
                </a:lnTo>
                <a:lnTo>
                  <a:pt x="2879" y="2096"/>
                </a:lnTo>
                <a:lnTo>
                  <a:pt x="2875" y="2090"/>
                </a:lnTo>
                <a:lnTo>
                  <a:pt x="2871" y="2090"/>
                </a:lnTo>
                <a:lnTo>
                  <a:pt x="2867" y="2090"/>
                </a:lnTo>
                <a:lnTo>
                  <a:pt x="2861" y="2092"/>
                </a:lnTo>
                <a:lnTo>
                  <a:pt x="2851" y="2094"/>
                </a:lnTo>
                <a:lnTo>
                  <a:pt x="2843" y="2098"/>
                </a:lnTo>
                <a:lnTo>
                  <a:pt x="2839" y="2102"/>
                </a:lnTo>
                <a:lnTo>
                  <a:pt x="2837" y="2108"/>
                </a:lnTo>
                <a:lnTo>
                  <a:pt x="2833" y="2108"/>
                </a:lnTo>
                <a:lnTo>
                  <a:pt x="2833" y="2106"/>
                </a:lnTo>
                <a:lnTo>
                  <a:pt x="2831" y="2106"/>
                </a:lnTo>
                <a:lnTo>
                  <a:pt x="2827" y="2110"/>
                </a:lnTo>
                <a:lnTo>
                  <a:pt x="2823" y="2106"/>
                </a:lnTo>
                <a:lnTo>
                  <a:pt x="2819" y="2096"/>
                </a:lnTo>
                <a:lnTo>
                  <a:pt x="2819" y="2090"/>
                </a:lnTo>
                <a:lnTo>
                  <a:pt x="2817" y="2078"/>
                </a:lnTo>
                <a:lnTo>
                  <a:pt x="2819" y="2072"/>
                </a:lnTo>
                <a:lnTo>
                  <a:pt x="2823" y="2066"/>
                </a:lnTo>
                <a:lnTo>
                  <a:pt x="2831" y="2064"/>
                </a:lnTo>
                <a:lnTo>
                  <a:pt x="2837" y="2062"/>
                </a:lnTo>
                <a:lnTo>
                  <a:pt x="2843" y="2060"/>
                </a:lnTo>
                <a:lnTo>
                  <a:pt x="2845" y="2054"/>
                </a:lnTo>
                <a:lnTo>
                  <a:pt x="2849" y="2048"/>
                </a:lnTo>
                <a:lnTo>
                  <a:pt x="2895" y="2036"/>
                </a:lnTo>
                <a:lnTo>
                  <a:pt x="2911" y="2036"/>
                </a:lnTo>
                <a:lnTo>
                  <a:pt x="2925" y="2038"/>
                </a:lnTo>
                <a:lnTo>
                  <a:pt x="2931" y="2042"/>
                </a:lnTo>
                <a:lnTo>
                  <a:pt x="2941" y="2050"/>
                </a:lnTo>
                <a:lnTo>
                  <a:pt x="2957" y="2054"/>
                </a:lnTo>
                <a:lnTo>
                  <a:pt x="2973" y="2064"/>
                </a:lnTo>
                <a:close/>
                <a:moveTo>
                  <a:pt x="1545" y="2124"/>
                </a:moveTo>
                <a:lnTo>
                  <a:pt x="1541" y="2128"/>
                </a:lnTo>
                <a:lnTo>
                  <a:pt x="1539" y="2124"/>
                </a:lnTo>
                <a:lnTo>
                  <a:pt x="1537" y="2122"/>
                </a:lnTo>
                <a:lnTo>
                  <a:pt x="1531" y="2120"/>
                </a:lnTo>
                <a:lnTo>
                  <a:pt x="1531" y="2116"/>
                </a:lnTo>
                <a:lnTo>
                  <a:pt x="1535" y="2114"/>
                </a:lnTo>
                <a:lnTo>
                  <a:pt x="1535" y="2108"/>
                </a:lnTo>
                <a:lnTo>
                  <a:pt x="1531" y="2104"/>
                </a:lnTo>
                <a:lnTo>
                  <a:pt x="1527" y="2102"/>
                </a:lnTo>
                <a:lnTo>
                  <a:pt x="1521" y="2098"/>
                </a:lnTo>
                <a:lnTo>
                  <a:pt x="1519" y="2092"/>
                </a:lnTo>
                <a:lnTo>
                  <a:pt x="1517" y="2084"/>
                </a:lnTo>
                <a:lnTo>
                  <a:pt x="1517" y="2080"/>
                </a:lnTo>
                <a:lnTo>
                  <a:pt x="1567" y="2078"/>
                </a:lnTo>
                <a:lnTo>
                  <a:pt x="1575" y="2080"/>
                </a:lnTo>
                <a:lnTo>
                  <a:pt x="1571" y="2086"/>
                </a:lnTo>
                <a:lnTo>
                  <a:pt x="1567" y="2092"/>
                </a:lnTo>
                <a:lnTo>
                  <a:pt x="1567" y="2098"/>
                </a:lnTo>
                <a:lnTo>
                  <a:pt x="1561" y="2104"/>
                </a:lnTo>
                <a:lnTo>
                  <a:pt x="1561" y="2108"/>
                </a:lnTo>
                <a:lnTo>
                  <a:pt x="1561" y="2114"/>
                </a:lnTo>
                <a:lnTo>
                  <a:pt x="1559" y="2120"/>
                </a:lnTo>
                <a:lnTo>
                  <a:pt x="1555" y="2122"/>
                </a:lnTo>
                <a:lnTo>
                  <a:pt x="1545" y="2124"/>
                </a:lnTo>
                <a:close/>
                <a:moveTo>
                  <a:pt x="2712" y="2136"/>
                </a:moveTo>
                <a:lnTo>
                  <a:pt x="2676" y="2170"/>
                </a:lnTo>
                <a:lnTo>
                  <a:pt x="2670" y="2172"/>
                </a:lnTo>
                <a:lnTo>
                  <a:pt x="2634" y="2178"/>
                </a:lnTo>
                <a:lnTo>
                  <a:pt x="2626" y="2182"/>
                </a:lnTo>
                <a:lnTo>
                  <a:pt x="2622" y="2186"/>
                </a:lnTo>
                <a:lnTo>
                  <a:pt x="2614" y="2194"/>
                </a:lnTo>
                <a:lnTo>
                  <a:pt x="2610" y="2198"/>
                </a:lnTo>
                <a:lnTo>
                  <a:pt x="2606" y="2198"/>
                </a:lnTo>
                <a:lnTo>
                  <a:pt x="2602" y="2198"/>
                </a:lnTo>
                <a:lnTo>
                  <a:pt x="2598" y="2198"/>
                </a:lnTo>
                <a:lnTo>
                  <a:pt x="2594" y="2198"/>
                </a:lnTo>
                <a:lnTo>
                  <a:pt x="2578" y="2202"/>
                </a:lnTo>
                <a:lnTo>
                  <a:pt x="2572" y="2202"/>
                </a:lnTo>
                <a:lnTo>
                  <a:pt x="2570" y="2192"/>
                </a:lnTo>
                <a:lnTo>
                  <a:pt x="2572" y="2184"/>
                </a:lnTo>
                <a:lnTo>
                  <a:pt x="2586" y="2170"/>
                </a:lnTo>
                <a:lnTo>
                  <a:pt x="2588" y="2164"/>
                </a:lnTo>
                <a:lnTo>
                  <a:pt x="2592" y="2156"/>
                </a:lnTo>
                <a:lnTo>
                  <a:pt x="2598" y="2148"/>
                </a:lnTo>
                <a:lnTo>
                  <a:pt x="2606" y="2140"/>
                </a:lnTo>
                <a:lnTo>
                  <a:pt x="2610" y="2136"/>
                </a:lnTo>
                <a:lnTo>
                  <a:pt x="2620" y="2136"/>
                </a:lnTo>
                <a:lnTo>
                  <a:pt x="2644" y="2138"/>
                </a:lnTo>
                <a:lnTo>
                  <a:pt x="2654" y="2136"/>
                </a:lnTo>
                <a:lnTo>
                  <a:pt x="2662" y="2138"/>
                </a:lnTo>
                <a:lnTo>
                  <a:pt x="2674" y="2134"/>
                </a:lnTo>
                <a:lnTo>
                  <a:pt x="2686" y="2128"/>
                </a:lnTo>
                <a:lnTo>
                  <a:pt x="2696" y="2114"/>
                </a:lnTo>
                <a:lnTo>
                  <a:pt x="2710" y="2110"/>
                </a:lnTo>
                <a:lnTo>
                  <a:pt x="2730" y="2108"/>
                </a:lnTo>
                <a:lnTo>
                  <a:pt x="2722" y="2122"/>
                </a:lnTo>
                <a:lnTo>
                  <a:pt x="2712" y="2136"/>
                </a:lnTo>
                <a:close/>
                <a:moveTo>
                  <a:pt x="1909" y="2122"/>
                </a:moveTo>
                <a:lnTo>
                  <a:pt x="1921" y="2138"/>
                </a:lnTo>
                <a:lnTo>
                  <a:pt x="1917" y="2154"/>
                </a:lnTo>
                <a:lnTo>
                  <a:pt x="1907" y="2170"/>
                </a:lnTo>
                <a:lnTo>
                  <a:pt x="1895" y="2184"/>
                </a:lnTo>
                <a:lnTo>
                  <a:pt x="1883" y="2200"/>
                </a:lnTo>
                <a:lnTo>
                  <a:pt x="1875" y="2206"/>
                </a:lnTo>
                <a:lnTo>
                  <a:pt x="1867" y="2204"/>
                </a:lnTo>
                <a:lnTo>
                  <a:pt x="1867" y="2196"/>
                </a:lnTo>
                <a:lnTo>
                  <a:pt x="1869" y="2170"/>
                </a:lnTo>
                <a:lnTo>
                  <a:pt x="1869" y="2166"/>
                </a:lnTo>
                <a:lnTo>
                  <a:pt x="1869" y="2156"/>
                </a:lnTo>
                <a:lnTo>
                  <a:pt x="1873" y="2144"/>
                </a:lnTo>
                <a:lnTo>
                  <a:pt x="1881" y="2136"/>
                </a:lnTo>
                <a:lnTo>
                  <a:pt x="1887" y="2138"/>
                </a:lnTo>
                <a:lnTo>
                  <a:pt x="1889" y="2134"/>
                </a:lnTo>
                <a:lnTo>
                  <a:pt x="1891" y="2130"/>
                </a:lnTo>
                <a:lnTo>
                  <a:pt x="1887" y="2130"/>
                </a:lnTo>
                <a:lnTo>
                  <a:pt x="1887" y="2130"/>
                </a:lnTo>
                <a:lnTo>
                  <a:pt x="1887" y="2126"/>
                </a:lnTo>
                <a:lnTo>
                  <a:pt x="1891" y="2124"/>
                </a:lnTo>
                <a:lnTo>
                  <a:pt x="1895" y="2122"/>
                </a:lnTo>
                <a:lnTo>
                  <a:pt x="1897" y="2124"/>
                </a:lnTo>
                <a:lnTo>
                  <a:pt x="1901" y="2126"/>
                </a:lnTo>
                <a:lnTo>
                  <a:pt x="1903" y="2126"/>
                </a:lnTo>
                <a:lnTo>
                  <a:pt x="1903" y="2124"/>
                </a:lnTo>
                <a:lnTo>
                  <a:pt x="1905" y="2122"/>
                </a:lnTo>
                <a:lnTo>
                  <a:pt x="1907" y="2124"/>
                </a:lnTo>
                <a:lnTo>
                  <a:pt x="1909" y="2122"/>
                </a:lnTo>
                <a:close/>
                <a:moveTo>
                  <a:pt x="2202" y="2138"/>
                </a:moveTo>
                <a:lnTo>
                  <a:pt x="2204" y="2142"/>
                </a:lnTo>
                <a:lnTo>
                  <a:pt x="2210" y="2136"/>
                </a:lnTo>
                <a:lnTo>
                  <a:pt x="2218" y="2138"/>
                </a:lnTo>
                <a:lnTo>
                  <a:pt x="2226" y="2142"/>
                </a:lnTo>
                <a:lnTo>
                  <a:pt x="2230" y="2148"/>
                </a:lnTo>
                <a:lnTo>
                  <a:pt x="2236" y="2140"/>
                </a:lnTo>
                <a:lnTo>
                  <a:pt x="2248" y="2142"/>
                </a:lnTo>
                <a:lnTo>
                  <a:pt x="2260" y="2148"/>
                </a:lnTo>
                <a:lnTo>
                  <a:pt x="2270" y="2150"/>
                </a:lnTo>
                <a:lnTo>
                  <a:pt x="2266" y="2154"/>
                </a:lnTo>
                <a:lnTo>
                  <a:pt x="2270" y="2156"/>
                </a:lnTo>
                <a:lnTo>
                  <a:pt x="2272" y="2158"/>
                </a:lnTo>
                <a:lnTo>
                  <a:pt x="2274" y="2164"/>
                </a:lnTo>
                <a:lnTo>
                  <a:pt x="2276" y="2168"/>
                </a:lnTo>
                <a:lnTo>
                  <a:pt x="2266" y="2182"/>
                </a:lnTo>
                <a:lnTo>
                  <a:pt x="2262" y="2196"/>
                </a:lnTo>
                <a:lnTo>
                  <a:pt x="2258" y="2198"/>
                </a:lnTo>
                <a:lnTo>
                  <a:pt x="2238" y="2196"/>
                </a:lnTo>
                <a:lnTo>
                  <a:pt x="2226" y="2190"/>
                </a:lnTo>
                <a:lnTo>
                  <a:pt x="2220" y="2188"/>
                </a:lnTo>
                <a:lnTo>
                  <a:pt x="2216" y="2186"/>
                </a:lnTo>
                <a:lnTo>
                  <a:pt x="2210" y="2176"/>
                </a:lnTo>
                <a:lnTo>
                  <a:pt x="2206" y="2174"/>
                </a:lnTo>
                <a:lnTo>
                  <a:pt x="2202" y="2172"/>
                </a:lnTo>
                <a:lnTo>
                  <a:pt x="2188" y="2156"/>
                </a:lnTo>
                <a:lnTo>
                  <a:pt x="2170" y="2148"/>
                </a:lnTo>
                <a:lnTo>
                  <a:pt x="2166" y="2146"/>
                </a:lnTo>
                <a:lnTo>
                  <a:pt x="2164" y="2142"/>
                </a:lnTo>
                <a:lnTo>
                  <a:pt x="2160" y="2134"/>
                </a:lnTo>
                <a:lnTo>
                  <a:pt x="2160" y="2128"/>
                </a:lnTo>
                <a:lnTo>
                  <a:pt x="2160" y="2124"/>
                </a:lnTo>
                <a:lnTo>
                  <a:pt x="2166" y="2122"/>
                </a:lnTo>
                <a:lnTo>
                  <a:pt x="2190" y="2124"/>
                </a:lnTo>
                <a:lnTo>
                  <a:pt x="2190" y="2124"/>
                </a:lnTo>
                <a:lnTo>
                  <a:pt x="2196" y="2126"/>
                </a:lnTo>
                <a:lnTo>
                  <a:pt x="2196" y="2130"/>
                </a:lnTo>
                <a:lnTo>
                  <a:pt x="2192" y="2130"/>
                </a:lnTo>
                <a:lnTo>
                  <a:pt x="2192" y="2134"/>
                </a:lnTo>
                <a:lnTo>
                  <a:pt x="2196" y="2134"/>
                </a:lnTo>
                <a:lnTo>
                  <a:pt x="2200" y="2136"/>
                </a:lnTo>
                <a:lnTo>
                  <a:pt x="2202" y="2138"/>
                </a:lnTo>
                <a:close/>
                <a:moveTo>
                  <a:pt x="2061" y="2168"/>
                </a:moveTo>
                <a:lnTo>
                  <a:pt x="2051" y="2170"/>
                </a:lnTo>
                <a:lnTo>
                  <a:pt x="2033" y="2166"/>
                </a:lnTo>
                <a:lnTo>
                  <a:pt x="2027" y="2164"/>
                </a:lnTo>
                <a:lnTo>
                  <a:pt x="2035" y="2162"/>
                </a:lnTo>
                <a:lnTo>
                  <a:pt x="2041" y="2158"/>
                </a:lnTo>
                <a:lnTo>
                  <a:pt x="2045" y="2154"/>
                </a:lnTo>
                <a:lnTo>
                  <a:pt x="2051" y="2150"/>
                </a:lnTo>
                <a:lnTo>
                  <a:pt x="2057" y="2150"/>
                </a:lnTo>
                <a:lnTo>
                  <a:pt x="2061" y="2152"/>
                </a:lnTo>
                <a:lnTo>
                  <a:pt x="2061" y="2160"/>
                </a:lnTo>
                <a:lnTo>
                  <a:pt x="2059" y="2162"/>
                </a:lnTo>
                <a:lnTo>
                  <a:pt x="2061" y="2168"/>
                </a:lnTo>
                <a:close/>
                <a:moveTo>
                  <a:pt x="1551" y="2214"/>
                </a:moveTo>
                <a:lnTo>
                  <a:pt x="1541" y="2216"/>
                </a:lnTo>
                <a:lnTo>
                  <a:pt x="1529" y="2214"/>
                </a:lnTo>
                <a:lnTo>
                  <a:pt x="1521" y="2208"/>
                </a:lnTo>
                <a:lnTo>
                  <a:pt x="1521" y="2206"/>
                </a:lnTo>
                <a:lnTo>
                  <a:pt x="1533" y="2202"/>
                </a:lnTo>
                <a:lnTo>
                  <a:pt x="1537" y="2200"/>
                </a:lnTo>
                <a:lnTo>
                  <a:pt x="1539" y="2192"/>
                </a:lnTo>
                <a:lnTo>
                  <a:pt x="1541" y="2190"/>
                </a:lnTo>
                <a:lnTo>
                  <a:pt x="1541" y="2192"/>
                </a:lnTo>
                <a:lnTo>
                  <a:pt x="1541" y="2194"/>
                </a:lnTo>
                <a:lnTo>
                  <a:pt x="1541" y="2194"/>
                </a:lnTo>
                <a:lnTo>
                  <a:pt x="1545" y="2200"/>
                </a:lnTo>
                <a:lnTo>
                  <a:pt x="1549" y="2204"/>
                </a:lnTo>
                <a:lnTo>
                  <a:pt x="1553" y="2206"/>
                </a:lnTo>
                <a:lnTo>
                  <a:pt x="1559" y="2206"/>
                </a:lnTo>
                <a:lnTo>
                  <a:pt x="1559" y="2210"/>
                </a:lnTo>
                <a:lnTo>
                  <a:pt x="1551" y="2214"/>
                </a:lnTo>
                <a:close/>
                <a:moveTo>
                  <a:pt x="2154" y="2267"/>
                </a:moveTo>
                <a:lnTo>
                  <a:pt x="2150" y="2271"/>
                </a:lnTo>
                <a:lnTo>
                  <a:pt x="2126" y="2283"/>
                </a:lnTo>
                <a:lnTo>
                  <a:pt x="2120" y="2289"/>
                </a:lnTo>
                <a:lnTo>
                  <a:pt x="2120" y="2283"/>
                </a:lnTo>
                <a:lnTo>
                  <a:pt x="2120" y="2279"/>
                </a:lnTo>
                <a:lnTo>
                  <a:pt x="2122" y="2277"/>
                </a:lnTo>
                <a:lnTo>
                  <a:pt x="2122" y="2273"/>
                </a:lnTo>
                <a:lnTo>
                  <a:pt x="2122" y="2269"/>
                </a:lnTo>
                <a:lnTo>
                  <a:pt x="2120" y="2271"/>
                </a:lnTo>
                <a:lnTo>
                  <a:pt x="2112" y="2271"/>
                </a:lnTo>
                <a:lnTo>
                  <a:pt x="2112" y="2265"/>
                </a:lnTo>
                <a:lnTo>
                  <a:pt x="2114" y="2261"/>
                </a:lnTo>
                <a:lnTo>
                  <a:pt x="2116" y="2259"/>
                </a:lnTo>
                <a:lnTo>
                  <a:pt x="2120" y="2255"/>
                </a:lnTo>
                <a:lnTo>
                  <a:pt x="2118" y="2255"/>
                </a:lnTo>
                <a:lnTo>
                  <a:pt x="2114" y="2253"/>
                </a:lnTo>
                <a:lnTo>
                  <a:pt x="2122" y="2251"/>
                </a:lnTo>
                <a:lnTo>
                  <a:pt x="2126" y="2243"/>
                </a:lnTo>
                <a:lnTo>
                  <a:pt x="2128" y="2235"/>
                </a:lnTo>
                <a:lnTo>
                  <a:pt x="2128" y="2227"/>
                </a:lnTo>
                <a:lnTo>
                  <a:pt x="2126" y="2216"/>
                </a:lnTo>
                <a:lnTo>
                  <a:pt x="2124" y="2212"/>
                </a:lnTo>
                <a:lnTo>
                  <a:pt x="2128" y="2212"/>
                </a:lnTo>
                <a:lnTo>
                  <a:pt x="2140" y="2214"/>
                </a:lnTo>
                <a:lnTo>
                  <a:pt x="2142" y="2218"/>
                </a:lnTo>
                <a:lnTo>
                  <a:pt x="2146" y="2225"/>
                </a:lnTo>
                <a:lnTo>
                  <a:pt x="2150" y="2231"/>
                </a:lnTo>
                <a:lnTo>
                  <a:pt x="2150" y="2237"/>
                </a:lnTo>
                <a:lnTo>
                  <a:pt x="2150" y="2241"/>
                </a:lnTo>
                <a:lnTo>
                  <a:pt x="2146" y="2247"/>
                </a:lnTo>
                <a:lnTo>
                  <a:pt x="2146" y="2251"/>
                </a:lnTo>
                <a:lnTo>
                  <a:pt x="2146" y="2251"/>
                </a:lnTo>
                <a:lnTo>
                  <a:pt x="2148" y="2253"/>
                </a:lnTo>
                <a:lnTo>
                  <a:pt x="2152" y="2255"/>
                </a:lnTo>
                <a:lnTo>
                  <a:pt x="2154" y="2259"/>
                </a:lnTo>
                <a:lnTo>
                  <a:pt x="2154" y="2265"/>
                </a:lnTo>
                <a:lnTo>
                  <a:pt x="2154" y="2267"/>
                </a:lnTo>
                <a:close/>
                <a:moveTo>
                  <a:pt x="2311" y="2210"/>
                </a:moveTo>
                <a:lnTo>
                  <a:pt x="2325" y="2231"/>
                </a:lnTo>
                <a:lnTo>
                  <a:pt x="2327" y="2229"/>
                </a:lnTo>
                <a:lnTo>
                  <a:pt x="2327" y="2220"/>
                </a:lnTo>
                <a:lnTo>
                  <a:pt x="2331" y="2218"/>
                </a:lnTo>
                <a:lnTo>
                  <a:pt x="2345" y="2221"/>
                </a:lnTo>
                <a:lnTo>
                  <a:pt x="2347" y="2221"/>
                </a:lnTo>
                <a:lnTo>
                  <a:pt x="2349" y="2223"/>
                </a:lnTo>
                <a:lnTo>
                  <a:pt x="2351" y="2227"/>
                </a:lnTo>
                <a:lnTo>
                  <a:pt x="2359" y="2229"/>
                </a:lnTo>
                <a:lnTo>
                  <a:pt x="2361" y="2233"/>
                </a:lnTo>
                <a:lnTo>
                  <a:pt x="2361" y="2237"/>
                </a:lnTo>
                <a:lnTo>
                  <a:pt x="2357" y="2241"/>
                </a:lnTo>
                <a:lnTo>
                  <a:pt x="2351" y="2245"/>
                </a:lnTo>
                <a:lnTo>
                  <a:pt x="2343" y="2243"/>
                </a:lnTo>
                <a:lnTo>
                  <a:pt x="2337" y="2247"/>
                </a:lnTo>
                <a:lnTo>
                  <a:pt x="2335" y="2257"/>
                </a:lnTo>
                <a:lnTo>
                  <a:pt x="2333" y="2257"/>
                </a:lnTo>
                <a:lnTo>
                  <a:pt x="2327" y="2255"/>
                </a:lnTo>
                <a:lnTo>
                  <a:pt x="2296" y="2261"/>
                </a:lnTo>
                <a:lnTo>
                  <a:pt x="2298" y="2257"/>
                </a:lnTo>
                <a:lnTo>
                  <a:pt x="2298" y="2255"/>
                </a:lnTo>
                <a:lnTo>
                  <a:pt x="2296" y="2253"/>
                </a:lnTo>
                <a:lnTo>
                  <a:pt x="2296" y="2251"/>
                </a:lnTo>
                <a:lnTo>
                  <a:pt x="2298" y="2247"/>
                </a:lnTo>
                <a:lnTo>
                  <a:pt x="2300" y="2247"/>
                </a:lnTo>
                <a:lnTo>
                  <a:pt x="2302" y="2247"/>
                </a:lnTo>
                <a:lnTo>
                  <a:pt x="2302" y="2245"/>
                </a:lnTo>
                <a:lnTo>
                  <a:pt x="2304" y="2233"/>
                </a:lnTo>
                <a:lnTo>
                  <a:pt x="2302" y="2229"/>
                </a:lnTo>
                <a:lnTo>
                  <a:pt x="2296" y="2229"/>
                </a:lnTo>
                <a:lnTo>
                  <a:pt x="2298" y="2221"/>
                </a:lnTo>
                <a:lnTo>
                  <a:pt x="2304" y="2218"/>
                </a:lnTo>
                <a:lnTo>
                  <a:pt x="2308" y="2216"/>
                </a:lnTo>
                <a:lnTo>
                  <a:pt x="2311" y="2210"/>
                </a:lnTo>
                <a:close/>
                <a:moveTo>
                  <a:pt x="1949" y="2257"/>
                </a:moveTo>
                <a:lnTo>
                  <a:pt x="1955" y="2265"/>
                </a:lnTo>
                <a:lnTo>
                  <a:pt x="1953" y="2275"/>
                </a:lnTo>
                <a:lnTo>
                  <a:pt x="1947" y="2273"/>
                </a:lnTo>
                <a:lnTo>
                  <a:pt x="1943" y="2279"/>
                </a:lnTo>
                <a:lnTo>
                  <a:pt x="1939" y="2289"/>
                </a:lnTo>
                <a:lnTo>
                  <a:pt x="1939" y="2297"/>
                </a:lnTo>
                <a:lnTo>
                  <a:pt x="1933" y="2303"/>
                </a:lnTo>
                <a:lnTo>
                  <a:pt x="1925" y="2311"/>
                </a:lnTo>
                <a:lnTo>
                  <a:pt x="1917" y="2315"/>
                </a:lnTo>
                <a:lnTo>
                  <a:pt x="1907" y="2319"/>
                </a:lnTo>
                <a:lnTo>
                  <a:pt x="1911" y="2299"/>
                </a:lnTo>
                <a:lnTo>
                  <a:pt x="1915" y="2291"/>
                </a:lnTo>
                <a:lnTo>
                  <a:pt x="1921" y="2287"/>
                </a:lnTo>
                <a:lnTo>
                  <a:pt x="1921" y="2283"/>
                </a:lnTo>
                <a:lnTo>
                  <a:pt x="1919" y="2281"/>
                </a:lnTo>
                <a:lnTo>
                  <a:pt x="1917" y="2281"/>
                </a:lnTo>
                <a:lnTo>
                  <a:pt x="1915" y="2279"/>
                </a:lnTo>
                <a:lnTo>
                  <a:pt x="1915" y="2275"/>
                </a:lnTo>
                <a:lnTo>
                  <a:pt x="1919" y="2271"/>
                </a:lnTo>
                <a:lnTo>
                  <a:pt x="1919" y="2265"/>
                </a:lnTo>
                <a:lnTo>
                  <a:pt x="1913" y="2263"/>
                </a:lnTo>
                <a:lnTo>
                  <a:pt x="1907" y="2265"/>
                </a:lnTo>
                <a:lnTo>
                  <a:pt x="1909" y="2251"/>
                </a:lnTo>
                <a:lnTo>
                  <a:pt x="1919" y="2241"/>
                </a:lnTo>
                <a:lnTo>
                  <a:pt x="1929" y="2233"/>
                </a:lnTo>
                <a:lnTo>
                  <a:pt x="1935" y="2225"/>
                </a:lnTo>
                <a:lnTo>
                  <a:pt x="1939" y="2225"/>
                </a:lnTo>
                <a:lnTo>
                  <a:pt x="1939" y="2233"/>
                </a:lnTo>
                <a:lnTo>
                  <a:pt x="1937" y="2237"/>
                </a:lnTo>
                <a:lnTo>
                  <a:pt x="1935" y="2245"/>
                </a:lnTo>
                <a:lnTo>
                  <a:pt x="1933" y="2247"/>
                </a:lnTo>
                <a:lnTo>
                  <a:pt x="1949" y="2257"/>
                </a:lnTo>
                <a:close/>
                <a:moveTo>
                  <a:pt x="2819" y="2267"/>
                </a:moveTo>
                <a:lnTo>
                  <a:pt x="2823" y="2269"/>
                </a:lnTo>
                <a:lnTo>
                  <a:pt x="2827" y="2273"/>
                </a:lnTo>
                <a:lnTo>
                  <a:pt x="2831" y="2275"/>
                </a:lnTo>
                <a:lnTo>
                  <a:pt x="2831" y="2277"/>
                </a:lnTo>
                <a:lnTo>
                  <a:pt x="2833" y="2279"/>
                </a:lnTo>
                <a:lnTo>
                  <a:pt x="2835" y="2285"/>
                </a:lnTo>
                <a:lnTo>
                  <a:pt x="2833" y="2287"/>
                </a:lnTo>
                <a:lnTo>
                  <a:pt x="2831" y="2285"/>
                </a:lnTo>
                <a:lnTo>
                  <a:pt x="2827" y="2283"/>
                </a:lnTo>
                <a:lnTo>
                  <a:pt x="2825" y="2281"/>
                </a:lnTo>
                <a:lnTo>
                  <a:pt x="2825" y="2281"/>
                </a:lnTo>
                <a:lnTo>
                  <a:pt x="2821" y="2281"/>
                </a:lnTo>
                <a:lnTo>
                  <a:pt x="2817" y="2285"/>
                </a:lnTo>
                <a:lnTo>
                  <a:pt x="2815" y="2289"/>
                </a:lnTo>
                <a:lnTo>
                  <a:pt x="2815" y="2291"/>
                </a:lnTo>
                <a:lnTo>
                  <a:pt x="2813" y="2293"/>
                </a:lnTo>
                <a:lnTo>
                  <a:pt x="2811" y="2293"/>
                </a:lnTo>
                <a:lnTo>
                  <a:pt x="2813" y="2295"/>
                </a:lnTo>
                <a:lnTo>
                  <a:pt x="2819" y="2301"/>
                </a:lnTo>
                <a:lnTo>
                  <a:pt x="2819" y="2319"/>
                </a:lnTo>
                <a:lnTo>
                  <a:pt x="2815" y="2321"/>
                </a:lnTo>
                <a:lnTo>
                  <a:pt x="2811" y="2319"/>
                </a:lnTo>
                <a:lnTo>
                  <a:pt x="2811" y="2315"/>
                </a:lnTo>
                <a:lnTo>
                  <a:pt x="2811" y="2313"/>
                </a:lnTo>
                <a:lnTo>
                  <a:pt x="2805" y="2311"/>
                </a:lnTo>
                <a:lnTo>
                  <a:pt x="2803" y="2307"/>
                </a:lnTo>
                <a:lnTo>
                  <a:pt x="2805" y="2293"/>
                </a:lnTo>
                <a:lnTo>
                  <a:pt x="2807" y="2289"/>
                </a:lnTo>
                <a:lnTo>
                  <a:pt x="2807" y="2287"/>
                </a:lnTo>
                <a:lnTo>
                  <a:pt x="2805" y="2281"/>
                </a:lnTo>
                <a:lnTo>
                  <a:pt x="2805" y="2275"/>
                </a:lnTo>
                <a:lnTo>
                  <a:pt x="2805" y="2269"/>
                </a:lnTo>
                <a:lnTo>
                  <a:pt x="2809" y="2269"/>
                </a:lnTo>
                <a:lnTo>
                  <a:pt x="2813" y="2269"/>
                </a:lnTo>
                <a:lnTo>
                  <a:pt x="2819" y="2267"/>
                </a:lnTo>
                <a:close/>
                <a:moveTo>
                  <a:pt x="1567" y="2299"/>
                </a:moveTo>
                <a:lnTo>
                  <a:pt x="1557" y="2299"/>
                </a:lnTo>
                <a:lnTo>
                  <a:pt x="1549" y="2297"/>
                </a:lnTo>
                <a:lnTo>
                  <a:pt x="1551" y="2309"/>
                </a:lnTo>
                <a:lnTo>
                  <a:pt x="1547" y="2313"/>
                </a:lnTo>
                <a:lnTo>
                  <a:pt x="1537" y="2315"/>
                </a:lnTo>
                <a:lnTo>
                  <a:pt x="1529" y="2315"/>
                </a:lnTo>
                <a:lnTo>
                  <a:pt x="1505" y="2323"/>
                </a:lnTo>
                <a:lnTo>
                  <a:pt x="1495" y="2323"/>
                </a:lnTo>
                <a:lnTo>
                  <a:pt x="1495" y="2319"/>
                </a:lnTo>
                <a:lnTo>
                  <a:pt x="1533" y="2295"/>
                </a:lnTo>
                <a:lnTo>
                  <a:pt x="1543" y="2291"/>
                </a:lnTo>
                <a:lnTo>
                  <a:pt x="1561" y="2291"/>
                </a:lnTo>
                <a:lnTo>
                  <a:pt x="1569" y="2287"/>
                </a:lnTo>
                <a:lnTo>
                  <a:pt x="1585" y="2287"/>
                </a:lnTo>
                <a:lnTo>
                  <a:pt x="1577" y="2293"/>
                </a:lnTo>
                <a:lnTo>
                  <a:pt x="1567" y="2299"/>
                </a:lnTo>
                <a:close/>
                <a:moveTo>
                  <a:pt x="1408" y="2353"/>
                </a:moveTo>
                <a:lnTo>
                  <a:pt x="1404" y="2355"/>
                </a:lnTo>
                <a:lnTo>
                  <a:pt x="1394" y="2353"/>
                </a:lnTo>
                <a:lnTo>
                  <a:pt x="1390" y="2347"/>
                </a:lnTo>
                <a:lnTo>
                  <a:pt x="1386" y="2341"/>
                </a:lnTo>
                <a:lnTo>
                  <a:pt x="1380" y="2337"/>
                </a:lnTo>
                <a:lnTo>
                  <a:pt x="1382" y="2333"/>
                </a:lnTo>
                <a:lnTo>
                  <a:pt x="1386" y="2331"/>
                </a:lnTo>
                <a:lnTo>
                  <a:pt x="1390" y="2329"/>
                </a:lnTo>
                <a:lnTo>
                  <a:pt x="1394" y="2329"/>
                </a:lnTo>
                <a:lnTo>
                  <a:pt x="1396" y="2331"/>
                </a:lnTo>
                <a:lnTo>
                  <a:pt x="1404" y="2335"/>
                </a:lnTo>
                <a:lnTo>
                  <a:pt x="1406" y="2339"/>
                </a:lnTo>
                <a:lnTo>
                  <a:pt x="1408" y="2341"/>
                </a:lnTo>
                <a:lnTo>
                  <a:pt x="1408" y="2347"/>
                </a:lnTo>
                <a:lnTo>
                  <a:pt x="1408" y="2353"/>
                </a:lnTo>
                <a:close/>
                <a:moveTo>
                  <a:pt x="1957" y="2371"/>
                </a:moveTo>
                <a:lnTo>
                  <a:pt x="1963" y="2375"/>
                </a:lnTo>
                <a:lnTo>
                  <a:pt x="1965" y="2375"/>
                </a:lnTo>
                <a:lnTo>
                  <a:pt x="1967" y="2373"/>
                </a:lnTo>
                <a:lnTo>
                  <a:pt x="1969" y="2371"/>
                </a:lnTo>
                <a:lnTo>
                  <a:pt x="1971" y="2373"/>
                </a:lnTo>
                <a:lnTo>
                  <a:pt x="1973" y="2375"/>
                </a:lnTo>
                <a:lnTo>
                  <a:pt x="1977" y="2383"/>
                </a:lnTo>
                <a:lnTo>
                  <a:pt x="1977" y="2391"/>
                </a:lnTo>
                <a:lnTo>
                  <a:pt x="1977" y="2401"/>
                </a:lnTo>
                <a:lnTo>
                  <a:pt x="1977" y="2411"/>
                </a:lnTo>
                <a:lnTo>
                  <a:pt x="1973" y="2403"/>
                </a:lnTo>
                <a:lnTo>
                  <a:pt x="1971" y="2403"/>
                </a:lnTo>
                <a:lnTo>
                  <a:pt x="1971" y="2411"/>
                </a:lnTo>
                <a:lnTo>
                  <a:pt x="1969" y="2415"/>
                </a:lnTo>
                <a:lnTo>
                  <a:pt x="1967" y="2419"/>
                </a:lnTo>
                <a:lnTo>
                  <a:pt x="1963" y="2421"/>
                </a:lnTo>
                <a:lnTo>
                  <a:pt x="1961" y="2421"/>
                </a:lnTo>
                <a:lnTo>
                  <a:pt x="1961" y="2419"/>
                </a:lnTo>
                <a:lnTo>
                  <a:pt x="1961" y="2419"/>
                </a:lnTo>
                <a:lnTo>
                  <a:pt x="1959" y="2417"/>
                </a:lnTo>
                <a:lnTo>
                  <a:pt x="1959" y="2415"/>
                </a:lnTo>
                <a:lnTo>
                  <a:pt x="1961" y="2415"/>
                </a:lnTo>
                <a:lnTo>
                  <a:pt x="1961" y="2415"/>
                </a:lnTo>
                <a:lnTo>
                  <a:pt x="1963" y="2415"/>
                </a:lnTo>
                <a:lnTo>
                  <a:pt x="1959" y="2413"/>
                </a:lnTo>
                <a:lnTo>
                  <a:pt x="1955" y="2411"/>
                </a:lnTo>
                <a:lnTo>
                  <a:pt x="1951" y="2413"/>
                </a:lnTo>
                <a:lnTo>
                  <a:pt x="1949" y="2415"/>
                </a:lnTo>
                <a:lnTo>
                  <a:pt x="1947" y="2409"/>
                </a:lnTo>
                <a:lnTo>
                  <a:pt x="1947" y="2407"/>
                </a:lnTo>
                <a:lnTo>
                  <a:pt x="1945" y="2409"/>
                </a:lnTo>
                <a:lnTo>
                  <a:pt x="1943" y="2411"/>
                </a:lnTo>
                <a:lnTo>
                  <a:pt x="1939" y="2409"/>
                </a:lnTo>
                <a:lnTo>
                  <a:pt x="1935" y="2409"/>
                </a:lnTo>
                <a:lnTo>
                  <a:pt x="1933" y="2411"/>
                </a:lnTo>
                <a:lnTo>
                  <a:pt x="1931" y="2415"/>
                </a:lnTo>
                <a:lnTo>
                  <a:pt x="1929" y="2409"/>
                </a:lnTo>
                <a:lnTo>
                  <a:pt x="1931" y="2407"/>
                </a:lnTo>
                <a:lnTo>
                  <a:pt x="1935" y="2405"/>
                </a:lnTo>
                <a:lnTo>
                  <a:pt x="1931" y="2401"/>
                </a:lnTo>
                <a:lnTo>
                  <a:pt x="1931" y="2399"/>
                </a:lnTo>
                <a:lnTo>
                  <a:pt x="1933" y="2397"/>
                </a:lnTo>
                <a:lnTo>
                  <a:pt x="1937" y="2393"/>
                </a:lnTo>
                <a:lnTo>
                  <a:pt x="1935" y="2389"/>
                </a:lnTo>
                <a:lnTo>
                  <a:pt x="1935" y="2387"/>
                </a:lnTo>
                <a:lnTo>
                  <a:pt x="1939" y="2387"/>
                </a:lnTo>
                <a:lnTo>
                  <a:pt x="1937" y="2383"/>
                </a:lnTo>
                <a:lnTo>
                  <a:pt x="1949" y="2373"/>
                </a:lnTo>
                <a:lnTo>
                  <a:pt x="1957" y="2371"/>
                </a:lnTo>
                <a:close/>
                <a:moveTo>
                  <a:pt x="2419" y="2421"/>
                </a:moveTo>
                <a:lnTo>
                  <a:pt x="2417" y="2431"/>
                </a:lnTo>
                <a:lnTo>
                  <a:pt x="2415" y="2452"/>
                </a:lnTo>
                <a:lnTo>
                  <a:pt x="2413" y="2462"/>
                </a:lnTo>
                <a:lnTo>
                  <a:pt x="2403" y="2488"/>
                </a:lnTo>
                <a:lnTo>
                  <a:pt x="2401" y="2490"/>
                </a:lnTo>
                <a:lnTo>
                  <a:pt x="2397" y="2492"/>
                </a:lnTo>
                <a:lnTo>
                  <a:pt x="2391" y="2494"/>
                </a:lnTo>
                <a:lnTo>
                  <a:pt x="2377" y="2508"/>
                </a:lnTo>
                <a:lnTo>
                  <a:pt x="2373" y="2510"/>
                </a:lnTo>
                <a:lnTo>
                  <a:pt x="2365" y="2512"/>
                </a:lnTo>
                <a:lnTo>
                  <a:pt x="2359" y="2516"/>
                </a:lnTo>
                <a:lnTo>
                  <a:pt x="2359" y="2512"/>
                </a:lnTo>
                <a:lnTo>
                  <a:pt x="2357" y="2512"/>
                </a:lnTo>
                <a:lnTo>
                  <a:pt x="2353" y="2508"/>
                </a:lnTo>
                <a:lnTo>
                  <a:pt x="2353" y="2504"/>
                </a:lnTo>
                <a:lnTo>
                  <a:pt x="2349" y="2494"/>
                </a:lnTo>
                <a:lnTo>
                  <a:pt x="2347" y="2490"/>
                </a:lnTo>
                <a:lnTo>
                  <a:pt x="2345" y="2488"/>
                </a:lnTo>
                <a:lnTo>
                  <a:pt x="2333" y="2480"/>
                </a:lnTo>
                <a:lnTo>
                  <a:pt x="2335" y="2478"/>
                </a:lnTo>
                <a:lnTo>
                  <a:pt x="2335" y="2474"/>
                </a:lnTo>
                <a:lnTo>
                  <a:pt x="2335" y="2472"/>
                </a:lnTo>
                <a:lnTo>
                  <a:pt x="2331" y="2468"/>
                </a:lnTo>
                <a:lnTo>
                  <a:pt x="2329" y="2464"/>
                </a:lnTo>
                <a:lnTo>
                  <a:pt x="2329" y="2460"/>
                </a:lnTo>
                <a:lnTo>
                  <a:pt x="2329" y="2456"/>
                </a:lnTo>
                <a:lnTo>
                  <a:pt x="2331" y="2456"/>
                </a:lnTo>
                <a:lnTo>
                  <a:pt x="2323" y="2442"/>
                </a:lnTo>
                <a:lnTo>
                  <a:pt x="2319" y="2436"/>
                </a:lnTo>
                <a:lnTo>
                  <a:pt x="2313" y="2434"/>
                </a:lnTo>
                <a:lnTo>
                  <a:pt x="2313" y="2431"/>
                </a:lnTo>
                <a:lnTo>
                  <a:pt x="2315" y="2429"/>
                </a:lnTo>
                <a:lnTo>
                  <a:pt x="2317" y="2429"/>
                </a:lnTo>
                <a:lnTo>
                  <a:pt x="2319" y="2429"/>
                </a:lnTo>
                <a:lnTo>
                  <a:pt x="2321" y="2431"/>
                </a:lnTo>
                <a:lnTo>
                  <a:pt x="2325" y="2427"/>
                </a:lnTo>
                <a:lnTo>
                  <a:pt x="2341" y="2409"/>
                </a:lnTo>
                <a:lnTo>
                  <a:pt x="2367" y="2389"/>
                </a:lnTo>
                <a:lnTo>
                  <a:pt x="2369" y="2387"/>
                </a:lnTo>
                <a:lnTo>
                  <a:pt x="2375" y="2375"/>
                </a:lnTo>
                <a:lnTo>
                  <a:pt x="2379" y="2373"/>
                </a:lnTo>
                <a:lnTo>
                  <a:pt x="2387" y="2373"/>
                </a:lnTo>
                <a:lnTo>
                  <a:pt x="2389" y="2371"/>
                </a:lnTo>
                <a:lnTo>
                  <a:pt x="2393" y="2369"/>
                </a:lnTo>
                <a:lnTo>
                  <a:pt x="2399" y="2371"/>
                </a:lnTo>
                <a:lnTo>
                  <a:pt x="2409" y="2379"/>
                </a:lnTo>
                <a:lnTo>
                  <a:pt x="2415" y="2389"/>
                </a:lnTo>
                <a:lnTo>
                  <a:pt x="2417" y="2399"/>
                </a:lnTo>
                <a:lnTo>
                  <a:pt x="2419" y="2421"/>
                </a:lnTo>
                <a:close/>
                <a:moveTo>
                  <a:pt x="2925" y="2357"/>
                </a:moveTo>
                <a:lnTo>
                  <a:pt x="2927" y="2359"/>
                </a:lnTo>
                <a:lnTo>
                  <a:pt x="2929" y="2357"/>
                </a:lnTo>
                <a:lnTo>
                  <a:pt x="2931" y="2359"/>
                </a:lnTo>
                <a:lnTo>
                  <a:pt x="2933" y="2359"/>
                </a:lnTo>
                <a:lnTo>
                  <a:pt x="2935" y="2361"/>
                </a:lnTo>
                <a:lnTo>
                  <a:pt x="2939" y="2361"/>
                </a:lnTo>
                <a:lnTo>
                  <a:pt x="2941" y="2365"/>
                </a:lnTo>
                <a:lnTo>
                  <a:pt x="2937" y="2369"/>
                </a:lnTo>
                <a:lnTo>
                  <a:pt x="2937" y="2375"/>
                </a:lnTo>
                <a:lnTo>
                  <a:pt x="2941" y="2375"/>
                </a:lnTo>
                <a:lnTo>
                  <a:pt x="2945" y="2379"/>
                </a:lnTo>
                <a:lnTo>
                  <a:pt x="2947" y="2385"/>
                </a:lnTo>
                <a:lnTo>
                  <a:pt x="2949" y="2389"/>
                </a:lnTo>
                <a:lnTo>
                  <a:pt x="2951" y="2391"/>
                </a:lnTo>
                <a:lnTo>
                  <a:pt x="2955" y="2397"/>
                </a:lnTo>
                <a:lnTo>
                  <a:pt x="2955" y="2403"/>
                </a:lnTo>
                <a:lnTo>
                  <a:pt x="2953" y="2405"/>
                </a:lnTo>
                <a:lnTo>
                  <a:pt x="2951" y="2405"/>
                </a:lnTo>
                <a:lnTo>
                  <a:pt x="2951" y="2407"/>
                </a:lnTo>
                <a:lnTo>
                  <a:pt x="2949" y="2407"/>
                </a:lnTo>
                <a:lnTo>
                  <a:pt x="2945" y="2407"/>
                </a:lnTo>
                <a:lnTo>
                  <a:pt x="2941" y="2407"/>
                </a:lnTo>
                <a:lnTo>
                  <a:pt x="2935" y="2405"/>
                </a:lnTo>
                <a:lnTo>
                  <a:pt x="2935" y="2401"/>
                </a:lnTo>
                <a:lnTo>
                  <a:pt x="2939" y="2397"/>
                </a:lnTo>
                <a:lnTo>
                  <a:pt x="2941" y="2393"/>
                </a:lnTo>
                <a:lnTo>
                  <a:pt x="2937" y="2393"/>
                </a:lnTo>
                <a:lnTo>
                  <a:pt x="2931" y="2397"/>
                </a:lnTo>
                <a:lnTo>
                  <a:pt x="2927" y="2397"/>
                </a:lnTo>
                <a:lnTo>
                  <a:pt x="2923" y="2391"/>
                </a:lnTo>
                <a:lnTo>
                  <a:pt x="2925" y="2387"/>
                </a:lnTo>
                <a:lnTo>
                  <a:pt x="2925" y="2383"/>
                </a:lnTo>
                <a:lnTo>
                  <a:pt x="2921" y="2381"/>
                </a:lnTo>
                <a:lnTo>
                  <a:pt x="2917" y="2379"/>
                </a:lnTo>
                <a:lnTo>
                  <a:pt x="2913" y="2375"/>
                </a:lnTo>
                <a:lnTo>
                  <a:pt x="2909" y="2371"/>
                </a:lnTo>
                <a:lnTo>
                  <a:pt x="2907" y="2365"/>
                </a:lnTo>
                <a:lnTo>
                  <a:pt x="2911" y="2359"/>
                </a:lnTo>
                <a:lnTo>
                  <a:pt x="2917" y="2359"/>
                </a:lnTo>
                <a:lnTo>
                  <a:pt x="2919" y="2359"/>
                </a:lnTo>
                <a:lnTo>
                  <a:pt x="2917" y="2355"/>
                </a:lnTo>
                <a:lnTo>
                  <a:pt x="2921" y="2355"/>
                </a:lnTo>
                <a:lnTo>
                  <a:pt x="2925" y="2357"/>
                </a:lnTo>
                <a:close/>
                <a:moveTo>
                  <a:pt x="2288" y="2411"/>
                </a:moveTo>
                <a:lnTo>
                  <a:pt x="2280" y="2429"/>
                </a:lnTo>
                <a:lnTo>
                  <a:pt x="2282" y="2434"/>
                </a:lnTo>
                <a:lnTo>
                  <a:pt x="2288" y="2438"/>
                </a:lnTo>
                <a:lnTo>
                  <a:pt x="2288" y="2442"/>
                </a:lnTo>
                <a:lnTo>
                  <a:pt x="2282" y="2442"/>
                </a:lnTo>
                <a:lnTo>
                  <a:pt x="2282" y="2446"/>
                </a:lnTo>
                <a:lnTo>
                  <a:pt x="2288" y="2446"/>
                </a:lnTo>
                <a:lnTo>
                  <a:pt x="2288" y="2448"/>
                </a:lnTo>
                <a:lnTo>
                  <a:pt x="2284" y="2450"/>
                </a:lnTo>
                <a:lnTo>
                  <a:pt x="2282" y="2454"/>
                </a:lnTo>
                <a:lnTo>
                  <a:pt x="2280" y="2458"/>
                </a:lnTo>
                <a:lnTo>
                  <a:pt x="2276" y="2464"/>
                </a:lnTo>
                <a:lnTo>
                  <a:pt x="2274" y="2466"/>
                </a:lnTo>
                <a:lnTo>
                  <a:pt x="2268" y="2472"/>
                </a:lnTo>
                <a:lnTo>
                  <a:pt x="2258" y="2480"/>
                </a:lnTo>
                <a:lnTo>
                  <a:pt x="2250" y="2482"/>
                </a:lnTo>
                <a:lnTo>
                  <a:pt x="2236" y="2482"/>
                </a:lnTo>
                <a:lnTo>
                  <a:pt x="2232" y="2480"/>
                </a:lnTo>
                <a:lnTo>
                  <a:pt x="2222" y="2472"/>
                </a:lnTo>
                <a:lnTo>
                  <a:pt x="2218" y="2472"/>
                </a:lnTo>
                <a:lnTo>
                  <a:pt x="2214" y="2468"/>
                </a:lnTo>
                <a:lnTo>
                  <a:pt x="2214" y="2462"/>
                </a:lnTo>
                <a:lnTo>
                  <a:pt x="2218" y="2442"/>
                </a:lnTo>
                <a:lnTo>
                  <a:pt x="2224" y="2436"/>
                </a:lnTo>
                <a:lnTo>
                  <a:pt x="2236" y="2429"/>
                </a:lnTo>
                <a:lnTo>
                  <a:pt x="2234" y="2427"/>
                </a:lnTo>
                <a:lnTo>
                  <a:pt x="2230" y="2427"/>
                </a:lnTo>
                <a:lnTo>
                  <a:pt x="2228" y="2427"/>
                </a:lnTo>
                <a:lnTo>
                  <a:pt x="2234" y="2419"/>
                </a:lnTo>
                <a:lnTo>
                  <a:pt x="2246" y="2409"/>
                </a:lnTo>
                <a:lnTo>
                  <a:pt x="2258" y="2401"/>
                </a:lnTo>
                <a:lnTo>
                  <a:pt x="2270" y="2397"/>
                </a:lnTo>
                <a:lnTo>
                  <a:pt x="2264" y="2405"/>
                </a:lnTo>
                <a:lnTo>
                  <a:pt x="2268" y="2409"/>
                </a:lnTo>
                <a:lnTo>
                  <a:pt x="2280" y="2411"/>
                </a:lnTo>
                <a:lnTo>
                  <a:pt x="2284" y="2403"/>
                </a:lnTo>
                <a:lnTo>
                  <a:pt x="2284" y="2401"/>
                </a:lnTo>
                <a:lnTo>
                  <a:pt x="2282" y="2397"/>
                </a:lnTo>
                <a:lnTo>
                  <a:pt x="2288" y="2395"/>
                </a:lnTo>
                <a:lnTo>
                  <a:pt x="2294" y="2395"/>
                </a:lnTo>
                <a:lnTo>
                  <a:pt x="2292" y="2399"/>
                </a:lnTo>
                <a:lnTo>
                  <a:pt x="2292" y="2405"/>
                </a:lnTo>
                <a:lnTo>
                  <a:pt x="2290" y="2407"/>
                </a:lnTo>
                <a:lnTo>
                  <a:pt x="2288" y="2411"/>
                </a:lnTo>
                <a:close/>
                <a:moveTo>
                  <a:pt x="2515" y="2407"/>
                </a:moveTo>
                <a:lnTo>
                  <a:pt x="2519" y="2411"/>
                </a:lnTo>
                <a:lnTo>
                  <a:pt x="2521" y="2413"/>
                </a:lnTo>
                <a:lnTo>
                  <a:pt x="2519" y="2417"/>
                </a:lnTo>
                <a:lnTo>
                  <a:pt x="2517" y="2419"/>
                </a:lnTo>
                <a:lnTo>
                  <a:pt x="2513" y="2421"/>
                </a:lnTo>
                <a:lnTo>
                  <a:pt x="2507" y="2417"/>
                </a:lnTo>
                <a:lnTo>
                  <a:pt x="2507" y="2419"/>
                </a:lnTo>
                <a:lnTo>
                  <a:pt x="2507" y="2419"/>
                </a:lnTo>
                <a:lnTo>
                  <a:pt x="2505" y="2419"/>
                </a:lnTo>
                <a:lnTo>
                  <a:pt x="2505" y="2421"/>
                </a:lnTo>
                <a:lnTo>
                  <a:pt x="2495" y="2407"/>
                </a:lnTo>
                <a:lnTo>
                  <a:pt x="2503" y="2407"/>
                </a:lnTo>
                <a:lnTo>
                  <a:pt x="2507" y="2405"/>
                </a:lnTo>
                <a:lnTo>
                  <a:pt x="2519" y="2399"/>
                </a:lnTo>
                <a:lnTo>
                  <a:pt x="2517" y="2403"/>
                </a:lnTo>
                <a:lnTo>
                  <a:pt x="2515" y="2407"/>
                </a:lnTo>
                <a:close/>
                <a:moveTo>
                  <a:pt x="2992" y="2434"/>
                </a:moveTo>
                <a:lnTo>
                  <a:pt x="2996" y="2440"/>
                </a:lnTo>
                <a:lnTo>
                  <a:pt x="3002" y="2444"/>
                </a:lnTo>
                <a:lnTo>
                  <a:pt x="3006" y="2448"/>
                </a:lnTo>
                <a:lnTo>
                  <a:pt x="3006" y="2456"/>
                </a:lnTo>
                <a:lnTo>
                  <a:pt x="3010" y="2450"/>
                </a:lnTo>
                <a:lnTo>
                  <a:pt x="3014" y="2448"/>
                </a:lnTo>
                <a:lnTo>
                  <a:pt x="3018" y="2448"/>
                </a:lnTo>
                <a:lnTo>
                  <a:pt x="3020" y="2450"/>
                </a:lnTo>
                <a:lnTo>
                  <a:pt x="3022" y="2456"/>
                </a:lnTo>
                <a:lnTo>
                  <a:pt x="3020" y="2466"/>
                </a:lnTo>
                <a:lnTo>
                  <a:pt x="3022" y="2472"/>
                </a:lnTo>
                <a:lnTo>
                  <a:pt x="3020" y="2476"/>
                </a:lnTo>
                <a:lnTo>
                  <a:pt x="3018" y="2478"/>
                </a:lnTo>
                <a:lnTo>
                  <a:pt x="3018" y="2480"/>
                </a:lnTo>
                <a:lnTo>
                  <a:pt x="3022" y="2480"/>
                </a:lnTo>
                <a:lnTo>
                  <a:pt x="3022" y="2476"/>
                </a:lnTo>
                <a:lnTo>
                  <a:pt x="3024" y="2476"/>
                </a:lnTo>
                <a:lnTo>
                  <a:pt x="3022" y="2484"/>
                </a:lnTo>
                <a:lnTo>
                  <a:pt x="3014" y="2484"/>
                </a:lnTo>
                <a:lnTo>
                  <a:pt x="3002" y="2480"/>
                </a:lnTo>
                <a:lnTo>
                  <a:pt x="3000" y="2484"/>
                </a:lnTo>
                <a:lnTo>
                  <a:pt x="3000" y="2488"/>
                </a:lnTo>
                <a:lnTo>
                  <a:pt x="2998" y="2492"/>
                </a:lnTo>
                <a:lnTo>
                  <a:pt x="2996" y="2494"/>
                </a:lnTo>
                <a:lnTo>
                  <a:pt x="2990" y="2494"/>
                </a:lnTo>
                <a:lnTo>
                  <a:pt x="2988" y="2492"/>
                </a:lnTo>
                <a:lnTo>
                  <a:pt x="2984" y="2492"/>
                </a:lnTo>
                <a:lnTo>
                  <a:pt x="2982" y="2494"/>
                </a:lnTo>
                <a:lnTo>
                  <a:pt x="2978" y="2490"/>
                </a:lnTo>
                <a:lnTo>
                  <a:pt x="2977" y="2486"/>
                </a:lnTo>
                <a:lnTo>
                  <a:pt x="2973" y="2484"/>
                </a:lnTo>
                <a:lnTo>
                  <a:pt x="2969" y="2484"/>
                </a:lnTo>
                <a:lnTo>
                  <a:pt x="2973" y="2478"/>
                </a:lnTo>
                <a:lnTo>
                  <a:pt x="2973" y="2476"/>
                </a:lnTo>
                <a:lnTo>
                  <a:pt x="2977" y="2474"/>
                </a:lnTo>
                <a:lnTo>
                  <a:pt x="2973" y="2466"/>
                </a:lnTo>
                <a:lnTo>
                  <a:pt x="2975" y="2460"/>
                </a:lnTo>
                <a:lnTo>
                  <a:pt x="2978" y="2454"/>
                </a:lnTo>
                <a:lnTo>
                  <a:pt x="2980" y="2448"/>
                </a:lnTo>
                <a:lnTo>
                  <a:pt x="2982" y="2448"/>
                </a:lnTo>
                <a:lnTo>
                  <a:pt x="2982" y="2446"/>
                </a:lnTo>
                <a:lnTo>
                  <a:pt x="2984" y="2442"/>
                </a:lnTo>
                <a:lnTo>
                  <a:pt x="2984" y="2438"/>
                </a:lnTo>
                <a:lnTo>
                  <a:pt x="2980" y="2436"/>
                </a:lnTo>
                <a:lnTo>
                  <a:pt x="2977" y="2436"/>
                </a:lnTo>
                <a:lnTo>
                  <a:pt x="2975" y="2438"/>
                </a:lnTo>
                <a:lnTo>
                  <a:pt x="2973" y="2438"/>
                </a:lnTo>
                <a:lnTo>
                  <a:pt x="2969" y="2436"/>
                </a:lnTo>
                <a:lnTo>
                  <a:pt x="2967" y="2433"/>
                </a:lnTo>
                <a:lnTo>
                  <a:pt x="2963" y="2425"/>
                </a:lnTo>
                <a:lnTo>
                  <a:pt x="2959" y="2423"/>
                </a:lnTo>
                <a:lnTo>
                  <a:pt x="2957" y="2421"/>
                </a:lnTo>
                <a:lnTo>
                  <a:pt x="2955" y="2419"/>
                </a:lnTo>
                <a:lnTo>
                  <a:pt x="2957" y="2411"/>
                </a:lnTo>
                <a:lnTo>
                  <a:pt x="2963" y="2417"/>
                </a:lnTo>
                <a:lnTo>
                  <a:pt x="2998" y="2431"/>
                </a:lnTo>
                <a:lnTo>
                  <a:pt x="2998" y="2434"/>
                </a:lnTo>
                <a:lnTo>
                  <a:pt x="2992" y="2434"/>
                </a:lnTo>
                <a:close/>
                <a:moveTo>
                  <a:pt x="2029" y="2452"/>
                </a:moveTo>
                <a:lnTo>
                  <a:pt x="2039" y="2460"/>
                </a:lnTo>
                <a:lnTo>
                  <a:pt x="2043" y="2462"/>
                </a:lnTo>
                <a:lnTo>
                  <a:pt x="2045" y="2460"/>
                </a:lnTo>
                <a:lnTo>
                  <a:pt x="2049" y="2460"/>
                </a:lnTo>
                <a:lnTo>
                  <a:pt x="2053" y="2466"/>
                </a:lnTo>
                <a:lnTo>
                  <a:pt x="2069" y="2484"/>
                </a:lnTo>
                <a:lnTo>
                  <a:pt x="2075" y="2500"/>
                </a:lnTo>
                <a:lnTo>
                  <a:pt x="2075" y="2504"/>
                </a:lnTo>
                <a:lnTo>
                  <a:pt x="2073" y="2506"/>
                </a:lnTo>
                <a:lnTo>
                  <a:pt x="2069" y="2508"/>
                </a:lnTo>
                <a:lnTo>
                  <a:pt x="2067" y="2510"/>
                </a:lnTo>
                <a:lnTo>
                  <a:pt x="2053" y="2528"/>
                </a:lnTo>
                <a:lnTo>
                  <a:pt x="2045" y="2518"/>
                </a:lnTo>
                <a:lnTo>
                  <a:pt x="2039" y="2502"/>
                </a:lnTo>
                <a:lnTo>
                  <a:pt x="2035" y="2488"/>
                </a:lnTo>
                <a:lnTo>
                  <a:pt x="2037" y="2480"/>
                </a:lnTo>
                <a:lnTo>
                  <a:pt x="2037" y="2478"/>
                </a:lnTo>
                <a:lnTo>
                  <a:pt x="2033" y="2474"/>
                </a:lnTo>
                <a:lnTo>
                  <a:pt x="2027" y="2466"/>
                </a:lnTo>
                <a:lnTo>
                  <a:pt x="2023" y="2464"/>
                </a:lnTo>
                <a:lnTo>
                  <a:pt x="2023" y="2460"/>
                </a:lnTo>
                <a:lnTo>
                  <a:pt x="2023" y="2458"/>
                </a:lnTo>
                <a:lnTo>
                  <a:pt x="2025" y="2456"/>
                </a:lnTo>
                <a:lnTo>
                  <a:pt x="2025" y="2456"/>
                </a:lnTo>
                <a:lnTo>
                  <a:pt x="2023" y="2456"/>
                </a:lnTo>
                <a:lnTo>
                  <a:pt x="2023" y="2454"/>
                </a:lnTo>
                <a:lnTo>
                  <a:pt x="2023" y="2452"/>
                </a:lnTo>
                <a:lnTo>
                  <a:pt x="2029" y="2452"/>
                </a:lnTo>
                <a:close/>
                <a:moveTo>
                  <a:pt x="2202" y="2494"/>
                </a:moveTo>
                <a:lnTo>
                  <a:pt x="2206" y="2500"/>
                </a:lnTo>
                <a:lnTo>
                  <a:pt x="2200" y="2498"/>
                </a:lnTo>
                <a:lnTo>
                  <a:pt x="2192" y="2492"/>
                </a:lnTo>
                <a:lnTo>
                  <a:pt x="2184" y="2482"/>
                </a:lnTo>
                <a:lnTo>
                  <a:pt x="2182" y="2472"/>
                </a:lnTo>
                <a:lnTo>
                  <a:pt x="2186" y="2464"/>
                </a:lnTo>
                <a:lnTo>
                  <a:pt x="2194" y="2458"/>
                </a:lnTo>
                <a:lnTo>
                  <a:pt x="2202" y="2454"/>
                </a:lnTo>
                <a:lnTo>
                  <a:pt x="2208" y="2454"/>
                </a:lnTo>
                <a:lnTo>
                  <a:pt x="2200" y="2482"/>
                </a:lnTo>
                <a:lnTo>
                  <a:pt x="2198" y="2490"/>
                </a:lnTo>
                <a:lnTo>
                  <a:pt x="2200" y="2492"/>
                </a:lnTo>
                <a:lnTo>
                  <a:pt x="2202" y="2494"/>
                </a:lnTo>
                <a:close/>
                <a:moveTo>
                  <a:pt x="2620" y="2520"/>
                </a:moveTo>
                <a:lnTo>
                  <a:pt x="2620" y="2522"/>
                </a:lnTo>
                <a:lnTo>
                  <a:pt x="2620" y="2524"/>
                </a:lnTo>
                <a:lnTo>
                  <a:pt x="2618" y="2524"/>
                </a:lnTo>
                <a:lnTo>
                  <a:pt x="2618" y="2524"/>
                </a:lnTo>
                <a:lnTo>
                  <a:pt x="2610" y="2522"/>
                </a:lnTo>
                <a:lnTo>
                  <a:pt x="2602" y="2522"/>
                </a:lnTo>
                <a:lnTo>
                  <a:pt x="2596" y="2526"/>
                </a:lnTo>
                <a:lnTo>
                  <a:pt x="2592" y="2524"/>
                </a:lnTo>
                <a:lnTo>
                  <a:pt x="2586" y="2532"/>
                </a:lnTo>
                <a:lnTo>
                  <a:pt x="2568" y="2544"/>
                </a:lnTo>
                <a:lnTo>
                  <a:pt x="2562" y="2546"/>
                </a:lnTo>
                <a:lnTo>
                  <a:pt x="2556" y="2552"/>
                </a:lnTo>
                <a:lnTo>
                  <a:pt x="2546" y="2572"/>
                </a:lnTo>
                <a:lnTo>
                  <a:pt x="2540" y="2576"/>
                </a:lnTo>
                <a:lnTo>
                  <a:pt x="2507" y="2588"/>
                </a:lnTo>
                <a:lnTo>
                  <a:pt x="2489" y="2590"/>
                </a:lnTo>
                <a:lnTo>
                  <a:pt x="2483" y="2578"/>
                </a:lnTo>
                <a:lnTo>
                  <a:pt x="2489" y="2580"/>
                </a:lnTo>
                <a:lnTo>
                  <a:pt x="2491" y="2576"/>
                </a:lnTo>
                <a:lnTo>
                  <a:pt x="2497" y="2570"/>
                </a:lnTo>
                <a:lnTo>
                  <a:pt x="2503" y="2570"/>
                </a:lnTo>
                <a:lnTo>
                  <a:pt x="2507" y="2574"/>
                </a:lnTo>
                <a:lnTo>
                  <a:pt x="2511" y="2574"/>
                </a:lnTo>
                <a:lnTo>
                  <a:pt x="2513" y="2570"/>
                </a:lnTo>
                <a:lnTo>
                  <a:pt x="2517" y="2570"/>
                </a:lnTo>
                <a:lnTo>
                  <a:pt x="2527" y="2570"/>
                </a:lnTo>
                <a:lnTo>
                  <a:pt x="2529" y="2568"/>
                </a:lnTo>
                <a:lnTo>
                  <a:pt x="2533" y="2554"/>
                </a:lnTo>
                <a:lnTo>
                  <a:pt x="2529" y="2558"/>
                </a:lnTo>
                <a:lnTo>
                  <a:pt x="2527" y="2554"/>
                </a:lnTo>
                <a:lnTo>
                  <a:pt x="2525" y="2550"/>
                </a:lnTo>
                <a:lnTo>
                  <a:pt x="2525" y="2548"/>
                </a:lnTo>
                <a:lnTo>
                  <a:pt x="2531" y="2548"/>
                </a:lnTo>
                <a:lnTo>
                  <a:pt x="2578" y="2522"/>
                </a:lnTo>
                <a:lnTo>
                  <a:pt x="2578" y="2518"/>
                </a:lnTo>
                <a:lnTo>
                  <a:pt x="2574" y="2516"/>
                </a:lnTo>
                <a:lnTo>
                  <a:pt x="2574" y="2516"/>
                </a:lnTo>
                <a:lnTo>
                  <a:pt x="2572" y="2516"/>
                </a:lnTo>
                <a:lnTo>
                  <a:pt x="2568" y="2514"/>
                </a:lnTo>
                <a:lnTo>
                  <a:pt x="2568" y="2510"/>
                </a:lnTo>
                <a:lnTo>
                  <a:pt x="2580" y="2508"/>
                </a:lnTo>
                <a:lnTo>
                  <a:pt x="2584" y="2504"/>
                </a:lnTo>
                <a:lnTo>
                  <a:pt x="2588" y="2500"/>
                </a:lnTo>
                <a:lnTo>
                  <a:pt x="2592" y="2500"/>
                </a:lnTo>
                <a:lnTo>
                  <a:pt x="2596" y="2506"/>
                </a:lnTo>
                <a:lnTo>
                  <a:pt x="2604" y="2512"/>
                </a:lnTo>
                <a:lnTo>
                  <a:pt x="2612" y="2518"/>
                </a:lnTo>
                <a:lnTo>
                  <a:pt x="2620" y="2520"/>
                </a:lnTo>
                <a:close/>
                <a:moveTo>
                  <a:pt x="1533" y="2528"/>
                </a:moveTo>
                <a:lnTo>
                  <a:pt x="1533" y="2530"/>
                </a:lnTo>
                <a:lnTo>
                  <a:pt x="1529" y="2528"/>
                </a:lnTo>
                <a:lnTo>
                  <a:pt x="1529" y="2524"/>
                </a:lnTo>
                <a:lnTo>
                  <a:pt x="1529" y="2524"/>
                </a:lnTo>
                <a:lnTo>
                  <a:pt x="1527" y="2522"/>
                </a:lnTo>
                <a:lnTo>
                  <a:pt x="1527" y="2520"/>
                </a:lnTo>
                <a:lnTo>
                  <a:pt x="1527" y="2516"/>
                </a:lnTo>
                <a:lnTo>
                  <a:pt x="1529" y="2516"/>
                </a:lnTo>
                <a:lnTo>
                  <a:pt x="1531" y="2520"/>
                </a:lnTo>
                <a:lnTo>
                  <a:pt x="1533" y="2522"/>
                </a:lnTo>
                <a:lnTo>
                  <a:pt x="1533" y="2528"/>
                </a:lnTo>
                <a:close/>
                <a:moveTo>
                  <a:pt x="2453" y="2534"/>
                </a:moveTo>
                <a:lnTo>
                  <a:pt x="2445" y="2534"/>
                </a:lnTo>
                <a:lnTo>
                  <a:pt x="2437" y="2532"/>
                </a:lnTo>
                <a:lnTo>
                  <a:pt x="2427" y="2532"/>
                </a:lnTo>
                <a:lnTo>
                  <a:pt x="2429" y="2526"/>
                </a:lnTo>
                <a:lnTo>
                  <a:pt x="2433" y="2524"/>
                </a:lnTo>
                <a:lnTo>
                  <a:pt x="2439" y="2522"/>
                </a:lnTo>
                <a:lnTo>
                  <a:pt x="2443" y="2518"/>
                </a:lnTo>
                <a:lnTo>
                  <a:pt x="2447" y="2520"/>
                </a:lnTo>
                <a:lnTo>
                  <a:pt x="2459" y="2528"/>
                </a:lnTo>
                <a:lnTo>
                  <a:pt x="2453" y="2534"/>
                </a:lnTo>
                <a:close/>
              </a:path>
            </a:pathLst>
          </a:custGeom>
          <a:solidFill>
            <a:schemeClr val="bg1">
              <a:lumMod val="50000"/>
              <a:alpha val="40000"/>
            </a:schemeClr>
          </a:solidFill>
          <a:ln w="12700" cap="rnd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4581865" y="1757040"/>
            <a:ext cx="1822450" cy="3646487"/>
            <a:chOff x="3336506" y="703531"/>
            <a:chExt cx="1822450" cy="3646487"/>
          </a:xfrm>
          <a:effectLst/>
        </p:grpSpPr>
        <p:sp>
          <p:nvSpPr>
            <p:cNvPr id="92" name="Freeform 20"/>
            <p:cNvSpPr>
              <a:spLocks/>
            </p:cNvSpPr>
            <p:nvPr/>
          </p:nvSpPr>
          <p:spPr bwMode="auto">
            <a:xfrm>
              <a:off x="4252494" y="3905518"/>
              <a:ext cx="273050" cy="444500"/>
            </a:xfrm>
            <a:custGeom>
              <a:avLst/>
              <a:gdLst>
                <a:gd name="T0" fmla="*/ 18 w 28"/>
                <a:gd name="T1" fmla="*/ 1 h 46"/>
                <a:gd name="T2" fmla="*/ 6 w 28"/>
                <a:gd name="T3" fmla="*/ 10 h 46"/>
                <a:gd name="T4" fmla="*/ 0 w 28"/>
                <a:gd name="T5" fmla="*/ 46 h 46"/>
                <a:gd name="T6" fmla="*/ 21 w 28"/>
                <a:gd name="T7" fmla="*/ 46 h 46"/>
                <a:gd name="T8" fmla="*/ 27 w 28"/>
                <a:gd name="T9" fmla="*/ 13 h 46"/>
                <a:gd name="T10" fmla="*/ 18 w 28"/>
                <a:gd name="T11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6">
                  <a:moveTo>
                    <a:pt x="18" y="1"/>
                  </a:moveTo>
                  <a:cubicBezTo>
                    <a:pt x="12" y="0"/>
                    <a:pt x="7" y="4"/>
                    <a:pt x="6" y="1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7"/>
                    <a:pt x="24" y="2"/>
                    <a:pt x="18" y="1"/>
                  </a:cubicBezTo>
                  <a:close/>
                </a:path>
              </a:pathLst>
            </a:custGeom>
            <a:solidFill>
              <a:srgbClr val="00883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1"/>
            <p:cNvSpPr>
              <a:spLocks/>
            </p:cNvSpPr>
            <p:nvPr/>
          </p:nvSpPr>
          <p:spPr bwMode="auto">
            <a:xfrm>
              <a:off x="3861969" y="3856306"/>
              <a:ext cx="284163" cy="493712"/>
            </a:xfrm>
            <a:custGeom>
              <a:avLst/>
              <a:gdLst>
                <a:gd name="T0" fmla="*/ 19 w 29"/>
                <a:gd name="T1" fmla="*/ 1 h 51"/>
                <a:gd name="T2" fmla="*/ 7 w 29"/>
                <a:gd name="T3" fmla="*/ 10 h 51"/>
                <a:gd name="T4" fmla="*/ 0 w 29"/>
                <a:gd name="T5" fmla="*/ 51 h 51"/>
                <a:gd name="T6" fmla="*/ 21 w 29"/>
                <a:gd name="T7" fmla="*/ 51 h 51"/>
                <a:gd name="T8" fmla="*/ 28 w 29"/>
                <a:gd name="T9" fmla="*/ 13 h 51"/>
                <a:gd name="T10" fmla="*/ 19 w 29"/>
                <a:gd name="T1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1">
                  <a:moveTo>
                    <a:pt x="19" y="1"/>
                  </a:moveTo>
                  <a:cubicBezTo>
                    <a:pt x="14" y="0"/>
                    <a:pt x="8" y="4"/>
                    <a:pt x="7" y="1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7"/>
                    <a:pt x="25" y="2"/>
                    <a:pt x="19" y="1"/>
                  </a:cubicBezTo>
                  <a:close/>
                </a:path>
              </a:pathLst>
            </a:custGeom>
            <a:solidFill>
              <a:srgbClr val="00883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2"/>
            <p:cNvSpPr>
              <a:spLocks noEditPoints="1"/>
            </p:cNvSpPr>
            <p:nvPr/>
          </p:nvSpPr>
          <p:spPr bwMode="auto">
            <a:xfrm>
              <a:off x="3336506" y="703531"/>
              <a:ext cx="1822450" cy="3646487"/>
            </a:xfrm>
            <a:custGeom>
              <a:avLst/>
              <a:gdLst>
                <a:gd name="T0" fmla="*/ 49 w 187"/>
                <a:gd name="T1" fmla="*/ 334 h 377"/>
                <a:gd name="T2" fmla="*/ 87 w 187"/>
                <a:gd name="T3" fmla="*/ 339 h 377"/>
                <a:gd name="T4" fmla="*/ 126 w 187"/>
                <a:gd name="T5" fmla="*/ 345 h 377"/>
                <a:gd name="T6" fmla="*/ 145 w 187"/>
                <a:gd name="T7" fmla="*/ 319 h 377"/>
                <a:gd name="T8" fmla="*/ 147 w 187"/>
                <a:gd name="T9" fmla="*/ 278 h 377"/>
                <a:gd name="T10" fmla="*/ 159 w 187"/>
                <a:gd name="T11" fmla="*/ 206 h 377"/>
                <a:gd name="T12" fmla="*/ 171 w 187"/>
                <a:gd name="T13" fmla="*/ 167 h 377"/>
                <a:gd name="T14" fmla="*/ 180 w 187"/>
                <a:gd name="T15" fmla="*/ 117 h 377"/>
                <a:gd name="T16" fmla="*/ 166 w 187"/>
                <a:gd name="T17" fmla="*/ 74 h 377"/>
                <a:gd name="T18" fmla="*/ 74 w 187"/>
                <a:gd name="T19" fmla="*/ 7 h 377"/>
                <a:gd name="T20" fmla="*/ 53 w 187"/>
                <a:gd name="T21" fmla="*/ 67 h 377"/>
                <a:gd name="T22" fmla="*/ 41 w 187"/>
                <a:gd name="T23" fmla="*/ 139 h 377"/>
                <a:gd name="T24" fmla="*/ 29 w 187"/>
                <a:gd name="T25" fmla="*/ 179 h 377"/>
                <a:gd name="T26" fmla="*/ 20 w 187"/>
                <a:gd name="T27" fmla="*/ 229 h 377"/>
                <a:gd name="T28" fmla="*/ 18 w 187"/>
                <a:gd name="T29" fmla="*/ 270 h 377"/>
                <a:gd name="T30" fmla="*/ 0 w 187"/>
                <a:gd name="T31" fmla="*/ 377 h 377"/>
                <a:gd name="T32" fmla="*/ 58 w 187"/>
                <a:gd name="T33" fmla="*/ 273 h 377"/>
                <a:gd name="T34" fmla="*/ 128 w 187"/>
                <a:gd name="T35" fmla="*/ 209 h 377"/>
                <a:gd name="T36" fmla="*/ 98 w 187"/>
                <a:gd name="T37" fmla="*/ 272 h 377"/>
                <a:gd name="T38" fmla="*/ 116 w 187"/>
                <a:gd name="T39" fmla="*/ 166 h 377"/>
                <a:gd name="T40" fmla="*/ 118 w 187"/>
                <a:gd name="T41" fmla="*/ 125 h 377"/>
                <a:gd name="T42" fmla="*/ 118 w 187"/>
                <a:gd name="T43" fmla="*/ 125 h 377"/>
                <a:gd name="T44" fmla="*/ 92 w 187"/>
                <a:gd name="T45" fmla="*/ 163 h 377"/>
                <a:gd name="T46" fmla="*/ 81 w 187"/>
                <a:gd name="T47" fmla="*/ 228 h 377"/>
                <a:gd name="T48" fmla="*/ 74 w 187"/>
                <a:gd name="T49" fmla="*/ 268 h 377"/>
                <a:gd name="T50" fmla="*/ 82 w 187"/>
                <a:gd name="T51" fmla="*/ 187 h 377"/>
                <a:gd name="T52" fmla="*/ 72 w 187"/>
                <a:gd name="T53" fmla="*/ 192 h 377"/>
                <a:gd name="T54" fmla="*/ 72 w 187"/>
                <a:gd name="T55" fmla="*/ 192 h 377"/>
                <a:gd name="T56" fmla="*/ 54 w 187"/>
                <a:gd name="T57" fmla="*/ 240 h 377"/>
                <a:gd name="T58" fmla="*/ 71 w 187"/>
                <a:gd name="T59" fmla="*/ 284 h 377"/>
                <a:gd name="T60" fmla="*/ 91 w 187"/>
                <a:gd name="T61" fmla="*/ 312 h 377"/>
                <a:gd name="T62" fmla="*/ 134 w 187"/>
                <a:gd name="T63" fmla="*/ 318 h 377"/>
                <a:gd name="T64" fmla="*/ 145 w 187"/>
                <a:gd name="T65" fmla="*/ 253 h 377"/>
                <a:gd name="T66" fmla="*/ 145 w 187"/>
                <a:gd name="T67" fmla="*/ 253 h 377"/>
                <a:gd name="T68" fmla="*/ 144 w 187"/>
                <a:gd name="T69" fmla="*/ 202 h 377"/>
                <a:gd name="T70" fmla="*/ 141 w 187"/>
                <a:gd name="T71" fmla="*/ 169 h 377"/>
                <a:gd name="T72" fmla="*/ 143 w 187"/>
                <a:gd name="T73" fmla="*/ 153 h 377"/>
                <a:gd name="T74" fmla="*/ 173 w 187"/>
                <a:gd name="T75" fmla="*/ 91 h 377"/>
                <a:gd name="T76" fmla="*/ 131 w 187"/>
                <a:gd name="T77" fmla="*/ 42 h 377"/>
                <a:gd name="T78" fmla="*/ 157 w 187"/>
                <a:gd name="T79" fmla="*/ 46 h 377"/>
                <a:gd name="T80" fmla="*/ 131 w 187"/>
                <a:gd name="T81" fmla="*/ 42 h 377"/>
                <a:gd name="T82" fmla="*/ 126 w 187"/>
                <a:gd name="T83" fmla="*/ 110 h 377"/>
                <a:gd name="T84" fmla="*/ 119 w 187"/>
                <a:gd name="T85" fmla="*/ 150 h 377"/>
                <a:gd name="T86" fmla="*/ 120 w 187"/>
                <a:gd name="T87" fmla="*/ 109 h 377"/>
                <a:gd name="T88" fmla="*/ 101 w 187"/>
                <a:gd name="T89" fmla="*/ 23 h 377"/>
                <a:gd name="T90" fmla="*/ 101 w 187"/>
                <a:gd name="T91" fmla="*/ 27 h 377"/>
                <a:gd name="T92" fmla="*/ 82 w 187"/>
                <a:gd name="T93" fmla="*/ 78 h 377"/>
                <a:gd name="T94" fmla="*/ 82 w 187"/>
                <a:gd name="T95" fmla="*/ 78 h 377"/>
                <a:gd name="T96" fmla="*/ 75 w 187"/>
                <a:gd name="T97" fmla="*/ 119 h 377"/>
                <a:gd name="T98" fmla="*/ 72 w 187"/>
                <a:gd name="T99" fmla="*/ 102 h 377"/>
                <a:gd name="T100" fmla="*/ 69 w 187"/>
                <a:gd name="T101" fmla="*/ 118 h 377"/>
                <a:gd name="T102" fmla="*/ 55 w 187"/>
                <a:gd name="T103" fmla="*/ 148 h 377"/>
                <a:gd name="T104" fmla="*/ 37 w 187"/>
                <a:gd name="T105" fmla="*/ 196 h 377"/>
                <a:gd name="T106" fmla="*/ 37 w 187"/>
                <a:gd name="T107" fmla="*/ 196 h 377"/>
                <a:gd name="T108" fmla="*/ 26 w 187"/>
                <a:gd name="T109" fmla="*/ 262 h 377"/>
                <a:gd name="T110" fmla="*/ 37 w 187"/>
                <a:gd name="T111" fmla="*/ 304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7" h="377">
                  <a:moveTo>
                    <a:pt x="0" y="377"/>
                  </a:moveTo>
                  <a:cubicBezTo>
                    <a:pt x="9" y="377"/>
                    <a:pt x="9" y="377"/>
                    <a:pt x="9" y="377"/>
                  </a:cubicBezTo>
                  <a:cubicBezTo>
                    <a:pt x="17" y="330"/>
                    <a:pt x="17" y="330"/>
                    <a:pt x="17" y="330"/>
                  </a:cubicBezTo>
                  <a:cubicBezTo>
                    <a:pt x="19" y="322"/>
                    <a:pt x="27" y="316"/>
                    <a:pt x="36" y="317"/>
                  </a:cubicBezTo>
                  <a:cubicBezTo>
                    <a:pt x="44" y="318"/>
                    <a:pt x="50" y="326"/>
                    <a:pt x="49" y="334"/>
                  </a:cubicBezTo>
                  <a:cubicBezTo>
                    <a:pt x="41" y="377"/>
                    <a:pt x="41" y="377"/>
                    <a:pt x="41" y="377"/>
                  </a:cubicBezTo>
                  <a:cubicBezTo>
                    <a:pt x="49" y="377"/>
                    <a:pt x="49" y="377"/>
                    <a:pt x="49" y="377"/>
                  </a:cubicBezTo>
                  <a:cubicBezTo>
                    <a:pt x="56" y="335"/>
                    <a:pt x="56" y="335"/>
                    <a:pt x="56" y="335"/>
                  </a:cubicBezTo>
                  <a:cubicBezTo>
                    <a:pt x="58" y="327"/>
                    <a:pt x="66" y="321"/>
                    <a:pt x="74" y="322"/>
                  </a:cubicBezTo>
                  <a:cubicBezTo>
                    <a:pt x="83" y="323"/>
                    <a:pt x="89" y="331"/>
                    <a:pt x="87" y="339"/>
                  </a:cubicBezTo>
                  <a:cubicBezTo>
                    <a:pt x="81" y="377"/>
                    <a:pt x="81" y="377"/>
                    <a:pt x="81" y="377"/>
                  </a:cubicBezTo>
                  <a:cubicBezTo>
                    <a:pt x="89" y="377"/>
                    <a:pt x="89" y="377"/>
                    <a:pt x="89" y="377"/>
                  </a:cubicBezTo>
                  <a:cubicBezTo>
                    <a:pt x="95" y="340"/>
                    <a:pt x="95" y="340"/>
                    <a:pt x="95" y="340"/>
                  </a:cubicBezTo>
                  <a:cubicBezTo>
                    <a:pt x="96" y="332"/>
                    <a:pt x="104" y="326"/>
                    <a:pt x="113" y="328"/>
                  </a:cubicBezTo>
                  <a:cubicBezTo>
                    <a:pt x="122" y="329"/>
                    <a:pt x="127" y="336"/>
                    <a:pt x="126" y="345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30" y="377"/>
                    <a:pt x="130" y="377"/>
                    <a:pt x="130" y="377"/>
                  </a:cubicBezTo>
                  <a:cubicBezTo>
                    <a:pt x="138" y="327"/>
                    <a:pt x="138" y="327"/>
                    <a:pt x="138" y="327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5" y="319"/>
                    <a:pt x="145" y="319"/>
                    <a:pt x="145" y="319"/>
                  </a:cubicBezTo>
                  <a:cubicBezTo>
                    <a:pt x="140" y="318"/>
                    <a:pt x="140" y="318"/>
                    <a:pt x="140" y="318"/>
                  </a:cubicBezTo>
                  <a:cubicBezTo>
                    <a:pt x="145" y="287"/>
                    <a:pt x="145" y="287"/>
                    <a:pt x="145" y="287"/>
                  </a:cubicBezTo>
                  <a:cubicBezTo>
                    <a:pt x="150" y="288"/>
                    <a:pt x="150" y="288"/>
                    <a:pt x="150" y="288"/>
                  </a:cubicBezTo>
                  <a:cubicBezTo>
                    <a:pt x="152" y="279"/>
                    <a:pt x="152" y="279"/>
                    <a:pt x="152" y="279"/>
                  </a:cubicBezTo>
                  <a:cubicBezTo>
                    <a:pt x="147" y="278"/>
                    <a:pt x="147" y="278"/>
                    <a:pt x="147" y="278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7" y="248"/>
                    <a:pt x="157" y="248"/>
                    <a:pt x="157" y="248"/>
                  </a:cubicBezTo>
                  <a:cubicBezTo>
                    <a:pt x="159" y="239"/>
                    <a:pt x="159" y="239"/>
                    <a:pt x="159" y="239"/>
                  </a:cubicBezTo>
                  <a:cubicBezTo>
                    <a:pt x="154" y="238"/>
                    <a:pt x="154" y="238"/>
                    <a:pt x="154" y="238"/>
                  </a:cubicBezTo>
                  <a:cubicBezTo>
                    <a:pt x="159" y="206"/>
                    <a:pt x="159" y="206"/>
                    <a:pt x="159" y="206"/>
                  </a:cubicBezTo>
                  <a:cubicBezTo>
                    <a:pt x="164" y="207"/>
                    <a:pt x="164" y="207"/>
                    <a:pt x="164" y="207"/>
                  </a:cubicBezTo>
                  <a:cubicBezTo>
                    <a:pt x="166" y="198"/>
                    <a:pt x="166" y="198"/>
                    <a:pt x="166" y="198"/>
                  </a:cubicBezTo>
                  <a:cubicBezTo>
                    <a:pt x="161" y="197"/>
                    <a:pt x="161" y="197"/>
                    <a:pt x="161" y="197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71" y="167"/>
                    <a:pt x="171" y="167"/>
                    <a:pt x="171" y="167"/>
                  </a:cubicBezTo>
                  <a:cubicBezTo>
                    <a:pt x="173" y="158"/>
                    <a:pt x="173" y="158"/>
                    <a:pt x="173" y="158"/>
                  </a:cubicBezTo>
                  <a:cubicBezTo>
                    <a:pt x="168" y="157"/>
                    <a:pt x="168" y="157"/>
                    <a:pt x="168" y="157"/>
                  </a:cubicBezTo>
                  <a:cubicBezTo>
                    <a:pt x="173" y="125"/>
                    <a:pt x="173" y="125"/>
                    <a:pt x="173" y="125"/>
                  </a:cubicBezTo>
                  <a:cubicBezTo>
                    <a:pt x="178" y="126"/>
                    <a:pt x="178" y="126"/>
                    <a:pt x="178" y="12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66" y="74"/>
                    <a:pt x="166" y="74"/>
                    <a:pt x="166" y="74"/>
                  </a:cubicBezTo>
                  <a:cubicBezTo>
                    <a:pt x="175" y="21"/>
                    <a:pt x="175" y="21"/>
                    <a:pt x="175" y="21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2" y="15"/>
                    <a:pt x="182" y="15"/>
                    <a:pt x="182" y="15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48" y="99"/>
                    <a:pt x="48" y="99"/>
                    <a:pt x="48" y="99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9" y="148"/>
                    <a:pt x="39" y="148"/>
                    <a:pt x="39" y="148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7" y="188"/>
                    <a:pt x="27" y="188"/>
                    <a:pt x="27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27" y="220"/>
                    <a:pt x="27" y="220"/>
                    <a:pt x="27" y="220"/>
                  </a:cubicBezTo>
                  <a:cubicBezTo>
                    <a:pt x="22" y="220"/>
                    <a:pt x="22" y="220"/>
                    <a:pt x="22" y="220"/>
                  </a:cubicBezTo>
                  <a:cubicBezTo>
                    <a:pt x="20" y="229"/>
                    <a:pt x="20" y="229"/>
                    <a:pt x="20" y="229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0" y="261"/>
                    <a:pt x="20" y="261"/>
                    <a:pt x="20" y="261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13" y="269"/>
                    <a:pt x="13" y="269"/>
                    <a:pt x="13" y="269"/>
                  </a:cubicBezTo>
                  <a:cubicBezTo>
                    <a:pt x="18" y="270"/>
                    <a:pt x="18" y="270"/>
                    <a:pt x="18" y="270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8" y="300"/>
                    <a:pt x="8" y="300"/>
                    <a:pt x="8" y="300"/>
                  </a:cubicBezTo>
                  <a:cubicBezTo>
                    <a:pt x="7" y="309"/>
                    <a:pt x="7" y="309"/>
                    <a:pt x="7" y="309"/>
                  </a:cubicBezTo>
                  <a:cubicBezTo>
                    <a:pt x="12" y="310"/>
                    <a:pt x="12" y="310"/>
                    <a:pt x="12" y="310"/>
                  </a:cubicBezTo>
                  <a:lnTo>
                    <a:pt x="0" y="377"/>
                  </a:lnTo>
                  <a:close/>
                  <a:moveTo>
                    <a:pt x="66" y="283"/>
                  </a:moveTo>
                  <a:cubicBezTo>
                    <a:pt x="62" y="308"/>
                    <a:pt x="62" y="308"/>
                    <a:pt x="62" y="308"/>
                  </a:cubicBezTo>
                  <a:cubicBezTo>
                    <a:pt x="43" y="305"/>
                    <a:pt x="43" y="305"/>
                    <a:pt x="43" y="305"/>
                  </a:cubicBezTo>
                  <a:cubicBezTo>
                    <a:pt x="47" y="281"/>
                    <a:pt x="47" y="281"/>
                    <a:pt x="47" y="281"/>
                  </a:cubicBezTo>
                  <a:cubicBezTo>
                    <a:pt x="48" y="276"/>
                    <a:pt x="53" y="272"/>
                    <a:pt x="58" y="273"/>
                  </a:cubicBezTo>
                  <a:cubicBezTo>
                    <a:pt x="63" y="274"/>
                    <a:pt x="67" y="278"/>
                    <a:pt x="66" y="283"/>
                  </a:cubicBezTo>
                  <a:close/>
                  <a:moveTo>
                    <a:pt x="105" y="231"/>
                  </a:moveTo>
                  <a:cubicBezTo>
                    <a:pt x="109" y="206"/>
                    <a:pt x="109" y="206"/>
                    <a:pt x="109" y="206"/>
                  </a:cubicBezTo>
                  <a:cubicBezTo>
                    <a:pt x="110" y="201"/>
                    <a:pt x="115" y="198"/>
                    <a:pt x="120" y="199"/>
                  </a:cubicBezTo>
                  <a:cubicBezTo>
                    <a:pt x="125" y="199"/>
                    <a:pt x="129" y="204"/>
                    <a:pt x="128" y="209"/>
                  </a:cubicBezTo>
                  <a:cubicBezTo>
                    <a:pt x="124" y="234"/>
                    <a:pt x="124" y="234"/>
                    <a:pt x="124" y="234"/>
                  </a:cubicBezTo>
                  <a:lnTo>
                    <a:pt x="105" y="231"/>
                  </a:lnTo>
                  <a:close/>
                  <a:moveTo>
                    <a:pt x="121" y="249"/>
                  </a:moveTo>
                  <a:cubicBezTo>
                    <a:pt x="117" y="274"/>
                    <a:pt x="117" y="274"/>
                    <a:pt x="117" y="274"/>
                  </a:cubicBezTo>
                  <a:cubicBezTo>
                    <a:pt x="98" y="272"/>
                    <a:pt x="98" y="272"/>
                    <a:pt x="98" y="272"/>
                  </a:cubicBezTo>
                  <a:cubicBezTo>
                    <a:pt x="102" y="247"/>
                    <a:pt x="102" y="247"/>
                    <a:pt x="102" y="247"/>
                  </a:cubicBezTo>
                  <a:cubicBezTo>
                    <a:pt x="103" y="242"/>
                    <a:pt x="108" y="238"/>
                    <a:pt x="113" y="239"/>
                  </a:cubicBezTo>
                  <a:cubicBezTo>
                    <a:pt x="118" y="240"/>
                    <a:pt x="122" y="244"/>
                    <a:pt x="121" y="249"/>
                  </a:cubicBezTo>
                  <a:close/>
                  <a:moveTo>
                    <a:pt x="112" y="191"/>
                  </a:moveTo>
                  <a:cubicBezTo>
                    <a:pt x="116" y="166"/>
                    <a:pt x="116" y="166"/>
                    <a:pt x="116" y="166"/>
                  </a:cubicBezTo>
                  <a:cubicBezTo>
                    <a:pt x="117" y="161"/>
                    <a:pt x="122" y="157"/>
                    <a:pt x="127" y="158"/>
                  </a:cubicBezTo>
                  <a:cubicBezTo>
                    <a:pt x="132" y="159"/>
                    <a:pt x="136" y="163"/>
                    <a:pt x="135" y="168"/>
                  </a:cubicBezTo>
                  <a:cubicBezTo>
                    <a:pt x="131" y="193"/>
                    <a:pt x="131" y="193"/>
                    <a:pt x="131" y="193"/>
                  </a:cubicBezTo>
                  <a:lnTo>
                    <a:pt x="112" y="191"/>
                  </a:lnTo>
                  <a:close/>
                  <a:moveTo>
                    <a:pt x="118" y="125"/>
                  </a:moveTo>
                  <a:cubicBezTo>
                    <a:pt x="114" y="149"/>
                    <a:pt x="114" y="149"/>
                    <a:pt x="114" y="149"/>
                  </a:cubicBezTo>
                  <a:cubicBezTo>
                    <a:pt x="95" y="147"/>
                    <a:pt x="95" y="147"/>
                    <a:pt x="95" y="147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0" y="117"/>
                    <a:pt x="105" y="113"/>
                    <a:pt x="110" y="114"/>
                  </a:cubicBezTo>
                  <a:cubicBezTo>
                    <a:pt x="115" y="115"/>
                    <a:pt x="119" y="120"/>
                    <a:pt x="118" y="125"/>
                  </a:cubicBezTo>
                  <a:close/>
                  <a:moveTo>
                    <a:pt x="103" y="155"/>
                  </a:moveTo>
                  <a:cubicBezTo>
                    <a:pt x="108" y="155"/>
                    <a:pt x="112" y="160"/>
                    <a:pt x="111" y="165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93" y="157"/>
                    <a:pt x="98" y="154"/>
                    <a:pt x="103" y="155"/>
                  </a:cubicBezTo>
                  <a:close/>
                  <a:moveTo>
                    <a:pt x="96" y="195"/>
                  </a:moveTo>
                  <a:cubicBezTo>
                    <a:pt x="101" y="196"/>
                    <a:pt x="105" y="201"/>
                    <a:pt x="104" y="206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81" y="228"/>
                    <a:pt x="81" y="228"/>
                    <a:pt x="81" y="228"/>
                  </a:cubicBezTo>
                  <a:cubicBezTo>
                    <a:pt x="85" y="203"/>
                    <a:pt x="85" y="203"/>
                    <a:pt x="85" y="203"/>
                  </a:cubicBezTo>
                  <a:cubicBezTo>
                    <a:pt x="86" y="198"/>
                    <a:pt x="91" y="194"/>
                    <a:pt x="96" y="195"/>
                  </a:cubicBezTo>
                  <a:close/>
                  <a:moveTo>
                    <a:pt x="97" y="246"/>
                  </a:moveTo>
                  <a:cubicBezTo>
                    <a:pt x="93" y="271"/>
                    <a:pt x="93" y="271"/>
                    <a:pt x="93" y="271"/>
                  </a:cubicBezTo>
                  <a:cubicBezTo>
                    <a:pt x="74" y="268"/>
                    <a:pt x="74" y="268"/>
                    <a:pt x="74" y="268"/>
                  </a:cubicBezTo>
                  <a:cubicBezTo>
                    <a:pt x="78" y="244"/>
                    <a:pt x="78" y="244"/>
                    <a:pt x="78" y="244"/>
                  </a:cubicBezTo>
                  <a:cubicBezTo>
                    <a:pt x="79" y="239"/>
                    <a:pt x="84" y="235"/>
                    <a:pt x="89" y="236"/>
                  </a:cubicBezTo>
                  <a:cubicBezTo>
                    <a:pt x="94" y="236"/>
                    <a:pt x="98" y="241"/>
                    <a:pt x="97" y="246"/>
                  </a:cubicBezTo>
                  <a:close/>
                  <a:moveTo>
                    <a:pt x="87" y="162"/>
                  </a:moveTo>
                  <a:cubicBezTo>
                    <a:pt x="82" y="187"/>
                    <a:pt x="82" y="187"/>
                    <a:pt x="82" y="187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9" y="154"/>
                    <a:pt x="74" y="151"/>
                    <a:pt x="79" y="151"/>
                  </a:cubicBezTo>
                  <a:cubicBezTo>
                    <a:pt x="84" y="152"/>
                    <a:pt x="87" y="157"/>
                    <a:pt x="87" y="162"/>
                  </a:cubicBezTo>
                  <a:close/>
                  <a:moveTo>
                    <a:pt x="72" y="192"/>
                  </a:moveTo>
                  <a:cubicBezTo>
                    <a:pt x="77" y="193"/>
                    <a:pt x="81" y="197"/>
                    <a:pt x="80" y="202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57" y="224"/>
                    <a:pt x="57" y="224"/>
                    <a:pt x="57" y="224"/>
                  </a:cubicBezTo>
                  <a:cubicBezTo>
                    <a:pt x="61" y="200"/>
                    <a:pt x="61" y="200"/>
                    <a:pt x="61" y="200"/>
                  </a:cubicBezTo>
                  <a:cubicBezTo>
                    <a:pt x="62" y="195"/>
                    <a:pt x="67" y="191"/>
                    <a:pt x="72" y="192"/>
                  </a:cubicBezTo>
                  <a:close/>
                  <a:moveTo>
                    <a:pt x="65" y="232"/>
                  </a:moveTo>
                  <a:cubicBezTo>
                    <a:pt x="70" y="233"/>
                    <a:pt x="74" y="238"/>
                    <a:pt x="73" y="243"/>
                  </a:cubicBezTo>
                  <a:cubicBezTo>
                    <a:pt x="68" y="268"/>
                    <a:pt x="68" y="268"/>
                    <a:pt x="68" y="268"/>
                  </a:cubicBezTo>
                  <a:cubicBezTo>
                    <a:pt x="50" y="265"/>
                    <a:pt x="50" y="265"/>
                    <a:pt x="50" y="265"/>
                  </a:cubicBezTo>
                  <a:cubicBezTo>
                    <a:pt x="54" y="240"/>
                    <a:pt x="54" y="240"/>
                    <a:pt x="54" y="240"/>
                  </a:cubicBezTo>
                  <a:cubicBezTo>
                    <a:pt x="55" y="235"/>
                    <a:pt x="60" y="232"/>
                    <a:pt x="65" y="232"/>
                  </a:cubicBezTo>
                  <a:close/>
                  <a:moveTo>
                    <a:pt x="90" y="287"/>
                  </a:moveTo>
                  <a:cubicBezTo>
                    <a:pt x="86" y="311"/>
                    <a:pt x="86" y="311"/>
                    <a:pt x="86" y="311"/>
                  </a:cubicBezTo>
                  <a:cubicBezTo>
                    <a:pt x="67" y="308"/>
                    <a:pt x="67" y="308"/>
                    <a:pt x="67" y="308"/>
                  </a:cubicBezTo>
                  <a:cubicBezTo>
                    <a:pt x="71" y="284"/>
                    <a:pt x="71" y="284"/>
                    <a:pt x="71" y="284"/>
                  </a:cubicBezTo>
                  <a:cubicBezTo>
                    <a:pt x="72" y="279"/>
                    <a:pt x="77" y="276"/>
                    <a:pt x="82" y="276"/>
                  </a:cubicBezTo>
                  <a:cubicBezTo>
                    <a:pt x="87" y="277"/>
                    <a:pt x="91" y="282"/>
                    <a:pt x="90" y="287"/>
                  </a:cubicBezTo>
                  <a:close/>
                  <a:moveTo>
                    <a:pt x="114" y="290"/>
                  </a:moveTo>
                  <a:cubicBezTo>
                    <a:pt x="110" y="314"/>
                    <a:pt x="110" y="314"/>
                    <a:pt x="110" y="314"/>
                  </a:cubicBezTo>
                  <a:cubicBezTo>
                    <a:pt x="91" y="312"/>
                    <a:pt x="91" y="312"/>
                    <a:pt x="91" y="312"/>
                  </a:cubicBezTo>
                  <a:cubicBezTo>
                    <a:pt x="96" y="287"/>
                    <a:pt x="96" y="287"/>
                    <a:pt x="96" y="287"/>
                  </a:cubicBezTo>
                  <a:cubicBezTo>
                    <a:pt x="96" y="282"/>
                    <a:pt x="101" y="279"/>
                    <a:pt x="106" y="280"/>
                  </a:cubicBezTo>
                  <a:cubicBezTo>
                    <a:pt x="112" y="280"/>
                    <a:pt x="115" y="285"/>
                    <a:pt x="114" y="290"/>
                  </a:cubicBezTo>
                  <a:close/>
                  <a:moveTo>
                    <a:pt x="138" y="293"/>
                  </a:moveTo>
                  <a:cubicBezTo>
                    <a:pt x="134" y="318"/>
                    <a:pt x="134" y="318"/>
                    <a:pt x="134" y="318"/>
                  </a:cubicBezTo>
                  <a:cubicBezTo>
                    <a:pt x="116" y="315"/>
                    <a:pt x="116" y="315"/>
                    <a:pt x="116" y="315"/>
                  </a:cubicBezTo>
                  <a:cubicBezTo>
                    <a:pt x="120" y="291"/>
                    <a:pt x="120" y="291"/>
                    <a:pt x="120" y="291"/>
                  </a:cubicBezTo>
                  <a:cubicBezTo>
                    <a:pt x="121" y="286"/>
                    <a:pt x="125" y="282"/>
                    <a:pt x="131" y="283"/>
                  </a:cubicBezTo>
                  <a:cubicBezTo>
                    <a:pt x="136" y="284"/>
                    <a:pt x="139" y="288"/>
                    <a:pt x="138" y="293"/>
                  </a:cubicBezTo>
                  <a:close/>
                  <a:moveTo>
                    <a:pt x="145" y="253"/>
                  </a:moveTo>
                  <a:cubicBezTo>
                    <a:pt x="141" y="278"/>
                    <a:pt x="141" y="278"/>
                    <a:pt x="141" y="278"/>
                  </a:cubicBezTo>
                  <a:cubicBezTo>
                    <a:pt x="122" y="275"/>
                    <a:pt x="122" y="275"/>
                    <a:pt x="122" y="275"/>
                  </a:cubicBezTo>
                  <a:cubicBezTo>
                    <a:pt x="127" y="250"/>
                    <a:pt x="127" y="250"/>
                    <a:pt x="127" y="250"/>
                  </a:cubicBezTo>
                  <a:cubicBezTo>
                    <a:pt x="128" y="245"/>
                    <a:pt x="132" y="242"/>
                    <a:pt x="138" y="242"/>
                  </a:cubicBezTo>
                  <a:cubicBezTo>
                    <a:pt x="143" y="243"/>
                    <a:pt x="146" y="248"/>
                    <a:pt x="145" y="253"/>
                  </a:cubicBezTo>
                  <a:close/>
                  <a:moveTo>
                    <a:pt x="152" y="212"/>
                  </a:moveTo>
                  <a:cubicBezTo>
                    <a:pt x="148" y="237"/>
                    <a:pt x="148" y="237"/>
                    <a:pt x="148" y="237"/>
                  </a:cubicBezTo>
                  <a:cubicBezTo>
                    <a:pt x="129" y="235"/>
                    <a:pt x="129" y="235"/>
                    <a:pt x="129" y="235"/>
                  </a:cubicBezTo>
                  <a:cubicBezTo>
                    <a:pt x="134" y="210"/>
                    <a:pt x="134" y="210"/>
                    <a:pt x="134" y="210"/>
                  </a:cubicBezTo>
                  <a:cubicBezTo>
                    <a:pt x="134" y="205"/>
                    <a:pt x="139" y="201"/>
                    <a:pt x="144" y="202"/>
                  </a:cubicBezTo>
                  <a:cubicBezTo>
                    <a:pt x="150" y="203"/>
                    <a:pt x="153" y="207"/>
                    <a:pt x="152" y="212"/>
                  </a:cubicBezTo>
                  <a:close/>
                  <a:moveTo>
                    <a:pt x="159" y="172"/>
                  </a:moveTo>
                  <a:cubicBezTo>
                    <a:pt x="155" y="197"/>
                    <a:pt x="155" y="197"/>
                    <a:pt x="155" y="197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41" y="169"/>
                    <a:pt x="141" y="169"/>
                    <a:pt x="141" y="169"/>
                  </a:cubicBezTo>
                  <a:cubicBezTo>
                    <a:pt x="141" y="164"/>
                    <a:pt x="146" y="161"/>
                    <a:pt x="151" y="161"/>
                  </a:cubicBezTo>
                  <a:cubicBezTo>
                    <a:pt x="157" y="162"/>
                    <a:pt x="160" y="167"/>
                    <a:pt x="159" y="172"/>
                  </a:cubicBezTo>
                  <a:close/>
                  <a:moveTo>
                    <a:pt x="166" y="131"/>
                  </a:moveTo>
                  <a:cubicBezTo>
                    <a:pt x="162" y="156"/>
                    <a:pt x="162" y="156"/>
                    <a:pt x="162" y="156"/>
                  </a:cubicBezTo>
                  <a:cubicBezTo>
                    <a:pt x="143" y="153"/>
                    <a:pt x="143" y="153"/>
                    <a:pt x="143" y="153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48" y="124"/>
                    <a:pt x="153" y="120"/>
                    <a:pt x="158" y="121"/>
                  </a:cubicBezTo>
                  <a:cubicBezTo>
                    <a:pt x="164" y="122"/>
                    <a:pt x="167" y="126"/>
                    <a:pt x="166" y="131"/>
                  </a:cubicBezTo>
                  <a:close/>
                  <a:moveTo>
                    <a:pt x="165" y="80"/>
                  </a:moveTo>
                  <a:cubicBezTo>
                    <a:pt x="171" y="81"/>
                    <a:pt x="174" y="86"/>
                    <a:pt x="173" y="91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50" y="113"/>
                    <a:pt x="150" y="113"/>
                    <a:pt x="150" y="113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5" y="83"/>
                    <a:pt x="160" y="80"/>
                    <a:pt x="165" y="80"/>
                  </a:cubicBezTo>
                  <a:close/>
                  <a:moveTo>
                    <a:pt x="131" y="42"/>
                  </a:moveTo>
                  <a:cubicBezTo>
                    <a:pt x="132" y="34"/>
                    <a:pt x="140" y="28"/>
                    <a:pt x="149" y="29"/>
                  </a:cubicBezTo>
                  <a:cubicBezTo>
                    <a:pt x="157" y="31"/>
                    <a:pt x="163" y="38"/>
                    <a:pt x="162" y="47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57" y="46"/>
                    <a:pt x="157" y="46"/>
                    <a:pt x="157" y="46"/>
                  </a:cubicBezTo>
                  <a:cubicBezTo>
                    <a:pt x="158" y="40"/>
                    <a:pt x="154" y="35"/>
                    <a:pt x="148" y="34"/>
                  </a:cubicBezTo>
                  <a:cubicBezTo>
                    <a:pt x="142" y="33"/>
                    <a:pt x="137" y="37"/>
                    <a:pt x="136" y="43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26" y="68"/>
                    <a:pt x="126" y="68"/>
                    <a:pt x="126" y="68"/>
                  </a:cubicBezTo>
                  <a:lnTo>
                    <a:pt x="131" y="42"/>
                  </a:lnTo>
                  <a:close/>
                  <a:moveTo>
                    <a:pt x="130" y="85"/>
                  </a:moveTo>
                  <a:cubicBezTo>
                    <a:pt x="131" y="80"/>
                    <a:pt x="136" y="76"/>
                    <a:pt x="141" y="77"/>
                  </a:cubicBezTo>
                  <a:cubicBezTo>
                    <a:pt x="146" y="78"/>
                    <a:pt x="150" y="82"/>
                    <a:pt x="149" y="87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26" y="110"/>
                    <a:pt x="126" y="110"/>
                    <a:pt x="126" y="110"/>
                  </a:cubicBezTo>
                  <a:lnTo>
                    <a:pt x="130" y="85"/>
                  </a:lnTo>
                  <a:close/>
                  <a:moveTo>
                    <a:pt x="134" y="117"/>
                  </a:moveTo>
                  <a:cubicBezTo>
                    <a:pt x="139" y="118"/>
                    <a:pt x="143" y="123"/>
                    <a:pt x="142" y="128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4" y="120"/>
                    <a:pt x="129" y="117"/>
                    <a:pt x="134" y="117"/>
                  </a:cubicBezTo>
                  <a:close/>
                  <a:moveTo>
                    <a:pt x="117" y="74"/>
                  </a:moveTo>
                  <a:cubicBezTo>
                    <a:pt x="122" y="74"/>
                    <a:pt x="126" y="79"/>
                    <a:pt x="125" y="84"/>
                  </a:cubicBezTo>
                  <a:cubicBezTo>
                    <a:pt x="120" y="109"/>
                    <a:pt x="120" y="109"/>
                    <a:pt x="120" y="109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107" y="76"/>
                    <a:pt x="112" y="73"/>
                    <a:pt x="117" y="74"/>
                  </a:cubicBezTo>
                  <a:close/>
                  <a:moveTo>
                    <a:pt x="83" y="36"/>
                  </a:moveTo>
                  <a:cubicBezTo>
                    <a:pt x="85" y="27"/>
                    <a:pt x="93" y="22"/>
                    <a:pt x="101" y="23"/>
                  </a:cubicBezTo>
                  <a:cubicBezTo>
                    <a:pt x="110" y="24"/>
                    <a:pt x="116" y="32"/>
                    <a:pt x="114" y="40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4"/>
                    <a:pt x="106" y="28"/>
                    <a:pt x="101" y="27"/>
                  </a:cubicBezTo>
                  <a:cubicBezTo>
                    <a:pt x="95" y="27"/>
                    <a:pt x="90" y="31"/>
                    <a:pt x="89" y="36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79" y="62"/>
                    <a:pt x="79" y="62"/>
                    <a:pt x="79" y="62"/>
                  </a:cubicBezTo>
                  <a:lnTo>
                    <a:pt x="83" y="36"/>
                  </a:lnTo>
                  <a:close/>
                  <a:moveTo>
                    <a:pt x="82" y="78"/>
                  </a:moveTo>
                  <a:cubicBezTo>
                    <a:pt x="83" y="73"/>
                    <a:pt x="88" y="70"/>
                    <a:pt x="93" y="70"/>
                  </a:cubicBezTo>
                  <a:cubicBezTo>
                    <a:pt x="98" y="71"/>
                    <a:pt x="101" y="76"/>
                    <a:pt x="101" y="81"/>
                  </a:cubicBezTo>
                  <a:cubicBezTo>
                    <a:pt x="96" y="106"/>
                    <a:pt x="96" y="106"/>
                    <a:pt x="96" y="106"/>
                  </a:cubicBezTo>
                  <a:cubicBezTo>
                    <a:pt x="78" y="103"/>
                    <a:pt x="78" y="103"/>
                    <a:pt x="78" y="103"/>
                  </a:cubicBezTo>
                  <a:lnTo>
                    <a:pt x="82" y="78"/>
                  </a:lnTo>
                  <a:close/>
                  <a:moveTo>
                    <a:pt x="86" y="111"/>
                  </a:moveTo>
                  <a:cubicBezTo>
                    <a:pt x="91" y="112"/>
                    <a:pt x="94" y="116"/>
                    <a:pt x="94" y="121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4"/>
                    <a:pt x="81" y="110"/>
                    <a:pt x="86" y="111"/>
                  </a:cubicBezTo>
                  <a:close/>
                  <a:moveTo>
                    <a:pt x="58" y="75"/>
                  </a:moveTo>
                  <a:cubicBezTo>
                    <a:pt x="59" y="70"/>
                    <a:pt x="63" y="66"/>
                    <a:pt x="69" y="67"/>
                  </a:cubicBezTo>
                  <a:cubicBezTo>
                    <a:pt x="74" y="68"/>
                    <a:pt x="77" y="72"/>
                    <a:pt x="76" y="77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53" y="100"/>
                    <a:pt x="53" y="100"/>
                    <a:pt x="53" y="100"/>
                  </a:cubicBezTo>
                  <a:lnTo>
                    <a:pt x="58" y="75"/>
                  </a:lnTo>
                  <a:close/>
                  <a:moveTo>
                    <a:pt x="51" y="115"/>
                  </a:moveTo>
                  <a:cubicBezTo>
                    <a:pt x="52" y="110"/>
                    <a:pt x="56" y="107"/>
                    <a:pt x="62" y="107"/>
                  </a:cubicBezTo>
                  <a:cubicBezTo>
                    <a:pt x="67" y="108"/>
                    <a:pt x="70" y="113"/>
                    <a:pt x="69" y="118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46" y="140"/>
                    <a:pt x="46" y="140"/>
                    <a:pt x="46" y="140"/>
                  </a:cubicBezTo>
                  <a:lnTo>
                    <a:pt x="51" y="115"/>
                  </a:lnTo>
                  <a:close/>
                  <a:moveTo>
                    <a:pt x="44" y="156"/>
                  </a:moveTo>
                  <a:cubicBezTo>
                    <a:pt x="45" y="151"/>
                    <a:pt x="50" y="147"/>
                    <a:pt x="55" y="148"/>
                  </a:cubicBezTo>
                  <a:cubicBezTo>
                    <a:pt x="60" y="149"/>
                    <a:pt x="63" y="153"/>
                    <a:pt x="62" y="158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40" y="181"/>
                    <a:pt x="40" y="181"/>
                    <a:pt x="40" y="181"/>
                  </a:cubicBezTo>
                  <a:lnTo>
                    <a:pt x="44" y="156"/>
                  </a:lnTo>
                  <a:close/>
                  <a:moveTo>
                    <a:pt x="37" y="196"/>
                  </a:moveTo>
                  <a:cubicBezTo>
                    <a:pt x="38" y="191"/>
                    <a:pt x="43" y="188"/>
                    <a:pt x="48" y="189"/>
                  </a:cubicBezTo>
                  <a:cubicBezTo>
                    <a:pt x="53" y="189"/>
                    <a:pt x="56" y="194"/>
                    <a:pt x="55" y="199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33" y="221"/>
                    <a:pt x="33" y="221"/>
                    <a:pt x="33" y="221"/>
                  </a:cubicBezTo>
                  <a:lnTo>
                    <a:pt x="37" y="196"/>
                  </a:lnTo>
                  <a:close/>
                  <a:moveTo>
                    <a:pt x="30" y="237"/>
                  </a:moveTo>
                  <a:cubicBezTo>
                    <a:pt x="31" y="232"/>
                    <a:pt x="36" y="228"/>
                    <a:pt x="41" y="229"/>
                  </a:cubicBezTo>
                  <a:cubicBezTo>
                    <a:pt x="46" y="230"/>
                    <a:pt x="49" y="234"/>
                    <a:pt x="48" y="239"/>
                  </a:cubicBezTo>
                  <a:cubicBezTo>
                    <a:pt x="44" y="264"/>
                    <a:pt x="44" y="264"/>
                    <a:pt x="44" y="264"/>
                  </a:cubicBezTo>
                  <a:cubicBezTo>
                    <a:pt x="26" y="262"/>
                    <a:pt x="26" y="262"/>
                    <a:pt x="26" y="262"/>
                  </a:cubicBezTo>
                  <a:lnTo>
                    <a:pt x="30" y="237"/>
                  </a:lnTo>
                  <a:close/>
                  <a:moveTo>
                    <a:pt x="23" y="277"/>
                  </a:moveTo>
                  <a:cubicBezTo>
                    <a:pt x="24" y="272"/>
                    <a:pt x="29" y="269"/>
                    <a:pt x="34" y="270"/>
                  </a:cubicBezTo>
                  <a:cubicBezTo>
                    <a:pt x="39" y="270"/>
                    <a:pt x="42" y="275"/>
                    <a:pt x="42" y="280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19" y="302"/>
                    <a:pt x="19" y="302"/>
                    <a:pt x="19" y="302"/>
                  </a:cubicBezTo>
                  <a:lnTo>
                    <a:pt x="23" y="277"/>
                  </a:lnTo>
                  <a:close/>
                </a:path>
              </a:pathLst>
            </a:custGeom>
            <a:solidFill>
              <a:srgbClr val="00883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3"/>
            <p:cNvSpPr>
              <a:spLocks/>
            </p:cNvSpPr>
            <p:nvPr/>
          </p:nvSpPr>
          <p:spPr bwMode="auto">
            <a:xfrm>
              <a:off x="3482556" y="3808681"/>
              <a:ext cx="282575" cy="541337"/>
            </a:xfrm>
            <a:custGeom>
              <a:avLst/>
              <a:gdLst>
                <a:gd name="T0" fmla="*/ 20 w 29"/>
                <a:gd name="T1" fmla="*/ 1 h 56"/>
                <a:gd name="T2" fmla="*/ 8 w 29"/>
                <a:gd name="T3" fmla="*/ 10 h 56"/>
                <a:gd name="T4" fmla="*/ 0 w 29"/>
                <a:gd name="T5" fmla="*/ 56 h 56"/>
                <a:gd name="T6" fmla="*/ 21 w 29"/>
                <a:gd name="T7" fmla="*/ 56 h 56"/>
                <a:gd name="T8" fmla="*/ 28 w 29"/>
                <a:gd name="T9" fmla="*/ 12 h 56"/>
                <a:gd name="T10" fmla="*/ 20 w 29"/>
                <a:gd name="T11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6">
                  <a:moveTo>
                    <a:pt x="20" y="1"/>
                  </a:moveTo>
                  <a:cubicBezTo>
                    <a:pt x="14" y="0"/>
                    <a:pt x="9" y="4"/>
                    <a:pt x="8" y="1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7"/>
                    <a:pt x="26" y="1"/>
                    <a:pt x="20" y="1"/>
                  </a:cubicBezTo>
                  <a:close/>
                </a:path>
              </a:pathLst>
            </a:custGeom>
            <a:solidFill>
              <a:srgbClr val="00883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67556">
            <a:off x="1539036" y="3985365"/>
            <a:ext cx="2973071" cy="1588809"/>
          </a:xfrm>
          <a:prstGeom prst="rect">
            <a:avLst/>
          </a:prstGeom>
          <a:effectLst/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9054" y="3788799"/>
            <a:ext cx="2028091" cy="1705522"/>
          </a:xfrm>
          <a:prstGeom prst="rect">
            <a:avLst/>
          </a:prstGeom>
          <a:effectLst/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775">
            <a:off x="8533112" y="4220978"/>
            <a:ext cx="2324956" cy="1718735"/>
          </a:xfrm>
          <a:prstGeom prst="rect">
            <a:avLst/>
          </a:prstGeom>
          <a:effectLst/>
        </p:spPr>
      </p:pic>
      <p:sp>
        <p:nvSpPr>
          <p:cNvPr id="38" name="任意多边形 37"/>
          <p:cNvSpPr/>
          <p:nvPr/>
        </p:nvSpPr>
        <p:spPr>
          <a:xfrm>
            <a:off x="-154661" y="5327356"/>
            <a:ext cx="12192000" cy="1201104"/>
          </a:xfrm>
          <a:custGeom>
            <a:avLst/>
            <a:gdLst>
              <a:gd name="connsiteX0" fmla="*/ 5849253 w 11698506"/>
              <a:gd name="connsiteY0" fmla="*/ 0 h 745585"/>
              <a:gd name="connsiteX1" fmla="*/ 11682653 w 11698506"/>
              <a:gd name="connsiteY1" fmla="*/ 727444 h 745585"/>
              <a:gd name="connsiteX2" fmla="*/ 11698506 w 11698506"/>
              <a:gd name="connsiteY2" fmla="*/ 745585 h 745585"/>
              <a:gd name="connsiteX3" fmla="*/ 0 w 11698506"/>
              <a:gd name="connsiteY3" fmla="*/ 745585 h 745585"/>
              <a:gd name="connsiteX4" fmla="*/ 15853 w 11698506"/>
              <a:gd name="connsiteY4" fmla="*/ 727444 h 745585"/>
              <a:gd name="connsiteX5" fmla="*/ 5849253 w 11698506"/>
              <a:gd name="connsiteY5" fmla="*/ 0 h 74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8506" h="745585">
                <a:moveTo>
                  <a:pt x="5849253" y="0"/>
                </a:moveTo>
                <a:cubicBezTo>
                  <a:pt x="8802950" y="0"/>
                  <a:pt x="11249824" y="315537"/>
                  <a:pt x="11682653" y="727444"/>
                </a:cubicBezTo>
                <a:lnTo>
                  <a:pt x="11698506" y="745585"/>
                </a:lnTo>
                <a:lnTo>
                  <a:pt x="0" y="745585"/>
                </a:lnTo>
                <a:lnTo>
                  <a:pt x="15853" y="727444"/>
                </a:lnTo>
                <a:cubicBezTo>
                  <a:pt x="448682" y="315537"/>
                  <a:pt x="2895556" y="0"/>
                  <a:pt x="5849253" y="0"/>
                </a:cubicBezTo>
                <a:close/>
              </a:path>
            </a:pathLst>
          </a:custGeom>
          <a:solidFill>
            <a:srgbClr val="FFE6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0" y="5890712"/>
            <a:ext cx="12191999" cy="967288"/>
            <a:chOff x="0" y="5341870"/>
            <a:chExt cx="12191999" cy="1516130"/>
          </a:xfrm>
          <a:effectLst/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5341870"/>
              <a:ext cx="12191999" cy="149625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5688000"/>
              <a:ext cx="12191999" cy="1170000"/>
            </a:xfrm>
            <a:prstGeom prst="rect">
              <a:avLst/>
            </a:prstGeom>
          </p:spPr>
        </p:pic>
      </p:grpSp>
      <p:sp>
        <p:nvSpPr>
          <p:cNvPr id="69" name="椭圆 68"/>
          <p:cNvSpPr/>
          <p:nvPr/>
        </p:nvSpPr>
        <p:spPr>
          <a:xfrm>
            <a:off x="5328673" y="5473681"/>
            <a:ext cx="1130119" cy="484918"/>
          </a:xfrm>
          <a:prstGeom prst="ellipse">
            <a:avLst/>
          </a:prstGeom>
          <a:solidFill>
            <a:srgbClr val="FFCB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472332" y="3457960"/>
            <a:ext cx="900417" cy="2322337"/>
            <a:chOff x="5572919" y="3938937"/>
            <a:chExt cx="1046351" cy="2698727"/>
          </a:xfrm>
          <a:effectLst/>
        </p:grpSpPr>
        <p:sp>
          <p:nvSpPr>
            <p:cNvPr id="42" name="Freeform 344"/>
            <p:cNvSpPr>
              <a:spLocks/>
            </p:cNvSpPr>
            <p:nvPr/>
          </p:nvSpPr>
          <p:spPr bwMode="auto">
            <a:xfrm>
              <a:off x="5793792" y="6005839"/>
              <a:ext cx="246063" cy="631825"/>
            </a:xfrm>
            <a:custGeom>
              <a:avLst/>
              <a:gdLst>
                <a:gd name="T0" fmla="*/ 51 w 89"/>
                <a:gd name="T1" fmla="*/ 0 h 228"/>
                <a:gd name="T2" fmla="*/ 39 w 89"/>
                <a:gd name="T3" fmla="*/ 177 h 228"/>
                <a:gd name="T4" fmla="*/ 2 w 89"/>
                <a:gd name="T5" fmla="*/ 214 h 228"/>
                <a:gd name="T6" fmla="*/ 20 w 89"/>
                <a:gd name="T7" fmla="*/ 226 h 228"/>
                <a:gd name="T8" fmla="*/ 87 w 89"/>
                <a:gd name="T9" fmla="*/ 214 h 228"/>
                <a:gd name="T10" fmla="*/ 62 w 89"/>
                <a:gd name="T11" fmla="*/ 174 h 228"/>
                <a:gd name="T12" fmla="*/ 73 w 89"/>
                <a:gd name="T13" fmla="*/ 5 h 228"/>
                <a:gd name="T14" fmla="*/ 51 w 89"/>
                <a:gd name="T1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228">
                  <a:moveTo>
                    <a:pt x="51" y="0"/>
                  </a:moveTo>
                  <a:cubicBezTo>
                    <a:pt x="51" y="0"/>
                    <a:pt x="43" y="169"/>
                    <a:pt x="39" y="177"/>
                  </a:cubicBezTo>
                  <a:cubicBezTo>
                    <a:pt x="35" y="186"/>
                    <a:pt x="2" y="207"/>
                    <a:pt x="2" y="214"/>
                  </a:cubicBezTo>
                  <a:cubicBezTo>
                    <a:pt x="3" y="221"/>
                    <a:pt x="0" y="228"/>
                    <a:pt x="20" y="226"/>
                  </a:cubicBezTo>
                  <a:cubicBezTo>
                    <a:pt x="40" y="225"/>
                    <a:pt x="89" y="222"/>
                    <a:pt x="87" y="214"/>
                  </a:cubicBezTo>
                  <a:cubicBezTo>
                    <a:pt x="86" y="206"/>
                    <a:pt x="67" y="185"/>
                    <a:pt x="62" y="174"/>
                  </a:cubicBezTo>
                  <a:cubicBezTo>
                    <a:pt x="58" y="164"/>
                    <a:pt x="73" y="5"/>
                    <a:pt x="73" y="5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5"/>
            <p:cNvSpPr>
              <a:spLocks/>
            </p:cNvSpPr>
            <p:nvPr/>
          </p:nvSpPr>
          <p:spPr bwMode="auto">
            <a:xfrm>
              <a:off x="5833480" y="6529714"/>
              <a:ext cx="171450" cy="107950"/>
            </a:xfrm>
            <a:custGeom>
              <a:avLst/>
              <a:gdLst>
                <a:gd name="T0" fmla="*/ 0 w 62"/>
                <a:gd name="T1" fmla="*/ 11 h 39"/>
                <a:gd name="T2" fmla="*/ 27 w 62"/>
                <a:gd name="T3" fmla="*/ 36 h 39"/>
                <a:gd name="T4" fmla="*/ 31 w 62"/>
                <a:gd name="T5" fmla="*/ 39 h 39"/>
                <a:gd name="T6" fmla="*/ 33 w 62"/>
                <a:gd name="T7" fmla="*/ 35 h 39"/>
                <a:gd name="T8" fmla="*/ 44 w 62"/>
                <a:gd name="T9" fmla="*/ 14 h 39"/>
                <a:gd name="T10" fmla="*/ 62 w 62"/>
                <a:gd name="T11" fmla="*/ 7 h 39"/>
                <a:gd name="T12" fmla="*/ 57 w 62"/>
                <a:gd name="T13" fmla="*/ 0 h 39"/>
                <a:gd name="T14" fmla="*/ 31 w 62"/>
                <a:gd name="T15" fmla="*/ 14 h 39"/>
                <a:gd name="T16" fmla="*/ 10 w 62"/>
                <a:gd name="T17" fmla="*/ 3 h 39"/>
                <a:gd name="T18" fmla="*/ 0 w 62"/>
                <a:gd name="T1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39">
                  <a:moveTo>
                    <a:pt x="0" y="11"/>
                  </a:moveTo>
                  <a:cubicBezTo>
                    <a:pt x="0" y="11"/>
                    <a:pt x="23" y="4"/>
                    <a:pt x="27" y="36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4" y="23"/>
                    <a:pt x="44" y="14"/>
                  </a:cubicBezTo>
                  <a:cubicBezTo>
                    <a:pt x="54" y="4"/>
                    <a:pt x="62" y="7"/>
                    <a:pt x="62" y="7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38" y="2"/>
                    <a:pt x="31" y="14"/>
                  </a:cubicBezTo>
                  <a:cubicBezTo>
                    <a:pt x="31" y="14"/>
                    <a:pt x="23" y="2"/>
                    <a:pt x="10" y="3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754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7"/>
            <p:cNvSpPr>
              <a:spLocks/>
            </p:cNvSpPr>
            <p:nvPr/>
          </p:nvSpPr>
          <p:spPr bwMode="auto">
            <a:xfrm>
              <a:off x="6147805" y="6005839"/>
              <a:ext cx="246063" cy="631825"/>
            </a:xfrm>
            <a:custGeom>
              <a:avLst/>
              <a:gdLst>
                <a:gd name="T0" fmla="*/ 39 w 89"/>
                <a:gd name="T1" fmla="*/ 0 h 228"/>
                <a:gd name="T2" fmla="*/ 50 w 89"/>
                <a:gd name="T3" fmla="*/ 177 h 228"/>
                <a:gd name="T4" fmla="*/ 87 w 89"/>
                <a:gd name="T5" fmla="*/ 214 h 228"/>
                <a:gd name="T6" fmla="*/ 69 w 89"/>
                <a:gd name="T7" fmla="*/ 226 h 228"/>
                <a:gd name="T8" fmla="*/ 2 w 89"/>
                <a:gd name="T9" fmla="*/ 214 h 228"/>
                <a:gd name="T10" fmla="*/ 27 w 89"/>
                <a:gd name="T11" fmla="*/ 174 h 228"/>
                <a:gd name="T12" fmla="*/ 16 w 89"/>
                <a:gd name="T13" fmla="*/ 5 h 228"/>
                <a:gd name="T14" fmla="*/ 39 w 89"/>
                <a:gd name="T1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228">
                  <a:moveTo>
                    <a:pt x="39" y="0"/>
                  </a:moveTo>
                  <a:cubicBezTo>
                    <a:pt x="39" y="0"/>
                    <a:pt x="46" y="169"/>
                    <a:pt x="50" y="177"/>
                  </a:cubicBezTo>
                  <a:cubicBezTo>
                    <a:pt x="54" y="186"/>
                    <a:pt x="88" y="207"/>
                    <a:pt x="87" y="214"/>
                  </a:cubicBezTo>
                  <a:cubicBezTo>
                    <a:pt x="87" y="221"/>
                    <a:pt x="89" y="228"/>
                    <a:pt x="69" y="226"/>
                  </a:cubicBezTo>
                  <a:cubicBezTo>
                    <a:pt x="50" y="225"/>
                    <a:pt x="0" y="222"/>
                    <a:pt x="2" y="214"/>
                  </a:cubicBezTo>
                  <a:cubicBezTo>
                    <a:pt x="4" y="206"/>
                    <a:pt x="22" y="185"/>
                    <a:pt x="27" y="174"/>
                  </a:cubicBezTo>
                  <a:cubicBezTo>
                    <a:pt x="31" y="164"/>
                    <a:pt x="16" y="5"/>
                    <a:pt x="16" y="5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8"/>
            <p:cNvSpPr>
              <a:spLocks/>
            </p:cNvSpPr>
            <p:nvPr/>
          </p:nvSpPr>
          <p:spPr bwMode="auto">
            <a:xfrm>
              <a:off x="6184317" y="6529714"/>
              <a:ext cx="171450" cy="107950"/>
            </a:xfrm>
            <a:custGeom>
              <a:avLst/>
              <a:gdLst>
                <a:gd name="T0" fmla="*/ 62 w 62"/>
                <a:gd name="T1" fmla="*/ 11 h 39"/>
                <a:gd name="T2" fmla="*/ 35 w 62"/>
                <a:gd name="T3" fmla="*/ 36 h 39"/>
                <a:gd name="T4" fmla="*/ 32 w 62"/>
                <a:gd name="T5" fmla="*/ 39 h 39"/>
                <a:gd name="T6" fmla="*/ 29 w 62"/>
                <a:gd name="T7" fmla="*/ 35 h 39"/>
                <a:gd name="T8" fmla="*/ 18 w 62"/>
                <a:gd name="T9" fmla="*/ 14 h 39"/>
                <a:gd name="T10" fmla="*/ 0 w 62"/>
                <a:gd name="T11" fmla="*/ 7 h 39"/>
                <a:gd name="T12" fmla="*/ 5 w 62"/>
                <a:gd name="T13" fmla="*/ 0 h 39"/>
                <a:gd name="T14" fmla="*/ 31 w 62"/>
                <a:gd name="T15" fmla="*/ 14 h 39"/>
                <a:gd name="T16" fmla="*/ 53 w 62"/>
                <a:gd name="T17" fmla="*/ 3 h 39"/>
                <a:gd name="T18" fmla="*/ 62 w 62"/>
                <a:gd name="T1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39">
                  <a:moveTo>
                    <a:pt x="62" y="11"/>
                  </a:moveTo>
                  <a:cubicBezTo>
                    <a:pt x="62" y="11"/>
                    <a:pt x="40" y="4"/>
                    <a:pt x="35" y="36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23"/>
                    <a:pt x="18" y="14"/>
                  </a:cubicBezTo>
                  <a:cubicBezTo>
                    <a:pt x="8" y="4"/>
                    <a:pt x="0" y="7"/>
                    <a:pt x="0" y="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25" y="2"/>
                    <a:pt x="31" y="14"/>
                  </a:cubicBezTo>
                  <a:cubicBezTo>
                    <a:pt x="31" y="14"/>
                    <a:pt x="39" y="2"/>
                    <a:pt x="53" y="3"/>
                  </a:cubicBezTo>
                  <a:lnTo>
                    <a:pt x="62" y="11"/>
                  </a:lnTo>
                  <a:close/>
                </a:path>
              </a:pathLst>
            </a:custGeom>
            <a:solidFill>
              <a:srgbClr val="754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5816439" y="5088117"/>
              <a:ext cx="555685" cy="773723"/>
            </a:xfrm>
            <a:prstGeom prst="roundRect">
              <a:avLst/>
            </a:prstGeom>
            <a:solidFill>
              <a:srgbClr val="F9DA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70"/>
            <p:cNvSpPr>
              <a:spLocks/>
            </p:cNvSpPr>
            <p:nvPr/>
          </p:nvSpPr>
          <p:spPr bwMode="auto">
            <a:xfrm>
              <a:off x="5609432" y="3938937"/>
              <a:ext cx="1009650" cy="687388"/>
            </a:xfrm>
            <a:custGeom>
              <a:avLst/>
              <a:gdLst>
                <a:gd name="T0" fmla="*/ 14 w 438"/>
                <a:gd name="T1" fmla="*/ 295 h 297"/>
                <a:gd name="T2" fmla="*/ 10 w 438"/>
                <a:gd name="T3" fmla="*/ 192 h 297"/>
                <a:gd name="T4" fmla="*/ 22 w 438"/>
                <a:gd name="T5" fmla="*/ 134 h 297"/>
                <a:gd name="T6" fmla="*/ 31 w 438"/>
                <a:gd name="T7" fmla="*/ 145 h 297"/>
                <a:gd name="T8" fmla="*/ 119 w 438"/>
                <a:gd name="T9" fmla="*/ 52 h 297"/>
                <a:gd name="T10" fmla="*/ 116 w 438"/>
                <a:gd name="T11" fmla="*/ 73 h 297"/>
                <a:gd name="T12" fmla="*/ 296 w 438"/>
                <a:gd name="T13" fmla="*/ 15 h 297"/>
                <a:gd name="T14" fmla="*/ 285 w 438"/>
                <a:gd name="T15" fmla="*/ 40 h 297"/>
                <a:gd name="T16" fmla="*/ 363 w 438"/>
                <a:gd name="T17" fmla="*/ 48 h 297"/>
                <a:gd name="T18" fmla="*/ 348 w 438"/>
                <a:gd name="T19" fmla="*/ 69 h 297"/>
                <a:gd name="T20" fmla="*/ 422 w 438"/>
                <a:gd name="T21" fmla="*/ 115 h 297"/>
                <a:gd name="T22" fmla="*/ 407 w 438"/>
                <a:gd name="T23" fmla="*/ 137 h 297"/>
                <a:gd name="T24" fmla="*/ 438 w 438"/>
                <a:gd name="T25" fmla="*/ 171 h 297"/>
                <a:gd name="T26" fmla="*/ 412 w 438"/>
                <a:gd name="T27" fmla="*/ 229 h 297"/>
                <a:gd name="T28" fmla="*/ 399 w 438"/>
                <a:gd name="T29" fmla="*/ 297 h 297"/>
                <a:gd name="T30" fmla="*/ 14 w 438"/>
                <a:gd name="T31" fmla="*/ 29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8" h="297">
                  <a:moveTo>
                    <a:pt x="14" y="295"/>
                  </a:moveTo>
                  <a:cubicBezTo>
                    <a:pt x="14" y="295"/>
                    <a:pt x="0" y="238"/>
                    <a:pt x="10" y="192"/>
                  </a:cubicBezTo>
                  <a:cubicBezTo>
                    <a:pt x="20" y="145"/>
                    <a:pt x="23" y="154"/>
                    <a:pt x="22" y="134"/>
                  </a:cubicBezTo>
                  <a:cubicBezTo>
                    <a:pt x="22" y="134"/>
                    <a:pt x="31" y="139"/>
                    <a:pt x="31" y="145"/>
                  </a:cubicBezTo>
                  <a:cubicBezTo>
                    <a:pt x="31" y="145"/>
                    <a:pt x="56" y="67"/>
                    <a:pt x="119" y="52"/>
                  </a:cubicBezTo>
                  <a:cubicBezTo>
                    <a:pt x="119" y="52"/>
                    <a:pt x="114" y="62"/>
                    <a:pt x="116" y="73"/>
                  </a:cubicBezTo>
                  <a:cubicBezTo>
                    <a:pt x="116" y="73"/>
                    <a:pt x="173" y="0"/>
                    <a:pt x="296" y="15"/>
                  </a:cubicBezTo>
                  <a:cubicBezTo>
                    <a:pt x="296" y="15"/>
                    <a:pt x="281" y="31"/>
                    <a:pt x="285" y="40"/>
                  </a:cubicBezTo>
                  <a:cubicBezTo>
                    <a:pt x="285" y="40"/>
                    <a:pt x="342" y="31"/>
                    <a:pt x="363" y="48"/>
                  </a:cubicBezTo>
                  <a:cubicBezTo>
                    <a:pt x="363" y="48"/>
                    <a:pt x="347" y="61"/>
                    <a:pt x="348" y="69"/>
                  </a:cubicBezTo>
                  <a:cubicBezTo>
                    <a:pt x="348" y="69"/>
                    <a:pt x="393" y="67"/>
                    <a:pt x="422" y="115"/>
                  </a:cubicBezTo>
                  <a:cubicBezTo>
                    <a:pt x="422" y="115"/>
                    <a:pt x="405" y="128"/>
                    <a:pt x="407" y="137"/>
                  </a:cubicBezTo>
                  <a:cubicBezTo>
                    <a:pt x="407" y="137"/>
                    <a:pt x="432" y="147"/>
                    <a:pt x="438" y="171"/>
                  </a:cubicBezTo>
                  <a:cubicBezTo>
                    <a:pt x="438" y="171"/>
                    <a:pt x="413" y="195"/>
                    <a:pt x="412" y="229"/>
                  </a:cubicBezTo>
                  <a:cubicBezTo>
                    <a:pt x="411" y="262"/>
                    <a:pt x="401" y="295"/>
                    <a:pt x="399" y="297"/>
                  </a:cubicBezTo>
                  <a:lnTo>
                    <a:pt x="14" y="295"/>
                  </a:lnTo>
                  <a:close/>
                </a:path>
              </a:pathLst>
            </a:custGeom>
            <a:solidFill>
              <a:srgbClr val="4C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1"/>
            <p:cNvSpPr>
              <a:spLocks/>
            </p:cNvSpPr>
            <p:nvPr/>
          </p:nvSpPr>
          <p:spPr bwMode="auto">
            <a:xfrm>
              <a:off x="6022182" y="4232624"/>
              <a:ext cx="398463" cy="363538"/>
            </a:xfrm>
            <a:custGeom>
              <a:avLst/>
              <a:gdLst>
                <a:gd name="T0" fmla="*/ 2 w 173"/>
                <a:gd name="T1" fmla="*/ 103 h 157"/>
                <a:gd name="T2" fmla="*/ 70 w 173"/>
                <a:gd name="T3" fmla="*/ 0 h 157"/>
                <a:gd name="T4" fmla="*/ 56 w 173"/>
                <a:gd name="T5" fmla="*/ 36 h 157"/>
                <a:gd name="T6" fmla="*/ 131 w 173"/>
                <a:gd name="T7" fmla="*/ 19 h 157"/>
                <a:gd name="T8" fmla="*/ 108 w 173"/>
                <a:gd name="T9" fmla="*/ 35 h 157"/>
                <a:gd name="T10" fmla="*/ 173 w 173"/>
                <a:gd name="T11" fmla="*/ 109 h 157"/>
                <a:gd name="T12" fmla="*/ 2 w 173"/>
                <a:gd name="T13" fmla="*/ 10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57">
                  <a:moveTo>
                    <a:pt x="2" y="103"/>
                  </a:moveTo>
                  <a:cubicBezTo>
                    <a:pt x="2" y="103"/>
                    <a:pt x="0" y="14"/>
                    <a:pt x="70" y="0"/>
                  </a:cubicBezTo>
                  <a:cubicBezTo>
                    <a:pt x="70" y="0"/>
                    <a:pt x="53" y="29"/>
                    <a:pt x="56" y="36"/>
                  </a:cubicBezTo>
                  <a:cubicBezTo>
                    <a:pt x="56" y="36"/>
                    <a:pt x="84" y="4"/>
                    <a:pt x="131" y="19"/>
                  </a:cubicBezTo>
                  <a:cubicBezTo>
                    <a:pt x="131" y="19"/>
                    <a:pt x="110" y="24"/>
                    <a:pt x="108" y="35"/>
                  </a:cubicBezTo>
                  <a:cubicBezTo>
                    <a:pt x="108" y="35"/>
                    <a:pt x="169" y="26"/>
                    <a:pt x="173" y="109"/>
                  </a:cubicBezTo>
                  <a:cubicBezTo>
                    <a:pt x="173" y="109"/>
                    <a:pt x="51" y="157"/>
                    <a:pt x="2" y="10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2"/>
            <p:cNvSpPr>
              <a:spLocks/>
            </p:cNvSpPr>
            <p:nvPr/>
          </p:nvSpPr>
          <p:spPr bwMode="auto">
            <a:xfrm>
              <a:off x="5572919" y="4572349"/>
              <a:ext cx="149225" cy="223838"/>
            </a:xfrm>
            <a:custGeom>
              <a:avLst/>
              <a:gdLst>
                <a:gd name="T0" fmla="*/ 65 w 65"/>
                <a:gd name="T1" fmla="*/ 21 h 97"/>
                <a:gd name="T2" fmla="*/ 15 w 65"/>
                <a:gd name="T3" fmla="*/ 21 h 97"/>
                <a:gd name="T4" fmla="*/ 65 w 65"/>
                <a:gd name="T5" fmla="*/ 97 h 97"/>
                <a:gd name="T6" fmla="*/ 65 w 65"/>
                <a:gd name="T7" fmla="*/ 2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7">
                  <a:moveTo>
                    <a:pt x="65" y="21"/>
                  </a:moveTo>
                  <a:cubicBezTo>
                    <a:pt x="65" y="21"/>
                    <a:pt x="30" y="0"/>
                    <a:pt x="15" y="21"/>
                  </a:cubicBezTo>
                  <a:cubicBezTo>
                    <a:pt x="0" y="43"/>
                    <a:pt x="28" y="82"/>
                    <a:pt x="65" y="97"/>
                  </a:cubicBezTo>
                  <a:lnTo>
                    <a:pt x="65" y="21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3"/>
            <p:cNvSpPr>
              <a:spLocks/>
            </p:cNvSpPr>
            <p:nvPr/>
          </p:nvSpPr>
          <p:spPr bwMode="auto">
            <a:xfrm>
              <a:off x="6455569" y="4572349"/>
              <a:ext cx="150813" cy="223838"/>
            </a:xfrm>
            <a:custGeom>
              <a:avLst/>
              <a:gdLst>
                <a:gd name="T0" fmla="*/ 0 w 65"/>
                <a:gd name="T1" fmla="*/ 21 h 97"/>
                <a:gd name="T2" fmla="*/ 51 w 65"/>
                <a:gd name="T3" fmla="*/ 21 h 97"/>
                <a:gd name="T4" fmla="*/ 0 w 65"/>
                <a:gd name="T5" fmla="*/ 97 h 97"/>
                <a:gd name="T6" fmla="*/ 0 w 65"/>
                <a:gd name="T7" fmla="*/ 2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7">
                  <a:moveTo>
                    <a:pt x="0" y="21"/>
                  </a:moveTo>
                  <a:cubicBezTo>
                    <a:pt x="0" y="21"/>
                    <a:pt x="36" y="0"/>
                    <a:pt x="51" y="21"/>
                  </a:cubicBezTo>
                  <a:cubicBezTo>
                    <a:pt x="65" y="43"/>
                    <a:pt x="38" y="82"/>
                    <a:pt x="0" y="97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4"/>
            <p:cNvSpPr>
              <a:spLocks/>
            </p:cNvSpPr>
            <p:nvPr/>
          </p:nvSpPr>
          <p:spPr bwMode="auto">
            <a:xfrm>
              <a:off x="5618957" y="4343749"/>
              <a:ext cx="941388" cy="776288"/>
            </a:xfrm>
            <a:custGeom>
              <a:avLst/>
              <a:gdLst>
                <a:gd name="T0" fmla="*/ 389 w 408"/>
                <a:gd name="T1" fmla="*/ 194 h 336"/>
                <a:gd name="T2" fmla="*/ 371 w 408"/>
                <a:gd name="T3" fmla="*/ 118 h 336"/>
                <a:gd name="T4" fmla="*/ 346 w 408"/>
                <a:gd name="T5" fmla="*/ 44 h 336"/>
                <a:gd name="T6" fmla="*/ 204 w 408"/>
                <a:gd name="T7" fmla="*/ 61 h 336"/>
                <a:gd name="T8" fmla="*/ 62 w 408"/>
                <a:gd name="T9" fmla="*/ 44 h 336"/>
                <a:gd name="T10" fmla="*/ 37 w 408"/>
                <a:gd name="T11" fmla="*/ 118 h 336"/>
                <a:gd name="T12" fmla="*/ 19 w 408"/>
                <a:gd name="T13" fmla="*/ 194 h 336"/>
                <a:gd name="T14" fmla="*/ 204 w 408"/>
                <a:gd name="T15" fmla="*/ 336 h 336"/>
                <a:gd name="T16" fmla="*/ 389 w 408"/>
                <a:gd name="T17" fmla="*/ 19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336">
                  <a:moveTo>
                    <a:pt x="389" y="194"/>
                  </a:moveTo>
                  <a:cubicBezTo>
                    <a:pt x="379" y="175"/>
                    <a:pt x="371" y="170"/>
                    <a:pt x="371" y="118"/>
                  </a:cubicBezTo>
                  <a:cubicBezTo>
                    <a:pt x="371" y="66"/>
                    <a:pt x="346" y="44"/>
                    <a:pt x="346" y="44"/>
                  </a:cubicBezTo>
                  <a:cubicBezTo>
                    <a:pt x="287" y="0"/>
                    <a:pt x="204" y="61"/>
                    <a:pt x="204" y="61"/>
                  </a:cubicBezTo>
                  <a:cubicBezTo>
                    <a:pt x="204" y="61"/>
                    <a:pt x="121" y="0"/>
                    <a:pt x="62" y="44"/>
                  </a:cubicBezTo>
                  <a:cubicBezTo>
                    <a:pt x="62" y="44"/>
                    <a:pt x="37" y="66"/>
                    <a:pt x="37" y="118"/>
                  </a:cubicBezTo>
                  <a:cubicBezTo>
                    <a:pt x="37" y="170"/>
                    <a:pt x="29" y="175"/>
                    <a:pt x="19" y="194"/>
                  </a:cubicBezTo>
                  <a:cubicBezTo>
                    <a:pt x="10" y="214"/>
                    <a:pt x="0" y="336"/>
                    <a:pt x="204" y="336"/>
                  </a:cubicBezTo>
                  <a:cubicBezTo>
                    <a:pt x="408" y="336"/>
                    <a:pt x="399" y="214"/>
                    <a:pt x="389" y="19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75"/>
            <p:cNvSpPr>
              <a:spLocks noChangeArrowheads="1"/>
            </p:cNvSpPr>
            <p:nvPr/>
          </p:nvSpPr>
          <p:spPr bwMode="auto">
            <a:xfrm>
              <a:off x="5830094" y="4689824"/>
              <a:ext cx="92075" cy="93663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6"/>
            <p:cNvSpPr>
              <a:spLocks/>
            </p:cNvSpPr>
            <p:nvPr/>
          </p:nvSpPr>
          <p:spPr bwMode="auto">
            <a:xfrm>
              <a:off x="5849144" y="4694587"/>
              <a:ext cx="44450" cy="28575"/>
            </a:xfrm>
            <a:custGeom>
              <a:avLst/>
              <a:gdLst>
                <a:gd name="T0" fmla="*/ 18 w 19"/>
                <a:gd name="T1" fmla="*/ 4 h 12"/>
                <a:gd name="T2" fmla="*/ 10 w 19"/>
                <a:gd name="T3" fmla="*/ 11 h 12"/>
                <a:gd name="T4" fmla="*/ 0 w 19"/>
                <a:gd name="T5" fmla="*/ 8 h 12"/>
                <a:gd name="T6" fmla="*/ 8 w 19"/>
                <a:gd name="T7" fmla="*/ 1 h 12"/>
                <a:gd name="T8" fmla="*/ 18 w 19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8" y="4"/>
                  </a:moveTo>
                  <a:cubicBezTo>
                    <a:pt x="19" y="7"/>
                    <a:pt x="15" y="10"/>
                    <a:pt x="10" y="11"/>
                  </a:cubicBezTo>
                  <a:cubicBezTo>
                    <a:pt x="5" y="12"/>
                    <a:pt x="1" y="11"/>
                    <a:pt x="0" y="8"/>
                  </a:cubicBezTo>
                  <a:cubicBezTo>
                    <a:pt x="0" y="5"/>
                    <a:pt x="3" y="2"/>
                    <a:pt x="8" y="1"/>
                  </a:cubicBezTo>
                  <a:cubicBezTo>
                    <a:pt x="13" y="0"/>
                    <a:pt x="18" y="2"/>
                    <a:pt x="18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7"/>
            <p:cNvSpPr>
              <a:spLocks/>
            </p:cNvSpPr>
            <p:nvPr/>
          </p:nvSpPr>
          <p:spPr bwMode="auto">
            <a:xfrm>
              <a:off x="5787232" y="4577112"/>
              <a:ext cx="177800" cy="60325"/>
            </a:xfrm>
            <a:custGeom>
              <a:avLst/>
              <a:gdLst>
                <a:gd name="T0" fmla="*/ 0 w 112"/>
                <a:gd name="T1" fmla="*/ 9 h 38"/>
                <a:gd name="T2" fmla="*/ 0 w 112"/>
                <a:gd name="T3" fmla="*/ 38 h 38"/>
                <a:gd name="T4" fmla="*/ 112 w 112"/>
                <a:gd name="T5" fmla="*/ 32 h 38"/>
                <a:gd name="T6" fmla="*/ 112 w 112"/>
                <a:gd name="T7" fmla="*/ 0 h 38"/>
                <a:gd name="T8" fmla="*/ 0 w 112"/>
                <a:gd name="T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38">
                  <a:moveTo>
                    <a:pt x="0" y="9"/>
                  </a:moveTo>
                  <a:lnTo>
                    <a:pt x="0" y="38"/>
                  </a:lnTo>
                  <a:lnTo>
                    <a:pt x="112" y="32"/>
                  </a:lnTo>
                  <a:lnTo>
                    <a:pt x="11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78"/>
            <p:cNvSpPr>
              <a:spLocks noChangeArrowheads="1"/>
            </p:cNvSpPr>
            <p:nvPr/>
          </p:nvSpPr>
          <p:spPr bwMode="auto">
            <a:xfrm>
              <a:off x="6239669" y="4689824"/>
              <a:ext cx="93663" cy="93663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9"/>
            <p:cNvSpPr>
              <a:spLocks/>
            </p:cNvSpPr>
            <p:nvPr/>
          </p:nvSpPr>
          <p:spPr bwMode="auto">
            <a:xfrm>
              <a:off x="6257132" y="4694587"/>
              <a:ext cx="44450" cy="28575"/>
            </a:xfrm>
            <a:custGeom>
              <a:avLst/>
              <a:gdLst>
                <a:gd name="T0" fmla="*/ 19 w 19"/>
                <a:gd name="T1" fmla="*/ 4 h 12"/>
                <a:gd name="T2" fmla="*/ 11 w 19"/>
                <a:gd name="T3" fmla="*/ 11 h 12"/>
                <a:gd name="T4" fmla="*/ 1 w 19"/>
                <a:gd name="T5" fmla="*/ 8 h 12"/>
                <a:gd name="T6" fmla="*/ 9 w 19"/>
                <a:gd name="T7" fmla="*/ 1 h 12"/>
                <a:gd name="T8" fmla="*/ 19 w 19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9" y="4"/>
                  </a:moveTo>
                  <a:cubicBezTo>
                    <a:pt x="19" y="7"/>
                    <a:pt x="16" y="10"/>
                    <a:pt x="11" y="11"/>
                  </a:cubicBezTo>
                  <a:cubicBezTo>
                    <a:pt x="6" y="12"/>
                    <a:pt x="1" y="11"/>
                    <a:pt x="1" y="8"/>
                  </a:cubicBezTo>
                  <a:cubicBezTo>
                    <a:pt x="0" y="5"/>
                    <a:pt x="4" y="2"/>
                    <a:pt x="9" y="1"/>
                  </a:cubicBezTo>
                  <a:cubicBezTo>
                    <a:pt x="13" y="0"/>
                    <a:pt x="18" y="2"/>
                    <a:pt x="19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0"/>
            <p:cNvSpPr>
              <a:spLocks/>
            </p:cNvSpPr>
            <p:nvPr/>
          </p:nvSpPr>
          <p:spPr bwMode="auto">
            <a:xfrm>
              <a:off x="6196807" y="4577112"/>
              <a:ext cx="180975" cy="60325"/>
            </a:xfrm>
            <a:custGeom>
              <a:avLst/>
              <a:gdLst>
                <a:gd name="T0" fmla="*/ 114 w 114"/>
                <a:gd name="T1" fmla="*/ 9 h 38"/>
                <a:gd name="T2" fmla="*/ 114 w 114"/>
                <a:gd name="T3" fmla="*/ 38 h 38"/>
                <a:gd name="T4" fmla="*/ 0 w 114"/>
                <a:gd name="T5" fmla="*/ 32 h 38"/>
                <a:gd name="T6" fmla="*/ 0 w 114"/>
                <a:gd name="T7" fmla="*/ 0 h 38"/>
                <a:gd name="T8" fmla="*/ 114 w 114"/>
                <a:gd name="T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8">
                  <a:moveTo>
                    <a:pt x="114" y="9"/>
                  </a:moveTo>
                  <a:lnTo>
                    <a:pt x="114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114" y="9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1"/>
            <p:cNvSpPr>
              <a:spLocks/>
            </p:cNvSpPr>
            <p:nvPr/>
          </p:nvSpPr>
          <p:spPr bwMode="auto">
            <a:xfrm>
              <a:off x="6038057" y="4805712"/>
              <a:ext cx="122238" cy="69850"/>
            </a:xfrm>
            <a:custGeom>
              <a:avLst/>
              <a:gdLst>
                <a:gd name="T0" fmla="*/ 0 w 53"/>
                <a:gd name="T1" fmla="*/ 30 h 30"/>
                <a:gd name="T2" fmla="*/ 22 w 53"/>
                <a:gd name="T3" fmla="*/ 2 h 30"/>
                <a:gd name="T4" fmla="*/ 53 w 53"/>
                <a:gd name="T5" fmla="*/ 27 h 30"/>
                <a:gd name="T6" fmla="*/ 23 w 53"/>
                <a:gd name="T7" fmla="*/ 11 h 30"/>
                <a:gd name="T8" fmla="*/ 0 w 53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0" y="30"/>
                  </a:moveTo>
                  <a:cubicBezTo>
                    <a:pt x="0" y="30"/>
                    <a:pt x="1" y="4"/>
                    <a:pt x="22" y="2"/>
                  </a:cubicBezTo>
                  <a:cubicBezTo>
                    <a:pt x="43" y="0"/>
                    <a:pt x="53" y="27"/>
                    <a:pt x="53" y="27"/>
                  </a:cubicBezTo>
                  <a:cubicBezTo>
                    <a:pt x="53" y="27"/>
                    <a:pt x="39" y="9"/>
                    <a:pt x="23" y="11"/>
                  </a:cubicBezTo>
                  <a:cubicBezTo>
                    <a:pt x="7" y="12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2"/>
            <p:cNvSpPr>
              <a:spLocks/>
            </p:cNvSpPr>
            <p:nvPr/>
          </p:nvSpPr>
          <p:spPr bwMode="auto">
            <a:xfrm>
              <a:off x="5945982" y="4870799"/>
              <a:ext cx="369888" cy="192088"/>
            </a:xfrm>
            <a:custGeom>
              <a:avLst/>
              <a:gdLst>
                <a:gd name="T0" fmla="*/ 0 w 160"/>
                <a:gd name="T1" fmla="*/ 32 h 83"/>
                <a:gd name="T2" fmla="*/ 150 w 160"/>
                <a:gd name="T3" fmla="*/ 0 h 83"/>
                <a:gd name="T4" fmla="*/ 29 w 160"/>
                <a:gd name="T5" fmla="*/ 68 h 83"/>
                <a:gd name="T6" fmla="*/ 0 w 160"/>
                <a:gd name="T7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83">
                  <a:moveTo>
                    <a:pt x="0" y="32"/>
                  </a:moveTo>
                  <a:cubicBezTo>
                    <a:pt x="0" y="32"/>
                    <a:pt x="118" y="44"/>
                    <a:pt x="150" y="0"/>
                  </a:cubicBezTo>
                  <a:cubicBezTo>
                    <a:pt x="150" y="0"/>
                    <a:pt x="160" y="83"/>
                    <a:pt x="29" y="68"/>
                  </a:cubicBezTo>
                  <a:cubicBezTo>
                    <a:pt x="29" y="68"/>
                    <a:pt x="30" y="50"/>
                    <a:pt x="0" y="32"/>
                  </a:cubicBezTo>
                  <a:close/>
                </a:path>
              </a:pathLst>
            </a:custGeom>
            <a:solidFill>
              <a:srgbClr val="49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3"/>
            <p:cNvSpPr>
              <a:spLocks/>
            </p:cNvSpPr>
            <p:nvPr/>
          </p:nvSpPr>
          <p:spPr bwMode="auto">
            <a:xfrm>
              <a:off x="6044407" y="4975574"/>
              <a:ext cx="185738" cy="61913"/>
            </a:xfrm>
            <a:custGeom>
              <a:avLst/>
              <a:gdLst>
                <a:gd name="T0" fmla="*/ 80 w 80"/>
                <a:gd name="T1" fmla="*/ 10 h 27"/>
                <a:gd name="T2" fmla="*/ 27 w 80"/>
                <a:gd name="T3" fmla="*/ 1 h 27"/>
                <a:gd name="T4" fmla="*/ 1 w 80"/>
                <a:gd name="T5" fmla="*/ 24 h 27"/>
                <a:gd name="T6" fmla="*/ 80 w 80"/>
                <a:gd name="T7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27">
                  <a:moveTo>
                    <a:pt x="80" y="10"/>
                  </a:moveTo>
                  <a:cubicBezTo>
                    <a:pt x="63" y="1"/>
                    <a:pt x="47" y="0"/>
                    <a:pt x="27" y="1"/>
                  </a:cubicBezTo>
                  <a:cubicBezTo>
                    <a:pt x="3" y="2"/>
                    <a:pt x="0" y="13"/>
                    <a:pt x="1" y="24"/>
                  </a:cubicBezTo>
                  <a:cubicBezTo>
                    <a:pt x="40" y="27"/>
                    <a:pt x="64" y="20"/>
                    <a:pt x="80" y="10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5749830" y="5761038"/>
              <a:ext cx="683150" cy="458580"/>
              <a:chOff x="6629093" y="5861840"/>
              <a:chExt cx="631287" cy="458580"/>
            </a:xfrm>
          </p:grpSpPr>
          <p:sp>
            <p:nvSpPr>
              <p:cNvPr id="67" name="Freeform 23"/>
              <p:cNvSpPr>
                <a:spLocks/>
              </p:cNvSpPr>
              <p:nvPr/>
            </p:nvSpPr>
            <p:spPr bwMode="auto">
              <a:xfrm>
                <a:off x="6649193" y="5861840"/>
                <a:ext cx="611187" cy="452438"/>
              </a:xfrm>
              <a:custGeom>
                <a:avLst/>
                <a:gdLst>
                  <a:gd name="T0" fmla="*/ 6 w 107"/>
                  <a:gd name="T1" fmla="*/ 2 h 80"/>
                  <a:gd name="T2" fmla="*/ 97 w 107"/>
                  <a:gd name="T3" fmla="*/ 0 h 80"/>
                  <a:gd name="T4" fmla="*/ 105 w 107"/>
                  <a:gd name="T5" fmla="*/ 68 h 80"/>
                  <a:gd name="T6" fmla="*/ 60 w 107"/>
                  <a:gd name="T7" fmla="*/ 74 h 80"/>
                  <a:gd name="T8" fmla="*/ 55 w 107"/>
                  <a:gd name="T9" fmla="*/ 43 h 80"/>
                  <a:gd name="T10" fmla="*/ 6 w 107"/>
                  <a:gd name="T11" fmla="*/ 27 h 80"/>
                  <a:gd name="T12" fmla="*/ 6 w 107"/>
                  <a:gd name="T1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80">
                    <a:moveTo>
                      <a:pt x="6" y="2"/>
                    </a:moveTo>
                    <a:cubicBezTo>
                      <a:pt x="6" y="2"/>
                      <a:pt x="59" y="22"/>
                      <a:pt x="97" y="0"/>
                    </a:cubicBezTo>
                    <a:cubicBezTo>
                      <a:pt x="97" y="0"/>
                      <a:pt x="107" y="40"/>
                      <a:pt x="105" y="68"/>
                    </a:cubicBezTo>
                    <a:cubicBezTo>
                      <a:pt x="105" y="68"/>
                      <a:pt x="89" y="80"/>
                      <a:pt x="60" y="74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16" y="51"/>
                      <a:pt x="6" y="27"/>
                    </a:cubicBezTo>
                    <a:cubicBezTo>
                      <a:pt x="6" y="27"/>
                      <a:pt x="0" y="15"/>
                      <a:pt x="6" y="2"/>
                    </a:cubicBezTo>
                    <a:close/>
                  </a:path>
                </a:pathLst>
              </a:custGeom>
              <a:solidFill>
                <a:srgbClr val="FF4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5"/>
              <p:cNvSpPr>
                <a:spLocks/>
              </p:cNvSpPr>
              <p:nvPr/>
            </p:nvSpPr>
            <p:spPr bwMode="auto">
              <a:xfrm>
                <a:off x="6629093" y="5941007"/>
                <a:ext cx="347662" cy="379413"/>
              </a:xfrm>
              <a:custGeom>
                <a:avLst/>
                <a:gdLst>
                  <a:gd name="T0" fmla="*/ 61 w 61"/>
                  <a:gd name="T1" fmla="*/ 19 h 67"/>
                  <a:gd name="T2" fmla="*/ 59 w 61"/>
                  <a:gd name="T3" fmla="*/ 55 h 67"/>
                  <a:gd name="T4" fmla="*/ 0 w 61"/>
                  <a:gd name="T5" fmla="*/ 47 h 67"/>
                  <a:gd name="T6" fmla="*/ 10 w 61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67">
                    <a:moveTo>
                      <a:pt x="61" y="19"/>
                    </a:moveTo>
                    <a:cubicBezTo>
                      <a:pt x="61" y="19"/>
                      <a:pt x="61" y="44"/>
                      <a:pt x="59" y="55"/>
                    </a:cubicBezTo>
                    <a:cubicBezTo>
                      <a:pt x="59" y="55"/>
                      <a:pt x="40" y="67"/>
                      <a:pt x="0" y="47"/>
                    </a:cubicBezTo>
                    <a:cubicBezTo>
                      <a:pt x="0" y="47"/>
                      <a:pt x="6" y="10"/>
                      <a:pt x="10" y="0"/>
                    </a:cubicBezTo>
                  </a:path>
                </a:pathLst>
              </a:custGeom>
              <a:solidFill>
                <a:srgbClr val="FF4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2" name="Freeform 162"/>
            <p:cNvSpPr>
              <a:spLocks/>
            </p:cNvSpPr>
            <p:nvPr/>
          </p:nvSpPr>
          <p:spPr bwMode="auto">
            <a:xfrm rot="20357634">
              <a:off x="6289466" y="5094728"/>
              <a:ext cx="329804" cy="625833"/>
            </a:xfrm>
            <a:custGeom>
              <a:avLst/>
              <a:gdLst>
                <a:gd name="T0" fmla="*/ 47 w 93"/>
                <a:gd name="T1" fmla="*/ 0 h 176"/>
                <a:gd name="T2" fmla="*/ 92 w 93"/>
                <a:gd name="T3" fmla="*/ 65 h 176"/>
                <a:gd name="T4" fmla="*/ 39 w 93"/>
                <a:gd name="T5" fmla="*/ 131 h 176"/>
                <a:gd name="T6" fmla="*/ 57 w 93"/>
                <a:gd name="T7" fmla="*/ 153 h 176"/>
                <a:gd name="T8" fmla="*/ 39 w 93"/>
                <a:gd name="T9" fmla="*/ 176 h 176"/>
                <a:gd name="T10" fmla="*/ 0 w 93"/>
                <a:gd name="T11" fmla="*/ 131 h 176"/>
                <a:gd name="T12" fmla="*/ 57 w 93"/>
                <a:gd name="T13" fmla="*/ 59 h 176"/>
                <a:gd name="T14" fmla="*/ 23 w 93"/>
                <a:gd name="T15" fmla="*/ 19 h 176"/>
                <a:gd name="T16" fmla="*/ 47 w 93"/>
                <a:gd name="T1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76">
                  <a:moveTo>
                    <a:pt x="47" y="0"/>
                  </a:moveTo>
                  <a:cubicBezTo>
                    <a:pt x="47" y="0"/>
                    <a:pt x="93" y="52"/>
                    <a:pt x="92" y="65"/>
                  </a:cubicBezTo>
                  <a:cubicBezTo>
                    <a:pt x="91" y="79"/>
                    <a:pt x="39" y="131"/>
                    <a:pt x="39" y="131"/>
                  </a:cubicBezTo>
                  <a:cubicBezTo>
                    <a:pt x="39" y="131"/>
                    <a:pt x="57" y="147"/>
                    <a:pt x="57" y="153"/>
                  </a:cubicBezTo>
                  <a:cubicBezTo>
                    <a:pt x="59" y="165"/>
                    <a:pt x="50" y="176"/>
                    <a:pt x="39" y="176"/>
                  </a:cubicBezTo>
                  <a:cubicBezTo>
                    <a:pt x="27" y="176"/>
                    <a:pt x="0" y="131"/>
                    <a:pt x="0" y="131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23" y="19"/>
                    <a:pt x="23" y="19"/>
                    <a:pt x="23" y="19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64"/>
            <p:cNvSpPr>
              <a:spLocks/>
            </p:cNvSpPr>
            <p:nvPr/>
          </p:nvSpPr>
          <p:spPr bwMode="auto">
            <a:xfrm rot="1140421">
              <a:off x="5581022" y="5079961"/>
              <a:ext cx="339503" cy="642104"/>
            </a:xfrm>
            <a:custGeom>
              <a:avLst/>
              <a:gdLst>
                <a:gd name="T0" fmla="*/ 46 w 93"/>
                <a:gd name="T1" fmla="*/ 0 h 176"/>
                <a:gd name="T2" fmla="*/ 1 w 93"/>
                <a:gd name="T3" fmla="*/ 66 h 176"/>
                <a:gd name="T4" fmla="*/ 54 w 93"/>
                <a:gd name="T5" fmla="*/ 131 h 176"/>
                <a:gd name="T6" fmla="*/ 36 w 93"/>
                <a:gd name="T7" fmla="*/ 153 h 176"/>
                <a:gd name="T8" fmla="*/ 54 w 93"/>
                <a:gd name="T9" fmla="*/ 176 h 176"/>
                <a:gd name="T10" fmla="*/ 93 w 93"/>
                <a:gd name="T11" fmla="*/ 131 h 176"/>
                <a:gd name="T12" fmla="*/ 36 w 93"/>
                <a:gd name="T13" fmla="*/ 59 h 176"/>
                <a:gd name="T14" fmla="*/ 69 w 93"/>
                <a:gd name="T15" fmla="*/ 20 h 176"/>
                <a:gd name="T16" fmla="*/ 46 w 93"/>
                <a:gd name="T1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76">
                  <a:moveTo>
                    <a:pt x="46" y="0"/>
                  </a:moveTo>
                  <a:cubicBezTo>
                    <a:pt x="46" y="0"/>
                    <a:pt x="0" y="52"/>
                    <a:pt x="1" y="66"/>
                  </a:cubicBezTo>
                  <a:cubicBezTo>
                    <a:pt x="2" y="79"/>
                    <a:pt x="54" y="131"/>
                    <a:pt x="54" y="131"/>
                  </a:cubicBezTo>
                  <a:cubicBezTo>
                    <a:pt x="54" y="131"/>
                    <a:pt x="36" y="147"/>
                    <a:pt x="36" y="153"/>
                  </a:cubicBezTo>
                  <a:cubicBezTo>
                    <a:pt x="34" y="166"/>
                    <a:pt x="43" y="176"/>
                    <a:pt x="54" y="176"/>
                  </a:cubicBezTo>
                  <a:cubicBezTo>
                    <a:pt x="66" y="176"/>
                    <a:pt x="93" y="131"/>
                    <a:pt x="93" y="131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69" y="20"/>
                    <a:pt x="69" y="20"/>
                    <a:pt x="69" y="2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931869" y="5316711"/>
              <a:ext cx="68578" cy="45719"/>
            </a:xfrm>
            <a:prstGeom prst="ellipse">
              <a:avLst/>
            </a:prstGeom>
            <a:solidFill>
              <a:srgbClr val="BA61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6182739" y="5314368"/>
              <a:ext cx="68578" cy="45719"/>
            </a:xfrm>
            <a:prstGeom prst="ellipse">
              <a:avLst/>
            </a:prstGeom>
            <a:solidFill>
              <a:srgbClr val="BA61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6038057" y="5732952"/>
              <a:ext cx="126000" cy="72000"/>
            </a:xfrm>
            <a:prstGeom prst="ellipse">
              <a:avLst/>
            </a:prstGeom>
            <a:solidFill>
              <a:srgbClr val="BA61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0" name="图片 6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5451">
            <a:off x="2201245" y="5688211"/>
            <a:ext cx="566611" cy="283306"/>
          </a:xfrm>
          <a:prstGeom prst="rect">
            <a:avLst/>
          </a:prstGeom>
          <a:effectLst/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500284">
            <a:off x="333193" y="3221685"/>
            <a:ext cx="1802681" cy="2722416"/>
          </a:xfrm>
          <a:prstGeom prst="rect">
            <a:avLst/>
          </a:prstGeom>
          <a:effectLst/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6296">
            <a:off x="3981215" y="5477022"/>
            <a:ext cx="523490" cy="486624"/>
          </a:xfrm>
          <a:prstGeom prst="rect">
            <a:avLst/>
          </a:prstGeom>
          <a:effectLst/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187" y="5483835"/>
            <a:ext cx="511059" cy="511059"/>
          </a:xfrm>
          <a:prstGeom prst="rect">
            <a:avLst/>
          </a:prstGeom>
          <a:effectLst/>
        </p:spPr>
      </p:pic>
      <p:sp>
        <p:nvSpPr>
          <p:cNvPr id="102" name="Freeform 5"/>
          <p:cNvSpPr>
            <a:spLocks noEditPoints="1"/>
          </p:cNvSpPr>
          <p:nvPr/>
        </p:nvSpPr>
        <p:spPr bwMode="auto">
          <a:xfrm>
            <a:off x="5156201" y="-957263"/>
            <a:ext cx="2016125" cy="2016125"/>
          </a:xfrm>
          <a:custGeom>
            <a:avLst/>
            <a:gdLst>
              <a:gd name="T0" fmla="*/ 204 w 407"/>
              <a:gd name="T1" fmla="*/ 280 h 407"/>
              <a:gd name="T2" fmla="*/ 204 w 407"/>
              <a:gd name="T3" fmla="*/ 127 h 407"/>
              <a:gd name="T4" fmla="*/ 377 w 407"/>
              <a:gd name="T5" fmla="*/ 222 h 407"/>
              <a:gd name="T6" fmla="*/ 304 w 407"/>
              <a:gd name="T7" fmla="*/ 221 h 407"/>
              <a:gd name="T8" fmla="*/ 393 w 407"/>
              <a:gd name="T9" fmla="*/ 277 h 407"/>
              <a:gd name="T10" fmla="*/ 296 w 407"/>
              <a:gd name="T11" fmla="*/ 247 h 407"/>
              <a:gd name="T12" fmla="*/ 344 w 407"/>
              <a:gd name="T13" fmla="*/ 308 h 407"/>
              <a:gd name="T14" fmla="*/ 305 w 407"/>
              <a:gd name="T15" fmla="*/ 287 h 407"/>
              <a:gd name="T16" fmla="*/ 339 w 407"/>
              <a:gd name="T17" fmla="*/ 355 h 407"/>
              <a:gd name="T18" fmla="*/ 313 w 407"/>
              <a:gd name="T19" fmla="*/ 338 h 407"/>
              <a:gd name="T20" fmla="*/ 263 w 407"/>
              <a:gd name="T21" fmla="*/ 286 h 407"/>
              <a:gd name="T22" fmla="*/ 285 w 407"/>
              <a:gd name="T23" fmla="*/ 390 h 407"/>
              <a:gd name="T24" fmla="*/ 238 w 407"/>
              <a:gd name="T25" fmla="*/ 300 h 407"/>
              <a:gd name="T26" fmla="*/ 230 w 407"/>
              <a:gd name="T27" fmla="*/ 376 h 407"/>
              <a:gd name="T28" fmla="*/ 216 w 407"/>
              <a:gd name="T29" fmla="*/ 324 h 407"/>
              <a:gd name="T30" fmla="*/ 192 w 407"/>
              <a:gd name="T31" fmla="*/ 407 h 407"/>
              <a:gd name="T32" fmla="*/ 185 w 407"/>
              <a:gd name="T33" fmla="*/ 377 h 407"/>
              <a:gd name="T34" fmla="*/ 187 w 407"/>
              <a:gd name="T35" fmla="*/ 304 h 407"/>
              <a:gd name="T36" fmla="*/ 130 w 407"/>
              <a:gd name="T37" fmla="*/ 392 h 407"/>
              <a:gd name="T38" fmla="*/ 161 w 407"/>
              <a:gd name="T39" fmla="*/ 296 h 407"/>
              <a:gd name="T40" fmla="*/ 100 w 407"/>
              <a:gd name="T41" fmla="*/ 345 h 407"/>
              <a:gd name="T42" fmla="*/ 128 w 407"/>
              <a:gd name="T43" fmla="*/ 295 h 407"/>
              <a:gd name="T44" fmla="*/ 52 w 407"/>
              <a:gd name="T45" fmla="*/ 339 h 407"/>
              <a:gd name="T46" fmla="*/ 68 w 407"/>
              <a:gd name="T47" fmla="*/ 312 h 407"/>
              <a:gd name="T48" fmla="*/ 120 w 407"/>
              <a:gd name="T49" fmla="*/ 262 h 407"/>
              <a:gd name="T50" fmla="*/ 18 w 407"/>
              <a:gd name="T51" fmla="*/ 285 h 407"/>
              <a:gd name="T52" fmla="*/ 108 w 407"/>
              <a:gd name="T53" fmla="*/ 238 h 407"/>
              <a:gd name="T54" fmla="*/ 31 w 407"/>
              <a:gd name="T55" fmla="*/ 230 h 407"/>
              <a:gd name="T56" fmla="*/ 87 w 407"/>
              <a:gd name="T57" fmla="*/ 215 h 407"/>
              <a:gd name="T58" fmla="*/ 0 w 407"/>
              <a:gd name="T59" fmla="*/ 191 h 407"/>
              <a:gd name="T60" fmla="*/ 30 w 407"/>
              <a:gd name="T61" fmla="*/ 184 h 407"/>
              <a:gd name="T62" fmla="*/ 103 w 407"/>
              <a:gd name="T63" fmla="*/ 186 h 407"/>
              <a:gd name="T64" fmla="*/ 14 w 407"/>
              <a:gd name="T65" fmla="*/ 130 h 407"/>
              <a:gd name="T66" fmla="*/ 111 w 407"/>
              <a:gd name="T67" fmla="*/ 160 h 407"/>
              <a:gd name="T68" fmla="*/ 63 w 407"/>
              <a:gd name="T69" fmla="*/ 102 h 407"/>
              <a:gd name="T70" fmla="*/ 118 w 407"/>
              <a:gd name="T71" fmla="*/ 135 h 407"/>
              <a:gd name="T72" fmla="*/ 68 w 407"/>
              <a:gd name="T73" fmla="*/ 51 h 407"/>
              <a:gd name="T74" fmla="*/ 94 w 407"/>
              <a:gd name="T75" fmla="*/ 66 h 407"/>
              <a:gd name="T76" fmla="*/ 145 w 407"/>
              <a:gd name="T77" fmla="*/ 120 h 407"/>
              <a:gd name="T78" fmla="*/ 121 w 407"/>
              <a:gd name="T79" fmla="*/ 18 h 407"/>
              <a:gd name="T80" fmla="*/ 168 w 407"/>
              <a:gd name="T81" fmla="*/ 107 h 407"/>
              <a:gd name="T82" fmla="*/ 177 w 407"/>
              <a:gd name="T83" fmla="*/ 31 h 407"/>
              <a:gd name="T84" fmla="*/ 192 w 407"/>
              <a:gd name="T85" fmla="*/ 85 h 407"/>
              <a:gd name="T86" fmla="*/ 216 w 407"/>
              <a:gd name="T87" fmla="*/ 0 h 407"/>
              <a:gd name="T88" fmla="*/ 223 w 407"/>
              <a:gd name="T89" fmla="*/ 30 h 407"/>
              <a:gd name="T90" fmla="*/ 221 w 407"/>
              <a:gd name="T91" fmla="*/ 103 h 407"/>
              <a:gd name="T92" fmla="*/ 278 w 407"/>
              <a:gd name="T93" fmla="*/ 13 h 407"/>
              <a:gd name="T94" fmla="*/ 247 w 407"/>
              <a:gd name="T95" fmla="*/ 111 h 407"/>
              <a:gd name="T96" fmla="*/ 306 w 407"/>
              <a:gd name="T97" fmla="*/ 64 h 407"/>
              <a:gd name="T98" fmla="*/ 281 w 407"/>
              <a:gd name="T99" fmla="*/ 109 h 407"/>
              <a:gd name="T100" fmla="*/ 356 w 407"/>
              <a:gd name="T101" fmla="*/ 68 h 407"/>
              <a:gd name="T102" fmla="*/ 340 w 407"/>
              <a:gd name="T103" fmla="*/ 93 h 407"/>
              <a:gd name="T104" fmla="*/ 287 w 407"/>
              <a:gd name="T105" fmla="*/ 144 h 407"/>
              <a:gd name="T106" fmla="*/ 390 w 407"/>
              <a:gd name="T107" fmla="*/ 121 h 407"/>
              <a:gd name="T108" fmla="*/ 300 w 407"/>
              <a:gd name="T109" fmla="*/ 168 h 407"/>
              <a:gd name="T110" fmla="*/ 376 w 407"/>
              <a:gd name="T111" fmla="*/ 177 h 407"/>
              <a:gd name="T112" fmla="*/ 327 w 407"/>
              <a:gd name="T113" fmla="*/ 191 h 407"/>
              <a:gd name="T114" fmla="*/ 407 w 407"/>
              <a:gd name="T115" fmla="*/ 215 h 407"/>
              <a:gd name="T116" fmla="*/ 377 w 407"/>
              <a:gd name="T117" fmla="*/ 222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7" h="407">
                <a:moveTo>
                  <a:pt x="127" y="203"/>
                </a:moveTo>
                <a:cubicBezTo>
                  <a:pt x="127" y="246"/>
                  <a:pt x="161" y="280"/>
                  <a:pt x="204" y="280"/>
                </a:cubicBezTo>
                <a:cubicBezTo>
                  <a:pt x="246" y="280"/>
                  <a:pt x="280" y="246"/>
                  <a:pt x="280" y="203"/>
                </a:cubicBezTo>
                <a:cubicBezTo>
                  <a:pt x="280" y="161"/>
                  <a:pt x="246" y="127"/>
                  <a:pt x="204" y="127"/>
                </a:cubicBezTo>
                <a:cubicBezTo>
                  <a:pt x="161" y="127"/>
                  <a:pt x="127" y="161"/>
                  <a:pt x="127" y="203"/>
                </a:cubicBezTo>
                <a:close/>
                <a:moveTo>
                  <a:pt x="377" y="222"/>
                </a:moveTo>
                <a:cubicBezTo>
                  <a:pt x="376" y="230"/>
                  <a:pt x="376" y="230"/>
                  <a:pt x="376" y="230"/>
                </a:cubicBezTo>
                <a:cubicBezTo>
                  <a:pt x="304" y="221"/>
                  <a:pt x="304" y="221"/>
                  <a:pt x="304" y="221"/>
                </a:cubicBezTo>
                <a:cubicBezTo>
                  <a:pt x="303" y="227"/>
                  <a:pt x="302" y="233"/>
                  <a:pt x="300" y="238"/>
                </a:cubicBezTo>
                <a:cubicBezTo>
                  <a:pt x="393" y="277"/>
                  <a:pt x="393" y="277"/>
                  <a:pt x="393" y="277"/>
                </a:cubicBezTo>
                <a:cubicBezTo>
                  <a:pt x="390" y="285"/>
                  <a:pt x="390" y="285"/>
                  <a:pt x="390" y="285"/>
                </a:cubicBezTo>
                <a:cubicBezTo>
                  <a:pt x="296" y="247"/>
                  <a:pt x="296" y="247"/>
                  <a:pt x="296" y="247"/>
                </a:cubicBezTo>
                <a:cubicBezTo>
                  <a:pt x="294" y="253"/>
                  <a:pt x="290" y="258"/>
                  <a:pt x="286" y="264"/>
                </a:cubicBezTo>
                <a:cubicBezTo>
                  <a:pt x="344" y="308"/>
                  <a:pt x="344" y="308"/>
                  <a:pt x="344" y="308"/>
                </a:cubicBezTo>
                <a:cubicBezTo>
                  <a:pt x="339" y="314"/>
                  <a:pt x="339" y="314"/>
                  <a:pt x="339" y="314"/>
                </a:cubicBezTo>
                <a:cubicBezTo>
                  <a:pt x="305" y="287"/>
                  <a:pt x="305" y="287"/>
                  <a:pt x="305" y="287"/>
                </a:cubicBezTo>
                <a:cubicBezTo>
                  <a:pt x="356" y="339"/>
                  <a:pt x="356" y="339"/>
                  <a:pt x="356" y="339"/>
                </a:cubicBezTo>
                <a:cubicBezTo>
                  <a:pt x="339" y="355"/>
                  <a:pt x="339" y="355"/>
                  <a:pt x="339" y="355"/>
                </a:cubicBezTo>
                <a:cubicBezTo>
                  <a:pt x="282" y="299"/>
                  <a:pt x="282" y="299"/>
                  <a:pt x="282" y="299"/>
                </a:cubicBezTo>
                <a:cubicBezTo>
                  <a:pt x="313" y="338"/>
                  <a:pt x="313" y="338"/>
                  <a:pt x="313" y="338"/>
                </a:cubicBezTo>
                <a:cubicBezTo>
                  <a:pt x="307" y="343"/>
                  <a:pt x="307" y="343"/>
                  <a:pt x="307" y="343"/>
                </a:cubicBezTo>
                <a:cubicBezTo>
                  <a:pt x="263" y="286"/>
                  <a:pt x="263" y="286"/>
                  <a:pt x="263" y="286"/>
                </a:cubicBezTo>
                <a:cubicBezTo>
                  <a:pt x="258" y="290"/>
                  <a:pt x="252" y="293"/>
                  <a:pt x="247" y="296"/>
                </a:cubicBezTo>
                <a:cubicBezTo>
                  <a:pt x="285" y="390"/>
                  <a:pt x="285" y="390"/>
                  <a:pt x="285" y="390"/>
                </a:cubicBezTo>
                <a:cubicBezTo>
                  <a:pt x="277" y="393"/>
                  <a:pt x="277" y="393"/>
                  <a:pt x="277" y="393"/>
                </a:cubicBezTo>
                <a:cubicBezTo>
                  <a:pt x="238" y="300"/>
                  <a:pt x="238" y="300"/>
                  <a:pt x="238" y="300"/>
                </a:cubicBezTo>
                <a:cubicBezTo>
                  <a:pt x="233" y="302"/>
                  <a:pt x="227" y="303"/>
                  <a:pt x="221" y="304"/>
                </a:cubicBezTo>
                <a:cubicBezTo>
                  <a:pt x="230" y="376"/>
                  <a:pt x="230" y="376"/>
                  <a:pt x="230" y="376"/>
                </a:cubicBezTo>
                <a:cubicBezTo>
                  <a:pt x="223" y="377"/>
                  <a:pt x="223" y="377"/>
                  <a:pt x="223" y="377"/>
                </a:cubicBezTo>
                <a:cubicBezTo>
                  <a:pt x="216" y="324"/>
                  <a:pt x="216" y="324"/>
                  <a:pt x="216" y="324"/>
                </a:cubicBezTo>
                <a:cubicBezTo>
                  <a:pt x="216" y="407"/>
                  <a:pt x="216" y="407"/>
                  <a:pt x="216" y="407"/>
                </a:cubicBezTo>
                <a:cubicBezTo>
                  <a:pt x="192" y="407"/>
                  <a:pt x="192" y="407"/>
                  <a:pt x="192" y="407"/>
                </a:cubicBezTo>
                <a:cubicBezTo>
                  <a:pt x="192" y="323"/>
                  <a:pt x="192" y="323"/>
                  <a:pt x="192" y="323"/>
                </a:cubicBezTo>
                <a:cubicBezTo>
                  <a:pt x="185" y="377"/>
                  <a:pt x="185" y="377"/>
                  <a:pt x="185" y="377"/>
                </a:cubicBezTo>
                <a:cubicBezTo>
                  <a:pt x="177" y="376"/>
                  <a:pt x="177" y="376"/>
                  <a:pt x="177" y="376"/>
                </a:cubicBezTo>
                <a:cubicBezTo>
                  <a:pt x="187" y="304"/>
                  <a:pt x="187" y="304"/>
                  <a:pt x="187" y="304"/>
                </a:cubicBezTo>
                <a:cubicBezTo>
                  <a:pt x="181" y="303"/>
                  <a:pt x="175" y="301"/>
                  <a:pt x="169" y="299"/>
                </a:cubicBezTo>
                <a:cubicBezTo>
                  <a:pt x="130" y="392"/>
                  <a:pt x="130" y="392"/>
                  <a:pt x="130" y="392"/>
                </a:cubicBezTo>
                <a:cubicBezTo>
                  <a:pt x="122" y="389"/>
                  <a:pt x="122" y="389"/>
                  <a:pt x="122" y="389"/>
                </a:cubicBezTo>
                <a:cubicBezTo>
                  <a:pt x="161" y="296"/>
                  <a:pt x="161" y="296"/>
                  <a:pt x="161" y="296"/>
                </a:cubicBezTo>
                <a:cubicBezTo>
                  <a:pt x="155" y="293"/>
                  <a:pt x="150" y="290"/>
                  <a:pt x="145" y="287"/>
                </a:cubicBezTo>
                <a:cubicBezTo>
                  <a:pt x="100" y="345"/>
                  <a:pt x="100" y="345"/>
                  <a:pt x="100" y="345"/>
                </a:cubicBezTo>
                <a:cubicBezTo>
                  <a:pt x="94" y="340"/>
                  <a:pt x="94" y="340"/>
                  <a:pt x="94" y="340"/>
                </a:cubicBezTo>
                <a:cubicBezTo>
                  <a:pt x="128" y="295"/>
                  <a:pt x="128" y="295"/>
                  <a:pt x="128" y="295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2" y="339"/>
                  <a:pt x="52" y="339"/>
                  <a:pt x="52" y="339"/>
                </a:cubicBezTo>
                <a:cubicBezTo>
                  <a:pt x="115" y="276"/>
                  <a:pt x="115" y="276"/>
                  <a:pt x="115" y="276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63" y="305"/>
                  <a:pt x="63" y="305"/>
                  <a:pt x="63" y="305"/>
                </a:cubicBezTo>
                <a:cubicBezTo>
                  <a:pt x="120" y="262"/>
                  <a:pt x="120" y="262"/>
                  <a:pt x="120" y="262"/>
                </a:cubicBezTo>
                <a:cubicBezTo>
                  <a:pt x="117" y="257"/>
                  <a:pt x="114" y="252"/>
                  <a:pt x="111" y="246"/>
                </a:cubicBezTo>
                <a:cubicBezTo>
                  <a:pt x="18" y="285"/>
                  <a:pt x="18" y="285"/>
                  <a:pt x="18" y="285"/>
                </a:cubicBezTo>
                <a:cubicBezTo>
                  <a:pt x="14" y="277"/>
                  <a:pt x="14" y="277"/>
                  <a:pt x="14" y="277"/>
                </a:cubicBezTo>
                <a:cubicBezTo>
                  <a:pt x="108" y="238"/>
                  <a:pt x="108" y="238"/>
                  <a:pt x="108" y="238"/>
                </a:cubicBezTo>
                <a:cubicBezTo>
                  <a:pt x="106" y="233"/>
                  <a:pt x="104" y="227"/>
                  <a:pt x="103" y="221"/>
                </a:cubicBezTo>
                <a:cubicBezTo>
                  <a:pt x="31" y="230"/>
                  <a:pt x="31" y="230"/>
                  <a:pt x="31" y="230"/>
                </a:cubicBezTo>
                <a:cubicBezTo>
                  <a:pt x="30" y="223"/>
                  <a:pt x="30" y="223"/>
                  <a:pt x="30" y="223"/>
                </a:cubicBezTo>
                <a:cubicBezTo>
                  <a:pt x="87" y="215"/>
                  <a:pt x="87" y="215"/>
                  <a:pt x="87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91"/>
                  <a:pt x="0" y="191"/>
                  <a:pt x="0" y="191"/>
                </a:cubicBezTo>
                <a:cubicBezTo>
                  <a:pt x="84" y="191"/>
                  <a:pt x="84" y="191"/>
                  <a:pt x="84" y="191"/>
                </a:cubicBezTo>
                <a:cubicBezTo>
                  <a:pt x="30" y="184"/>
                  <a:pt x="30" y="184"/>
                  <a:pt x="30" y="18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103" y="186"/>
                  <a:pt x="103" y="186"/>
                  <a:pt x="103" y="186"/>
                </a:cubicBezTo>
                <a:cubicBezTo>
                  <a:pt x="104" y="180"/>
                  <a:pt x="106" y="174"/>
                  <a:pt x="108" y="168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11" y="160"/>
                  <a:pt x="111" y="160"/>
                  <a:pt x="111" y="160"/>
                </a:cubicBezTo>
                <a:cubicBezTo>
                  <a:pt x="114" y="155"/>
                  <a:pt x="116" y="150"/>
                  <a:pt x="120" y="145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67" y="96"/>
                  <a:pt x="67" y="96"/>
                  <a:pt x="67" y="96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52" y="68"/>
                  <a:pt x="52" y="68"/>
                  <a:pt x="52" y="68"/>
                </a:cubicBezTo>
                <a:cubicBezTo>
                  <a:pt x="68" y="51"/>
                  <a:pt x="68" y="51"/>
                  <a:pt x="68" y="51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94" y="66"/>
                  <a:pt x="94" y="66"/>
                  <a:pt x="94" y="66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45" y="120"/>
                  <a:pt x="145" y="120"/>
                  <a:pt x="145" y="120"/>
                </a:cubicBezTo>
                <a:cubicBezTo>
                  <a:pt x="150" y="116"/>
                  <a:pt x="155" y="113"/>
                  <a:pt x="160" y="111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74" y="105"/>
                  <a:pt x="180" y="104"/>
                  <a:pt x="186" y="103"/>
                </a:cubicBezTo>
                <a:cubicBezTo>
                  <a:pt x="177" y="31"/>
                  <a:pt x="177" y="31"/>
                  <a:pt x="177" y="31"/>
                </a:cubicBezTo>
                <a:cubicBezTo>
                  <a:pt x="185" y="30"/>
                  <a:pt x="185" y="30"/>
                  <a:pt x="185" y="30"/>
                </a:cubicBezTo>
                <a:cubicBezTo>
                  <a:pt x="192" y="85"/>
                  <a:pt x="192" y="85"/>
                  <a:pt x="192" y="85"/>
                </a:cubicBezTo>
                <a:cubicBezTo>
                  <a:pt x="192" y="0"/>
                  <a:pt x="192" y="0"/>
                  <a:pt x="192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16" y="83"/>
                  <a:pt x="216" y="83"/>
                  <a:pt x="216" y="83"/>
                </a:cubicBezTo>
                <a:cubicBezTo>
                  <a:pt x="223" y="30"/>
                  <a:pt x="223" y="30"/>
                  <a:pt x="223" y="30"/>
                </a:cubicBezTo>
                <a:cubicBezTo>
                  <a:pt x="230" y="31"/>
                  <a:pt x="230" y="31"/>
                  <a:pt x="230" y="31"/>
                </a:cubicBezTo>
                <a:cubicBezTo>
                  <a:pt x="221" y="103"/>
                  <a:pt x="221" y="103"/>
                  <a:pt x="221" y="103"/>
                </a:cubicBezTo>
                <a:cubicBezTo>
                  <a:pt x="227" y="104"/>
                  <a:pt x="233" y="105"/>
                  <a:pt x="239" y="107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47" y="111"/>
                  <a:pt x="247" y="111"/>
                  <a:pt x="247" y="111"/>
                </a:cubicBezTo>
                <a:cubicBezTo>
                  <a:pt x="253" y="113"/>
                  <a:pt x="258" y="117"/>
                  <a:pt x="263" y="120"/>
                </a:cubicBezTo>
                <a:cubicBezTo>
                  <a:pt x="306" y="64"/>
                  <a:pt x="306" y="64"/>
                  <a:pt x="306" y="64"/>
                </a:cubicBezTo>
                <a:cubicBezTo>
                  <a:pt x="312" y="69"/>
                  <a:pt x="312" y="69"/>
                  <a:pt x="312" y="69"/>
                </a:cubicBezTo>
                <a:cubicBezTo>
                  <a:pt x="281" y="109"/>
                  <a:pt x="281" y="109"/>
                  <a:pt x="281" y="109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56" y="68"/>
                  <a:pt x="356" y="68"/>
                  <a:pt x="356" y="68"/>
                </a:cubicBezTo>
                <a:cubicBezTo>
                  <a:pt x="301" y="123"/>
                  <a:pt x="301" y="123"/>
                  <a:pt x="301" y="123"/>
                </a:cubicBezTo>
                <a:cubicBezTo>
                  <a:pt x="340" y="93"/>
                  <a:pt x="340" y="93"/>
                  <a:pt x="340" y="93"/>
                </a:cubicBezTo>
                <a:cubicBezTo>
                  <a:pt x="344" y="99"/>
                  <a:pt x="344" y="99"/>
                  <a:pt x="344" y="99"/>
                </a:cubicBezTo>
                <a:cubicBezTo>
                  <a:pt x="287" y="144"/>
                  <a:pt x="287" y="144"/>
                  <a:pt x="287" y="144"/>
                </a:cubicBezTo>
                <a:cubicBezTo>
                  <a:pt x="290" y="149"/>
                  <a:pt x="294" y="154"/>
                  <a:pt x="296" y="160"/>
                </a:cubicBezTo>
                <a:cubicBezTo>
                  <a:pt x="390" y="121"/>
                  <a:pt x="390" y="121"/>
                  <a:pt x="390" y="121"/>
                </a:cubicBezTo>
                <a:cubicBezTo>
                  <a:pt x="393" y="130"/>
                  <a:pt x="393" y="130"/>
                  <a:pt x="393" y="13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74"/>
                  <a:pt x="304" y="180"/>
                  <a:pt x="305" y="187"/>
                </a:cubicBezTo>
                <a:cubicBezTo>
                  <a:pt x="376" y="177"/>
                  <a:pt x="376" y="177"/>
                  <a:pt x="376" y="177"/>
                </a:cubicBezTo>
                <a:cubicBezTo>
                  <a:pt x="377" y="185"/>
                  <a:pt x="377" y="185"/>
                  <a:pt x="377" y="185"/>
                </a:cubicBezTo>
                <a:cubicBezTo>
                  <a:pt x="327" y="191"/>
                  <a:pt x="327" y="191"/>
                  <a:pt x="327" y="191"/>
                </a:cubicBezTo>
                <a:cubicBezTo>
                  <a:pt x="407" y="191"/>
                  <a:pt x="407" y="191"/>
                  <a:pt x="407" y="191"/>
                </a:cubicBezTo>
                <a:cubicBezTo>
                  <a:pt x="407" y="215"/>
                  <a:pt x="407" y="215"/>
                  <a:pt x="407" y="215"/>
                </a:cubicBezTo>
                <a:cubicBezTo>
                  <a:pt x="323" y="215"/>
                  <a:pt x="323" y="215"/>
                  <a:pt x="323" y="215"/>
                </a:cubicBezTo>
                <a:cubicBezTo>
                  <a:pt x="377" y="222"/>
                  <a:pt x="377" y="222"/>
                  <a:pt x="377" y="22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" name="图片 10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0612" y="2456019"/>
            <a:ext cx="865286" cy="342509"/>
          </a:xfrm>
          <a:prstGeom prst="rect">
            <a:avLst/>
          </a:prstGeom>
          <a:effectLst/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019975" y="3237904"/>
            <a:ext cx="865286" cy="342509"/>
          </a:xfrm>
          <a:prstGeom prst="rect">
            <a:avLst/>
          </a:prstGeom>
          <a:effectLst/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28258" y="429478"/>
            <a:ext cx="865286" cy="342509"/>
          </a:xfrm>
          <a:prstGeom prst="rect">
            <a:avLst/>
          </a:prstGeom>
          <a:effectLst/>
        </p:spPr>
      </p:pic>
      <p:sp>
        <p:nvSpPr>
          <p:cNvPr id="106" name="文本框 105"/>
          <p:cNvSpPr txBox="1"/>
          <p:nvPr/>
        </p:nvSpPr>
        <p:spPr>
          <a:xfrm>
            <a:off x="7108105" y="1661855"/>
            <a:ext cx="3877985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体验西欧海岸国家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神圣狂野的文化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0800000">
            <a:off x="3379626" y="1345737"/>
            <a:ext cx="744885" cy="592088"/>
          </a:xfrm>
          <a:prstGeom prst="rect">
            <a:avLst/>
          </a:prstGeom>
          <a:effectLst/>
        </p:spPr>
      </p:pic>
      <p:grpSp>
        <p:nvGrpSpPr>
          <p:cNvPr id="134" name="组合 133"/>
          <p:cNvGrpSpPr/>
          <p:nvPr/>
        </p:nvGrpSpPr>
        <p:grpSpPr>
          <a:xfrm>
            <a:off x="10814986" y="4972999"/>
            <a:ext cx="1319213" cy="1654175"/>
            <a:chOff x="10785476" y="5126038"/>
            <a:chExt cx="1319213" cy="1654175"/>
          </a:xfrm>
          <a:effectLst/>
        </p:grpSpPr>
        <p:sp>
          <p:nvSpPr>
            <p:cNvPr id="112" name="Freeform 27"/>
            <p:cNvSpPr>
              <a:spLocks/>
            </p:cNvSpPr>
            <p:nvPr/>
          </p:nvSpPr>
          <p:spPr bwMode="auto">
            <a:xfrm>
              <a:off x="10920413" y="6707188"/>
              <a:ext cx="1158875" cy="73025"/>
            </a:xfrm>
            <a:custGeom>
              <a:avLst/>
              <a:gdLst>
                <a:gd name="T0" fmla="*/ 31 w 306"/>
                <a:gd name="T1" fmla="*/ 0 h 19"/>
                <a:gd name="T2" fmla="*/ 0 w 306"/>
                <a:gd name="T3" fmla="*/ 8 h 19"/>
                <a:gd name="T4" fmla="*/ 153 w 306"/>
                <a:gd name="T5" fmla="*/ 19 h 19"/>
                <a:gd name="T6" fmla="*/ 306 w 306"/>
                <a:gd name="T7" fmla="*/ 8 h 19"/>
                <a:gd name="T8" fmla="*/ 284 w 306"/>
                <a:gd name="T9" fmla="*/ 1 h 19"/>
                <a:gd name="T10" fmla="*/ 279 w 306"/>
                <a:gd name="T11" fmla="*/ 9 h 19"/>
                <a:gd name="T12" fmla="*/ 39 w 306"/>
                <a:gd name="T13" fmla="*/ 9 h 19"/>
                <a:gd name="T14" fmla="*/ 31 w 306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6" h="19">
                  <a:moveTo>
                    <a:pt x="31" y="0"/>
                  </a:moveTo>
                  <a:cubicBezTo>
                    <a:pt x="11" y="2"/>
                    <a:pt x="0" y="5"/>
                    <a:pt x="0" y="8"/>
                  </a:cubicBezTo>
                  <a:cubicBezTo>
                    <a:pt x="0" y="14"/>
                    <a:pt x="68" y="19"/>
                    <a:pt x="153" y="19"/>
                  </a:cubicBezTo>
                  <a:cubicBezTo>
                    <a:pt x="238" y="19"/>
                    <a:pt x="306" y="14"/>
                    <a:pt x="306" y="8"/>
                  </a:cubicBezTo>
                  <a:cubicBezTo>
                    <a:pt x="306" y="5"/>
                    <a:pt x="298" y="3"/>
                    <a:pt x="284" y="1"/>
                  </a:cubicBezTo>
                  <a:cubicBezTo>
                    <a:pt x="279" y="9"/>
                    <a:pt x="279" y="9"/>
                    <a:pt x="279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D4C6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8"/>
            <p:cNvSpPr>
              <a:spLocks/>
            </p:cNvSpPr>
            <p:nvPr/>
          </p:nvSpPr>
          <p:spPr bwMode="auto">
            <a:xfrm>
              <a:off x="11442701" y="5126038"/>
              <a:ext cx="46038" cy="1457325"/>
            </a:xfrm>
            <a:custGeom>
              <a:avLst/>
              <a:gdLst>
                <a:gd name="T0" fmla="*/ 6 w 12"/>
                <a:gd name="T1" fmla="*/ 386 h 386"/>
                <a:gd name="T2" fmla="*/ 0 w 12"/>
                <a:gd name="T3" fmla="*/ 380 h 386"/>
                <a:gd name="T4" fmla="*/ 0 w 12"/>
                <a:gd name="T5" fmla="*/ 6 h 386"/>
                <a:gd name="T6" fmla="*/ 6 w 12"/>
                <a:gd name="T7" fmla="*/ 0 h 386"/>
                <a:gd name="T8" fmla="*/ 12 w 12"/>
                <a:gd name="T9" fmla="*/ 6 h 386"/>
                <a:gd name="T10" fmla="*/ 12 w 12"/>
                <a:gd name="T11" fmla="*/ 380 h 386"/>
                <a:gd name="T12" fmla="*/ 6 w 12"/>
                <a:gd name="T13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86">
                  <a:moveTo>
                    <a:pt x="6" y="386"/>
                  </a:moveTo>
                  <a:cubicBezTo>
                    <a:pt x="3" y="386"/>
                    <a:pt x="0" y="383"/>
                    <a:pt x="0" y="38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380"/>
                    <a:pt x="12" y="380"/>
                    <a:pt x="12" y="380"/>
                  </a:cubicBezTo>
                  <a:cubicBezTo>
                    <a:pt x="12" y="383"/>
                    <a:pt x="9" y="386"/>
                    <a:pt x="6" y="386"/>
                  </a:cubicBezTo>
                </a:path>
              </a:pathLst>
            </a:custGeom>
            <a:solidFill>
              <a:srgbClr val="5448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9"/>
            <p:cNvSpPr>
              <a:spLocks/>
            </p:cNvSpPr>
            <p:nvPr/>
          </p:nvSpPr>
          <p:spPr bwMode="auto">
            <a:xfrm>
              <a:off x="11382376" y="6438901"/>
              <a:ext cx="117475" cy="128588"/>
            </a:xfrm>
            <a:custGeom>
              <a:avLst/>
              <a:gdLst>
                <a:gd name="T0" fmla="*/ 29 w 31"/>
                <a:gd name="T1" fmla="*/ 34 h 34"/>
                <a:gd name="T2" fmla="*/ 28 w 31"/>
                <a:gd name="T3" fmla="*/ 33 h 34"/>
                <a:gd name="T4" fmla="*/ 0 w 31"/>
                <a:gd name="T5" fmla="*/ 3 h 34"/>
                <a:gd name="T6" fmla="*/ 0 w 31"/>
                <a:gd name="T7" fmla="*/ 0 h 34"/>
                <a:gd name="T8" fmla="*/ 3 w 31"/>
                <a:gd name="T9" fmla="*/ 1 h 34"/>
                <a:gd name="T10" fmla="*/ 31 w 31"/>
                <a:gd name="T11" fmla="*/ 31 h 34"/>
                <a:gd name="T12" fmla="*/ 30 w 31"/>
                <a:gd name="T13" fmla="*/ 33 h 34"/>
                <a:gd name="T14" fmla="*/ 29 w 31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4">
                  <a:moveTo>
                    <a:pt x="29" y="34"/>
                  </a:moveTo>
                  <a:cubicBezTo>
                    <a:pt x="29" y="34"/>
                    <a:pt x="28" y="34"/>
                    <a:pt x="28" y="3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3"/>
                    <a:pt x="30" y="33"/>
                  </a:cubicBezTo>
                  <a:cubicBezTo>
                    <a:pt x="30" y="34"/>
                    <a:pt x="30" y="34"/>
                    <a:pt x="29" y="34"/>
                  </a:cubicBezTo>
                </a:path>
              </a:pathLst>
            </a:custGeom>
            <a:solidFill>
              <a:srgbClr val="706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0"/>
            <p:cNvSpPr>
              <a:spLocks/>
            </p:cNvSpPr>
            <p:nvPr/>
          </p:nvSpPr>
          <p:spPr bwMode="auto">
            <a:xfrm>
              <a:off x="10906126" y="6375401"/>
              <a:ext cx="60325" cy="98425"/>
            </a:xfrm>
            <a:custGeom>
              <a:avLst/>
              <a:gdLst>
                <a:gd name="T0" fmla="*/ 14 w 16"/>
                <a:gd name="T1" fmla="*/ 26 h 26"/>
                <a:gd name="T2" fmla="*/ 12 w 16"/>
                <a:gd name="T3" fmla="*/ 26 h 26"/>
                <a:gd name="T4" fmla="*/ 5 w 16"/>
                <a:gd name="T5" fmla="*/ 2 h 26"/>
                <a:gd name="T6" fmla="*/ 8 w 16"/>
                <a:gd name="T7" fmla="*/ 1 h 26"/>
                <a:gd name="T8" fmla="*/ 9 w 16"/>
                <a:gd name="T9" fmla="*/ 3 h 26"/>
                <a:gd name="T10" fmla="*/ 15 w 16"/>
                <a:gd name="T11" fmla="*/ 23 h 26"/>
                <a:gd name="T12" fmla="*/ 15 w 16"/>
                <a:gd name="T13" fmla="*/ 26 h 26"/>
                <a:gd name="T14" fmla="*/ 14 w 16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6">
                  <a:moveTo>
                    <a:pt x="14" y="26"/>
                  </a:moveTo>
                  <a:cubicBezTo>
                    <a:pt x="13" y="26"/>
                    <a:pt x="13" y="26"/>
                    <a:pt x="12" y="26"/>
                  </a:cubicBezTo>
                  <a:cubicBezTo>
                    <a:pt x="0" y="16"/>
                    <a:pt x="5" y="2"/>
                    <a:pt x="5" y="2"/>
                  </a:cubicBezTo>
                  <a:cubicBezTo>
                    <a:pt x="6" y="1"/>
                    <a:pt x="7" y="0"/>
                    <a:pt x="8" y="1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9" y="4"/>
                    <a:pt x="5" y="15"/>
                    <a:pt x="15" y="23"/>
                  </a:cubicBezTo>
                  <a:cubicBezTo>
                    <a:pt x="16" y="23"/>
                    <a:pt x="16" y="25"/>
                    <a:pt x="15" y="26"/>
                  </a:cubicBezTo>
                  <a:cubicBezTo>
                    <a:pt x="15" y="26"/>
                    <a:pt x="14" y="26"/>
                    <a:pt x="14" y="26"/>
                  </a:cubicBezTo>
                </a:path>
              </a:pathLst>
            </a:custGeom>
            <a:solidFill>
              <a:srgbClr val="706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"/>
            <p:cNvSpPr>
              <a:spLocks/>
            </p:cNvSpPr>
            <p:nvPr/>
          </p:nvSpPr>
          <p:spPr bwMode="auto">
            <a:xfrm>
              <a:off x="11461751" y="5314951"/>
              <a:ext cx="84138" cy="282575"/>
            </a:xfrm>
            <a:custGeom>
              <a:avLst/>
              <a:gdLst>
                <a:gd name="T0" fmla="*/ 20 w 22"/>
                <a:gd name="T1" fmla="*/ 75 h 75"/>
                <a:gd name="T2" fmla="*/ 18 w 22"/>
                <a:gd name="T3" fmla="*/ 74 h 75"/>
                <a:gd name="T4" fmla="*/ 0 w 22"/>
                <a:gd name="T5" fmla="*/ 3 h 75"/>
                <a:gd name="T6" fmla="*/ 1 w 22"/>
                <a:gd name="T7" fmla="*/ 0 h 75"/>
                <a:gd name="T8" fmla="*/ 4 w 22"/>
                <a:gd name="T9" fmla="*/ 2 h 75"/>
                <a:gd name="T10" fmla="*/ 22 w 22"/>
                <a:gd name="T11" fmla="*/ 73 h 75"/>
                <a:gd name="T12" fmla="*/ 21 w 22"/>
                <a:gd name="T13" fmla="*/ 75 h 75"/>
                <a:gd name="T14" fmla="*/ 20 w 22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75">
                  <a:moveTo>
                    <a:pt x="20" y="75"/>
                  </a:moveTo>
                  <a:cubicBezTo>
                    <a:pt x="19" y="75"/>
                    <a:pt x="18" y="75"/>
                    <a:pt x="18" y="7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4"/>
                    <a:pt x="22" y="75"/>
                    <a:pt x="21" y="75"/>
                  </a:cubicBezTo>
                  <a:lnTo>
                    <a:pt x="20" y="75"/>
                  </a:lnTo>
                  <a:close/>
                </a:path>
              </a:pathLst>
            </a:custGeom>
            <a:solidFill>
              <a:srgbClr val="5448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2"/>
            <p:cNvSpPr>
              <a:spLocks/>
            </p:cNvSpPr>
            <p:nvPr/>
          </p:nvSpPr>
          <p:spPr bwMode="auto">
            <a:xfrm>
              <a:off x="11995151" y="6375401"/>
              <a:ext cx="109538" cy="230188"/>
            </a:xfrm>
            <a:custGeom>
              <a:avLst/>
              <a:gdLst>
                <a:gd name="T0" fmla="*/ 2 w 29"/>
                <a:gd name="T1" fmla="*/ 61 h 61"/>
                <a:gd name="T2" fmla="*/ 2 w 29"/>
                <a:gd name="T3" fmla="*/ 61 h 61"/>
                <a:gd name="T4" fmla="*/ 1 w 29"/>
                <a:gd name="T5" fmla="*/ 58 h 61"/>
                <a:gd name="T6" fmla="*/ 25 w 29"/>
                <a:gd name="T7" fmla="*/ 2 h 61"/>
                <a:gd name="T8" fmla="*/ 28 w 29"/>
                <a:gd name="T9" fmla="*/ 1 h 61"/>
                <a:gd name="T10" fmla="*/ 29 w 29"/>
                <a:gd name="T11" fmla="*/ 3 h 61"/>
                <a:gd name="T12" fmla="*/ 4 w 29"/>
                <a:gd name="T13" fmla="*/ 60 h 61"/>
                <a:gd name="T14" fmla="*/ 2 w 29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61">
                  <a:moveTo>
                    <a:pt x="2" y="61"/>
                  </a:moveTo>
                  <a:cubicBezTo>
                    <a:pt x="2" y="61"/>
                    <a:pt x="2" y="61"/>
                    <a:pt x="2" y="61"/>
                  </a:cubicBezTo>
                  <a:cubicBezTo>
                    <a:pt x="1" y="60"/>
                    <a:pt x="0" y="59"/>
                    <a:pt x="1" y="58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1"/>
                    <a:pt x="27" y="0"/>
                    <a:pt x="28" y="1"/>
                  </a:cubicBezTo>
                  <a:cubicBezTo>
                    <a:pt x="29" y="1"/>
                    <a:pt x="29" y="2"/>
                    <a:pt x="29" y="3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1"/>
                    <a:pt x="3" y="61"/>
                    <a:pt x="2" y="61"/>
                  </a:cubicBezTo>
                </a:path>
              </a:pathLst>
            </a:custGeom>
            <a:solidFill>
              <a:srgbClr val="5448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3"/>
            <p:cNvSpPr>
              <a:spLocks/>
            </p:cNvSpPr>
            <p:nvPr/>
          </p:nvSpPr>
          <p:spPr bwMode="auto">
            <a:xfrm>
              <a:off x="11412538" y="6421438"/>
              <a:ext cx="147638" cy="169863"/>
            </a:xfrm>
            <a:custGeom>
              <a:avLst/>
              <a:gdLst>
                <a:gd name="T0" fmla="*/ 5 w 39"/>
                <a:gd name="T1" fmla="*/ 45 h 45"/>
                <a:gd name="T2" fmla="*/ 2 w 39"/>
                <a:gd name="T3" fmla="*/ 44 h 45"/>
                <a:gd name="T4" fmla="*/ 2 w 39"/>
                <a:gd name="T5" fmla="*/ 38 h 45"/>
                <a:gd name="T6" fmla="*/ 32 w 39"/>
                <a:gd name="T7" fmla="*/ 2 h 45"/>
                <a:gd name="T8" fmla="*/ 37 w 39"/>
                <a:gd name="T9" fmla="*/ 1 h 45"/>
                <a:gd name="T10" fmla="*/ 38 w 39"/>
                <a:gd name="T11" fmla="*/ 7 h 45"/>
                <a:gd name="T12" fmla="*/ 8 w 39"/>
                <a:gd name="T13" fmla="*/ 43 h 45"/>
                <a:gd name="T14" fmla="*/ 5 w 39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5">
                  <a:moveTo>
                    <a:pt x="5" y="45"/>
                  </a:moveTo>
                  <a:cubicBezTo>
                    <a:pt x="4" y="45"/>
                    <a:pt x="3" y="44"/>
                    <a:pt x="2" y="44"/>
                  </a:cubicBezTo>
                  <a:cubicBezTo>
                    <a:pt x="1" y="42"/>
                    <a:pt x="0" y="40"/>
                    <a:pt x="2" y="38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0"/>
                    <a:pt x="36" y="0"/>
                    <a:pt x="37" y="1"/>
                  </a:cubicBezTo>
                  <a:cubicBezTo>
                    <a:pt x="39" y="2"/>
                    <a:pt x="39" y="5"/>
                    <a:pt x="38" y="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4"/>
                    <a:pt x="6" y="45"/>
                    <a:pt x="5" y="45"/>
                  </a:cubicBezTo>
                </a:path>
              </a:pathLst>
            </a:custGeom>
            <a:solidFill>
              <a:srgbClr val="5448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4"/>
            <p:cNvSpPr>
              <a:spLocks/>
            </p:cNvSpPr>
            <p:nvPr/>
          </p:nvSpPr>
          <p:spPr bwMode="auto">
            <a:xfrm>
              <a:off x="11526838" y="5540376"/>
              <a:ext cx="558800" cy="933450"/>
            </a:xfrm>
            <a:custGeom>
              <a:avLst/>
              <a:gdLst>
                <a:gd name="T0" fmla="*/ 352 w 352"/>
                <a:gd name="T1" fmla="*/ 550 h 588"/>
                <a:gd name="T2" fmla="*/ 0 w 352"/>
                <a:gd name="T3" fmla="*/ 588 h 588"/>
                <a:gd name="T4" fmla="*/ 0 w 352"/>
                <a:gd name="T5" fmla="*/ 0 h 588"/>
                <a:gd name="T6" fmla="*/ 352 w 352"/>
                <a:gd name="T7" fmla="*/ 55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2" h="588">
                  <a:moveTo>
                    <a:pt x="352" y="550"/>
                  </a:moveTo>
                  <a:lnTo>
                    <a:pt x="0" y="588"/>
                  </a:lnTo>
                  <a:lnTo>
                    <a:pt x="0" y="0"/>
                  </a:lnTo>
                  <a:lnTo>
                    <a:pt x="352" y="55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5"/>
            <p:cNvSpPr>
              <a:spLocks/>
            </p:cNvSpPr>
            <p:nvPr/>
          </p:nvSpPr>
          <p:spPr bwMode="auto">
            <a:xfrm>
              <a:off x="11669713" y="5260976"/>
              <a:ext cx="287338" cy="76200"/>
            </a:xfrm>
            <a:custGeom>
              <a:avLst/>
              <a:gdLst>
                <a:gd name="T0" fmla="*/ 0 w 181"/>
                <a:gd name="T1" fmla="*/ 48 h 48"/>
                <a:gd name="T2" fmla="*/ 181 w 181"/>
                <a:gd name="T3" fmla="*/ 26 h 48"/>
                <a:gd name="T4" fmla="*/ 181 w 181"/>
                <a:gd name="T5" fmla="*/ 24 h 48"/>
                <a:gd name="T6" fmla="*/ 0 w 181"/>
                <a:gd name="T7" fmla="*/ 0 h 48"/>
                <a:gd name="T8" fmla="*/ 0 w 181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48">
                  <a:moveTo>
                    <a:pt x="0" y="48"/>
                  </a:moveTo>
                  <a:lnTo>
                    <a:pt x="181" y="26"/>
                  </a:lnTo>
                  <a:lnTo>
                    <a:pt x="181" y="24"/>
                  </a:lnTo>
                  <a:lnTo>
                    <a:pt x="0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E0D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6"/>
            <p:cNvSpPr>
              <a:spLocks/>
            </p:cNvSpPr>
            <p:nvPr/>
          </p:nvSpPr>
          <p:spPr bwMode="auto">
            <a:xfrm>
              <a:off x="10785476" y="5345113"/>
              <a:ext cx="661988" cy="1136650"/>
            </a:xfrm>
            <a:custGeom>
              <a:avLst/>
              <a:gdLst>
                <a:gd name="T0" fmla="*/ 175 w 175"/>
                <a:gd name="T1" fmla="*/ 0 h 301"/>
                <a:gd name="T2" fmla="*/ 167 w 175"/>
                <a:gd name="T3" fmla="*/ 301 h 301"/>
                <a:gd name="T4" fmla="*/ 38 w 175"/>
                <a:gd name="T5" fmla="*/ 283 h 301"/>
                <a:gd name="T6" fmla="*/ 175 w 175"/>
                <a:gd name="T7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301">
                  <a:moveTo>
                    <a:pt x="175" y="0"/>
                  </a:moveTo>
                  <a:cubicBezTo>
                    <a:pt x="175" y="0"/>
                    <a:pt x="135" y="145"/>
                    <a:pt x="167" y="301"/>
                  </a:cubicBezTo>
                  <a:cubicBezTo>
                    <a:pt x="38" y="283"/>
                    <a:pt x="38" y="283"/>
                    <a:pt x="38" y="283"/>
                  </a:cubicBezTo>
                  <a:cubicBezTo>
                    <a:pt x="38" y="283"/>
                    <a:pt x="0" y="108"/>
                    <a:pt x="175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7"/>
            <p:cNvSpPr>
              <a:spLocks/>
            </p:cNvSpPr>
            <p:nvPr/>
          </p:nvSpPr>
          <p:spPr bwMode="auto">
            <a:xfrm>
              <a:off x="11669713" y="5257801"/>
              <a:ext cx="73025" cy="82550"/>
            </a:xfrm>
            <a:custGeom>
              <a:avLst/>
              <a:gdLst>
                <a:gd name="T0" fmla="*/ 0 w 46"/>
                <a:gd name="T1" fmla="*/ 52 h 52"/>
                <a:gd name="T2" fmla="*/ 46 w 46"/>
                <a:gd name="T3" fmla="*/ 28 h 52"/>
                <a:gd name="T4" fmla="*/ 0 w 46"/>
                <a:gd name="T5" fmla="*/ 0 h 52"/>
                <a:gd name="T6" fmla="*/ 0 w 46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2">
                  <a:moveTo>
                    <a:pt x="0" y="52"/>
                  </a:moveTo>
                  <a:lnTo>
                    <a:pt x="46" y="28"/>
                  </a:lnTo>
                  <a:lnTo>
                    <a:pt x="0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5448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38"/>
            <p:cNvSpPr>
              <a:spLocks noChangeArrowheads="1"/>
            </p:cNvSpPr>
            <p:nvPr/>
          </p:nvSpPr>
          <p:spPr bwMode="auto">
            <a:xfrm>
              <a:off x="11436351" y="5211763"/>
              <a:ext cx="306388" cy="90488"/>
            </a:xfrm>
            <a:prstGeom prst="rect">
              <a:avLst/>
            </a:prstGeom>
            <a:solidFill>
              <a:srgbClr val="FFFD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9"/>
            <p:cNvSpPr>
              <a:spLocks/>
            </p:cNvSpPr>
            <p:nvPr/>
          </p:nvSpPr>
          <p:spPr bwMode="auto">
            <a:xfrm>
              <a:off x="10977563" y="5345113"/>
              <a:ext cx="469900" cy="1109663"/>
            </a:xfrm>
            <a:custGeom>
              <a:avLst/>
              <a:gdLst>
                <a:gd name="T0" fmla="*/ 14 w 124"/>
                <a:gd name="T1" fmla="*/ 287 h 294"/>
                <a:gd name="T2" fmla="*/ 66 w 124"/>
                <a:gd name="T3" fmla="*/ 294 h 294"/>
                <a:gd name="T4" fmla="*/ 124 w 124"/>
                <a:gd name="T5" fmla="*/ 0 h 294"/>
                <a:gd name="T6" fmla="*/ 14 w 124"/>
                <a:gd name="T7" fmla="*/ 287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294">
                  <a:moveTo>
                    <a:pt x="14" y="287"/>
                  </a:moveTo>
                  <a:cubicBezTo>
                    <a:pt x="66" y="294"/>
                    <a:pt x="66" y="294"/>
                    <a:pt x="66" y="294"/>
                  </a:cubicBezTo>
                  <a:cubicBezTo>
                    <a:pt x="57" y="229"/>
                    <a:pt x="50" y="97"/>
                    <a:pt x="124" y="0"/>
                  </a:cubicBezTo>
                  <a:cubicBezTo>
                    <a:pt x="0" y="105"/>
                    <a:pt x="10" y="250"/>
                    <a:pt x="14" y="287"/>
                  </a:cubicBezTo>
                  <a:close/>
                </a:path>
              </a:pathLst>
            </a:custGeom>
            <a:solidFill>
              <a:srgbClr val="FFFD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0"/>
            <p:cNvSpPr>
              <a:spLocks/>
            </p:cNvSpPr>
            <p:nvPr/>
          </p:nvSpPr>
          <p:spPr bwMode="auto">
            <a:xfrm>
              <a:off x="11526838" y="5540376"/>
              <a:ext cx="230188" cy="933450"/>
            </a:xfrm>
            <a:custGeom>
              <a:avLst/>
              <a:gdLst>
                <a:gd name="T0" fmla="*/ 145 w 145"/>
                <a:gd name="T1" fmla="*/ 571 h 588"/>
                <a:gd name="T2" fmla="*/ 0 w 145"/>
                <a:gd name="T3" fmla="*/ 0 h 588"/>
                <a:gd name="T4" fmla="*/ 0 w 145"/>
                <a:gd name="T5" fmla="*/ 588 h 588"/>
                <a:gd name="T6" fmla="*/ 145 w 145"/>
                <a:gd name="T7" fmla="*/ 571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588">
                  <a:moveTo>
                    <a:pt x="145" y="571"/>
                  </a:moveTo>
                  <a:lnTo>
                    <a:pt x="0" y="0"/>
                  </a:lnTo>
                  <a:lnTo>
                    <a:pt x="0" y="588"/>
                  </a:lnTo>
                  <a:lnTo>
                    <a:pt x="145" y="571"/>
                  </a:lnTo>
                  <a:close/>
                </a:path>
              </a:pathLst>
            </a:custGeom>
            <a:solidFill>
              <a:srgbClr val="FFFD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1"/>
            <p:cNvSpPr>
              <a:spLocks/>
            </p:cNvSpPr>
            <p:nvPr/>
          </p:nvSpPr>
          <p:spPr bwMode="auto">
            <a:xfrm>
              <a:off x="10815638" y="6432551"/>
              <a:ext cx="1252538" cy="309563"/>
            </a:xfrm>
            <a:custGeom>
              <a:avLst/>
              <a:gdLst>
                <a:gd name="T0" fmla="*/ 789 w 789"/>
                <a:gd name="T1" fmla="*/ 100 h 195"/>
                <a:gd name="T2" fmla="*/ 0 w 789"/>
                <a:gd name="T3" fmla="*/ 0 h 195"/>
                <a:gd name="T4" fmla="*/ 159 w 789"/>
                <a:gd name="T5" fmla="*/ 195 h 195"/>
                <a:gd name="T6" fmla="*/ 731 w 789"/>
                <a:gd name="T7" fmla="*/ 195 h 195"/>
                <a:gd name="T8" fmla="*/ 789 w 789"/>
                <a:gd name="T9" fmla="*/ 10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9" h="195">
                  <a:moveTo>
                    <a:pt x="789" y="100"/>
                  </a:moveTo>
                  <a:lnTo>
                    <a:pt x="0" y="0"/>
                  </a:lnTo>
                  <a:lnTo>
                    <a:pt x="159" y="195"/>
                  </a:lnTo>
                  <a:lnTo>
                    <a:pt x="731" y="195"/>
                  </a:lnTo>
                  <a:lnTo>
                    <a:pt x="789" y="100"/>
                  </a:lnTo>
                  <a:close/>
                </a:path>
              </a:pathLst>
            </a:custGeom>
            <a:solidFill>
              <a:srgbClr val="E0D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2"/>
            <p:cNvSpPr>
              <a:spLocks/>
            </p:cNvSpPr>
            <p:nvPr/>
          </p:nvSpPr>
          <p:spPr bwMode="auto">
            <a:xfrm>
              <a:off x="10815638" y="6432551"/>
              <a:ext cx="1252538" cy="309563"/>
            </a:xfrm>
            <a:custGeom>
              <a:avLst/>
              <a:gdLst>
                <a:gd name="T0" fmla="*/ 789 w 789"/>
                <a:gd name="T1" fmla="*/ 100 h 195"/>
                <a:gd name="T2" fmla="*/ 0 w 789"/>
                <a:gd name="T3" fmla="*/ 0 h 195"/>
                <a:gd name="T4" fmla="*/ 159 w 789"/>
                <a:gd name="T5" fmla="*/ 195 h 195"/>
                <a:gd name="T6" fmla="*/ 731 w 789"/>
                <a:gd name="T7" fmla="*/ 195 h 195"/>
                <a:gd name="T8" fmla="*/ 789 w 789"/>
                <a:gd name="T9" fmla="*/ 10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9" h="195">
                  <a:moveTo>
                    <a:pt x="789" y="100"/>
                  </a:moveTo>
                  <a:lnTo>
                    <a:pt x="0" y="0"/>
                  </a:lnTo>
                  <a:lnTo>
                    <a:pt x="159" y="195"/>
                  </a:lnTo>
                  <a:lnTo>
                    <a:pt x="731" y="195"/>
                  </a:lnTo>
                  <a:lnTo>
                    <a:pt x="789" y="10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3"/>
            <p:cNvSpPr>
              <a:spLocks/>
            </p:cNvSpPr>
            <p:nvPr/>
          </p:nvSpPr>
          <p:spPr bwMode="auto">
            <a:xfrm>
              <a:off x="10879138" y="6469063"/>
              <a:ext cx="1146175" cy="147638"/>
            </a:xfrm>
            <a:custGeom>
              <a:avLst/>
              <a:gdLst>
                <a:gd name="T0" fmla="*/ 0 w 303"/>
                <a:gd name="T1" fmla="*/ 0 h 39"/>
                <a:gd name="T2" fmla="*/ 281 w 303"/>
                <a:gd name="T3" fmla="*/ 39 h 39"/>
                <a:gd name="T4" fmla="*/ 303 w 303"/>
                <a:gd name="T5" fmla="*/ 39 h 39"/>
                <a:gd name="T6" fmla="*/ 0 w 303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" h="39">
                  <a:moveTo>
                    <a:pt x="0" y="0"/>
                  </a:moveTo>
                  <a:cubicBezTo>
                    <a:pt x="78" y="35"/>
                    <a:pt x="225" y="39"/>
                    <a:pt x="281" y="39"/>
                  </a:cubicBezTo>
                  <a:cubicBezTo>
                    <a:pt x="295" y="39"/>
                    <a:pt x="303" y="39"/>
                    <a:pt x="303" y="3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E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4"/>
            <p:cNvSpPr>
              <a:spLocks/>
            </p:cNvSpPr>
            <p:nvPr/>
          </p:nvSpPr>
          <p:spPr bwMode="auto">
            <a:xfrm>
              <a:off x="11995151" y="6670676"/>
              <a:ext cx="26988" cy="41275"/>
            </a:xfrm>
            <a:custGeom>
              <a:avLst/>
              <a:gdLst>
                <a:gd name="T0" fmla="*/ 17 w 17"/>
                <a:gd name="T1" fmla="*/ 0 h 26"/>
                <a:gd name="T2" fmla="*/ 17 w 17"/>
                <a:gd name="T3" fmla="*/ 0 h 26"/>
                <a:gd name="T4" fmla="*/ 0 w 17"/>
                <a:gd name="T5" fmla="*/ 26 h 26"/>
                <a:gd name="T6" fmla="*/ 0 w 17"/>
                <a:gd name="T7" fmla="*/ 26 h 26"/>
                <a:gd name="T8" fmla="*/ 17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17" y="0"/>
                  </a:moveTo>
                  <a:lnTo>
                    <a:pt x="1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4C6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5"/>
            <p:cNvSpPr>
              <a:spLocks/>
            </p:cNvSpPr>
            <p:nvPr/>
          </p:nvSpPr>
          <p:spPr bwMode="auto">
            <a:xfrm>
              <a:off x="11995151" y="6670676"/>
              <a:ext cx="26988" cy="41275"/>
            </a:xfrm>
            <a:custGeom>
              <a:avLst/>
              <a:gdLst>
                <a:gd name="T0" fmla="*/ 17 w 17"/>
                <a:gd name="T1" fmla="*/ 0 h 26"/>
                <a:gd name="T2" fmla="*/ 17 w 17"/>
                <a:gd name="T3" fmla="*/ 0 h 26"/>
                <a:gd name="T4" fmla="*/ 0 w 17"/>
                <a:gd name="T5" fmla="*/ 26 h 26"/>
                <a:gd name="T6" fmla="*/ 0 w 17"/>
                <a:gd name="T7" fmla="*/ 26 h 26"/>
                <a:gd name="T8" fmla="*/ 17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17" y="0"/>
                  </a:moveTo>
                  <a:lnTo>
                    <a:pt x="1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6"/>
            <p:cNvSpPr>
              <a:spLocks/>
            </p:cNvSpPr>
            <p:nvPr/>
          </p:nvSpPr>
          <p:spPr bwMode="auto">
            <a:xfrm>
              <a:off x="11976101" y="6711951"/>
              <a:ext cx="19050" cy="30163"/>
            </a:xfrm>
            <a:custGeom>
              <a:avLst/>
              <a:gdLst>
                <a:gd name="T0" fmla="*/ 12 w 12"/>
                <a:gd name="T1" fmla="*/ 0 h 19"/>
                <a:gd name="T2" fmla="*/ 0 w 12"/>
                <a:gd name="T3" fmla="*/ 19 h 19"/>
                <a:gd name="T4" fmla="*/ 12 w 12"/>
                <a:gd name="T5" fmla="*/ 0 h 19"/>
                <a:gd name="T6" fmla="*/ 12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2" y="0"/>
                  </a:moveTo>
                  <a:lnTo>
                    <a:pt x="0" y="19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09A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7"/>
            <p:cNvSpPr>
              <a:spLocks/>
            </p:cNvSpPr>
            <p:nvPr/>
          </p:nvSpPr>
          <p:spPr bwMode="auto">
            <a:xfrm>
              <a:off x="11976101" y="6711951"/>
              <a:ext cx="19050" cy="30163"/>
            </a:xfrm>
            <a:custGeom>
              <a:avLst/>
              <a:gdLst>
                <a:gd name="T0" fmla="*/ 12 w 12"/>
                <a:gd name="T1" fmla="*/ 0 h 19"/>
                <a:gd name="T2" fmla="*/ 0 w 12"/>
                <a:gd name="T3" fmla="*/ 19 h 19"/>
                <a:gd name="T4" fmla="*/ 12 w 12"/>
                <a:gd name="T5" fmla="*/ 0 h 19"/>
                <a:gd name="T6" fmla="*/ 12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2" y="0"/>
                  </a:moveTo>
                  <a:lnTo>
                    <a:pt x="0" y="19"/>
                  </a:lnTo>
                  <a:lnTo>
                    <a:pt x="12" y="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8"/>
            <p:cNvSpPr>
              <a:spLocks/>
            </p:cNvSpPr>
            <p:nvPr/>
          </p:nvSpPr>
          <p:spPr bwMode="auto">
            <a:xfrm>
              <a:off x="10901363" y="6537326"/>
              <a:ext cx="1120775" cy="204788"/>
            </a:xfrm>
            <a:custGeom>
              <a:avLst/>
              <a:gdLst>
                <a:gd name="T0" fmla="*/ 0 w 296"/>
                <a:gd name="T1" fmla="*/ 0 h 54"/>
                <a:gd name="T2" fmla="*/ 44 w 296"/>
                <a:gd name="T3" fmla="*/ 54 h 54"/>
                <a:gd name="T4" fmla="*/ 284 w 296"/>
                <a:gd name="T5" fmla="*/ 54 h 54"/>
                <a:gd name="T6" fmla="*/ 289 w 296"/>
                <a:gd name="T7" fmla="*/ 46 h 54"/>
                <a:gd name="T8" fmla="*/ 296 w 296"/>
                <a:gd name="T9" fmla="*/ 35 h 54"/>
                <a:gd name="T10" fmla="*/ 208 w 296"/>
                <a:gd name="T11" fmla="*/ 40 h 54"/>
                <a:gd name="T12" fmla="*/ 0 w 296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54">
                  <a:moveTo>
                    <a:pt x="0" y="0"/>
                  </a:moveTo>
                  <a:cubicBezTo>
                    <a:pt x="44" y="54"/>
                    <a:pt x="44" y="54"/>
                    <a:pt x="44" y="54"/>
                  </a:cubicBezTo>
                  <a:cubicBezTo>
                    <a:pt x="284" y="54"/>
                    <a:pt x="284" y="54"/>
                    <a:pt x="284" y="54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35"/>
                    <a:pt x="296" y="35"/>
                    <a:pt x="296" y="35"/>
                  </a:cubicBezTo>
                  <a:cubicBezTo>
                    <a:pt x="265" y="38"/>
                    <a:pt x="235" y="40"/>
                    <a:pt x="208" y="40"/>
                  </a:cubicBezTo>
                  <a:cubicBezTo>
                    <a:pt x="103" y="40"/>
                    <a:pt x="33" y="15"/>
                    <a:pt x="0" y="0"/>
                  </a:cubicBezTo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09737" y="576398"/>
            <a:ext cx="1204319" cy="599177"/>
            <a:chOff x="866979" y="1420856"/>
            <a:chExt cx="1204319" cy="599177"/>
          </a:xfrm>
          <a:effectLst/>
        </p:grpSpPr>
        <p:sp>
          <p:nvSpPr>
            <p:cNvPr id="82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84" name="组合 83"/>
          <p:cNvGrpSpPr/>
          <p:nvPr/>
        </p:nvGrpSpPr>
        <p:grpSpPr>
          <a:xfrm>
            <a:off x="1946629" y="1613339"/>
            <a:ext cx="1204319" cy="599177"/>
            <a:chOff x="866979" y="1420856"/>
            <a:chExt cx="1204319" cy="599177"/>
          </a:xfrm>
          <a:effectLst/>
        </p:grpSpPr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87" name="组合 86"/>
          <p:cNvGrpSpPr/>
          <p:nvPr/>
        </p:nvGrpSpPr>
        <p:grpSpPr>
          <a:xfrm>
            <a:off x="8357145" y="224467"/>
            <a:ext cx="1204319" cy="599177"/>
            <a:chOff x="866979" y="1420856"/>
            <a:chExt cx="1204319" cy="599177"/>
          </a:xfrm>
          <a:effectLst/>
        </p:grpSpPr>
        <p:sp>
          <p:nvSpPr>
            <p:cNvPr id="88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90" name="组合 89"/>
          <p:cNvGrpSpPr/>
          <p:nvPr/>
        </p:nvGrpSpPr>
        <p:grpSpPr>
          <a:xfrm>
            <a:off x="10850458" y="862942"/>
            <a:ext cx="1204319" cy="599177"/>
            <a:chOff x="866979" y="1420856"/>
            <a:chExt cx="1204319" cy="599177"/>
          </a:xfrm>
          <a:effectLst/>
        </p:grpSpPr>
        <p:sp>
          <p:nvSpPr>
            <p:cNvPr id="91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410803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2913856" y="796131"/>
            <a:ext cx="6364288" cy="5265738"/>
            <a:chOff x="2911476" y="790576"/>
            <a:chExt cx="6364288" cy="5265738"/>
          </a:xfrm>
          <a:effectLst/>
        </p:grpSpPr>
        <p:sp>
          <p:nvSpPr>
            <p:cNvPr id="105" name="Freeform 5"/>
            <p:cNvSpPr>
              <a:spLocks/>
            </p:cNvSpPr>
            <p:nvPr/>
          </p:nvSpPr>
          <p:spPr bwMode="auto">
            <a:xfrm>
              <a:off x="5583238" y="857251"/>
              <a:ext cx="2787650" cy="2378075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"/>
            <p:cNvSpPr>
              <a:spLocks/>
            </p:cNvSpPr>
            <p:nvPr/>
          </p:nvSpPr>
          <p:spPr bwMode="auto">
            <a:xfrm>
              <a:off x="5048251" y="2466976"/>
              <a:ext cx="1779588" cy="1506538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"/>
            <p:cNvSpPr>
              <a:spLocks/>
            </p:cNvSpPr>
            <p:nvPr/>
          </p:nvSpPr>
          <p:spPr bwMode="auto">
            <a:xfrm>
              <a:off x="6311901" y="2989263"/>
              <a:ext cx="360363" cy="593725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2911476" y="1427163"/>
              <a:ext cx="2546350" cy="1925638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/>
            </p:cNvSpPr>
            <p:nvPr/>
          </p:nvSpPr>
          <p:spPr bwMode="auto">
            <a:xfrm>
              <a:off x="4564063" y="2938463"/>
              <a:ext cx="1584325" cy="1136650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"/>
            <p:cNvSpPr>
              <a:spLocks/>
            </p:cNvSpPr>
            <p:nvPr/>
          </p:nvSpPr>
          <p:spPr bwMode="auto">
            <a:xfrm>
              <a:off x="5473701" y="3735388"/>
              <a:ext cx="1370013" cy="1203325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"/>
            <p:cNvSpPr>
              <a:spLocks/>
            </p:cNvSpPr>
            <p:nvPr/>
          </p:nvSpPr>
          <p:spPr bwMode="auto">
            <a:xfrm>
              <a:off x="3194051" y="3248026"/>
              <a:ext cx="2454275" cy="1492250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"/>
            <p:cNvSpPr>
              <a:spLocks/>
            </p:cNvSpPr>
            <p:nvPr/>
          </p:nvSpPr>
          <p:spPr bwMode="auto">
            <a:xfrm>
              <a:off x="5430838" y="4489451"/>
              <a:ext cx="1108075" cy="1155700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"/>
            <p:cNvSpPr>
              <a:spLocks/>
            </p:cNvSpPr>
            <p:nvPr/>
          </p:nvSpPr>
          <p:spPr bwMode="auto">
            <a:xfrm>
              <a:off x="6226176" y="4473576"/>
              <a:ext cx="750888" cy="649288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4"/>
            <p:cNvSpPr>
              <a:spLocks/>
            </p:cNvSpPr>
            <p:nvPr/>
          </p:nvSpPr>
          <p:spPr bwMode="auto">
            <a:xfrm>
              <a:off x="6348413" y="4872038"/>
              <a:ext cx="979488" cy="746125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5"/>
            <p:cNvSpPr>
              <a:spLocks/>
            </p:cNvSpPr>
            <p:nvPr/>
          </p:nvSpPr>
          <p:spPr bwMode="auto">
            <a:xfrm>
              <a:off x="6484938" y="4052888"/>
              <a:ext cx="554038" cy="561975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6"/>
            <p:cNvSpPr>
              <a:spLocks/>
            </p:cNvSpPr>
            <p:nvPr/>
          </p:nvSpPr>
          <p:spPr bwMode="auto">
            <a:xfrm>
              <a:off x="6484938" y="2959101"/>
              <a:ext cx="631825" cy="1128713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7"/>
            <p:cNvSpPr>
              <a:spLocks/>
            </p:cNvSpPr>
            <p:nvPr/>
          </p:nvSpPr>
          <p:spPr bwMode="auto">
            <a:xfrm>
              <a:off x="7031038" y="2747963"/>
              <a:ext cx="422275" cy="925513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8"/>
            <p:cNvSpPr>
              <a:spLocks/>
            </p:cNvSpPr>
            <p:nvPr/>
          </p:nvSpPr>
          <p:spPr bwMode="auto">
            <a:xfrm>
              <a:off x="6921501" y="4325938"/>
              <a:ext cx="676275" cy="781050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9"/>
            <p:cNvSpPr>
              <a:spLocks/>
            </p:cNvSpPr>
            <p:nvPr/>
          </p:nvSpPr>
          <p:spPr bwMode="auto">
            <a:xfrm>
              <a:off x="6843713" y="3876676"/>
              <a:ext cx="952500" cy="596900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0"/>
            <p:cNvSpPr>
              <a:spLocks/>
            </p:cNvSpPr>
            <p:nvPr/>
          </p:nvSpPr>
          <p:spPr bwMode="auto">
            <a:xfrm>
              <a:off x="7054851" y="4973638"/>
              <a:ext cx="990600" cy="785813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1"/>
            <p:cNvSpPr>
              <a:spLocks/>
            </p:cNvSpPr>
            <p:nvPr/>
          </p:nvSpPr>
          <p:spPr bwMode="auto">
            <a:xfrm>
              <a:off x="7523163" y="4294188"/>
              <a:ext cx="593725" cy="808038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2"/>
            <p:cNvSpPr>
              <a:spLocks/>
            </p:cNvSpPr>
            <p:nvPr/>
          </p:nvSpPr>
          <p:spPr bwMode="auto">
            <a:xfrm>
              <a:off x="7831138" y="4505326"/>
              <a:ext cx="550863" cy="676275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3"/>
            <p:cNvSpPr>
              <a:spLocks/>
            </p:cNvSpPr>
            <p:nvPr/>
          </p:nvSpPr>
          <p:spPr bwMode="auto">
            <a:xfrm>
              <a:off x="8074026" y="4083051"/>
              <a:ext cx="476250" cy="547688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4"/>
            <p:cNvSpPr>
              <a:spLocks/>
            </p:cNvSpPr>
            <p:nvPr/>
          </p:nvSpPr>
          <p:spPr bwMode="auto">
            <a:xfrm>
              <a:off x="7616826" y="3611563"/>
              <a:ext cx="596900" cy="730250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5"/>
            <p:cNvSpPr>
              <a:spLocks/>
            </p:cNvSpPr>
            <p:nvPr/>
          </p:nvSpPr>
          <p:spPr bwMode="auto">
            <a:xfrm>
              <a:off x="7729538" y="2767013"/>
              <a:ext cx="160338" cy="227013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6"/>
            <p:cNvSpPr>
              <a:spLocks/>
            </p:cNvSpPr>
            <p:nvPr/>
          </p:nvSpPr>
          <p:spPr bwMode="auto">
            <a:xfrm>
              <a:off x="7577138" y="2665413"/>
              <a:ext cx="207963" cy="222250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7"/>
            <p:cNvSpPr>
              <a:spLocks/>
            </p:cNvSpPr>
            <p:nvPr/>
          </p:nvSpPr>
          <p:spPr bwMode="auto">
            <a:xfrm>
              <a:off x="7929563" y="2224088"/>
              <a:ext cx="733425" cy="700088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8"/>
            <p:cNvSpPr>
              <a:spLocks/>
            </p:cNvSpPr>
            <p:nvPr/>
          </p:nvSpPr>
          <p:spPr bwMode="auto">
            <a:xfrm>
              <a:off x="8093076" y="1801813"/>
              <a:ext cx="1046163" cy="711200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9"/>
            <p:cNvSpPr>
              <a:spLocks/>
            </p:cNvSpPr>
            <p:nvPr/>
          </p:nvSpPr>
          <p:spPr bwMode="auto">
            <a:xfrm>
              <a:off x="7870826" y="790576"/>
              <a:ext cx="1404938" cy="1281113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0"/>
            <p:cNvSpPr>
              <a:spLocks/>
            </p:cNvSpPr>
            <p:nvPr/>
          </p:nvSpPr>
          <p:spPr bwMode="auto">
            <a:xfrm>
              <a:off x="7593013" y="3082926"/>
              <a:ext cx="847725" cy="531813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1"/>
            <p:cNvSpPr>
              <a:spLocks/>
            </p:cNvSpPr>
            <p:nvPr/>
          </p:nvSpPr>
          <p:spPr bwMode="auto">
            <a:xfrm>
              <a:off x="8385176" y="3962401"/>
              <a:ext cx="133350" cy="120650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2"/>
            <p:cNvSpPr>
              <a:spLocks/>
            </p:cNvSpPr>
            <p:nvPr/>
          </p:nvSpPr>
          <p:spPr bwMode="auto">
            <a:xfrm>
              <a:off x="7764463" y="3516313"/>
              <a:ext cx="738188" cy="571500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3"/>
            <p:cNvSpPr>
              <a:spLocks/>
            </p:cNvSpPr>
            <p:nvPr/>
          </p:nvSpPr>
          <p:spPr bwMode="auto">
            <a:xfrm>
              <a:off x="7378701" y="2427288"/>
              <a:ext cx="687388" cy="981075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4"/>
            <p:cNvSpPr>
              <a:spLocks/>
            </p:cNvSpPr>
            <p:nvPr/>
          </p:nvSpPr>
          <p:spPr bwMode="auto">
            <a:xfrm>
              <a:off x="7062788" y="3368676"/>
              <a:ext cx="725488" cy="714375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5"/>
            <p:cNvSpPr>
              <a:spLocks/>
            </p:cNvSpPr>
            <p:nvPr/>
          </p:nvSpPr>
          <p:spPr bwMode="auto">
            <a:xfrm>
              <a:off x="8424863" y="4895851"/>
              <a:ext cx="206375" cy="500063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6"/>
            <p:cNvSpPr>
              <a:spLocks/>
            </p:cNvSpPr>
            <p:nvPr/>
          </p:nvSpPr>
          <p:spPr bwMode="auto">
            <a:xfrm>
              <a:off x="6897688" y="5781676"/>
              <a:ext cx="320675" cy="274638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92" name="组合 5191"/>
          <p:cNvGrpSpPr/>
          <p:nvPr/>
        </p:nvGrpSpPr>
        <p:grpSpPr>
          <a:xfrm flipH="1">
            <a:off x="5130605" y="696845"/>
            <a:ext cx="5110669" cy="1286861"/>
            <a:chOff x="5471034" y="612438"/>
            <a:chExt cx="5131909" cy="1286861"/>
          </a:xfrm>
          <a:effectLst/>
        </p:grpSpPr>
        <p:cxnSp>
          <p:nvCxnSpPr>
            <p:cNvPr id="278" name="直接连接符 277"/>
            <p:cNvCxnSpPr/>
            <p:nvPr/>
          </p:nvCxnSpPr>
          <p:spPr>
            <a:xfrm flipV="1">
              <a:off x="6534946" y="1179912"/>
              <a:ext cx="4067997" cy="0"/>
            </a:xfrm>
            <a:prstGeom prst="line">
              <a:avLst/>
            </a:prstGeom>
            <a:ln w="38100">
              <a:solidFill>
                <a:srgbClr val="C52A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6" name="图片 27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800000">
              <a:off x="5471034" y="612438"/>
              <a:ext cx="1156879" cy="1286861"/>
            </a:xfrm>
            <a:prstGeom prst="rect">
              <a:avLst/>
            </a:prstGeom>
            <a:noFill/>
            <a:effectLst/>
          </p:spPr>
        </p:pic>
        <p:cxnSp>
          <p:nvCxnSpPr>
            <p:cNvPr id="277" name="直接连接符 276"/>
            <p:cNvCxnSpPr/>
            <p:nvPr/>
          </p:nvCxnSpPr>
          <p:spPr>
            <a:xfrm flipV="1">
              <a:off x="6494903" y="1369423"/>
              <a:ext cx="4104001" cy="0"/>
            </a:xfrm>
            <a:prstGeom prst="line">
              <a:avLst/>
            </a:prstGeom>
            <a:ln w="38100">
              <a:solidFill>
                <a:srgbClr val="C52A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88" name="图片 51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772">
            <a:off x="8168184" y="5063024"/>
            <a:ext cx="1811250" cy="1293750"/>
          </a:xfrm>
          <a:prstGeom prst="rect">
            <a:avLst/>
          </a:prstGeom>
          <a:effectLst/>
        </p:spPr>
      </p:pic>
      <p:pic>
        <p:nvPicPr>
          <p:cNvPr id="261" name="图片 2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47417">
            <a:off x="-11907" y="6197858"/>
            <a:ext cx="1034035" cy="593802"/>
          </a:xfrm>
          <a:prstGeom prst="rect">
            <a:avLst/>
          </a:prstGeom>
          <a:effectLst/>
        </p:spPr>
      </p:pic>
      <p:pic>
        <p:nvPicPr>
          <p:cNvPr id="260" name="图片 2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60029">
            <a:off x="10965401" y="5474242"/>
            <a:ext cx="1209231" cy="1270718"/>
          </a:xfrm>
          <a:prstGeom prst="rect">
            <a:avLst/>
          </a:prstGeom>
          <a:effectLst/>
        </p:spPr>
      </p:pic>
      <p:pic>
        <p:nvPicPr>
          <p:cNvPr id="5187" name="图片 51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401520">
            <a:off x="2656302" y="3193511"/>
            <a:ext cx="630000" cy="2216250"/>
          </a:xfrm>
          <a:prstGeom prst="rect">
            <a:avLst/>
          </a:prstGeom>
          <a:effectLst/>
        </p:spPr>
      </p:pic>
      <p:pic>
        <p:nvPicPr>
          <p:cNvPr id="5131" name="图片 51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433174">
            <a:off x="2226832" y="5124519"/>
            <a:ext cx="4882501" cy="1203750"/>
          </a:xfrm>
          <a:prstGeom prst="rect">
            <a:avLst/>
          </a:prstGeom>
          <a:effectLst/>
        </p:spPr>
      </p:pic>
      <p:pic>
        <p:nvPicPr>
          <p:cNvPr id="5130" name="图片 51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200030">
            <a:off x="500474" y="4469409"/>
            <a:ext cx="2328753" cy="1988598"/>
          </a:xfrm>
          <a:prstGeom prst="rect">
            <a:avLst/>
          </a:prstGeom>
          <a:effectLst/>
        </p:spPr>
      </p:pic>
      <p:pic>
        <p:nvPicPr>
          <p:cNvPr id="5128" name="图片 51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42411">
            <a:off x="9488876" y="2980481"/>
            <a:ext cx="1653750" cy="3532500"/>
          </a:xfrm>
          <a:prstGeom prst="rect">
            <a:avLst/>
          </a:prstGeom>
          <a:effectLst/>
        </p:spPr>
      </p:pic>
      <p:grpSp>
        <p:nvGrpSpPr>
          <p:cNvPr id="5127" name="组合 5126"/>
          <p:cNvGrpSpPr/>
          <p:nvPr/>
        </p:nvGrpSpPr>
        <p:grpSpPr>
          <a:xfrm>
            <a:off x="3185269" y="2552857"/>
            <a:ext cx="5821462" cy="3710286"/>
            <a:chOff x="2681239" y="1803375"/>
            <a:chExt cx="6202857" cy="3953367"/>
          </a:xfrm>
          <a:effectLst/>
        </p:grpSpPr>
        <p:pic>
          <p:nvPicPr>
            <p:cNvPr id="5125" name="图片 512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681239" y="1803375"/>
              <a:ext cx="5768275" cy="3950311"/>
            </a:xfrm>
            <a:prstGeom prst="rect">
              <a:avLst/>
            </a:prstGeom>
          </p:spPr>
        </p:pic>
        <p:pic>
          <p:nvPicPr>
            <p:cNvPr id="5126" name="图片 512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231596" y="4437436"/>
              <a:ext cx="652500" cy="1316250"/>
            </a:xfrm>
            <a:prstGeom prst="rect">
              <a:avLst/>
            </a:prstGeom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681239" y="4440492"/>
              <a:ext cx="652500" cy="1316250"/>
            </a:xfrm>
            <a:prstGeom prst="rect">
              <a:avLst/>
            </a:prstGeom>
          </p:spPr>
        </p:pic>
      </p:grpSp>
      <p:sp>
        <p:nvSpPr>
          <p:cNvPr id="140" name="任意多边形 139"/>
          <p:cNvSpPr/>
          <p:nvPr/>
        </p:nvSpPr>
        <p:spPr>
          <a:xfrm>
            <a:off x="0" y="6189785"/>
            <a:ext cx="12192000" cy="668215"/>
          </a:xfrm>
          <a:custGeom>
            <a:avLst/>
            <a:gdLst>
              <a:gd name="connsiteX0" fmla="*/ 5849253 w 11698506"/>
              <a:gd name="connsiteY0" fmla="*/ 0 h 745585"/>
              <a:gd name="connsiteX1" fmla="*/ 11682653 w 11698506"/>
              <a:gd name="connsiteY1" fmla="*/ 727444 h 745585"/>
              <a:gd name="connsiteX2" fmla="*/ 11698506 w 11698506"/>
              <a:gd name="connsiteY2" fmla="*/ 745585 h 745585"/>
              <a:gd name="connsiteX3" fmla="*/ 0 w 11698506"/>
              <a:gd name="connsiteY3" fmla="*/ 745585 h 745585"/>
              <a:gd name="connsiteX4" fmla="*/ 15853 w 11698506"/>
              <a:gd name="connsiteY4" fmla="*/ 727444 h 745585"/>
              <a:gd name="connsiteX5" fmla="*/ 5849253 w 11698506"/>
              <a:gd name="connsiteY5" fmla="*/ 0 h 74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8506" h="745585">
                <a:moveTo>
                  <a:pt x="5849253" y="0"/>
                </a:moveTo>
                <a:cubicBezTo>
                  <a:pt x="8802950" y="0"/>
                  <a:pt x="11249824" y="315537"/>
                  <a:pt x="11682653" y="727444"/>
                </a:cubicBezTo>
                <a:lnTo>
                  <a:pt x="11698506" y="745585"/>
                </a:lnTo>
                <a:lnTo>
                  <a:pt x="0" y="745585"/>
                </a:lnTo>
                <a:lnTo>
                  <a:pt x="15853" y="727444"/>
                </a:lnTo>
                <a:cubicBezTo>
                  <a:pt x="448682" y="315537"/>
                  <a:pt x="2895556" y="0"/>
                  <a:pt x="5849253" y="0"/>
                </a:cubicBezTo>
                <a:close/>
              </a:path>
            </a:pathLst>
          </a:custGeom>
          <a:solidFill>
            <a:srgbClr val="104CD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5558851" y="6415455"/>
            <a:ext cx="1046163" cy="306416"/>
          </a:xfrm>
          <a:prstGeom prst="ellipse">
            <a:avLst/>
          </a:prstGeom>
          <a:solidFill>
            <a:srgbClr val="0C389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1" name="组合 140"/>
          <p:cNvGrpSpPr/>
          <p:nvPr/>
        </p:nvGrpSpPr>
        <p:grpSpPr>
          <a:xfrm>
            <a:off x="5493047" y="4447951"/>
            <a:ext cx="1205906" cy="2197162"/>
            <a:chOff x="2639597" y="3402364"/>
            <a:chExt cx="1435894" cy="2616200"/>
          </a:xfrm>
          <a:effectLst/>
        </p:grpSpPr>
        <p:grpSp>
          <p:nvGrpSpPr>
            <p:cNvPr id="142" name="组合 141"/>
            <p:cNvGrpSpPr/>
            <p:nvPr/>
          </p:nvGrpSpPr>
          <p:grpSpPr>
            <a:xfrm>
              <a:off x="2799537" y="3402364"/>
              <a:ext cx="1046163" cy="1236662"/>
              <a:chOff x="5231904" y="1124744"/>
              <a:chExt cx="1046163" cy="1236662"/>
            </a:xfrm>
          </p:grpSpPr>
          <p:sp>
            <p:nvSpPr>
              <p:cNvPr id="164" name="Freeform 64"/>
              <p:cNvSpPr>
                <a:spLocks/>
              </p:cNvSpPr>
              <p:nvPr/>
            </p:nvSpPr>
            <p:spPr bwMode="auto">
              <a:xfrm>
                <a:off x="5681167" y="2288381"/>
                <a:ext cx="87313" cy="73025"/>
              </a:xfrm>
              <a:custGeom>
                <a:avLst/>
                <a:gdLst>
                  <a:gd name="T0" fmla="*/ 55 w 55"/>
                  <a:gd name="T1" fmla="*/ 5 h 46"/>
                  <a:gd name="T2" fmla="*/ 23 w 55"/>
                  <a:gd name="T3" fmla="*/ 46 h 46"/>
                  <a:gd name="T4" fmla="*/ 0 w 55"/>
                  <a:gd name="T5" fmla="*/ 0 h 46"/>
                  <a:gd name="T6" fmla="*/ 55 w 55"/>
                  <a:gd name="T7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46">
                    <a:moveTo>
                      <a:pt x="55" y="5"/>
                    </a:moveTo>
                    <a:lnTo>
                      <a:pt x="23" y="46"/>
                    </a:lnTo>
                    <a:lnTo>
                      <a:pt x="0" y="0"/>
                    </a:lnTo>
                    <a:lnTo>
                      <a:pt x="55" y="5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68"/>
              <p:cNvSpPr>
                <a:spLocks/>
              </p:cNvSpPr>
              <p:nvPr/>
            </p:nvSpPr>
            <p:spPr bwMode="auto">
              <a:xfrm>
                <a:off x="5776417" y="2288381"/>
                <a:ext cx="87313" cy="73025"/>
              </a:xfrm>
              <a:custGeom>
                <a:avLst/>
                <a:gdLst>
                  <a:gd name="T0" fmla="*/ 0 w 55"/>
                  <a:gd name="T1" fmla="*/ 5 h 46"/>
                  <a:gd name="T2" fmla="*/ 32 w 55"/>
                  <a:gd name="T3" fmla="*/ 46 h 46"/>
                  <a:gd name="T4" fmla="*/ 55 w 55"/>
                  <a:gd name="T5" fmla="*/ 0 h 46"/>
                  <a:gd name="T6" fmla="*/ 0 w 55"/>
                  <a:gd name="T7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46">
                    <a:moveTo>
                      <a:pt x="0" y="5"/>
                    </a:moveTo>
                    <a:lnTo>
                      <a:pt x="32" y="46"/>
                    </a:lnTo>
                    <a:lnTo>
                      <a:pt x="5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70"/>
              <p:cNvSpPr>
                <a:spLocks/>
              </p:cNvSpPr>
              <p:nvPr/>
            </p:nvSpPr>
            <p:spPr bwMode="auto">
              <a:xfrm>
                <a:off x="5268417" y="1124744"/>
                <a:ext cx="1009650" cy="687388"/>
              </a:xfrm>
              <a:custGeom>
                <a:avLst/>
                <a:gdLst>
                  <a:gd name="T0" fmla="*/ 14 w 438"/>
                  <a:gd name="T1" fmla="*/ 295 h 297"/>
                  <a:gd name="T2" fmla="*/ 10 w 438"/>
                  <a:gd name="T3" fmla="*/ 192 h 297"/>
                  <a:gd name="T4" fmla="*/ 22 w 438"/>
                  <a:gd name="T5" fmla="*/ 134 h 297"/>
                  <a:gd name="T6" fmla="*/ 31 w 438"/>
                  <a:gd name="T7" fmla="*/ 145 h 297"/>
                  <a:gd name="T8" fmla="*/ 119 w 438"/>
                  <a:gd name="T9" fmla="*/ 52 h 297"/>
                  <a:gd name="T10" fmla="*/ 116 w 438"/>
                  <a:gd name="T11" fmla="*/ 73 h 297"/>
                  <a:gd name="T12" fmla="*/ 296 w 438"/>
                  <a:gd name="T13" fmla="*/ 15 h 297"/>
                  <a:gd name="T14" fmla="*/ 285 w 438"/>
                  <a:gd name="T15" fmla="*/ 40 h 297"/>
                  <a:gd name="T16" fmla="*/ 363 w 438"/>
                  <a:gd name="T17" fmla="*/ 48 h 297"/>
                  <a:gd name="T18" fmla="*/ 348 w 438"/>
                  <a:gd name="T19" fmla="*/ 69 h 297"/>
                  <a:gd name="T20" fmla="*/ 422 w 438"/>
                  <a:gd name="T21" fmla="*/ 115 h 297"/>
                  <a:gd name="T22" fmla="*/ 407 w 438"/>
                  <a:gd name="T23" fmla="*/ 137 h 297"/>
                  <a:gd name="T24" fmla="*/ 438 w 438"/>
                  <a:gd name="T25" fmla="*/ 171 h 297"/>
                  <a:gd name="T26" fmla="*/ 412 w 438"/>
                  <a:gd name="T27" fmla="*/ 229 h 297"/>
                  <a:gd name="T28" fmla="*/ 399 w 438"/>
                  <a:gd name="T29" fmla="*/ 297 h 297"/>
                  <a:gd name="T30" fmla="*/ 14 w 438"/>
                  <a:gd name="T31" fmla="*/ 29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8" h="297">
                    <a:moveTo>
                      <a:pt x="14" y="295"/>
                    </a:moveTo>
                    <a:cubicBezTo>
                      <a:pt x="14" y="295"/>
                      <a:pt x="0" y="238"/>
                      <a:pt x="10" y="192"/>
                    </a:cubicBezTo>
                    <a:cubicBezTo>
                      <a:pt x="20" y="145"/>
                      <a:pt x="23" y="154"/>
                      <a:pt x="22" y="134"/>
                    </a:cubicBezTo>
                    <a:cubicBezTo>
                      <a:pt x="22" y="134"/>
                      <a:pt x="31" y="139"/>
                      <a:pt x="31" y="145"/>
                    </a:cubicBezTo>
                    <a:cubicBezTo>
                      <a:pt x="31" y="145"/>
                      <a:pt x="56" y="67"/>
                      <a:pt x="119" y="52"/>
                    </a:cubicBezTo>
                    <a:cubicBezTo>
                      <a:pt x="119" y="52"/>
                      <a:pt x="114" y="62"/>
                      <a:pt x="116" y="73"/>
                    </a:cubicBezTo>
                    <a:cubicBezTo>
                      <a:pt x="116" y="73"/>
                      <a:pt x="173" y="0"/>
                      <a:pt x="296" y="15"/>
                    </a:cubicBezTo>
                    <a:cubicBezTo>
                      <a:pt x="296" y="15"/>
                      <a:pt x="281" y="31"/>
                      <a:pt x="285" y="40"/>
                    </a:cubicBezTo>
                    <a:cubicBezTo>
                      <a:pt x="285" y="40"/>
                      <a:pt x="342" y="31"/>
                      <a:pt x="363" y="48"/>
                    </a:cubicBezTo>
                    <a:cubicBezTo>
                      <a:pt x="363" y="48"/>
                      <a:pt x="347" y="61"/>
                      <a:pt x="348" y="69"/>
                    </a:cubicBezTo>
                    <a:cubicBezTo>
                      <a:pt x="348" y="69"/>
                      <a:pt x="393" y="67"/>
                      <a:pt x="422" y="115"/>
                    </a:cubicBezTo>
                    <a:cubicBezTo>
                      <a:pt x="422" y="115"/>
                      <a:pt x="405" y="128"/>
                      <a:pt x="407" y="137"/>
                    </a:cubicBezTo>
                    <a:cubicBezTo>
                      <a:pt x="407" y="137"/>
                      <a:pt x="432" y="147"/>
                      <a:pt x="438" y="171"/>
                    </a:cubicBezTo>
                    <a:cubicBezTo>
                      <a:pt x="438" y="171"/>
                      <a:pt x="413" y="195"/>
                      <a:pt x="412" y="229"/>
                    </a:cubicBezTo>
                    <a:cubicBezTo>
                      <a:pt x="411" y="262"/>
                      <a:pt x="401" y="295"/>
                      <a:pt x="399" y="297"/>
                    </a:cubicBezTo>
                    <a:lnTo>
                      <a:pt x="14" y="295"/>
                    </a:lnTo>
                    <a:close/>
                  </a:path>
                </a:pathLst>
              </a:custGeom>
              <a:solidFill>
                <a:srgbClr val="4C4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71"/>
              <p:cNvSpPr>
                <a:spLocks/>
              </p:cNvSpPr>
              <p:nvPr/>
            </p:nvSpPr>
            <p:spPr bwMode="auto">
              <a:xfrm>
                <a:off x="5681167" y="1418431"/>
                <a:ext cx="398463" cy="363538"/>
              </a:xfrm>
              <a:custGeom>
                <a:avLst/>
                <a:gdLst>
                  <a:gd name="T0" fmla="*/ 2 w 173"/>
                  <a:gd name="T1" fmla="*/ 103 h 157"/>
                  <a:gd name="T2" fmla="*/ 70 w 173"/>
                  <a:gd name="T3" fmla="*/ 0 h 157"/>
                  <a:gd name="T4" fmla="*/ 56 w 173"/>
                  <a:gd name="T5" fmla="*/ 36 h 157"/>
                  <a:gd name="T6" fmla="*/ 131 w 173"/>
                  <a:gd name="T7" fmla="*/ 19 h 157"/>
                  <a:gd name="T8" fmla="*/ 108 w 173"/>
                  <a:gd name="T9" fmla="*/ 35 h 157"/>
                  <a:gd name="T10" fmla="*/ 173 w 173"/>
                  <a:gd name="T11" fmla="*/ 109 h 157"/>
                  <a:gd name="T12" fmla="*/ 2 w 173"/>
                  <a:gd name="T13" fmla="*/ 10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157">
                    <a:moveTo>
                      <a:pt x="2" y="103"/>
                    </a:moveTo>
                    <a:cubicBezTo>
                      <a:pt x="2" y="103"/>
                      <a:pt x="0" y="14"/>
                      <a:pt x="70" y="0"/>
                    </a:cubicBezTo>
                    <a:cubicBezTo>
                      <a:pt x="70" y="0"/>
                      <a:pt x="53" y="29"/>
                      <a:pt x="56" y="36"/>
                    </a:cubicBezTo>
                    <a:cubicBezTo>
                      <a:pt x="56" y="36"/>
                      <a:pt x="84" y="4"/>
                      <a:pt x="131" y="19"/>
                    </a:cubicBezTo>
                    <a:cubicBezTo>
                      <a:pt x="131" y="19"/>
                      <a:pt x="110" y="24"/>
                      <a:pt x="108" y="35"/>
                    </a:cubicBezTo>
                    <a:cubicBezTo>
                      <a:pt x="108" y="35"/>
                      <a:pt x="169" y="26"/>
                      <a:pt x="173" y="109"/>
                    </a:cubicBezTo>
                    <a:cubicBezTo>
                      <a:pt x="173" y="109"/>
                      <a:pt x="51" y="157"/>
                      <a:pt x="2" y="103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72"/>
              <p:cNvSpPr>
                <a:spLocks/>
              </p:cNvSpPr>
              <p:nvPr/>
            </p:nvSpPr>
            <p:spPr bwMode="auto">
              <a:xfrm>
                <a:off x="5231904" y="1758156"/>
                <a:ext cx="149225" cy="223838"/>
              </a:xfrm>
              <a:custGeom>
                <a:avLst/>
                <a:gdLst>
                  <a:gd name="T0" fmla="*/ 65 w 65"/>
                  <a:gd name="T1" fmla="*/ 21 h 97"/>
                  <a:gd name="T2" fmla="*/ 15 w 65"/>
                  <a:gd name="T3" fmla="*/ 21 h 97"/>
                  <a:gd name="T4" fmla="*/ 65 w 65"/>
                  <a:gd name="T5" fmla="*/ 97 h 97"/>
                  <a:gd name="T6" fmla="*/ 65 w 65"/>
                  <a:gd name="T7" fmla="*/ 2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97">
                    <a:moveTo>
                      <a:pt x="65" y="21"/>
                    </a:moveTo>
                    <a:cubicBezTo>
                      <a:pt x="65" y="21"/>
                      <a:pt x="30" y="0"/>
                      <a:pt x="15" y="21"/>
                    </a:cubicBezTo>
                    <a:cubicBezTo>
                      <a:pt x="0" y="43"/>
                      <a:pt x="28" y="82"/>
                      <a:pt x="65" y="97"/>
                    </a:cubicBezTo>
                    <a:lnTo>
                      <a:pt x="65" y="21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73"/>
              <p:cNvSpPr>
                <a:spLocks/>
              </p:cNvSpPr>
              <p:nvPr/>
            </p:nvSpPr>
            <p:spPr bwMode="auto">
              <a:xfrm>
                <a:off x="6114554" y="1758156"/>
                <a:ext cx="150813" cy="223838"/>
              </a:xfrm>
              <a:custGeom>
                <a:avLst/>
                <a:gdLst>
                  <a:gd name="T0" fmla="*/ 0 w 65"/>
                  <a:gd name="T1" fmla="*/ 21 h 97"/>
                  <a:gd name="T2" fmla="*/ 51 w 65"/>
                  <a:gd name="T3" fmla="*/ 21 h 97"/>
                  <a:gd name="T4" fmla="*/ 0 w 65"/>
                  <a:gd name="T5" fmla="*/ 97 h 97"/>
                  <a:gd name="T6" fmla="*/ 0 w 65"/>
                  <a:gd name="T7" fmla="*/ 2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97">
                    <a:moveTo>
                      <a:pt x="0" y="21"/>
                    </a:moveTo>
                    <a:cubicBezTo>
                      <a:pt x="0" y="21"/>
                      <a:pt x="36" y="0"/>
                      <a:pt x="51" y="21"/>
                    </a:cubicBezTo>
                    <a:cubicBezTo>
                      <a:pt x="65" y="43"/>
                      <a:pt x="38" y="82"/>
                      <a:pt x="0" y="97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74"/>
              <p:cNvSpPr>
                <a:spLocks/>
              </p:cNvSpPr>
              <p:nvPr/>
            </p:nvSpPr>
            <p:spPr bwMode="auto">
              <a:xfrm>
                <a:off x="5277942" y="1529556"/>
                <a:ext cx="941388" cy="776288"/>
              </a:xfrm>
              <a:custGeom>
                <a:avLst/>
                <a:gdLst>
                  <a:gd name="T0" fmla="*/ 389 w 408"/>
                  <a:gd name="T1" fmla="*/ 194 h 336"/>
                  <a:gd name="T2" fmla="*/ 371 w 408"/>
                  <a:gd name="T3" fmla="*/ 118 h 336"/>
                  <a:gd name="T4" fmla="*/ 346 w 408"/>
                  <a:gd name="T5" fmla="*/ 44 h 336"/>
                  <a:gd name="T6" fmla="*/ 204 w 408"/>
                  <a:gd name="T7" fmla="*/ 61 h 336"/>
                  <a:gd name="T8" fmla="*/ 62 w 408"/>
                  <a:gd name="T9" fmla="*/ 44 h 336"/>
                  <a:gd name="T10" fmla="*/ 37 w 408"/>
                  <a:gd name="T11" fmla="*/ 118 h 336"/>
                  <a:gd name="T12" fmla="*/ 19 w 408"/>
                  <a:gd name="T13" fmla="*/ 194 h 336"/>
                  <a:gd name="T14" fmla="*/ 204 w 408"/>
                  <a:gd name="T15" fmla="*/ 336 h 336"/>
                  <a:gd name="T16" fmla="*/ 389 w 408"/>
                  <a:gd name="T17" fmla="*/ 194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8" h="336">
                    <a:moveTo>
                      <a:pt x="389" y="194"/>
                    </a:moveTo>
                    <a:cubicBezTo>
                      <a:pt x="379" y="175"/>
                      <a:pt x="371" y="170"/>
                      <a:pt x="371" y="118"/>
                    </a:cubicBezTo>
                    <a:cubicBezTo>
                      <a:pt x="371" y="66"/>
                      <a:pt x="346" y="44"/>
                      <a:pt x="346" y="44"/>
                    </a:cubicBezTo>
                    <a:cubicBezTo>
                      <a:pt x="287" y="0"/>
                      <a:pt x="204" y="61"/>
                      <a:pt x="204" y="61"/>
                    </a:cubicBezTo>
                    <a:cubicBezTo>
                      <a:pt x="204" y="61"/>
                      <a:pt x="121" y="0"/>
                      <a:pt x="62" y="44"/>
                    </a:cubicBezTo>
                    <a:cubicBezTo>
                      <a:pt x="62" y="44"/>
                      <a:pt x="37" y="66"/>
                      <a:pt x="37" y="118"/>
                    </a:cubicBezTo>
                    <a:cubicBezTo>
                      <a:pt x="37" y="170"/>
                      <a:pt x="29" y="175"/>
                      <a:pt x="19" y="194"/>
                    </a:cubicBezTo>
                    <a:cubicBezTo>
                      <a:pt x="10" y="214"/>
                      <a:pt x="0" y="336"/>
                      <a:pt x="204" y="336"/>
                    </a:cubicBezTo>
                    <a:cubicBezTo>
                      <a:pt x="408" y="336"/>
                      <a:pt x="399" y="214"/>
                      <a:pt x="389" y="19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Oval 75"/>
              <p:cNvSpPr>
                <a:spLocks noChangeArrowheads="1"/>
              </p:cNvSpPr>
              <p:nvPr/>
            </p:nvSpPr>
            <p:spPr bwMode="auto">
              <a:xfrm>
                <a:off x="5489079" y="1875631"/>
                <a:ext cx="92075" cy="93663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76"/>
              <p:cNvSpPr>
                <a:spLocks/>
              </p:cNvSpPr>
              <p:nvPr/>
            </p:nvSpPr>
            <p:spPr bwMode="auto">
              <a:xfrm>
                <a:off x="5508129" y="1880394"/>
                <a:ext cx="44450" cy="28575"/>
              </a:xfrm>
              <a:custGeom>
                <a:avLst/>
                <a:gdLst>
                  <a:gd name="T0" fmla="*/ 18 w 19"/>
                  <a:gd name="T1" fmla="*/ 4 h 12"/>
                  <a:gd name="T2" fmla="*/ 10 w 19"/>
                  <a:gd name="T3" fmla="*/ 11 h 12"/>
                  <a:gd name="T4" fmla="*/ 0 w 19"/>
                  <a:gd name="T5" fmla="*/ 8 h 12"/>
                  <a:gd name="T6" fmla="*/ 8 w 19"/>
                  <a:gd name="T7" fmla="*/ 1 h 12"/>
                  <a:gd name="T8" fmla="*/ 18 w 19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8" y="4"/>
                    </a:moveTo>
                    <a:cubicBezTo>
                      <a:pt x="19" y="7"/>
                      <a:pt x="15" y="10"/>
                      <a:pt x="10" y="11"/>
                    </a:cubicBezTo>
                    <a:cubicBezTo>
                      <a:pt x="5" y="12"/>
                      <a:pt x="1" y="11"/>
                      <a:pt x="0" y="8"/>
                    </a:cubicBezTo>
                    <a:cubicBezTo>
                      <a:pt x="0" y="5"/>
                      <a:pt x="3" y="2"/>
                      <a:pt x="8" y="1"/>
                    </a:cubicBezTo>
                    <a:cubicBezTo>
                      <a:pt x="13" y="0"/>
                      <a:pt x="18" y="2"/>
                      <a:pt x="18" y="4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77"/>
              <p:cNvSpPr>
                <a:spLocks/>
              </p:cNvSpPr>
              <p:nvPr/>
            </p:nvSpPr>
            <p:spPr bwMode="auto">
              <a:xfrm>
                <a:off x="5446217" y="1762919"/>
                <a:ext cx="177800" cy="60325"/>
              </a:xfrm>
              <a:custGeom>
                <a:avLst/>
                <a:gdLst>
                  <a:gd name="T0" fmla="*/ 0 w 112"/>
                  <a:gd name="T1" fmla="*/ 9 h 38"/>
                  <a:gd name="T2" fmla="*/ 0 w 112"/>
                  <a:gd name="T3" fmla="*/ 38 h 38"/>
                  <a:gd name="T4" fmla="*/ 112 w 112"/>
                  <a:gd name="T5" fmla="*/ 32 h 38"/>
                  <a:gd name="T6" fmla="*/ 112 w 112"/>
                  <a:gd name="T7" fmla="*/ 0 h 38"/>
                  <a:gd name="T8" fmla="*/ 0 w 112"/>
                  <a:gd name="T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38">
                    <a:moveTo>
                      <a:pt x="0" y="9"/>
                    </a:moveTo>
                    <a:lnTo>
                      <a:pt x="0" y="38"/>
                    </a:lnTo>
                    <a:lnTo>
                      <a:pt x="112" y="32"/>
                    </a:lnTo>
                    <a:lnTo>
                      <a:pt x="11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Oval 78"/>
              <p:cNvSpPr>
                <a:spLocks noChangeArrowheads="1"/>
              </p:cNvSpPr>
              <p:nvPr/>
            </p:nvSpPr>
            <p:spPr bwMode="auto">
              <a:xfrm>
                <a:off x="5898654" y="1875631"/>
                <a:ext cx="93663" cy="93663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79"/>
              <p:cNvSpPr>
                <a:spLocks/>
              </p:cNvSpPr>
              <p:nvPr/>
            </p:nvSpPr>
            <p:spPr bwMode="auto">
              <a:xfrm>
                <a:off x="5916117" y="1880394"/>
                <a:ext cx="44450" cy="28575"/>
              </a:xfrm>
              <a:custGeom>
                <a:avLst/>
                <a:gdLst>
                  <a:gd name="T0" fmla="*/ 19 w 19"/>
                  <a:gd name="T1" fmla="*/ 4 h 12"/>
                  <a:gd name="T2" fmla="*/ 11 w 19"/>
                  <a:gd name="T3" fmla="*/ 11 h 12"/>
                  <a:gd name="T4" fmla="*/ 1 w 19"/>
                  <a:gd name="T5" fmla="*/ 8 h 12"/>
                  <a:gd name="T6" fmla="*/ 9 w 19"/>
                  <a:gd name="T7" fmla="*/ 1 h 12"/>
                  <a:gd name="T8" fmla="*/ 19 w 19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9" y="4"/>
                    </a:moveTo>
                    <a:cubicBezTo>
                      <a:pt x="19" y="7"/>
                      <a:pt x="16" y="10"/>
                      <a:pt x="11" y="11"/>
                    </a:cubicBezTo>
                    <a:cubicBezTo>
                      <a:pt x="6" y="12"/>
                      <a:pt x="1" y="11"/>
                      <a:pt x="1" y="8"/>
                    </a:cubicBezTo>
                    <a:cubicBezTo>
                      <a:pt x="0" y="5"/>
                      <a:pt x="4" y="2"/>
                      <a:pt x="9" y="1"/>
                    </a:cubicBezTo>
                    <a:cubicBezTo>
                      <a:pt x="13" y="0"/>
                      <a:pt x="18" y="2"/>
                      <a:pt x="19" y="4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80"/>
              <p:cNvSpPr>
                <a:spLocks/>
              </p:cNvSpPr>
              <p:nvPr/>
            </p:nvSpPr>
            <p:spPr bwMode="auto">
              <a:xfrm>
                <a:off x="5855792" y="1762919"/>
                <a:ext cx="180975" cy="60325"/>
              </a:xfrm>
              <a:custGeom>
                <a:avLst/>
                <a:gdLst>
                  <a:gd name="T0" fmla="*/ 114 w 114"/>
                  <a:gd name="T1" fmla="*/ 9 h 38"/>
                  <a:gd name="T2" fmla="*/ 114 w 114"/>
                  <a:gd name="T3" fmla="*/ 38 h 38"/>
                  <a:gd name="T4" fmla="*/ 0 w 114"/>
                  <a:gd name="T5" fmla="*/ 32 h 38"/>
                  <a:gd name="T6" fmla="*/ 0 w 114"/>
                  <a:gd name="T7" fmla="*/ 0 h 38"/>
                  <a:gd name="T8" fmla="*/ 114 w 114"/>
                  <a:gd name="T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38">
                    <a:moveTo>
                      <a:pt x="114" y="9"/>
                    </a:moveTo>
                    <a:lnTo>
                      <a:pt x="114" y="38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114" y="9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81"/>
              <p:cNvSpPr>
                <a:spLocks/>
              </p:cNvSpPr>
              <p:nvPr/>
            </p:nvSpPr>
            <p:spPr bwMode="auto">
              <a:xfrm>
                <a:off x="5697042" y="1991519"/>
                <a:ext cx="122238" cy="69850"/>
              </a:xfrm>
              <a:custGeom>
                <a:avLst/>
                <a:gdLst>
                  <a:gd name="T0" fmla="*/ 0 w 53"/>
                  <a:gd name="T1" fmla="*/ 30 h 30"/>
                  <a:gd name="T2" fmla="*/ 22 w 53"/>
                  <a:gd name="T3" fmla="*/ 2 h 30"/>
                  <a:gd name="T4" fmla="*/ 53 w 53"/>
                  <a:gd name="T5" fmla="*/ 27 h 30"/>
                  <a:gd name="T6" fmla="*/ 23 w 53"/>
                  <a:gd name="T7" fmla="*/ 11 h 30"/>
                  <a:gd name="T8" fmla="*/ 0 w 5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0">
                    <a:moveTo>
                      <a:pt x="0" y="30"/>
                    </a:moveTo>
                    <a:cubicBezTo>
                      <a:pt x="0" y="30"/>
                      <a:pt x="1" y="4"/>
                      <a:pt x="22" y="2"/>
                    </a:cubicBezTo>
                    <a:cubicBezTo>
                      <a:pt x="43" y="0"/>
                      <a:pt x="53" y="27"/>
                      <a:pt x="53" y="27"/>
                    </a:cubicBezTo>
                    <a:cubicBezTo>
                      <a:pt x="53" y="27"/>
                      <a:pt x="39" y="9"/>
                      <a:pt x="23" y="11"/>
                    </a:cubicBezTo>
                    <a:cubicBezTo>
                      <a:pt x="7" y="12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82"/>
              <p:cNvSpPr>
                <a:spLocks/>
              </p:cNvSpPr>
              <p:nvPr/>
            </p:nvSpPr>
            <p:spPr bwMode="auto">
              <a:xfrm>
                <a:off x="5604967" y="2056606"/>
                <a:ext cx="369888" cy="192088"/>
              </a:xfrm>
              <a:custGeom>
                <a:avLst/>
                <a:gdLst>
                  <a:gd name="T0" fmla="*/ 0 w 160"/>
                  <a:gd name="T1" fmla="*/ 32 h 83"/>
                  <a:gd name="T2" fmla="*/ 150 w 160"/>
                  <a:gd name="T3" fmla="*/ 0 h 83"/>
                  <a:gd name="T4" fmla="*/ 29 w 160"/>
                  <a:gd name="T5" fmla="*/ 68 h 83"/>
                  <a:gd name="T6" fmla="*/ 0 w 160"/>
                  <a:gd name="T7" fmla="*/ 3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3">
                    <a:moveTo>
                      <a:pt x="0" y="32"/>
                    </a:moveTo>
                    <a:cubicBezTo>
                      <a:pt x="0" y="32"/>
                      <a:pt x="118" y="44"/>
                      <a:pt x="150" y="0"/>
                    </a:cubicBezTo>
                    <a:cubicBezTo>
                      <a:pt x="150" y="0"/>
                      <a:pt x="160" y="83"/>
                      <a:pt x="29" y="68"/>
                    </a:cubicBezTo>
                    <a:cubicBezTo>
                      <a:pt x="29" y="68"/>
                      <a:pt x="30" y="50"/>
                      <a:pt x="0" y="32"/>
                    </a:cubicBezTo>
                    <a:close/>
                  </a:path>
                </a:pathLst>
              </a:custGeom>
              <a:solidFill>
                <a:srgbClr val="492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83"/>
              <p:cNvSpPr>
                <a:spLocks/>
              </p:cNvSpPr>
              <p:nvPr/>
            </p:nvSpPr>
            <p:spPr bwMode="auto">
              <a:xfrm>
                <a:off x="5703392" y="2161381"/>
                <a:ext cx="185738" cy="61913"/>
              </a:xfrm>
              <a:custGeom>
                <a:avLst/>
                <a:gdLst>
                  <a:gd name="T0" fmla="*/ 80 w 80"/>
                  <a:gd name="T1" fmla="*/ 10 h 27"/>
                  <a:gd name="T2" fmla="*/ 27 w 80"/>
                  <a:gd name="T3" fmla="*/ 1 h 27"/>
                  <a:gd name="T4" fmla="*/ 1 w 80"/>
                  <a:gd name="T5" fmla="*/ 24 h 27"/>
                  <a:gd name="T6" fmla="*/ 80 w 80"/>
                  <a:gd name="T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27">
                    <a:moveTo>
                      <a:pt x="80" y="10"/>
                    </a:moveTo>
                    <a:cubicBezTo>
                      <a:pt x="63" y="1"/>
                      <a:pt x="47" y="0"/>
                      <a:pt x="27" y="1"/>
                    </a:cubicBezTo>
                    <a:cubicBezTo>
                      <a:pt x="3" y="2"/>
                      <a:pt x="0" y="13"/>
                      <a:pt x="1" y="24"/>
                    </a:cubicBezTo>
                    <a:cubicBezTo>
                      <a:pt x="40" y="27"/>
                      <a:pt x="64" y="20"/>
                      <a:pt x="80" y="10"/>
                    </a:cubicBez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2639597" y="4280251"/>
              <a:ext cx="1435894" cy="1738313"/>
              <a:chOff x="1029488" y="1643247"/>
              <a:chExt cx="1435894" cy="1738313"/>
            </a:xfrm>
          </p:grpSpPr>
          <p:sp>
            <p:nvSpPr>
              <p:cNvPr id="144" name="Freeform 192"/>
              <p:cNvSpPr>
                <a:spLocks/>
              </p:cNvSpPr>
              <p:nvPr/>
            </p:nvSpPr>
            <p:spPr bwMode="auto">
              <a:xfrm>
                <a:off x="1459701" y="2541773"/>
                <a:ext cx="547688" cy="769938"/>
              </a:xfrm>
              <a:custGeom>
                <a:avLst/>
                <a:gdLst>
                  <a:gd name="T0" fmla="*/ 14 w 237"/>
                  <a:gd name="T1" fmla="*/ 11 h 333"/>
                  <a:gd name="T2" fmla="*/ 221 w 237"/>
                  <a:gd name="T3" fmla="*/ 11 h 333"/>
                  <a:gd name="T4" fmla="*/ 237 w 237"/>
                  <a:gd name="T5" fmla="*/ 328 h 333"/>
                  <a:gd name="T6" fmla="*/ 142 w 237"/>
                  <a:gd name="T7" fmla="*/ 333 h 333"/>
                  <a:gd name="T8" fmla="*/ 117 w 237"/>
                  <a:gd name="T9" fmla="*/ 124 h 333"/>
                  <a:gd name="T10" fmla="*/ 97 w 237"/>
                  <a:gd name="T11" fmla="*/ 331 h 333"/>
                  <a:gd name="T12" fmla="*/ 0 w 237"/>
                  <a:gd name="T13" fmla="*/ 330 h 333"/>
                  <a:gd name="T14" fmla="*/ 14 w 237"/>
                  <a:gd name="T15" fmla="*/ 1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7" h="333">
                    <a:moveTo>
                      <a:pt x="14" y="11"/>
                    </a:moveTo>
                    <a:cubicBezTo>
                      <a:pt x="14" y="11"/>
                      <a:pt x="169" y="0"/>
                      <a:pt x="221" y="11"/>
                    </a:cubicBezTo>
                    <a:cubicBezTo>
                      <a:pt x="237" y="328"/>
                      <a:pt x="237" y="328"/>
                      <a:pt x="237" y="328"/>
                    </a:cubicBezTo>
                    <a:cubicBezTo>
                      <a:pt x="142" y="333"/>
                      <a:pt x="142" y="333"/>
                      <a:pt x="142" y="333"/>
                    </a:cubicBezTo>
                    <a:cubicBezTo>
                      <a:pt x="141" y="279"/>
                      <a:pt x="130" y="204"/>
                      <a:pt x="117" y="124"/>
                    </a:cubicBezTo>
                    <a:cubicBezTo>
                      <a:pt x="117" y="124"/>
                      <a:pt x="99" y="257"/>
                      <a:pt x="97" y="331"/>
                    </a:cubicBezTo>
                    <a:cubicBezTo>
                      <a:pt x="0" y="330"/>
                      <a:pt x="0" y="330"/>
                      <a:pt x="0" y="330"/>
                    </a:cubicBezTo>
                    <a:cubicBezTo>
                      <a:pt x="0" y="330"/>
                      <a:pt x="11" y="45"/>
                      <a:pt x="14" y="1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93"/>
              <p:cNvSpPr>
                <a:spLocks/>
              </p:cNvSpPr>
              <p:nvPr/>
            </p:nvSpPr>
            <p:spPr bwMode="auto">
              <a:xfrm>
                <a:off x="1448588" y="3241860"/>
                <a:ext cx="249238" cy="139700"/>
              </a:xfrm>
              <a:custGeom>
                <a:avLst/>
                <a:gdLst>
                  <a:gd name="T0" fmla="*/ 108 w 108"/>
                  <a:gd name="T1" fmla="*/ 46 h 60"/>
                  <a:gd name="T2" fmla="*/ 54 w 108"/>
                  <a:gd name="T3" fmla="*/ 59 h 60"/>
                  <a:gd name="T4" fmla="*/ 0 w 108"/>
                  <a:gd name="T5" fmla="*/ 46 h 60"/>
                  <a:gd name="T6" fmla="*/ 54 w 108"/>
                  <a:gd name="T7" fmla="*/ 0 h 60"/>
                  <a:gd name="T8" fmla="*/ 108 w 108"/>
                  <a:gd name="T9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0">
                    <a:moveTo>
                      <a:pt x="108" y="46"/>
                    </a:moveTo>
                    <a:cubicBezTo>
                      <a:pt x="108" y="60"/>
                      <a:pt x="84" y="59"/>
                      <a:pt x="54" y="59"/>
                    </a:cubicBezTo>
                    <a:cubicBezTo>
                      <a:pt x="24" y="59"/>
                      <a:pt x="0" y="60"/>
                      <a:pt x="0" y="46"/>
                    </a:cubicBezTo>
                    <a:cubicBezTo>
                      <a:pt x="0" y="21"/>
                      <a:pt x="24" y="0"/>
                      <a:pt x="54" y="0"/>
                    </a:cubicBezTo>
                    <a:cubicBezTo>
                      <a:pt x="84" y="0"/>
                      <a:pt x="108" y="21"/>
                      <a:pt x="108" y="46"/>
                    </a:cubicBezTo>
                    <a:close/>
                  </a:path>
                </a:pathLst>
              </a:custGeom>
              <a:solidFill>
                <a:srgbClr val="2D29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94"/>
              <p:cNvSpPr>
                <a:spLocks/>
              </p:cNvSpPr>
              <p:nvPr/>
            </p:nvSpPr>
            <p:spPr bwMode="auto">
              <a:xfrm>
                <a:off x="1774026" y="3241860"/>
                <a:ext cx="249238" cy="139700"/>
              </a:xfrm>
              <a:custGeom>
                <a:avLst/>
                <a:gdLst>
                  <a:gd name="T0" fmla="*/ 0 w 108"/>
                  <a:gd name="T1" fmla="*/ 46 h 60"/>
                  <a:gd name="T2" fmla="*/ 54 w 108"/>
                  <a:gd name="T3" fmla="*/ 59 h 60"/>
                  <a:gd name="T4" fmla="*/ 108 w 108"/>
                  <a:gd name="T5" fmla="*/ 46 h 60"/>
                  <a:gd name="T6" fmla="*/ 54 w 108"/>
                  <a:gd name="T7" fmla="*/ 0 h 60"/>
                  <a:gd name="T8" fmla="*/ 0 w 108"/>
                  <a:gd name="T9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0">
                    <a:moveTo>
                      <a:pt x="0" y="46"/>
                    </a:moveTo>
                    <a:cubicBezTo>
                      <a:pt x="0" y="60"/>
                      <a:pt x="24" y="59"/>
                      <a:pt x="54" y="59"/>
                    </a:cubicBezTo>
                    <a:cubicBezTo>
                      <a:pt x="84" y="59"/>
                      <a:pt x="108" y="60"/>
                      <a:pt x="108" y="46"/>
                    </a:cubicBezTo>
                    <a:cubicBezTo>
                      <a:pt x="108" y="21"/>
                      <a:pt x="84" y="0"/>
                      <a:pt x="54" y="0"/>
                    </a:cubicBezTo>
                    <a:cubicBezTo>
                      <a:pt x="24" y="0"/>
                      <a:pt x="0" y="21"/>
                      <a:pt x="0" y="46"/>
                    </a:cubicBezTo>
                    <a:close/>
                  </a:path>
                </a:pathLst>
              </a:custGeom>
              <a:solidFill>
                <a:srgbClr val="2D29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195"/>
              <p:cNvSpPr>
                <a:spLocks noChangeArrowheads="1"/>
              </p:cNvSpPr>
              <p:nvPr/>
            </p:nvSpPr>
            <p:spPr bwMode="auto">
              <a:xfrm>
                <a:off x="1594638" y="1927410"/>
                <a:ext cx="279400" cy="641350"/>
              </a:xfrm>
              <a:prstGeom prst="rect">
                <a:avLst/>
              </a:pr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96"/>
              <p:cNvSpPr>
                <a:spLocks/>
              </p:cNvSpPr>
              <p:nvPr/>
            </p:nvSpPr>
            <p:spPr bwMode="auto">
              <a:xfrm>
                <a:off x="1705763" y="1962335"/>
                <a:ext cx="52388" cy="65088"/>
              </a:xfrm>
              <a:custGeom>
                <a:avLst/>
                <a:gdLst>
                  <a:gd name="T0" fmla="*/ 18 w 23"/>
                  <a:gd name="T1" fmla="*/ 28 h 28"/>
                  <a:gd name="T2" fmla="*/ 5 w 23"/>
                  <a:gd name="T3" fmla="*/ 28 h 28"/>
                  <a:gd name="T4" fmla="*/ 0 w 23"/>
                  <a:gd name="T5" fmla="*/ 23 h 28"/>
                  <a:gd name="T6" fmla="*/ 0 w 23"/>
                  <a:gd name="T7" fmla="*/ 6 h 28"/>
                  <a:gd name="T8" fmla="*/ 5 w 23"/>
                  <a:gd name="T9" fmla="*/ 0 h 28"/>
                  <a:gd name="T10" fmla="*/ 18 w 23"/>
                  <a:gd name="T11" fmla="*/ 0 h 28"/>
                  <a:gd name="T12" fmla="*/ 23 w 23"/>
                  <a:gd name="T13" fmla="*/ 6 h 28"/>
                  <a:gd name="T14" fmla="*/ 23 w 23"/>
                  <a:gd name="T15" fmla="*/ 23 h 28"/>
                  <a:gd name="T16" fmla="*/ 18 w 23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8">
                    <a:moveTo>
                      <a:pt x="18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3"/>
                      <a:pt x="23" y="6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6"/>
                      <a:pt x="21" y="28"/>
                      <a:pt x="18" y="28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97"/>
              <p:cNvSpPr>
                <a:spLocks/>
              </p:cNvSpPr>
              <p:nvPr/>
            </p:nvSpPr>
            <p:spPr bwMode="auto">
              <a:xfrm>
                <a:off x="1686713" y="2021073"/>
                <a:ext cx="92075" cy="452438"/>
              </a:xfrm>
              <a:custGeom>
                <a:avLst/>
                <a:gdLst>
                  <a:gd name="T0" fmla="*/ 17 w 58"/>
                  <a:gd name="T1" fmla="*/ 0 h 285"/>
                  <a:gd name="T2" fmla="*/ 0 w 58"/>
                  <a:gd name="T3" fmla="*/ 250 h 285"/>
                  <a:gd name="T4" fmla="*/ 29 w 58"/>
                  <a:gd name="T5" fmla="*/ 285 h 285"/>
                  <a:gd name="T6" fmla="*/ 58 w 58"/>
                  <a:gd name="T7" fmla="*/ 249 h 285"/>
                  <a:gd name="T8" fmla="*/ 38 w 58"/>
                  <a:gd name="T9" fmla="*/ 0 h 285"/>
                  <a:gd name="T10" fmla="*/ 17 w 58"/>
                  <a:gd name="T11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85">
                    <a:moveTo>
                      <a:pt x="17" y="0"/>
                    </a:moveTo>
                    <a:lnTo>
                      <a:pt x="0" y="250"/>
                    </a:lnTo>
                    <a:lnTo>
                      <a:pt x="29" y="285"/>
                    </a:lnTo>
                    <a:lnTo>
                      <a:pt x="58" y="249"/>
                    </a:lnTo>
                    <a:lnTo>
                      <a:pt x="38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98"/>
              <p:cNvSpPr>
                <a:spLocks/>
              </p:cNvSpPr>
              <p:nvPr/>
            </p:nvSpPr>
            <p:spPr bwMode="auto">
              <a:xfrm>
                <a:off x="1581938" y="1946460"/>
                <a:ext cx="293688" cy="134938"/>
              </a:xfrm>
              <a:custGeom>
                <a:avLst/>
                <a:gdLst>
                  <a:gd name="T0" fmla="*/ 0 w 185"/>
                  <a:gd name="T1" fmla="*/ 2 h 85"/>
                  <a:gd name="T2" fmla="*/ 0 w 185"/>
                  <a:gd name="T3" fmla="*/ 85 h 85"/>
                  <a:gd name="T4" fmla="*/ 95 w 185"/>
                  <a:gd name="T5" fmla="*/ 31 h 85"/>
                  <a:gd name="T6" fmla="*/ 182 w 185"/>
                  <a:gd name="T7" fmla="*/ 85 h 85"/>
                  <a:gd name="T8" fmla="*/ 185 w 185"/>
                  <a:gd name="T9" fmla="*/ 0 h 85"/>
                  <a:gd name="T10" fmla="*/ 0 w 185"/>
                  <a:gd name="T11" fmla="*/ 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85">
                    <a:moveTo>
                      <a:pt x="0" y="2"/>
                    </a:moveTo>
                    <a:lnTo>
                      <a:pt x="0" y="85"/>
                    </a:lnTo>
                    <a:lnTo>
                      <a:pt x="95" y="31"/>
                    </a:lnTo>
                    <a:lnTo>
                      <a:pt x="182" y="85"/>
                    </a:lnTo>
                    <a:lnTo>
                      <a:pt x="185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199"/>
              <p:cNvSpPr>
                <a:spLocks noChangeArrowheads="1"/>
              </p:cNvSpPr>
              <p:nvPr/>
            </p:nvSpPr>
            <p:spPr bwMode="auto">
              <a:xfrm>
                <a:off x="1574001" y="2529073"/>
                <a:ext cx="304800" cy="58738"/>
              </a:xfrm>
              <a:prstGeom prst="rect">
                <a:avLst/>
              </a:prstGeom>
              <a:solidFill>
                <a:srgbClr val="7F5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0"/>
              <p:cNvSpPr>
                <a:spLocks/>
              </p:cNvSpPr>
              <p:nvPr/>
            </p:nvSpPr>
            <p:spPr bwMode="auto">
              <a:xfrm>
                <a:off x="1029488" y="2208398"/>
                <a:ext cx="430213" cy="384175"/>
              </a:xfrm>
              <a:custGeom>
                <a:avLst/>
                <a:gdLst>
                  <a:gd name="T0" fmla="*/ 181 w 187"/>
                  <a:gd name="T1" fmla="*/ 63 h 166"/>
                  <a:gd name="T2" fmla="*/ 161 w 187"/>
                  <a:gd name="T3" fmla="*/ 132 h 166"/>
                  <a:gd name="T4" fmla="*/ 147 w 187"/>
                  <a:gd name="T5" fmla="*/ 166 h 166"/>
                  <a:gd name="T6" fmla="*/ 133 w 187"/>
                  <a:gd name="T7" fmla="*/ 121 h 166"/>
                  <a:gd name="T8" fmla="*/ 106 w 187"/>
                  <a:gd name="T9" fmla="*/ 161 h 166"/>
                  <a:gd name="T10" fmla="*/ 96 w 187"/>
                  <a:gd name="T11" fmla="*/ 121 h 166"/>
                  <a:gd name="T12" fmla="*/ 65 w 187"/>
                  <a:gd name="T13" fmla="*/ 156 h 166"/>
                  <a:gd name="T14" fmla="*/ 63 w 187"/>
                  <a:gd name="T15" fmla="*/ 81 h 166"/>
                  <a:gd name="T16" fmla="*/ 46 w 187"/>
                  <a:gd name="T17" fmla="*/ 85 h 166"/>
                  <a:gd name="T18" fmla="*/ 9 w 187"/>
                  <a:gd name="T19" fmla="*/ 93 h 166"/>
                  <a:gd name="T20" fmla="*/ 48 w 187"/>
                  <a:gd name="T21" fmla="*/ 51 h 166"/>
                  <a:gd name="T22" fmla="*/ 80 w 187"/>
                  <a:gd name="T23" fmla="*/ 11 h 166"/>
                  <a:gd name="T24" fmla="*/ 109 w 187"/>
                  <a:gd name="T25" fmla="*/ 0 h 166"/>
                  <a:gd name="T26" fmla="*/ 187 w 187"/>
                  <a:gd name="T27" fmla="*/ 23 h 166"/>
                  <a:gd name="T28" fmla="*/ 181 w 187"/>
                  <a:gd name="T29" fmla="*/ 6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7" h="166">
                    <a:moveTo>
                      <a:pt x="181" y="63"/>
                    </a:moveTo>
                    <a:cubicBezTo>
                      <a:pt x="181" y="63"/>
                      <a:pt x="162" y="109"/>
                      <a:pt x="161" y="132"/>
                    </a:cubicBezTo>
                    <a:cubicBezTo>
                      <a:pt x="160" y="155"/>
                      <a:pt x="154" y="165"/>
                      <a:pt x="147" y="166"/>
                    </a:cubicBezTo>
                    <a:cubicBezTo>
                      <a:pt x="141" y="166"/>
                      <a:pt x="125" y="158"/>
                      <a:pt x="133" y="121"/>
                    </a:cubicBezTo>
                    <a:cubicBezTo>
                      <a:pt x="133" y="121"/>
                      <a:pt x="126" y="164"/>
                      <a:pt x="106" y="161"/>
                    </a:cubicBezTo>
                    <a:cubicBezTo>
                      <a:pt x="85" y="159"/>
                      <a:pt x="96" y="121"/>
                      <a:pt x="96" y="121"/>
                    </a:cubicBezTo>
                    <a:cubicBezTo>
                      <a:pt x="96" y="121"/>
                      <a:pt x="89" y="162"/>
                      <a:pt x="65" y="156"/>
                    </a:cubicBezTo>
                    <a:cubicBezTo>
                      <a:pt x="42" y="149"/>
                      <a:pt x="63" y="81"/>
                      <a:pt x="63" y="81"/>
                    </a:cubicBezTo>
                    <a:cubicBezTo>
                      <a:pt x="63" y="81"/>
                      <a:pt x="56" y="80"/>
                      <a:pt x="46" y="85"/>
                    </a:cubicBezTo>
                    <a:cubicBezTo>
                      <a:pt x="32" y="91"/>
                      <a:pt x="14" y="102"/>
                      <a:pt x="9" y="93"/>
                    </a:cubicBezTo>
                    <a:cubicBezTo>
                      <a:pt x="0" y="76"/>
                      <a:pt x="27" y="54"/>
                      <a:pt x="48" y="51"/>
                    </a:cubicBezTo>
                    <a:cubicBezTo>
                      <a:pt x="55" y="50"/>
                      <a:pt x="54" y="28"/>
                      <a:pt x="80" y="1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87" y="23"/>
                      <a:pt x="187" y="23"/>
                      <a:pt x="187" y="23"/>
                    </a:cubicBezTo>
                    <a:lnTo>
                      <a:pt x="181" y="63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01"/>
              <p:cNvSpPr>
                <a:spLocks/>
              </p:cNvSpPr>
              <p:nvPr/>
            </p:nvSpPr>
            <p:spPr bwMode="auto">
              <a:xfrm>
                <a:off x="1188238" y="2370323"/>
                <a:ext cx="174625" cy="47625"/>
              </a:xfrm>
              <a:custGeom>
                <a:avLst/>
                <a:gdLst>
                  <a:gd name="T0" fmla="*/ 0 w 76"/>
                  <a:gd name="T1" fmla="*/ 0 h 21"/>
                  <a:gd name="T2" fmla="*/ 76 w 76"/>
                  <a:gd name="T3" fmla="*/ 19 h 21"/>
                  <a:gd name="T4" fmla="*/ 0 w 76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21">
                    <a:moveTo>
                      <a:pt x="0" y="0"/>
                    </a:moveTo>
                    <a:cubicBezTo>
                      <a:pt x="0" y="0"/>
                      <a:pt x="44" y="21"/>
                      <a:pt x="76" y="1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02"/>
              <p:cNvSpPr>
                <a:spLocks/>
              </p:cNvSpPr>
              <p:nvPr/>
            </p:nvSpPr>
            <p:spPr bwMode="auto">
              <a:xfrm>
                <a:off x="1213638" y="1932173"/>
                <a:ext cx="419100" cy="422275"/>
              </a:xfrm>
              <a:custGeom>
                <a:avLst/>
                <a:gdLst>
                  <a:gd name="T0" fmla="*/ 182 w 182"/>
                  <a:gd name="T1" fmla="*/ 0 h 182"/>
                  <a:gd name="T2" fmla="*/ 69 w 182"/>
                  <a:gd name="T3" fmla="*/ 100 h 182"/>
                  <a:gd name="T4" fmla="*/ 0 w 182"/>
                  <a:gd name="T5" fmla="*/ 130 h 182"/>
                  <a:gd name="T6" fmla="*/ 101 w 182"/>
                  <a:gd name="T7" fmla="*/ 182 h 182"/>
                  <a:gd name="T8" fmla="*/ 121 w 182"/>
                  <a:gd name="T9" fmla="*/ 167 h 182"/>
                  <a:gd name="T10" fmla="*/ 182 w 182"/>
                  <a:gd name="T1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2">
                    <a:moveTo>
                      <a:pt x="182" y="0"/>
                    </a:moveTo>
                    <a:cubicBezTo>
                      <a:pt x="182" y="0"/>
                      <a:pt x="112" y="3"/>
                      <a:pt x="69" y="100"/>
                    </a:cubicBezTo>
                    <a:cubicBezTo>
                      <a:pt x="69" y="100"/>
                      <a:pt x="15" y="97"/>
                      <a:pt x="0" y="130"/>
                    </a:cubicBezTo>
                    <a:cubicBezTo>
                      <a:pt x="0" y="130"/>
                      <a:pt x="80" y="114"/>
                      <a:pt x="101" y="182"/>
                    </a:cubicBezTo>
                    <a:cubicBezTo>
                      <a:pt x="121" y="167"/>
                      <a:pt x="121" y="167"/>
                      <a:pt x="121" y="167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E72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04"/>
              <p:cNvSpPr>
                <a:spLocks/>
              </p:cNvSpPr>
              <p:nvPr/>
            </p:nvSpPr>
            <p:spPr bwMode="auto">
              <a:xfrm>
                <a:off x="2108988" y="1940110"/>
                <a:ext cx="90488" cy="73025"/>
              </a:xfrm>
              <a:custGeom>
                <a:avLst/>
                <a:gdLst>
                  <a:gd name="T0" fmla="*/ 2 w 39"/>
                  <a:gd name="T1" fmla="*/ 20 h 32"/>
                  <a:gd name="T2" fmla="*/ 22 w 39"/>
                  <a:gd name="T3" fmla="*/ 23 h 32"/>
                  <a:gd name="T4" fmla="*/ 16 w 39"/>
                  <a:gd name="T5" fmla="*/ 0 h 32"/>
                  <a:gd name="T6" fmla="*/ 26 w 39"/>
                  <a:gd name="T7" fmla="*/ 26 h 32"/>
                  <a:gd name="T8" fmla="*/ 0 w 39"/>
                  <a:gd name="T9" fmla="*/ 24 h 32"/>
                  <a:gd name="T10" fmla="*/ 2 w 39"/>
                  <a:gd name="T11" fmla="*/ 2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2">
                    <a:moveTo>
                      <a:pt x="2" y="20"/>
                    </a:moveTo>
                    <a:cubicBezTo>
                      <a:pt x="2" y="20"/>
                      <a:pt x="15" y="27"/>
                      <a:pt x="22" y="23"/>
                    </a:cubicBezTo>
                    <a:cubicBezTo>
                      <a:pt x="26" y="21"/>
                      <a:pt x="28" y="11"/>
                      <a:pt x="16" y="0"/>
                    </a:cubicBezTo>
                    <a:cubicBezTo>
                      <a:pt x="16" y="0"/>
                      <a:pt x="39" y="13"/>
                      <a:pt x="26" y="26"/>
                    </a:cubicBezTo>
                    <a:cubicBezTo>
                      <a:pt x="22" y="29"/>
                      <a:pt x="13" y="32"/>
                      <a:pt x="0" y="24"/>
                    </a:cubicBezTo>
                    <a:lnTo>
                      <a:pt x="2" y="20"/>
                    </a:ln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06"/>
              <p:cNvSpPr>
                <a:spLocks/>
              </p:cNvSpPr>
              <p:nvPr/>
            </p:nvSpPr>
            <p:spPr bwMode="auto">
              <a:xfrm>
                <a:off x="2104226" y="1876610"/>
                <a:ext cx="101600" cy="34925"/>
              </a:xfrm>
              <a:custGeom>
                <a:avLst/>
                <a:gdLst>
                  <a:gd name="T0" fmla="*/ 14 w 44"/>
                  <a:gd name="T1" fmla="*/ 2 h 15"/>
                  <a:gd name="T2" fmla="*/ 14 w 44"/>
                  <a:gd name="T3" fmla="*/ 1 h 15"/>
                  <a:gd name="T4" fmla="*/ 0 w 44"/>
                  <a:gd name="T5" fmla="*/ 2 h 15"/>
                  <a:gd name="T6" fmla="*/ 44 w 44"/>
                  <a:gd name="T7" fmla="*/ 15 h 15"/>
                  <a:gd name="T8" fmla="*/ 14 w 44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5">
                    <a:moveTo>
                      <a:pt x="14" y="2"/>
                    </a:moveTo>
                    <a:cubicBezTo>
                      <a:pt x="14" y="2"/>
                      <a:pt x="14" y="2"/>
                      <a:pt x="14" y="1"/>
                    </a:cubicBezTo>
                    <a:cubicBezTo>
                      <a:pt x="12" y="1"/>
                      <a:pt x="6" y="0"/>
                      <a:pt x="0" y="2"/>
                    </a:cubicBezTo>
                    <a:cubicBezTo>
                      <a:pt x="11" y="2"/>
                      <a:pt x="44" y="15"/>
                      <a:pt x="44" y="15"/>
                    </a:cubicBezTo>
                    <a:cubicBezTo>
                      <a:pt x="43" y="10"/>
                      <a:pt x="14" y="2"/>
                      <a:pt x="14" y="2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07"/>
              <p:cNvSpPr>
                <a:spLocks/>
              </p:cNvSpPr>
              <p:nvPr/>
            </p:nvSpPr>
            <p:spPr bwMode="auto">
              <a:xfrm>
                <a:off x="1870863" y="1932173"/>
                <a:ext cx="320675" cy="528638"/>
              </a:xfrm>
              <a:custGeom>
                <a:avLst/>
                <a:gdLst>
                  <a:gd name="T0" fmla="*/ 0 w 139"/>
                  <a:gd name="T1" fmla="*/ 0 h 228"/>
                  <a:gd name="T2" fmla="*/ 71 w 139"/>
                  <a:gd name="T3" fmla="*/ 77 h 228"/>
                  <a:gd name="T4" fmla="*/ 82 w 139"/>
                  <a:gd name="T5" fmla="*/ 59 h 228"/>
                  <a:gd name="T6" fmla="*/ 139 w 139"/>
                  <a:gd name="T7" fmla="*/ 91 h 228"/>
                  <a:gd name="T8" fmla="*/ 49 w 139"/>
                  <a:gd name="T9" fmla="*/ 225 h 228"/>
                  <a:gd name="T10" fmla="*/ 17 w 139"/>
                  <a:gd name="T11" fmla="*/ 192 h 228"/>
                  <a:gd name="T12" fmla="*/ 0 w 139"/>
                  <a:gd name="T13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228">
                    <a:moveTo>
                      <a:pt x="0" y="0"/>
                    </a:moveTo>
                    <a:cubicBezTo>
                      <a:pt x="0" y="0"/>
                      <a:pt x="64" y="27"/>
                      <a:pt x="71" y="77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139" y="91"/>
                      <a:pt x="139" y="91"/>
                      <a:pt x="139" y="91"/>
                    </a:cubicBezTo>
                    <a:cubicBezTo>
                      <a:pt x="139" y="91"/>
                      <a:pt x="71" y="221"/>
                      <a:pt x="49" y="225"/>
                    </a:cubicBezTo>
                    <a:cubicBezTo>
                      <a:pt x="28" y="228"/>
                      <a:pt x="17" y="192"/>
                      <a:pt x="17" y="19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2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08"/>
              <p:cNvSpPr>
                <a:spLocks/>
              </p:cNvSpPr>
              <p:nvPr/>
            </p:nvSpPr>
            <p:spPr bwMode="auto">
              <a:xfrm>
                <a:off x="1997863" y="2067110"/>
                <a:ext cx="36513" cy="120650"/>
              </a:xfrm>
              <a:custGeom>
                <a:avLst/>
                <a:gdLst>
                  <a:gd name="T0" fmla="*/ 11 w 16"/>
                  <a:gd name="T1" fmla="*/ 0 h 52"/>
                  <a:gd name="T2" fmla="*/ 11 w 16"/>
                  <a:gd name="T3" fmla="*/ 0 h 52"/>
                  <a:gd name="T4" fmla="*/ 0 w 16"/>
                  <a:gd name="T5" fmla="*/ 52 h 52"/>
                  <a:gd name="T6" fmla="*/ 16 w 16"/>
                  <a:gd name="T7" fmla="*/ 19 h 52"/>
                  <a:gd name="T8" fmla="*/ 11 w 16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2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8" y="16"/>
                      <a:pt x="0" y="52"/>
                      <a:pt x="0" y="52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5" y="12"/>
                      <a:pt x="13" y="6"/>
                      <a:pt x="11" y="0"/>
                    </a:cubicBezTo>
                    <a:close/>
                  </a:path>
                </a:pathLst>
              </a:custGeom>
              <a:solidFill>
                <a:srgbClr val="E72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09"/>
              <p:cNvSpPr>
                <a:spLocks/>
              </p:cNvSpPr>
              <p:nvPr/>
            </p:nvSpPr>
            <p:spPr bwMode="auto">
              <a:xfrm>
                <a:off x="1439063" y="1960748"/>
                <a:ext cx="238125" cy="719138"/>
              </a:xfrm>
              <a:custGeom>
                <a:avLst/>
                <a:gdLst>
                  <a:gd name="T0" fmla="*/ 13 w 150"/>
                  <a:gd name="T1" fmla="*/ 218 h 453"/>
                  <a:gd name="T2" fmla="*/ 0 w 150"/>
                  <a:gd name="T3" fmla="*/ 453 h 453"/>
                  <a:gd name="T4" fmla="*/ 112 w 150"/>
                  <a:gd name="T5" fmla="*/ 453 h 453"/>
                  <a:gd name="T6" fmla="*/ 150 w 150"/>
                  <a:gd name="T7" fmla="*/ 140 h 453"/>
                  <a:gd name="T8" fmla="*/ 115 w 150"/>
                  <a:gd name="T9" fmla="*/ 0 h 453"/>
                  <a:gd name="T10" fmla="*/ 13 w 150"/>
                  <a:gd name="T11" fmla="*/ 218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453">
                    <a:moveTo>
                      <a:pt x="13" y="218"/>
                    </a:moveTo>
                    <a:lnTo>
                      <a:pt x="0" y="453"/>
                    </a:lnTo>
                    <a:lnTo>
                      <a:pt x="112" y="453"/>
                    </a:lnTo>
                    <a:lnTo>
                      <a:pt x="150" y="140"/>
                    </a:lnTo>
                    <a:lnTo>
                      <a:pt x="115" y="0"/>
                    </a:lnTo>
                    <a:lnTo>
                      <a:pt x="13" y="218"/>
                    </a:lnTo>
                    <a:close/>
                  </a:path>
                </a:pathLst>
              </a:custGeom>
              <a:solidFill>
                <a:srgbClr val="E72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10"/>
              <p:cNvSpPr>
                <a:spLocks/>
              </p:cNvSpPr>
              <p:nvPr/>
            </p:nvSpPr>
            <p:spPr bwMode="auto">
              <a:xfrm>
                <a:off x="1785138" y="1932173"/>
                <a:ext cx="222250" cy="747713"/>
              </a:xfrm>
              <a:custGeom>
                <a:avLst/>
                <a:gdLst>
                  <a:gd name="T0" fmla="*/ 0 w 140"/>
                  <a:gd name="T1" fmla="*/ 159 h 471"/>
                  <a:gd name="T2" fmla="*/ 25 w 140"/>
                  <a:gd name="T3" fmla="*/ 471 h 471"/>
                  <a:gd name="T4" fmla="*/ 140 w 140"/>
                  <a:gd name="T5" fmla="*/ 471 h 471"/>
                  <a:gd name="T6" fmla="*/ 117 w 140"/>
                  <a:gd name="T7" fmla="*/ 129 h 471"/>
                  <a:gd name="T8" fmla="*/ 50 w 140"/>
                  <a:gd name="T9" fmla="*/ 0 h 471"/>
                  <a:gd name="T10" fmla="*/ 0 w 140"/>
                  <a:gd name="T11" fmla="*/ 159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0" h="471">
                    <a:moveTo>
                      <a:pt x="0" y="159"/>
                    </a:moveTo>
                    <a:lnTo>
                      <a:pt x="25" y="471"/>
                    </a:lnTo>
                    <a:lnTo>
                      <a:pt x="140" y="471"/>
                    </a:lnTo>
                    <a:lnTo>
                      <a:pt x="117" y="129"/>
                    </a:lnTo>
                    <a:lnTo>
                      <a:pt x="50" y="0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E72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11"/>
              <p:cNvSpPr>
                <a:spLocks/>
              </p:cNvSpPr>
              <p:nvPr/>
            </p:nvSpPr>
            <p:spPr bwMode="auto">
              <a:xfrm>
                <a:off x="1785138" y="1960748"/>
                <a:ext cx="114300" cy="223838"/>
              </a:xfrm>
              <a:custGeom>
                <a:avLst/>
                <a:gdLst>
                  <a:gd name="T0" fmla="*/ 43 w 72"/>
                  <a:gd name="T1" fmla="*/ 0 h 141"/>
                  <a:gd name="T2" fmla="*/ 72 w 72"/>
                  <a:gd name="T3" fmla="*/ 57 h 141"/>
                  <a:gd name="T4" fmla="*/ 38 w 72"/>
                  <a:gd name="T5" fmla="*/ 80 h 141"/>
                  <a:gd name="T6" fmla="*/ 47 w 72"/>
                  <a:gd name="T7" fmla="*/ 103 h 141"/>
                  <a:gd name="T8" fmla="*/ 0 w 72"/>
                  <a:gd name="T9" fmla="*/ 141 h 141"/>
                  <a:gd name="T10" fmla="*/ 43 w 72"/>
                  <a:gd name="T11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141">
                    <a:moveTo>
                      <a:pt x="43" y="0"/>
                    </a:moveTo>
                    <a:lnTo>
                      <a:pt x="72" y="57"/>
                    </a:lnTo>
                    <a:lnTo>
                      <a:pt x="38" y="80"/>
                    </a:lnTo>
                    <a:lnTo>
                      <a:pt x="47" y="103"/>
                    </a:lnTo>
                    <a:lnTo>
                      <a:pt x="0" y="141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212"/>
              <p:cNvSpPr>
                <a:spLocks/>
              </p:cNvSpPr>
              <p:nvPr/>
            </p:nvSpPr>
            <p:spPr bwMode="auto">
              <a:xfrm>
                <a:off x="1569238" y="1960748"/>
                <a:ext cx="107950" cy="222250"/>
              </a:xfrm>
              <a:custGeom>
                <a:avLst/>
                <a:gdLst>
                  <a:gd name="T0" fmla="*/ 68 w 68"/>
                  <a:gd name="T1" fmla="*/ 140 h 140"/>
                  <a:gd name="T2" fmla="*/ 19 w 68"/>
                  <a:gd name="T3" fmla="*/ 90 h 140"/>
                  <a:gd name="T4" fmla="*/ 33 w 68"/>
                  <a:gd name="T5" fmla="*/ 74 h 140"/>
                  <a:gd name="T6" fmla="*/ 0 w 68"/>
                  <a:gd name="T7" fmla="*/ 54 h 140"/>
                  <a:gd name="T8" fmla="*/ 33 w 68"/>
                  <a:gd name="T9" fmla="*/ 0 h 140"/>
                  <a:gd name="T10" fmla="*/ 68 w 68"/>
                  <a:gd name="T11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140">
                    <a:moveTo>
                      <a:pt x="68" y="140"/>
                    </a:moveTo>
                    <a:lnTo>
                      <a:pt x="19" y="90"/>
                    </a:lnTo>
                    <a:lnTo>
                      <a:pt x="33" y="74"/>
                    </a:lnTo>
                    <a:lnTo>
                      <a:pt x="0" y="54"/>
                    </a:lnTo>
                    <a:lnTo>
                      <a:pt x="33" y="0"/>
                    </a:lnTo>
                    <a:lnTo>
                      <a:pt x="68" y="1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203"/>
              <p:cNvSpPr>
                <a:spLocks/>
              </p:cNvSpPr>
              <p:nvPr/>
            </p:nvSpPr>
            <p:spPr bwMode="auto">
              <a:xfrm>
                <a:off x="2074857" y="1643247"/>
                <a:ext cx="390525" cy="501650"/>
              </a:xfrm>
              <a:custGeom>
                <a:avLst/>
                <a:gdLst>
                  <a:gd name="T0" fmla="*/ 50 w 169"/>
                  <a:gd name="T1" fmla="*/ 217 h 217"/>
                  <a:gd name="T2" fmla="*/ 137 w 169"/>
                  <a:gd name="T3" fmla="*/ 22 h 217"/>
                  <a:gd name="T4" fmla="*/ 79 w 169"/>
                  <a:gd name="T5" fmla="*/ 86 h 217"/>
                  <a:gd name="T6" fmla="*/ 33 w 169"/>
                  <a:gd name="T7" fmla="*/ 74 h 217"/>
                  <a:gd name="T8" fmla="*/ 33 w 169"/>
                  <a:gd name="T9" fmla="*/ 101 h 217"/>
                  <a:gd name="T10" fmla="*/ 8 w 169"/>
                  <a:gd name="T11" fmla="*/ 113 h 217"/>
                  <a:gd name="T12" fmla="*/ 23 w 169"/>
                  <a:gd name="T13" fmla="*/ 146 h 217"/>
                  <a:gd name="T14" fmla="*/ 0 w 169"/>
                  <a:gd name="T15" fmla="*/ 193 h 217"/>
                  <a:gd name="T16" fmla="*/ 50 w 169"/>
                  <a:gd name="T17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217">
                    <a:moveTo>
                      <a:pt x="50" y="217"/>
                    </a:moveTo>
                    <a:cubicBezTo>
                      <a:pt x="50" y="217"/>
                      <a:pt x="169" y="43"/>
                      <a:pt x="137" y="22"/>
                    </a:cubicBezTo>
                    <a:cubicBezTo>
                      <a:pt x="105" y="0"/>
                      <a:pt x="79" y="86"/>
                      <a:pt x="79" y="86"/>
                    </a:cubicBezTo>
                    <a:cubicBezTo>
                      <a:pt x="79" y="86"/>
                      <a:pt x="48" y="57"/>
                      <a:pt x="33" y="74"/>
                    </a:cubicBezTo>
                    <a:cubicBezTo>
                      <a:pt x="18" y="91"/>
                      <a:pt x="33" y="101"/>
                      <a:pt x="33" y="101"/>
                    </a:cubicBezTo>
                    <a:cubicBezTo>
                      <a:pt x="33" y="100"/>
                      <a:pt x="16" y="95"/>
                      <a:pt x="8" y="113"/>
                    </a:cubicBezTo>
                    <a:cubicBezTo>
                      <a:pt x="1" y="131"/>
                      <a:pt x="20" y="145"/>
                      <a:pt x="23" y="146"/>
                    </a:cubicBezTo>
                    <a:cubicBezTo>
                      <a:pt x="0" y="193"/>
                      <a:pt x="0" y="193"/>
                      <a:pt x="0" y="193"/>
                    </a:cubicBezTo>
                    <a:lnTo>
                      <a:pt x="50" y="21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64" name="Freeform 5"/>
          <p:cNvSpPr>
            <a:spLocks noEditPoints="1"/>
          </p:cNvSpPr>
          <p:nvPr/>
        </p:nvSpPr>
        <p:spPr bwMode="auto">
          <a:xfrm>
            <a:off x="10475913" y="-530225"/>
            <a:ext cx="2266950" cy="2273300"/>
          </a:xfrm>
          <a:custGeom>
            <a:avLst/>
            <a:gdLst>
              <a:gd name="T0" fmla="*/ 157 w 406"/>
              <a:gd name="T1" fmla="*/ 46 h 407"/>
              <a:gd name="T2" fmla="*/ 249 w 406"/>
              <a:gd name="T3" fmla="*/ 46 h 407"/>
              <a:gd name="T4" fmla="*/ 206 w 406"/>
              <a:gd name="T5" fmla="*/ 106 h 407"/>
              <a:gd name="T6" fmla="*/ 203 w 406"/>
              <a:gd name="T7" fmla="*/ 31 h 407"/>
              <a:gd name="T8" fmla="*/ 200 w 406"/>
              <a:gd name="T9" fmla="*/ 106 h 407"/>
              <a:gd name="T10" fmla="*/ 124 w 406"/>
              <a:gd name="T11" fmla="*/ 203 h 407"/>
              <a:gd name="T12" fmla="*/ 282 w 406"/>
              <a:gd name="T13" fmla="*/ 203 h 407"/>
              <a:gd name="T14" fmla="*/ 124 w 406"/>
              <a:gd name="T15" fmla="*/ 203 h 407"/>
              <a:gd name="T16" fmla="*/ 347 w 406"/>
              <a:gd name="T17" fmla="*/ 283 h 407"/>
              <a:gd name="T18" fmla="*/ 282 w 406"/>
              <a:gd name="T19" fmla="*/ 347 h 407"/>
              <a:gd name="T20" fmla="*/ 269 w 406"/>
              <a:gd name="T21" fmla="*/ 274 h 407"/>
              <a:gd name="T22" fmla="*/ 325 w 406"/>
              <a:gd name="T23" fmla="*/ 325 h 407"/>
              <a:gd name="T24" fmla="*/ 274 w 406"/>
              <a:gd name="T25" fmla="*/ 270 h 407"/>
              <a:gd name="T26" fmla="*/ 297 w 406"/>
              <a:gd name="T27" fmla="*/ 178 h 407"/>
              <a:gd name="T28" fmla="*/ 406 w 406"/>
              <a:gd name="T29" fmla="*/ 203 h 407"/>
              <a:gd name="T30" fmla="*/ 297 w 406"/>
              <a:gd name="T31" fmla="*/ 229 h 407"/>
              <a:gd name="T32" fmla="*/ 354 w 406"/>
              <a:gd name="T33" fmla="*/ 224 h 407"/>
              <a:gd name="T34" fmla="*/ 354 w 406"/>
              <a:gd name="T35" fmla="*/ 183 h 407"/>
              <a:gd name="T36" fmla="*/ 297 w 406"/>
              <a:gd name="T37" fmla="*/ 178 h 407"/>
              <a:gd name="T38" fmla="*/ 282 w 406"/>
              <a:gd name="T39" fmla="*/ 60 h 407"/>
              <a:gd name="T40" fmla="*/ 347 w 406"/>
              <a:gd name="T41" fmla="*/ 124 h 407"/>
              <a:gd name="T42" fmla="*/ 274 w 406"/>
              <a:gd name="T43" fmla="*/ 137 h 407"/>
              <a:gd name="T44" fmla="*/ 325 w 406"/>
              <a:gd name="T45" fmla="*/ 82 h 407"/>
              <a:gd name="T46" fmla="*/ 269 w 406"/>
              <a:gd name="T47" fmla="*/ 133 h 407"/>
              <a:gd name="T48" fmla="*/ 154 w 406"/>
              <a:gd name="T49" fmla="*/ 287 h 407"/>
              <a:gd name="T50" fmla="*/ 59 w 406"/>
              <a:gd name="T51" fmla="*/ 347 h 407"/>
              <a:gd name="T52" fmla="*/ 119 w 406"/>
              <a:gd name="T53" fmla="*/ 252 h 407"/>
              <a:gd name="T54" fmla="*/ 81 w 406"/>
              <a:gd name="T55" fmla="*/ 296 h 407"/>
              <a:gd name="T56" fmla="*/ 110 w 406"/>
              <a:gd name="T57" fmla="*/ 325 h 407"/>
              <a:gd name="T58" fmla="*/ 154 w 406"/>
              <a:gd name="T59" fmla="*/ 287 h 407"/>
              <a:gd name="T60" fmla="*/ 249 w 406"/>
              <a:gd name="T61" fmla="*/ 361 h 407"/>
              <a:gd name="T62" fmla="*/ 157 w 406"/>
              <a:gd name="T63" fmla="*/ 361 h 407"/>
              <a:gd name="T64" fmla="*/ 200 w 406"/>
              <a:gd name="T65" fmla="*/ 300 h 407"/>
              <a:gd name="T66" fmla="*/ 203 w 406"/>
              <a:gd name="T67" fmla="*/ 375 h 407"/>
              <a:gd name="T68" fmla="*/ 206 w 406"/>
              <a:gd name="T69" fmla="*/ 300 h 407"/>
              <a:gd name="T70" fmla="*/ 119 w 406"/>
              <a:gd name="T71" fmla="*/ 155 h 407"/>
              <a:gd name="T72" fmla="*/ 59 w 406"/>
              <a:gd name="T73" fmla="*/ 60 h 407"/>
              <a:gd name="T74" fmla="*/ 154 w 406"/>
              <a:gd name="T75" fmla="*/ 119 h 407"/>
              <a:gd name="T76" fmla="*/ 110 w 406"/>
              <a:gd name="T77" fmla="*/ 82 h 407"/>
              <a:gd name="T78" fmla="*/ 81 w 406"/>
              <a:gd name="T79" fmla="*/ 111 h 407"/>
              <a:gd name="T80" fmla="*/ 119 w 406"/>
              <a:gd name="T81" fmla="*/ 155 h 407"/>
              <a:gd name="T82" fmla="*/ 45 w 406"/>
              <a:gd name="T83" fmla="*/ 249 h 407"/>
              <a:gd name="T84" fmla="*/ 45 w 406"/>
              <a:gd name="T85" fmla="*/ 158 h 407"/>
              <a:gd name="T86" fmla="*/ 106 w 406"/>
              <a:gd name="T87" fmla="*/ 200 h 407"/>
              <a:gd name="T88" fmla="*/ 31 w 406"/>
              <a:gd name="T89" fmla="*/ 203 h 407"/>
              <a:gd name="T90" fmla="*/ 106 w 406"/>
              <a:gd name="T91" fmla="*/ 20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6" h="407">
                <a:moveTo>
                  <a:pt x="178" y="110"/>
                </a:moveTo>
                <a:cubicBezTo>
                  <a:pt x="157" y="46"/>
                  <a:pt x="157" y="46"/>
                  <a:pt x="157" y="46"/>
                </a:cubicBezTo>
                <a:cubicBezTo>
                  <a:pt x="203" y="0"/>
                  <a:pt x="203" y="0"/>
                  <a:pt x="203" y="0"/>
                </a:cubicBezTo>
                <a:cubicBezTo>
                  <a:pt x="249" y="46"/>
                  <a:pt x="249" y="46"/>
                  <a:pt x="249" y="46"/>
                </a:cubicBezTo>
                <a:cubicBezTo>
                  <a:pt x="228" y="110"/>
                  <a:pt x="228" y="110"/>
                  <a:pt x="228" y="110"/>
                </a:cubicBezTo>
                <a:cubicBezTo>
                  <a:pt x="221" y="108"/>
                  <a:pt x="214" y="107"/>
                  <a:pt x="206" y="106"/>
                </a:cubicBezTo>
                <a:cubicBezTo>
                  <a:pt x="223" y="52"/>
                  <a:pt x="223" y="52"/>
                  <a:pt x="223" y="52"/>
                </a:cubicBezTo>
                <a:cubicBezTo>
                  <a:pt x="203" y="31"/>
                  <a:pt x="203" y="31"/>
                  <a:pt x="203" y="3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2" y="107"/>
                  <a:pt x="185" y="108"/>
                  <a:pt x="178" y="110"/>
                </a:cubicBezTo>
                <a:close/>
                <a:moveTo>
                  <a:pt x="124" y="203"/>
                </a:moveTo>
                <a:cubicBezTo>
                  <a:pt x="124" y="160"/>
                  <a:pt x="159" y="124"/>
                  <a:pt x="203" y="124"/>
                </a:cubicBezTo>
                <a:cubicBezTo>
                  <a:pt x="247" y="124"/>
                  <a:pt x="282" y="160"/>
                  <a:pt x="282" y="203"/>
                </a:cubicBezTo>
                <a:cubicBezTo>
                  <a:pt x="282" y="247"/>
                  <a:pt x="247" y="282"/>
                  <a:pt x="203" y="282"/>
                </a:cubicBezTo>
                <a:cubicBezTo>
                  <a:pt x="159" y="282"/>
                  <a:pt x="124" y="247"/>
                  <a:pt x="124" y="203"/>
                </a:cubicBezTo>
                <a:close/>
                <a:moveTo>
                  <a:pt x="287" y="252"/>
                </a:moveTo>
                <a:cubicBezTo>
                  <a:pt x="347" y="283"/>
                  <a:pt x="347" y="283"/>
                  <a:pt x="347" y="283"/>
                </a:cubicBezTo>
                <a:cubicBezTo>
                  <a:pt x="347" y="347"/>
                  <a:pt x="347" y="347"/>
                  <a:pt x="347" y="347"/>
                </a:cubicBezTo>
                <a:cubicBezTo>
                  <a:pt x="282" y="347"/>
                  <a:pt x="282" y="347"/>
                  <a:pt x="282" y="347"/>
                </a:cubicBezTo>
                <a:cubicBezTo>
                  <a:pt x="251" y="287"/>
                  <a:pt x="251" y="287"/>
                  <a:pt x="251" y="287"/>
                </a:cubicBezTo>
                <a:cubicBezTo>
                  <a:pt x="258" y="284"/>
                  <a:pt x="264" y="279"/>
                  <a:pt x="269" y="274"/>
                </a:cubicBezTo>
                <a:cubicBezTo>
                  <a:pt x="296" y="325"/>
                  <a:pt x="296" y="325"/>
                  <a:pt x="296" y="325"/>
                </a:cubicBezTo>
                <a:cubicBezTo>
                  <a:pt x="325" y="325"/>
                  <a:pt x="325" y="325"/>
                  <a:pt x="325" y="325"/>
                </a:cubicBezTo>
                <a:cubicBezTo>
                  <a:pt x="325" y="296"/>
                  <a:pt x="325" y="296"/>
                  <a:pt x="325" y="296"/>
                </a:cubicBezTo>
                <a:cubicBezTo>
                  <a:pt x="274" y="270"/>
                  <a:pt x="274" y="270"/>
                  <a:pt x="274" y="270"/>
                </a:cubicBezTo>
                <a:cubicBezTo>
                  <a:pt x="279" y="264"/>
                  <a:pt x="283" y="258"/>
                  <a:pt x="287" y="252"/>
                </a:cubicBezTo>
                <a:close/>
                <a:moveTo>
                  <a:pt x="297" y="178"/>
                </a:moveTo>
                <a:cubicBezTo>
                  <a:pt x="361" y="158"/>
                  <a:pt x="361" y="158"/>
                  <a:pt x="361" y="158"/>
                </a:cubicBezTo>
                <a:cubicBezTo>
                  <a:pt x="406" y="203"/>
                  <a:pt x="406" y="203"/>
                  <a:pt x="406" y="203"/>
                </a:cubicBezTo>
                <a:cubicBezTo>
                  <a:pt x="361" y="249"/>
                  <a:pt x="361" y="249"/>
                  <a:pt x="361" y="249"/>
                </a:cubicBezTo>
                <a:cubicBezTo>
                  <a:pt x="297" y="229"/>
                  <a:pt x="297" y="229"/>
                  <a:pt x="297" y="229"/>
                </a:cubicBezTo>
                <a:cubicBezTo>
                  <a:pt x="298" y="221"/>
                  <a:pt x="300" y="214"/>
                  <a:pt x="300" y="206"/>
                </a:cubicBezTo>
                <a:cubicBezTo>
                  <a:pt x="354" y="224"/>
                  <a:pt x="354" y="224"/>
                  <a:pt x="354" y="224"/>
                </a:cubicBezTo>
                <a:cubicBezTo>
                  <a:pt x="375" y="203"/>
                  <a:pt x="375" y="203"/>
                  <a:pt x="375" y="203"/>
                </a:cubicBezTo>
                <a:cubicBezTo>
                  <a:pt x="354" y="183"/>
                  <a:pt x="354" y="183"/>
                  <a:pt x="354" y="183"/>
                </a:cubicBezTo>
                <a:cubicBezTo>
                  <a:pt x="300" y="200"/>
                  <a:pt x="300" y="200"/>
                  <a:pt x="300" y="200"/>
                </a:cubicBezTo>
                <a:cubicBezTo>
                  <a:pt x="300" y="193"/>
                  <a:pt x="298" y="185"/>
                  <a:pt x="297" y="178"/>
                </a:cubicBezTo>
                <a:close/>
                <a:moveTo>
                  <a:pt x="251" y="119"/>
                </a:moveTo>
                <a:cubicBezTo>
                  <a:pt x="282" y="60"/>
                  <a:pt x="282" y="60"/>
                  <a:pt x="282" y="60"/>
                </a:cubicBezTo>
                <a:cubicBezTo>
                  <a:pt x="347" y="60"/>
                  <a:pt x="347" y="60"/>
                  <a:pt x="347" y="60"/>
                </a:cubicBezTo>
                <a:cubicBezTo>
                  <a:pt x="347" y="124"/>
                  <a:pt x="347" y="124"/>
                  <a:pt x="347" y="124"/>
                </a:cubicBezTo>
                <a:cubicBezTo>
                  <a:pt x="287" y="155"/>
                  <a:pt x="287" y="155"/>
                  <a:pt x="287" y="155"/>
                </a:cubicBezTo>
                <a:cubicBezTo>
                  <a:pt x="283" y="148"/>
                  <a:pt x="279" y="142"/>
                  <a:pt x="274" y="137"/>
                </a:cubicBezTo>
                <a:cubicBezTo>
                  <a:pt x="325" y="111"/>
                  <a:pt x="325" y="111"/>
                  <a:pt x="325" y="111"/>
                </a:cubicBezTo>
                <a:cubicBezTo>
                  <a:pt x="325" y="82"/>
                  <a:pt x="325" y="82"/>
                  <a:pt x="325" y="82"/>
                </a:cubicBezTo>
                <a:cubicBezTo>
                  <a:pt x="296" y="82"/>
                  <a:pt x="296" y="82"/>
                  <a:pt x="296" y="82"/>
                </a:cubicBezTo>
                <a:cubicBezTo>
                  <a:pt x="269" y="133"/>
                  <a:pt x="269" y="133"/>
                  <a:pt x="269" y="133"/>
                </a:cubicBezTo>
                <a:cubicBezTo>
                  <a:pt x="264" y="127"/>
                  <a:pt x="258" y="123"/>
                  <a:pt x="251" y="119"/>
                </a:cubicBezTo>
                <a:close/>
                <a:moveTo>
                  <a:pt x="154" y="287"/>
                </a:moveTo>
                <a:cubicBezTo>
                  <a:pt x="124" y="347"/>
                  <a:pt x="124" y="347"/>
                  <a:pt x="124" y="347"/>
                </a:cubicBezTo>
                <a:cubicBezTo>
                  <a:pt x="59" y="347"/>
                  <a:pt x="59" y="347"/>
                  <a:pt x="59" y="347"/>
                </a:cubicBezTo>
                <a:cubicBezTo>
                  <a:pt x="59" y="283"/>
                  <a:pt x="59" y="283"/>
                  <a:pt x="59" y="283"/>
                </a:cubicBezTo>
                <a:cubicBezTo>
                  <a:pt x="119" y="252"/>
                  <a:pt x="119" y="252"/>
                  <a:pt x="119" y="252"/>
                </a:cubicBezTo>
                <a:cubicBezTo>
                  <a:pt x="123" y="258"/>
                  <a:pt x="127" y="264"/>
                  <a:pt x="132" y="270"/>
                </a:cubicBezTo>
                <a:cubicBezTo>
                  <a:pt x="81" y="296"/>
                  <a:pt x="81" y="296"/>
                  <a:pt x="81" y="296"/>
                </a:cubicBezTo>
                <a:cubicBezTo>
                  <a:pt x="81" y="325"/>
                  <a:pt x="81" y="325"/>
                  <a:pt x="81" y="325"/>
                </a:cubicBezTo>
                <a:cubicBezTo>
                  <a:pt x="110" y="325"/>
                  <a:pt x="110" y="325"/>
                  <a:pt x="110" y="325"/>
                </a:cubicBezTo>
                <a:cubicBezTo>
                  <a:pt x="136" y="274"/>
                  <a:pt x="136" y="274"/>
                  <a:pt x="136" y="274"/>
                </a:cubicBezTo>
                <a:cubicBezTo>
                  <a:pt x="142" y="279"/>
                  <a:pt x="148" y="284"/>
                  <a:pt x="154" y="287"/>
                </a:cubicBezTo>
                <a:close/>
                <a:moveTo>
                  <a:pt x="228" y="297"/>
                </a:moveTo>
                <a:cubicBezTo>
                  <a:pt x="249" y="361"/>
                  <a:pt x="249" y="361"/>
                  <a:pt x="249" y="361"/>
                </a:cubicBezTo>
                <a:cubicBezTo>
                  <a:pt x="203" y="407"/>
                  <a:pt x="203" y="407"/>
                  <a:pt x="203" y="407"/>
                </a:cubicBezTo>
                <a:cubicBezTo>
                  <a:pt x="157" y="361"/>
                  <a:pt x="157" y="361"/>
                  <a:pt x="157" y="361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85" y="299"/>
                  <a:pt x="192" y="300"/>
                  <a:pt x="200" y="300"/>
                </a:cubicBezTo>
                <a:cubicBezTo>
                  <a:pt x="182" y="355"/>
                  <a:pt x="182" y="355"/>
                  <a:pt x="182" y="355"/>
                </a:cubicBezTo>
                <a:cubicBezTo>
                  <a:pt x="203" y="375"/>
                  <a:pt x="203" y="375"/>
                  <a:pt x="203" y="375"/>
                </a:cubicBezTo>
                <a:cubicBezTo>
                  <a:pt x="223" y="355"/>
                  <a:pt x="223" y="355"/>
                  <a:pt x="223" y="355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14" y="300"/>
                  <a:pt x="221" y="299"/>
                  <a:pt x="228" y="297"/>
                </a:cubicBezTo>
                <a:close/>
                <a:moveTo>
                  <a:pt x="119" y="155"/>
                </a:moveTo>
                <a:cubicBezTo>
                  <a:pt x="59" y="124"/>
                  <a:pt x="59" y="124"/>
                  <a:pt x="59" y="124"/>
                </a:cubicBezTo>
                <a:cubicBezTo>
                  <a:pt x="59" y="60"/>
                  <a:pt x="59" y="60"/>
                  <a:pt x="59" y="60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54" y="119"/>
                  <a:pt x="154" y="119"/>
                  <a:pt x="154" y="119"/>
                </a:cubicBezTo>
                <a:cubicBezTo>
                  <a:pt x="148" y="123"/>
                  <a:pt x="142" y="127"/>
                  <a:pt x="136" y="133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1" y="111"/>
                  <a:pt x="81" y="111"/>
                  <a:pt x="81" y="111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27" y="142"/>
                  <a:pt x="123" y="148"/>
                  <a:pt x="119" y="155"/>
                </a:cubicBezTo>
                <a:close/>
                <a:moveTo>
                  <a:pt x="109" y="229"/>
                </a:moveTo>
                <a:cubicBezTo>
                  <a:pt x="45" y="249"/>
                  <a:pt x="45" y="249"/>
                  <a:pt x="45" y="249"/>
                </a:cubicBezTo>
                <a:cubicBezTo>
                  <a:pt x="0" y="203"/>
                  <a:pt x="0" y="203"/>
                  <a:pt x="0" y="203"/>
                </a:cubicBezTo>
                <a:cubicBezTo>
                  <a:pt x="45" y="158"/>
                  <a:pt x="45" y="158"/>
                  <a:pt x="45" y="158"/>
                </a:cubicBezTo>
                <a:cubicBezTo>
                  <a:pt x="109" y="178"/>
                  <a:pt x="109" y="178"/>
                  <a:pt x="109" y="178"/>
                </a:cubicBezTo>
                <a:cubicBezTo>
                  <a:pt x="107" y="185"/>
                  <a:pt x="106" y="193"/>
                  <a:pt x="106" y="200"/>
                </a:cubicBezTo>
                <a:cubicBezTo>
                  <a:pt x="51" y="183"/>
                  <a:pt x="51" y="183"/>
                  <a:pt x="51" y="183"/>
                </a:cubicBezTo>
                <a:cubicBezTo>
                  <a:pt x="31" y="203"/>
                  <a:pt x="31" y="203"/>
                  <a:pt x="31" y="203"/>
                </a:cubicBezTo>
                <a:cubicBezTo>
                  <a:pt x="51" y="224"/>
                  <a:pt x="51" y="224"/>
                  <a:pt x="51" y="224"/>
                </a:cubicBezTo>
                <a:cubicBezTo>
                  <a:pt x="106" y="206"/>
                  <a:pt x="106" y="206"/>
                  <a:pt x="106" y="206"/>
                </a:cubicBezTo>
                <a:cubicBezTo>
                  <a:pt x="106" y="214"/>
                  <a:pt x="107" y="221"/>
                  <a:pt x="109" y="229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5" name="组合 264"/>
          <p:cNvGrpSpPr/>
          <p:nvPr/>
        </p:nvGrpSpPr>
        <p:grpSpPr>
          <a:xfrm>
            <a:off x="686813" y="2092841"/>
            <a:ext cx="1204319" cy="599177"/>
            <a:chOff x="866979" y="1420856"/>
            <a:chExt cx="1204319" cy="599177"/>
          </a:xfrm>
          <a:effectLst/>
        </p:grpSpPr>
        <p:sp>
          <p:nvSpPr>
            <p:cNvPr id="266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67" name="图片 266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268" name="组合 267"/>
          <p:cNvGrpSpPr/>
          <p:nvPr/>
        </p:nvGrpSpPr>
        <p:grpSpPr>
          <a:xfrm>
            <a:off x="7869490" y="260647"/>
            <a:ext cx="1204319" cy="599177"/>
            <a:chOff x="866979" y="1420856"/>
            <a:chExt cx="1204319" cy="599177"/>
          </a:xfrm>
          <a:effectLst/>
        </p:grpSpPr>
        <p:sp>
          <p:nvSpPr>
            <p:cNvPr id="269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0" name="图片 269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271" name="组合 270"/>
          <p:cNvGrpSpPr/>
          <p:nvPr/>
        </p:nvGrpSpPr>
        <p:grpSpPr>
          <a:xfrm>
            <a:off x="10059543" y="1780208"/>
            <a:ext cx="1204319" cy="599177"/>
            <a:chOff x="866979" y="1420856"/>
            <a:chExt cx="1204319" cy="599177"/>
          </a:xfrm>
          <a:effectLst/>
        </p:grpSpPr>
        <p:sp>
          <p:nvSpPr>
            <p:cNvPr id="272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3" name="图片 27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sp>
        <p:nvSpPr>
          <p:cNvPr id="5189" name="文本框 5188"/>
          <p:cNvSpPr txBox="1"/>
          <p:nvPr/>
        </p:nvSpPr>
        <p:spPr>
          <a:xfrm>
            <a:off x="305288" y="472937"/>
            <a:ext cx="5262979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在旅行中不断结识新朋友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共邀畅聚，共赏璀璨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298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图片 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4344" y="5598130"/>
            <a:ext cx="940348" cy="735181"/>
          </a:xfrm>
          <a:prstGeom prst="rect">
            <a:avLst/>
          </a:prstGeom>
          <a:effectLst/>
        </p:spPr>
      </p:pic>
      <p:grpSp>
        <p:nvGrpSpPr>
          <p:cNvPr id="98" name="组合 97"/>
          <p:cNvGrpSpPr/>
          <p:nvPr/>
        </p:nvGrpSpPr>
        <p:grpSpPr>
          <a:xfrm rot="21124914">
            <a:off x="-39829" y="4844210"/>
            <a:ext cx="3699325" cy="1728600"/>
            <a:chOff x="1170641" y="3061235"/>
            <a:chExt cx="967500" cy="452088"/>
          </a:xfrm>
          <a:effectLst/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0641" y="3063323"/>
              <a:ext cx="967500" cy="450000"/>
            </a:xfrm>
            <a:prstGeom prst="rect">
              <a:avLst/>
            </a:prstGeom>
          </p:spPr>
        </p:pic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13766" y="3061235"/>
              <a:ext cx="281250" cy="157500"/>
            </a:xfrm>
            <a:prstGeom prst="rect">
              <a:avLst/>
            </a:prstGeom>
          </p:spPr>
        </p:pic>
      </p:grpSp>
      <p:pic>
        <p:nvPicPr>
          <p:cNvPr id="116" name="图片 1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92416">
            <a:off x="122442" y="5321539"/>
            <a:ext cx="1304318" cy="1304318"/>
          </a:xfrm>
          <a:prstGeom prst="rect">
            <a:avLst/>
          </a:prstGeom>
          <a:effectLst/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6041" y="5056353"/>
            <a:ext cx="1304318" cy="1304318"/>
          </a:xfrm>
          <a:prstGeom prst="rect">
            <a:avLst/>
          </a:prstGeom>
          <a:effectLst/>
        </p:spPr>
      </p:pic>
      <p:pic>
        <p:nvPicPr>
          <p:cNvPr id="102" name="图片 101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413929" y="1990800"/>
            <a:ext cx="1476000" cy="2304000"/>
          </a:xfrm>
          <a:prstGeom prst="rect">
            <a:avLst/>
          </a:prstGeom>
          <a:effectLst/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3746" y="1991197"/>
            <a:ext cx="1481043" cy="2303845"/>
          </a:xfrm>
          <a:prstGeom prst="rect">
            <a:avLst/>
          </a:prstGeom>
          <a:effectLst/>
        </p:spPr>
      </p:pic>
      <p:grpSp>
        <p:nvGrpSpPr>
          <p:cNvPr id="2" name="组合 1"/>
          <p:cNvGrpSpPr/>
          <p:nvPr/>
        </p:nvGrpSpPr>
        <p:grpSpPr>
          <a:xfrm>
            <a:off x="3675278" y="641616"/>
            <a:ext cx="4841444" cy="5574769"/>
            <a:chOff x="3675278" y="641616"/>
            <a:chExt cx="4841444" cy="5574769"/>
          </a:xfrm>
          <a:effectLst/>
        </p:grpSpPr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6827454" y="641616"/>
              <a:ext cx="1689268" cy="1575153"/>
            </a:xfrm>
            <a:custGeom>
              <a:avLst/>
              <a:gdLst>
                <a:gd name="T0" fmla="*/ 5 w 89"/>
                <a:gd name="T1" fmla="*/ 74 h 83"/>
                <a:gd name="T2" fmla="*/ 0 w 89"/>
                <a:gd name="T3" fmla="*/ 67 h 83"/>
                <a:gd name="T4" fmla="*/ 1 w 89"/>
                <a:gd name="T5" fmla="*/ 61 h 83"/>
                <a:gd name="T6" fmla="*/ 8 w 89"/>
                <a:gd name="T7" fmla="*/ 54 h 83"/>
                <a:gd name="T8" fmla="*/ 7 w 89"/>
                <a:gd name="T9" fmla="*/ 48 h 83"/>
                <a:gd name="T10" fmla="*/ 10 w 89"/>
                <a:gd name="T11" fmla="*/ 44 h 83"/>
                <a:gd name="T12" fmla="*/ 16 w 89"/>
                <a:gd name="T13" fmla="*/ 48 h 83"/>
                <a:gd name="T14" fmla="*/ 20 w 89"/>
                <a:gd name="T15" fmla="*/ 47 h 83"/>
                <a:gd name="T16" fmla="*/ 21 w 89"/>
                <a:gd name="T17" fmla="*/ 38 h 83"/>
                <a:gd name="T18" fmla="*/ 24 w 89"/>
                <a:gd name="T19" fmla="*/ 34 h 83"/>
                <a:gd name="T20" fmla="*/ 26 w 89"/>
                <a:gd name="T21" fmla="*/ 15 h 83"/>
                <a:gd name="T22" fmla="*/ 23 w 89"/>
                <a:gd name="T23" fmla="*/ 7 h 83"/>
                <a:gd name="T24" fmla="*/ 26 w 89"/>
                <a:gd name="T25" fmla="*/ 1 h 83"/>
                <a:gd name="T26" fmla="*/ 49 w 89"/>
                <a:gd name="T27" fmla="*/ 23 h 83"/>
                <a:gd name="T28" fmla="*/ 69 w 89"/>
                <a:gd name="T29" fmla="*/ 27 h 83"/>
                <a:gd name="T30" fmla="*/ 74 w 89"/>
                <a:gd name="T31" fmla="*/ 21 h 83"/>
                <a:gd name="T32" fmla="*/ 78 w 89"/>
                <a:gd name="T33" fmla="*/ 20 h 83"/>
                <a:gd name="T34" fmla="*/ 79 w 89"/>
                <a:gd name="T35" fmla="*/ 36 h 83"/>
                <a:gd name="T36" fmla="*/ 85 w 89"/>
                <a:gd name="T37" fmla="*/ 37 h 83"/>
                <a:gd name="T38" fmla="*/ 89 w 89"/>
                <a:gd name="T39" fmla="*/ 39 h 83"/>
                <a:gd name="T40" fmla="*/ 74 w 89"/>
                <a:gd name="T41" fmla="*/ 50 h 83"/>
                <a:gd name="T42" fmla="*/ 66 w 89"/>
                <a:gd name="T43" fmla="*/ 49 h 83"/>
                <a:gd name="T44" fmla="*/ 55 w 89"/>
                <a:gd name="T45" fmla="*/ 58 h 83"/>
                <a:gd name="T46" fmla="*/ 55 w 89"/>
                <a:gd name="T47" fmla="*/ 67 h 83"/>
                <a:gd name="T48" fmla="*/ 50 w 89"/>
                <a:gd name="T49" fmla="*/ 71 h 83"/>
                <a:gd name="T50" fmla="*/ 28 w 89"/>
                <a:gd name="T51" fmla="*/ 60 h 83"/>
                <a:gd name="T52" fmla="*/ 19 w 89"/>
                <a:gd name="T53" fmla="*/ 65 h 83"/>
                <a:gd name="T54" fmla="*/ 10 w 89"/>
                <a:gd name="T55" fmla="*/ 62 h 83"/>
                <a:gd name="T56" fmla="*/ 7 w 89"/>
                <a:gd name="T57" fmla="*/ 63 h 83"/>
                <a:gd name="T58" fmla="*/ 20 w 89"/>
                <a:gd name="T59" fmla="*/ 74 h 83"/>
                <a:gd name="T60" fmla="*/ 21 w 89"/>
                <a:gd name="T61" fmla="*/ 78 h 83"/>
                <a:gd name="T62" fmla="*/ 15 w 89"/>
                <a:gd name="T63" fmla="*/ 77 h 83"/>
                <a:gd name="T64" fmla="*/ 10 w 89"/>
                <a:gd name="T65" fmla="*/ 82 h 83"/>
                <a:gd name="T66" fmla="*/ 6 w 89"/>
                <a:gd name="T6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83">
                  <a:moveTo>
                    <a:pt x="3" y="80"/>
                  </a:moveTo>
                  <a:cubicBezTo>
                    <a:pt x="5" y="74"/>
                    <a:pt x="5" y="74"/>
                    <a:pt x="5" y="74"/>
                  </a:cubicBezTo>
                  <a:cubicBezTo>
                    <a:pt x="5" y="74"/>
                    <a:pt x="5" y="73"/>
                    <a:pt x="4" y="7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6"/>
                    <a:pt x="0" y="65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2" y="59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3"/>
                    <a:pt x="9" y="52"/>
                    <a:pt x="8" y="51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7"/>
                    <a:pt x="7" y="46"/>
                    <a:pt x="8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4"/>
                    <a:pt x="13" y="44"/>
                    <a:pt x="13" y="45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9"/>
                    <a:pt x="18" y="49"/>
                    <a:pt x="19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6"/>
                    <a:pt x="21" y="45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6"/>
                    <a:pt x="22" y="36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4"/>
                    <a:pt x="26" y="14"/>
                    <a:pt x="26" y="13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3" y="6"/>
                    <a:pt x="23" y="5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8" y="0"/>
                    <a:pt x="29" y="1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4"/>
                    <a:pt x="50" y="24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0" y="27"/>
                    <a:pt x="71" y="27"/>
                    <a:pt x="72" y="26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0"/>
                    <a:pt x="76" y="20"/>
                    <a:pt x="77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9" y="21"/>
                    <a:pt x="80" y="22"/>
                    <a:pt x="80" y="23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7"/>
                    <a:pt x="81" y="39"/>
                    <a:pt x="82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6" y="37"/>
                    <a:pt x="87" y="37"/>
                    <a:pt x="88" y="38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40"/>
                    <a:pt x="89" y="42"/>
                    <a:pt x="88" y="43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49"/>
                    <a:pt x="65" y="49"/>
                    <a:pt x="64" y="4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59"/>
                    <a:pt x="55" y="59"/>
                    <a:pt x="55" y="60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67"/>
                    <a:pt x="55" y="68"/>
                    <a:pt x="54" y="69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9" y="72"/>
                    <a:pt x="48" y="72"/>
                    <a:pt x="47" y="7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9"/>
                    <a:pt x="26" y="59"/>
                    <a:pt x="26" y="60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8" y="65"/>
                    <a:pt x="17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9" y="61"/>
                    <a:pt x="8" y="62"/>
                    <a:pt x="7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6" y="65"/>
                    <a:pt x="7" y="66"/>
                    <a:pt x="8" y="67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2" y="75"/>
                    <a:pt x="22" y="76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1" y="78"/>
                    <a:pt x="19" y="79"/>
                    <a:pt x="18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3" y="77"/>
                    <a:pt x="12" y="77"/>
                    <a:pt x="12" y="7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3"/>
                    <a:pt x="9" y="83"/>
                    <a:pt x="8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4" y="83"/>
                    <a:pt x="3" y="82"/>
                    <a:pt x="3" y="8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4150443" y="2196191"/>
              <a:ext cx="3417820" cy="3129728"/>
            </a:xfrm>
            <a:custGeom>
              <a:avLst/>
              <a:gdLst>
                <a:gd name="T0" fmla="*/ 168 w 180"/>
                <a:gd name="T1" fmla="*/ 5 h 165"/>
                <a:gd name="T2" fmla="*/ 180 w 180"/>
                <a:gd name="T3" fmla="*/ 36 h 165"/>
                <a:gd name="T4" fmla="*/ 173 w 180"/>
                <a:gd name="T5" fmla="*/ 54 h 165"/>
                <a:gd name="T6" fmla="*/ 171 w 180"/>
                <a:gd name="T7" fmla="*/ 66 h 165"/>
                <a:gd name="T8" fmla="*/ 165 w 180"/>
                <a:gd name="T9" fmla="*/ 67 h 165"/>
                <a:gd name="T10" fmla="*/ 166 w 180"/>
                <a:gd name="T11" fmla="*/ 78 h 165"/>
                <a:gd name="T12" fmla="*/ 165 w 180"/>
                <a:gd name="T13" fmla="*/ 95 h 165"/>
                <a:gd name="T14" fmla="*/ 160 w 180"/>
                <a:gd name="T15" fmla="*/ 108 h 165"/>
                <a:gd name="T16" fmla="*/ 164 w 180"/>
                <a:gd name="T17" fmla="*/ 116 h 165"/>
                <a:gd name="T18" fmla="*/ 160 w 180"/>
                <a:gd name="T19" fmla="*/ 125 h 165"/>
                <a:gd name="T20" fmla="*/ 150 w 180"/>
                <a:gd name="T21" fmla="*/ 133 h 165"/>
                <a:gd name="T22" fmla="*/ 148 w 180"/>
                <a:gd name="T23" fmla="*/ 128 h 165"/>
                <a:gd name="T24" fmla="*/ 137 w 180"/>
                <a:gd name="T25" fmla="*/ 131 h 165"/>
                <a:gd name="T26" fmla="*/ 134 w 180"/>
                <a:gd name="T27" fmla="*/ 139 h 165"/>
                <a:gd name="T28" fmla="*/ 129 w 180"/>
                <a:gd name="T29" fmla="*/ 131 h 165"/>
                <a:gd name="T30" fmla="*/ 123 w 180"/>
                <a:gd name="T31" fmla="*/ 140 h 165"/>
                <a:gd name="T32" fmla="*/ 110 w 180"/>
                <a:gd name="T33" fmla="*/ 141 h 165"/>
                <a:gd name="T34" fmla="*/ 105 w 180"/>
                <a:gd name="T35" fmla="*/ 140 h 165"/>
                <a:gd name="T36" fmla="*/ 96 w 180"/>
                <a:gd name="T37" fmla="*/ 137 h 165"/>
                <a:gd name="T38" fmla="*/ 100 w 180"/>
                <a:gd name="T39" fmla="*/ 146 h 165"/>
                <a:gd name="T40" fmla="*/ 97 w 180"/>
                <a:gd name="T41" fmla="*/ 150 h 165"/>
                <a:gd name="T42" fmla="*/ 84 w 180"/>
                <a:gd name="T43" fmla="*/ 164 h 165"/>
                <a:gd name="T44" fmla="*/ 76 w 180"/>
                <a:gd name="T45" fmla="*/ 165 h 165"/>
                <a:gd name="T46" fmla="*/ 69 w 180"/>
                <a:gd name="T47" fmla="*/ 151 h 165"/>
                <a:gd name="T48" fmla="*/ 66 w 180"/>
                <a:gd name="T49" fmla="*/ 146 h 165"/>
                <a:gd name="T50" fmla="*/ 61 w 180"/>
                <a:gd name="T51" fmla="*/ 139 h 165"/>
                <a:gd name="T52" fmla="*/ 35 w 180"/>
                <a:gd name="T53" fmla="*/ 148 h 165"/>
                <a:gd name="T54" fmla="*/ 23 w 180"/>
                <a:gd name="T55" fmla="*/ 152 h 165"/>
                <a:gd name="T56" fmla="*/ 5 w 180"/>
                <a:gd name="T57" fmla="*/ 154 h 165"/>
                <a:gd name="T58" fmla="*/ 0 w 180"/>
                <a:gd name="T59" fmla="*/ 145 h 165"/>
                <a:gd name="T60" fmla="*/ 8 w 180"/>
                <a:gd name="T61" fmla="*/ 143 h 165"/>
                <a:gd name="T62" fmla="*/ 40 w 180"/>
                <a:gd name="T63" fmla="*/ 123 h 165"/>
                <a:gd name="T64" fmla="*/ 49 w 180"/>
                <a:gd name="T65" fmla="*/ 124 h 165"/>
                <a:gd name="T66" fmla="*/ 72 w 180"/>
                <a:gd name="T67" fmla="*/ 118 h 165"/>
                <a:gd name="T68" fmla="*/ 78 w 180"/>
                <a:gd name="T69" fmla="*/ 122 h 165"/>
                <a:gd name="T70" fmla="*/ 83 w 180"/>
                <a:gd name="T71" fmla="*/ 114 h 165"/>
                <a:gd name="T72" fmla="*/ 94 w 180"/>
                <a:gd name="T73" fmla="*/ 99 h 165"/>
                <a:gd name="T74" fmla="*/ 104 w 180"/>
                <a:gd name="T75" fmla="*/ 91 h 165"/>
                <a:gd name="T76" fmla="*/ 109 w 180"/>
                <a:gd name="T77" fmla="*/ 94 h 165"/>
                <a:gd name="T78" fmla="*/ 141 w 180"/>
                <a:gd name="T79" fmla="*/ 61 h 165"/>
                <a:gd name="T80" fmla="*/ 146 w 180"/>
                <a:gd name="T81" fmla="*/ 37 h 165"/>
                <a:gd name="T82" fmla="*/ 145 w 180"/>
                <a:gd name="T83" fmla="*/ 28 h 165"/>
                <a:gd name="T84" fmla="*/ 142 w 180"/>
                <a:gd name="T85" fmla="*/ 19 h 165"/>
                <a:gd name="T86" fmla="*/ 147 w 180"/>
                <a:gd name="T87" fmla="*/ 9 h 165"/>
                <a:gd name="T88" fmla="*/ 152 w 180"/>
                <a:gd name="T89" fmla="*/ 7 h 165"/>
                <a:gd name="T90" fmla="*/ 161 w 180"/>
                <a:gd name="T91" fmla="*/ 11 h 165"/>
                <a:gd name="T92" fmla="*/ 160 w 180"/>
                <a:gd name="T93" fmla="*/ 6 h 165"/>
                <a:gd name="T94" fmla="*/ 157 w 180"/>
                <a:gd name="T95" fmla="*/ 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0" h="165">
                  <a:moveTo>
                    <a:pt x="159" y="0"/>
                  </a:moveTo>
                  <a:cubicBezTo>
                    <a:pt x="167" y="3"/>
                    <a:pt x="167" y="3"/>
                    <a:pt x="167" y="3"/>
                  </a:cubicBezTo>
                  <a:cubicBezTo>
                    <a:pt x="167" y="3"/>
                    <a:pt x="168" y="4"/>
                    <a:pt x="168" y="5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36"/>
                    <a:pt x="180" y="37"/>
                    <a:pt x="180" y="3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2" y="54"/>
                    <a:pt x="173" y="5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4"/>
                    <a:pt x="173" y="64"/>
                  </a:cubicBezTo>
                  <a:cubicBezTo>
                    <a:pt x="171" y="66"/>
                    <a:pt x="171" y="66"/>
                    <a:pt x="171" y="66"/>
                  </a:cubicBezTo>
                  <a:cubicBezTo>
                    <a:pt x="170" y="67"/>
                    <a:pt x="169" y="67"/>
                    <a:pt x="169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6" y="65"/>
                    <a:pt x="165" y="66"/>
                    <a:pt x="165" y="67"/>
                  </a:cubicBezTo>
                  <a:cubicBezTo>
                    <a:pt x="164" y="73"/>
                    <a:pt x="164" y="73"/>
                    <a:pt x="164" y="73"/>
                  </a:cubicBezTo>
                  <a:cubicBezTo>
                    <a:pt x="164" y="73"/>
                    <a:pt x="164" y="74"/>
                    <a:pt x="164" y="74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5" y="94"/>
                    <a:pt x="165" y="95"/>
                    <a:pt x="165" y="95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1" y="100"/>
                    <a:pt x="161" y="100"/>
                    <a:pt x="160" y="101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0" y="109"/>
                    <a:pt x="160" y="109"/>
                    <a:pt x="161" y="110"/>
                  </a:cubicBezTo>
                  <a:cubicBezTo>
                    <a:pt x="164" y="114"/>
                    <a:pt x="164" y="114"/>
                    <a:pt x="164" y="114"/>
                  </a:cubicBezTo>
                  <a:cubicBezTo>
                    <a:pt x="165" y="115"/>
                    <a:pt x="165" y="116"/>
                    <a:pt x="164" y="116"/>
                  </a:cubicBezTo>
                  <a:cubicBezTo>
                    <a:pt x="160" y="122"/>
                    <a:pt x="160" y="122"/>
                    <a:pt x="160" y="122"/>
                  </a:cubicBezTo>
                  <a:cubicBezTo>
                    <a:pt x="160" y="122"/>
                    <a:pt x="159" y="123"/>
                    <a:pt x="160" y="123"/>
                  </a:cubicBezTo>
                  <a:cubicBezTo>
                    <a:pt x="160" y="125"/>
                    <a:pt x="160" y="125"/>
                    <a:pt x="160" y="125"/>
                  </a:cubicBezTo>
                  <a:cubicBezTo>
                    <a:pt x="160" y="126"/>
                    <a:pt x="160" y="127"/>
                    <a:pt x="159" y="127"/>
                  </a:cubicBezTo>
                  <a:cubicBezTo>
                    <a:pt x="152" y="133"/>
                    <a:pt x="152" y="133"/>
                    <a:pt x="152" y="133"/>
                  </a:cubicBezTo>
                  <a:cubicBezTo>
                    <a:pt x="151" y="134"/>
                    <a:pt x="150" y="134"/>
                    <a:pt x="150" y="133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0"/>
                    <a:pt x="148" y="130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48" y="126"/>
                    <a:pt x="147" y="125"/>
                    <a:pt x="145" y="126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7" y="131"/>
                    <a:pt x="137" y="131"/>
                  </a:cubicBezTo>
                  <a:cubicBezTo>
                    <a:pt x="137" y="136"/>
                    <a:pt x="137" y="136"/>
                    <a:pt x="137" y="136"/>
                  </a:cubicBezTo>
                  <a:cubicBezTo>
                    <a:pt x="137" y="136"/>
                    <a:pt x="137" y="137"/>
                    <a:pt x="136" y="137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2" y="140"/>
                    <a:pt x="131" y="139"/>
                    <a:pt x="131" y="137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1" y="132"/>
                    <a:pt x="130" y="131"/>
                    <a:pt x="129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7" y="132"/>
                    <a:pt x="126" y="132"/>
                    <a:pt x="126" y="133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3" y="140"/>
                    <a:pt x="122" y="141"/>
                    <a:pt x="12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0" y="141"/>
                    <a:pt x="110" y="141"/>
                  </a:cubicBezTo>
                  <a:cubicBezTo>
                    <a:pt x="108" y="139"/>
                    <a:pt x="108" y="139"/>
                    <a:pt x="108" y="139"/>
                  </a:cubicBezTo>
                  <a:cubicBezTo>
                    <a:pt x="107" y="139"/>
                    <a:pt x="106" y="139"/>
                    <a:pt x="105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41"/>
                    <a:pt x="104" y="141"/>
                    <a:pt x="103" y="140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98" y="135"/>
                    <a:pt x="96" y="136"/>
                    <a:pt x="96" y="137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40"/>
                    <a:pt x="95" y="140"/>
                  </a:cubicBezTo>
                  <a:cubicBezTo>
                    <a:pt x="100" y="146"/>
                    <a:pt x="100" y="146"/>
                    <a:pt x="100" y="146"/>
                  </a:cubicBezTo>
                  <a:cubicBezTo>
                    <a:pt x="100" y="146"/>
                    <a:pt x="100" y="147"/>
                    <a:pt x="100" y="148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98" y="149"/>
                    <a:pt x="98" y="150"/>
                    <a:pt x="97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2" y="149"/>
                    <a:pt x="91" y="150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83" y="164"/>
                    <a:pt x="83" y="165"/>
                    <a:pt x="82" y="165"/>
                  </a:cubicBezTo>
                  <a:cubicBezTo>
                    <a:pt x="77" y="165"/>
                    <a:pt x="77" y="165"/>
                    <a:pt x="77" y="165"/>
                  </a:cubicBezTo>
                  <a:cubicBezTo>
                    <a:pt x="77" y="165"/>
                    <a:pt x="76" y="165"/>
                    <a:pt x="76" y="165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69" y="157"/>
                    <a:pt x="69" y="157"/>
                    <a:pt x="69" y="156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0"/>
                    <a:pt x="68" y="149"/>
                    <a:pt x="68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6" y="149"/>
                    <a:pt x="65" y="147"/>
                    <a:pt x="66" y="146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3"/>
                    <a:pt x="69" y="141"/>
                    <a:pt x="68" y="141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9"/>
                    <a:pt x="61" y="139"/>
                    <a:pt x="60" y="139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6" y="146"/>
                    <a:pt x="26" y="147"/>
                    <a:pt x="25" y="148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2" y="153"/>
                    <a:pt x="22" y="153"/>
                    <a:pt x="21" y="153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6" y="154"/>
                    <a:pt x="6" y="154"/>
                    <a:pt x="5" y="154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0" y="151"/>
                    <a:pt x="0" y="150"/>
                    <a:pt x="0" y="15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4"/>
                    <a:pt x="2" y="144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8" y="143"/>
                    <a:pt x="8" y="143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8" y="124"/>
                    <a:pt x="48" y="124"/>
                    <a:pt x="48" y="124"/>
                  </a:cubicBezTo>
                  <a:cubicBezTo>
                    <a:pt x="48" y="124"/>
                    <a:pt x="49" y="124"/>
                    <a:pt x="49" y="124"/>
                  </a:cubicBezTo>
                  <a:cubicBezTo>
                    <a:pt x="52" y="122"/>
                    <a:pt x="52" y="122"/>
                    <a:pt x="52" y="122"/>
                  </a:cubicBezTo>
                  <a:cubicBezTo>
                    <a:pt x="52" y="121"/>
                    <a:pt x="52" y="121"/>
                    <a:pt x="53" y="121"/>
                  </a:cubicBezTo>
                  <a:cubicBezTo>
                    <a:pt x="72" y="118"/>
                    <a:pt x="72" y="118"/>
                    <a:pt x="72" y="118"/>
                  </a:cubicBezTo>
                  <a:cubicBezTo>
                    <a:pt x="73" y="118"/>
                    <a:pt x="73" y="118"/>
                    <a:pt x="74" y="119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77" y="122"/>
                    <a:pt x="77" y="122"/>
                    <a:pt x="78" y="122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4" y="120"/>
                    <a:pt x="84" y="119"/>
                    <a:pt x="84" y="118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3" y="114"/>
                    <a:pt x="83" y="113"/>
                    <a:pt x="83" y="113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4" y="100"/>
                    <a:pt x="94" y="99"/>
                    <a:pt x="94" y="99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3"/>
                    <a:pt x="97" y="92"/>
                    <a:pt x="98" y="92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91"/>
                    <a:pt x="105" y="91"/>
                    <a:pt x="105" y="92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8" y="94"/>
                    <a:pt x="109" y="94"/>
                    <a:pt x="109" y="94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5" y="86"/>
                    <a:pt x="125" y="85"/>
                    <a:pt x="125" y="85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6" y="38"/>
                    <a:pt x="146" y="37"/>
                    <a:pt x="146" y="37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3"/>
                    <a:pt x="143" y="33"/>
                  </a:cubicBezTo>
                  <a:cubicBezTo>
                    <a:pt x="145" y="28"/>
                    <a:pt x="145" y="28"/>
                    <a:pt x="145" y="28"/>
                  </a:cubicBezTo>
                  <a:cubicBezTo>
                    <a:pt x="145" y="27"/>
                    <a:pt x="145" y="27"/>
                    <a:pt x="145" y="26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1" y="20"/>
                    <a:pt x="142" y="19"/>
                    <a:pt x="142" y="19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8" y="15"/>
                    <a:pt x="148" y="14"/>
                    <a:pt x="148" y="13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47" y="8"/>
                    <a:pt x="147" y="8"/>
                    <a:pt x="148" y="7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151" y="6"/>
                    <a:pt x="152" y="7"/>
                    <a:pt x="152" y="7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55" y="13"/>
                    <a:pt x="156" y="13"/>
                    <a:pt x="157" y="13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2" y="11"/>
                    <a:pt x="162" y="10"/>
                    <a:pt x="162" y="9"/>
                  </a:cubicBezTo>
                  <a:cubicBezTo>
                    <a:pt x="162" y="8"/>
                    <a:pt x="162" y="8"/>
                    <a:pt x="162" y="8"/>
                  </a:cubicBezTo>
                  <a:cubicBezTo>
                    <a:pt x="162" y="7"/>
                    <a:pt x="161" y="6"/>
                    <a:pt x="160" y="6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8" y="7"/>
                    <a:pt x="157" y="6"/>
                    <a:pt x="157" y="5"/>
                  </a:cubicBezTo>
                  <a:cubicBezTo>
                    <a:pt x="157" y="2"/>
                    <a:pt x="157" y="2"/>
                    <a:pt x="157" y="2"/>
                  </a:cubicBezTo>
                  <a:cubicBezTo>
                    <a:pt x="157" y="1"/>
                    <a:pt x="158" y="0"/>
                    <a:pt x="159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5897702" y="3732059"/>
              <a:ext cx="245066" cy="151530"/>
            </a:xfrm>
            <a:custGeom>
              <a:avLst/>
              <a:gdLst>
                <a:gd name="T0" fmla="*/ 13 w 13"/>
                <a:gd name="T1" fmla="*/ 2 h 8"/>
                <a:gd name="T2" fmla="*/ 13 w 13"/>
                <a:gd name="T3" fmla="*/ 2 h 8"/>
                <a:gd name="T4" fmla="*/ 12 w 13"/>
                <a:gd name="T5" fmla="*/ 5 h 8"/>
                <a:gd name="T6" fmla="*/ 4 w 13"/>
                <a:gd name="T7" fmla="*/ 7 h 8"/>
                <a:gd name="T8" fmla="*/ 1 w 13"/>
                <a:gd name="T9" fmla="*/ 6 h 8"/>
                <a:gd name="T10" fmla="*/ 1 w 13"/>
                <a:gd name="T11" fmla="*/ 6 h 8"/>
                <a:gd name="T12" fmla="*/ 2 w 13"/>
                <a:gd name="T13" fmla="*/ 3 h 8"/>
                <a:gd name="T14" fmla="*/ 10 w 13"/>
                <a:gd name="T15" fmla="*/ 1 h 8"/>
                <a:gd name="T16" fmla="*/ 13 w 13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1"/>
                    <a:pt x="13" y="2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4567616" y="4983575"/>
              <a:ext cx="759515" cy="626694"/>
            </a:xfrm>
            <a:custGeom>
              <a:avLst/>
              <a:gdLst>
                <a:gd name="T0" fmla="*/ 39 w 40"/>
                <a:gd name="T1" fmla="*/ 5 h 33"/>
                <a:gd name="T2" fmla="*/ 40 w 40"/>
                <a:gd name="T3" fmla="*/ 9 h 33"/>
                <a:gd name="T4" fmla="*/ 37 w 40"/>
                <a:gd name="T5" fmla="*/ 13 h 33"/>
                <a:gd name="T6" fmla="*/ 37 w 40"/>
                <a:gd name="T7" fmla="*/ 13 h 33"/>
                <a:gd name="T8" fmla="*/ 34 w 40"/>
                <a:gd name="T9" fmla="*/ 16 h 33"/>
                <a:gd name="T10" fmla="*/ 33 w 40"/>
                <a:gd name="T11" fmla="*/ 19 h 33"/>
                <a:gd name="T12" fmla="*/ 31 w 40"/>
                <a:gd name="T13" fmla="*/ 22 h 33"/>
                <a:gd name="T14" fmla="*/ 30 w 40"/>
                <a:gd name="T15" fmla="*/ 22 h 33"/>
                <a:gd name="T16" fmla="*/ 26 w 40"/>
                <a:gd name="T17" fmla="*/ 22 h 33"/>
                <a:gd name="T18" fmla="*/ 25 w 40"/>
                <a:gd name="T19" fmla="*/ 20 h 33"/>
                <a:gd name="T20" fmla="*/ 21 w 40"/>
                <a:gd name="T21" fmla="*/ 20 h 33"/>
                <a:gd name="T22" fmla="*/ 16 w 40"/>
                <a:gd name="T23" fmla="*/ 22 h 33"/>
                <a:gd name="T24" fmla="*/ 14 w 40"/>
                <a:gd name="T25" fmla="*/ 25 h 33"/>
                <a:gd name="T26" fmla="*/ 14 w 40"/>
                <a:gd name="T27" fmla="*/ 29 h 33"/>
                <a:gd name="T28" fmla="*/ 12 w 40"/>
                <a:gd name="T29" fmla="*/ 32 h 33"/>
                <a:gd name="T30" fmla="*/ 11 w 40"/>
                <a:gd name="T31" fmla="*/ 33 h 33"/>
                <a:gd name="T32" fmla="*/ 6 w 40"/>
                <a:gd name="T33" fmla="*/ 32 h 33"/>
                <a:gd name="T34" fmla="*/ 3 w 40"/>
                <a:gd name="T35" fmla="*/ 30 h 33"/>
                <a:gd name="T36" fmla="*/ 2 w 40"/>
                <a:gd name="T37" fmla="*/ 27 h 33"/>
                <a:gd name="T38" fmla="*/ 1 w 40"/>
                <a:gd name="T39" fmla="*/ 19 h 33"/>
                <a:gd name="T40" fmla="*/ 3 w 40"/>
                <a:gd name="T41" fmla="*/ 15 h 33"/>
                <a:gd name="T42" fmla="*/ 4 w 40"/>
                <a:gd name="T43" fmla="*/ 15 h 33"/>
                <a:gd name="T44" fmla="*/ 6 w 40"/>
                <a:gd name="T45" fmla="*/ 13 h 33"/>
                <a:gd name="T46" fmla="*/ 8 w 40"/>
                <a:gd name="T47" fmla="*/ 10 h 33"/>
                <a:gd name="T48" fmla="*/ 13 w 40"/>
                <a:gd name="T49" fmla="*/ 8 h 33"/>
                <a:gd name="T50" fmla="*/ 14 w 40"/>
                <a:gd name="T51" fmla="*/ 9 h 33"/>
                <a:gd name="T52" fmla="*/ 18 w 40"/>
                <a:gd name="T53" fmla="*/ 9 h 33"/>
                <a:gd name="T54" fmla="*/ 21 w 40"/>
                <a:gd name="T55" fmla="*/ 8 h 33"/>
                <a:gd name="T56" fmla="*/ 23 w 40"/>
                <a:gd name="T57" fmla="*/ 5 h 33"/>
                <a:gd name="T58" fmla="*/ 23 w 40"/>
                <a:gd name="T59" fmla="*/ 5 h 33"/>
                <a:gd name="T60" fmla="*/ 26 w 40"/>
                <a:gd name="T61" fmla="*/ 2 h 33"/>
                <a:gd name="T62" fmla="*/ 32 w 40"/>
                <a:gd name="T63" fmla="*/ 1 h 33"/>
                <a:gd name="T64" fmla="*/ 35 w 40"/>
                <a:gd name="T65" fmla="*/ 1 h 33"/>
                <a:gd name="T66" fmla="*/ 37 w 40"/>
                <a:gd name="T67" fmla="*/ 3 h 33"/>
                <a:gd name="T68" fmla="*/ 39 w 40"/>
                <a:gd name="T69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33">
                  <a:moveTo>
                    <a:pt x="39" y="5"/>
                  </a:moveTo>
                  <a:cubicBezTo>
                    <a:pt x="40" y="9"/>
                    <a:pt x="40" y="9"/>
                    <a:pt x="40" y="9"/>
                  </a:cubicBezTo>
                  <a:cubicBezTo>
                    <a:pt x="40" y="11"/>
                    <a:pt x="39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6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20"/>
                    <a:pt x="32" y="21"/>
                    <a:pt x="31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3"/>
                    <a:pt x="26" y="22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19"/>
                    <a:pt x="22" y="19"/>
                    <a:pt x="21" y="2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3"/>
                    <a:pt x="14" y="2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30"/>
                    <a:pt x="13" y="31"/>
                    <a:pt x="12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9" y="33"/>
                    <a:pt x="8" y="33"/>
                    <a:pt x="6" y="3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29"/>
                    <a:pt x="2" y="28"/>
                    <a:pt x="2" y="27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7"/>
                    <a:pt x="1" y="16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4"/>
                    <a:pt x="6" y="14"/>
                    <a:pt x="6" y="1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8"/>
                    <a:pt x="11" y="7"/>
                    <a:pt x="13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7"/>
                    <a:pt x="22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4" y="2"/>
                    <a:pt x="26" y="2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4" y="1"/>
                    <a:pt x="35" y="1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8" y="3"/>
                    <a:pt x="39" y="4"/>
                    <a:pt x="39" y="5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3675278" y="5116397"/>
              <a:ext cx="778223" cy="1099988"/>
            </a:xfrm>
            <a:custGeom>
              <a:avLst/>
              <a:gdLst>
                <a:gd name="T0" fmla="*/ 37 w 41"/>
                <a:gd name="T1" fmla="*/ 15 h 58"/>
                <a:gd name="T2" fmla="*/ 41 w 41"/>
                <a:gd name="T3" fmla="*/ 19 h 58"/>
                <a:gd name="T4" fmla="*/ 41 w 41"/>
                <a:gd name="T5" fmla="*/ 21 h 58"/>
                <a:gd name="T6" fmla="*/ 32 w 41"/>
                <a:gd name="T7" fmla="*/ 50 h 58"/>
                <a:gd name="T8" fmla="*/ 29 w 41"/>
                <a:gd name="T9" fmla="*/ 51 h 58"/>
                <a:gd name="T10" fmla="*/ 29 w 41"/>
                <a:gd name="T11" fmla="*/ 51 h 58"/>
                <a:gd name="T12" fmla="*/ 26 w 41"/>
                <a:gd name="T13" fmla="*/ 53 h 58"/>
                <a:gd name="T14" fmla="*/ 26 w 41"/>
                <a:gd name="T15" fmla="*/ 54 h 58"/>
                <a:gd name="T16" fmla="*/ 25 w 41"/>
                <a:gd name="T17" fmla="*/ 56 h 58"/>
                <a:gd name="T18" fmla="*/ 20 w 41"/>
                <a:gd name="T19" fmla="*/ 58 h 58"/>
                <a:gd name="T20" fmla="*/ 18 w 41"/>
                <a:gd name="T21" fmla="*/ 57 h 58"/>
                <a:gd name="T22" fmla="*/ 15 w 41"/>
                <a:gd name="T23" fmla="*/ 55 h 58"/>
                <a:gd name="T24" fmla="*/ 14 w 41"/>
                <a:gd name="T25" fmla="*/ 55 h 58"/>
                <a:gd name="T26" fmla="*/ 11 w 41"/>
                <a:gd name="T27" fmla="*/ 54 h 58"/>
                <a:gd name="T28" fmla="*/ 9 w 41"/>
                <a:gd name="T29" fmla="*/ 51 h 58"/>
                <a:gd name="T30" fmla="*/ 9 w 41"/>
                <a:gd name="T31" fmla="*/ 50 h 58"/>
                <a:gd name="T32" fmla="*/ 10 w 41"/>
                <a:gd name="T33" fmla="*/ 49 h 58"/>
                <a:gd name="T34" fmla="*/ 11 w 41"/>
                <a:gd name="T35" fmla="*/ 47 h 58"/>
                <a:gd name="T36" fmla="*/ 11 w 41"/>
                <a:gd name="T37" fmla="*/ 44 h 58"/>
                <a:gd name="T38" fmla="*/ 10 w 41"/>
                <a:gd name="T39" fmla="*/ 44 h 58"/>
                <a:gd name="T40" fmla="*/ 10 w 41"/>
                <a:gd name="T41" fmla="*/ 42 h 58"/>
                <a:gd name="T42" fmla="*/ 10 w 41"/>
                <a:gd name="T43" fmla="*/ 38 h 58"/>
                <a:gd name="T44" fmla="*/ 10 w 41"/>
                <a:gd name="T45" fmla="*/ 37 h 58"/>
                <a:gd name="T46" fmla="*/ 16 w 41"/>
                <a:gd name="T47" fmla="*/ 32 h 58"/>
                <a:gd name="T48" fmla="*/ 16 w 41"/>
                <a:gd name="T49" fmla="*/ 30 h 58"/>
                <a:gd name="T50" fmla="*/ 17 w 41"/>
                <a:gd name="T51" fmla="*/ 22 h 58"/>
                <a:gd name="T52" fmla="*/ 17 w 41"/>
                <a:gd name="T53" fmla="*/ 20 h 58"/>
                <a:gd name="T54" fmla="*/ 16 w 41"/>
                <a:gd name="T55" fmla="*/ 19 h 58"/>
                <a:gd name="T56" fmla="*/ 12 w 41"/>
                <a:gd name="T57" fmla="*/ 19 h 58"/>
                <a:gd name="T58" fmla="*/ 12 w 41"/>
                <a:gd name="T59" fmla="*/ 21 h 58"/>
                <a:gd name="T60" fmla="*/ 10 w 41"/>
                <a:gd name="T61" fmla="*/ 22 h 58"/>
                <a:gd name="T62" fmla="*/ 8 w 41"/>
                <a:gd name="T63" fmla="*/ 22 h 58"/>
                <a:gd name="T64" fmla="*/ 6 w 41"/>
                <a:gd name="T65" fmla="*/ 22 h 58"/>
                <a:gd name="T66" fmla="*/ 1 w 41"/>
                <a:gd name="T67" fmla="*/ 15 h 58"/>
                <a:gd name="T68" fmla="*/ 1 w 41"/>
                <a:gd name="T69" fmla="*/ 12 h 58"/>
                <a:gd name="T70" fmla="*/ 5 w 41"/>
                <a:gd name="T71" fmla="*/ 10 h 58"/>
                <a:gd name="T72" fmla="*/ 5 w 41"/>
                <a:gd name="T73" fmla="*/ 9 h 58"/>
                <a:gd name="T74" fmla="*/ 10 w 41"/>
                <a:gd name="T75" fmla="*/ 8 h 58"/>
                <a:gd name="T76" fmla="*/ 10 w 41"/>
                <a:gd name="T77" fmla="*/ 8 h 58"/>
                <a:gd name="T78" fmla="*/ 20 w 41"/>
                <a:gd name="T79" fmla="*/ 0 h 58"/>
                <a:gd name="T80" fmla="*/ 22 w 41"/>
                <a:gd name="T81" fmla="*/ 0 h 58"/>
                <a:gd name="T82" fmla="*/ 31 w 41"/>
                <a:gd name="T83" fmla="*/ 5 h 58"/>
                <a:gd name="T84" fmla="*/ 32 w 41"/>
                <a:gd name="T85" fmla="*/ 6 h 58"/>
                <a:gd name="T86" fmla="*/ 34 w 41"/>
                <a:gd name="T87" fmla="*/ 5 h 58"/>
                <a:gd name="T88" fmla="*/ 37 w 41"/>
                <a:gd name="T89" fmla="*/ 7 h 58"/>
                <a:gd name="T90" fmla="*/ 38 w 41"/>
                <a:gd name="T91" fmla="*/ 9 h 58"/>
                <a:gd name="T92" fmla="*/ 37 w 41"/>
                <a:gd name="T93" fmla="*/ 11 h 58"/>
                <a:gd name="T94" fmla="*/ 37 w 41"/>
                <a:gd name="T95" fmla="*/ 11 h 58"/>
                <a:gd name="T96" fmla="*/ 37 w 41"/>
                <a:gd name="T97" fmla="*/ 1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" h="58">
                  <a:moveTo>
                    <a:pt x="37" y="15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20"/>
                    <a:pt x="41" y="21"/>
                    <a:pt x="41" y="2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51"/>
                    <a:pt x="30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6" y="52"/>
                    <a:pt x="26" y="5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5"/>
                    <a:pt x="26" y="55"/>
                    <a:pt x="25" y="56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9" y="58"/>
                    <a:pt x="18" y="58"/>
                    <a:pt x="18" y="57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4" y="55"/>
                    <a:pt x="14" y="55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9" y="52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10" y="49"/>
                    <a:pt x="10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6"/>
                    <a:pt x="12" y="45"/>
                    <a:pt x="11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3"/>
                    <a:pt x="10" y="43"/>
                    <a:pt x="10" y="42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7"/>
                    <a:pt x="10" y="3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1"/>
                    <a:pt x="17" y="21"/>
                    <a:pt x="17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7"/>
                    <a:pt x="12" y="18"/>
                    <a:pt x="12" y="1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2"/>
                    <a:pt x="10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6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1" y="0"/>
                    <a:pt x="22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6"/>
                    <a:pt x="32" y="6"/>
                    <a:pt x="32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6" y="6"/>
                    <a:pt x="37" y="7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6" y="12"/>
                    <a:pt x="36" y="14"/>
                    <a:pt x="37" y="15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5" name="图片 9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8781" y="1953056"/>
            <a:ext cx="5574438" cy="4294382"/>
          </a:xfrm>
          <a:prstGeom prst="rect">
            <a:avLst/>
          </a:prstGeom>
          <a:effectLst/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11878">
            <a:off x="9003988" y="4151631"/>
            <a:ext cx="2785475" cy="2314087"/>
          </a:xfrm>
          <a:prstGeom prst="rect">
            <a:avLst/>
          </a:prstGeom>
          <a:effectLst/>
        </p:spPr>
      </p:pic>
      <p:sp>
        <p:nvSpPr>
          <p:cNvPr id="57" name="任意多边形 56"/>
          <p:cNvSpPr/>
          <p:nvPr/>
        </p:nvSpPr>
        <p:spPr>
          <a:xfrm>
            <a:off x="0" y="6189785"/>
            <a:ext cx="12192000" cy="668215"/>
          </a:xfrm>
          <a:custGeom>
            <a:avLst/>
            <a:gdLst>
              <a:gd name="connsiteX0" fmla="*/ 5849253 w 11698506"/>
              <a:gd name="connsiteY0" fmla="*/ 0 h 745585"/>
              <a:gd name="connsiteX1" fmla="*/ 11682653 w 11698506"/>
              <a:gd name="connsiteY1" fmla="*/ 727444 h 745585"/>
              <a:gd name="connsiteX2" fmla="*/ 11698506 w 11698506"/>
              <a:gd name="connsiteY2" fmla="*/ 745585 h 745585"/>
              <a:gd name="connsiteX3" fmla="*/ 0 w 11698506"/>
              <a:gd name="connsiteY3" fmla="*/ 745585 h 745585"/>
              <a:gd name="connsiteX4" fmla="*/ 15853 w 11698506"/>
              <a:gd name="connsiteY4" fmla="*/ 727444 h 745585"/>
              <a:gd name="connsiteX5" fmla="*/ 5849253 w 11698506"/>
              <a:gd name="connsiteY5" fmla="*/ 0 h 74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8506" h="745585">
                <a:moveTo>
                  <a:pt x="5849253" y="0"/>
                </a:moveTo>
                <a:cubicBezTo>
                  <a:pt x="8802950" y="0"/>
                  <a:pt x="11249824" y="315537"/>
                  <a:pt x="11682653" y="727444"/>
                </a:cubicBezTo>
                <a:lnTo>
                  <a:pt x="11698506" y="745585"/>
                </a:lnTo>
                <a:lnTo>
                  <a:pt x="0" y="745585"/>
                </a:lnTo>
                <a:lnTo>
                  <a:pt x="15853" y="727444"/>
                </a:lnTo>
                <a:cubicBezTo>
                  <a:pt x="448682" y="315537"/>
                  <a:pt x="2895556" y="0"/>
                  <a:pt x="5849253" y="0"/>
                </a:cubicBezTo>
                <a:close/>
              </a:path>
            </a:pathLst>
          </a:custGeom>
          <a:solidFill>
            <a:srgbClr val="104CD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5577380" y="6500002"/>
            <a:ext cx="1046163" cy="306416"/>
          </a:xfrm>
          <a:prstGeom prst="ellipse">
            <a:avLst/>
          </a:prstGeom>
          <a:solidFill>
            <a:srgbClr val="0C389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5656634" y="4713816"/>
            <a:ext cx="878732" cy="1977617"/>
            <a:chOff x="7732676" y="3363417"/>
            <a:chExt cx="1189297" cy="2676555"/>
          </a:xfrm>
          <a:effectLst/>
        </p:grpSpPr>
        <p:sp>
          <p:nvSpPr>
            <p:cNvPr id="59" name="Freeform 26"/>
            <p:cNvSpPr>
              <a:spLocks/>
            </p:cNvSpPr>
            <p:nvPr/>
          </p:nvSpPr>
          <p:spPr bwMode="auto">
            <a:xfrm>
              <a:off x="8408986" y="5340839"/>
              <a:ext cx="281061" cy="655808"/>
            </a:xfrm>
            <a:custGeom>
              <a:avLst/>
              <a:gdLst>
                <a:gd name="T0" fmla="*/ 30 w 95"/>
                <a:gd name="T1" fmla="*/ 3 h 222"/>
                <a:gd name="T2" fmla="*/ 29 w 95"/>
                <a:gd name="T3" fmla="*/ 188 h 222"/>
                <a:gd name="T4" fmla="*/ 86 w 95"/>
                <a:gd name="T5" fmla="*/ 196 h 222"/>
                <a:gd name="T6" fmla="*/ 89 w 95"/>
                <a:gd name="T7" fmla="*/ 222 h 222"/>
                <a:gd name="T8" fmla="*/ 6 w 95"/>
                <a:gd name="T9" fmla="*/ 219 h 222"/>
                <a:gd name="T10" fmla="*/ 0 w 95"/>
                <a:gd name="T11" fmla="*/ 0 h 222"/>
                <a:gd name="T12" fmla="*/ 30 w 95"/>
                <a:gd name="T13" fmla="*/ 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222">
                  <a:moveTo>
                    <a:pt x="30" y="3"/>
                  </a:moveTo>
                  <a:cubicBezTo>
                    <a:pt x="29" y="188"/>
                    <a:pt x="29" y="188"/>
                    <a:pt x="29" y="188"/>
                  </a:cubicBezTo>
                  <a:cubicBezTo>
                    <a:pt x="29" y="188"/>
                    <a:pt x="77" y="179"/>
                    <a:pt x="86" y="196"/>
                  </a:cubicBezTo>
                  <a:cubicBezTo>
                    <a:pt x="95" y="212"/>
                    <a:pt x="89" y="222"/>
                    <a:pt x="89" y="222"/>
                  </a:cubicBezTo>
                  <a:cubicBezTo>
                    <a:pt x="6" y="219"/>
                    <a:pt x="6" y="219"/>
                    <a:pt x="6" y="21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" y="3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9"/>
            <p:cNvSpPr>
              <a:spLocks/>
            </p:cNvSpPr>
            <p:nvPr/>
          </p:nvSpPr>
          <p:spPr bwMode="auto">
            <a:xfrm>
              <a:off x="7975529" y="5338341"/>
              <a:ext cx="276064" cy="655808"/>
            </a:xfrm>
            <a:custGeom>
              <a:avLst/>
              <a:gdLst>
                <a:gd name="T0" fmla="*/ 63 w 93"/>
                <a:gd name="T1" fmla="*/ 3 h 222"/>
                <a:gd name="T2" fmla="*/ 66 w 93"/>
                <a:gd name="T3" fmla="*/ 187 h 222"/>
                <a:gd name="T4" fmla="*/ 9 w 93"/>
                <a:gd name="T5" fmla="*/ 196 h 222"/>
                <a:gd name="T6" fmla="*/ 6 w 93"/>
                <a:gd name="T7" fmla="*/ 222 h 222"/>
                <a:gd name="T8" fmla="*/ 89 w 93"/>
                <a:gd name="T9" fmla="*/ 218 h 222"/>
                <a:gd name="T10" fmla="*/ 93 w 93"/>
                <a:gd name="T11" fmla="*/ 0 h 222"/>
                <a:gd name="T12" fmla="*/ 63 w 93"/>
                <a:gd name="T13" fmla="*/ 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22">
                  <a:moveTo>
                    <a:pt x="63" y="3"/>
                  </a:moveTo>
                  <a:cubicBezTo>
                    <a:pt x="66" y="187"/>
                    <a:pt x="66" y="187"/>
                    <a:pt x="66" y="187"/>
                  </a:cubicBezTo>
                  <a:cubicBezTo>
                    <a:pt x="66" y="187"/>
                    <a:pt x="17" y="179"/>
                    <a:pt x="9" y="196"/>
                  </a:cubicBezTo>
                  <a:cubicBezTo>
                    <a:pt x="0" y="213"/>
                    <a:pt x="6" y="222"/>
                    <a:pt x="6" y="222"/>
                  </a:cubicBezTo>
                  <a:cubicBezTo>
                    <a:pt x="89" y="218"/>
                    <a:pt x="89" y="218"/>
                    <a:pt x="89" y="218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63" y="3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49"/>
            <p:cNvSpPr>
              <a:spLocks/>
            </p:cNvSpPr>
            <p:nvPr/>
          </p:nvSpPr>
          <p:spPr bwMode="auto">
            <a:xfrm>
              <a:off x="7786500" y="5165539"/>
              <a:ext cx="187325" cy="320675"/>
            </a:xfrm>
            <a:custGeom>
              <a:avLst/>
              <a:gdLst>
                <a:gd name="T0" fmla="*/ 17 w 81"/>
                <a:gd name="T1" fmla="*/ 0 h 139"/>
                <a:gd name="T2" fmla="*/ 14 w 81"/>
                <a:gd name="T3" fmla="*/ 81 h 139"/>
                <a:gd name="T4" fmla="*/ 62 w 81"/>
                <a:gd name="T5" fmla="*/ 133 h 139"/>
                <a:gd name="T6" fmla="*/ 52 w 81"/>
                <a:gd name="T7" fmla="*/ 86 h 139"/>
                <a:gd name="T8" fmla="*/ 64 w 81"/>
                <a:gd name="T9" fmla="*/ 85 h 139"/>
                <a:gd name="T10" fmla="*/ 62 w 81"/>
                <a:gd name="T11" fmla="*/ 26 h 139"/>
                <a:gd name="T12" fmla="*/ 17 w 81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39">
                  <a:moveTo>
                    <a:pt x="17" y="0"/>
                  </a:moveTo>
                  <a:cubicBezTo>
                    <a:pt x="17" y="0"/>
                    <a:pt x="0" y="45"/>
                    <a:pt x="14" y="81"/>
                  </a:cubicBezTo>
                  <a:cubicBezTo>
                    <a:pt x="28" y="117"/>
                    <a:pt x="43" y="139"/>
                    <a:pt x="62" y="133"/>
                  </a:cubicBezTo>
                  <a:cubicBezTo>
                    <a:pt x="81" y="127"/>
                    <a:pt x="53" y="89"/>
                    <a:pt x="52" y="86"/>
                  </a:cubicBezTo>
                  <a:cubicBezTo>
                    <a:pt x="52" y="86"/>
                    <a:pt x="60" y="91"/>
                    <a:pt x="64" y="85"/>
                  </a:cubicBezTo>
                  <a:cubicBezTo>
                    <a:pt x="67" y="79"/>
                    <a:pt x="69" y="54"/>
                    <a:pt x="62" y="26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51"/>
            <p:cNvSpPr>
              <a:spLocks/>
            </p:cNvSpPr>
            <p:nvPr/>
          </p:nvSpPr>
          <p:spPr bwMode="auto">
            <a:xfrm>
              <a:off x="8677540" y="5165540"/>
              <a:ext cx="187325" cy="320675"/>
            </a:xfrm>
            <a:custGeom>
              <a:avLst/>
              <a:gdLst>
                <a:gd name="T0" fmla="*/ 64 w 81"/>
                <a:gd name="T1" fmla="*/ 0 h 139"/>
                <a:gd name="T2" fmla="*/ 67 w 81"/>
                <a:gd name="T3" fmla="*/ 81 h 139"/>
                <a:gd name="T4" fmla="*/ 19 w 81"/>
                <a:gd name="T5" fmla="*/ 133 h 139"/>
                <a:gd name="T6" fmla="*/ 29 w 81"/>
                <a:gd name="T7" fmla="*/ 86 h 139"/>
                <a:gd name="T8" fmla="*/ 17 w 81"/>
                <a:gd name="T9" fmla="*/ 85 h 139"/>
                <a:gd name="T10" fmla="*/ 19 w 81"/>
                <a:gd name="T11" fmla="*/ 26 h 139"/>
                <a:gd name="T12" fmla="*/ 64 w 81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39">
                  <a:moveTo>
                    <a:pt x="64" y="0"/>
                  </a:moveTo>
                  <a:cubicBezTo>
                    <a:pt x="64" y="0"/>
                    <a:pt x="81" y="45"/>
                    <a:pt x="67" y="81"/>
                  </a:cubicBezTo>
                  <a:cubicBezTo>
                    <a:pt x="54" y="117"/>
                    <a:pt x="38" y="139"/>
                    <a:pt x="19" y="133"/>
                  </a:cubicBezTo>
                  <a:cubicBezTo>
                    <a:pt x="0" y="127"/>
                    <a:pt x="28" y="89"/>
                    <a:pt x="29" y="86"/>
                  </a:cubicBezTo>
                  <a:cubicBezTo>
                    <a:pt x="29" y="86"/>
                    <a:pt x="21" y="91"/>
                    <a:pt x="17" y="85"/>
                  </a:cubicBezTo>
                  <a:cubicBezTo>
                    <a:pt x="14" y="79"/>
                    <a:pt x="12" y="54"/>
                    <a:pt x="19" y="26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10800000">
              <a:off x="8176565" y="4284006"/>
              <a:ext cx="295356" cy="343495"/>
            </a:xfrm>
            <a:prstGeom prst="triangle">
              <a:avLst/>
            </a:prstGeom>
            <a:solidFill>
              <a:srgbClr val="F9DA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7874405" y="3363417"/>
              <a:ext cx="878598" cy="991922"/>
              <a:chOff x="5231904" y="1124744"/>
              <a:chExt cx="1046163" cy="1181100"/>
            </a:xfrm>
          </p:grpSpPr>
          <p:sp>
            <p:nvSpPr>
              <p:cNvPr id="79" name="Freeform 70"/>
              <p:cNvSpPr>
                <a:spLocks/>
              </p:cNvSpPr>
              <p:nvPr/>
            </p:nvSpPr>
            <p:spPr bwMode="auto">
              <a:xfrm>
                <a:off x="5268417" y="1124744"/>
                <a:ext cx="1009650" cy="687388"/>
              </a:xfrm>
              <a:custGeom>
                <a:avLst/>
                <a:gdLst>
                  <a:gd name="T0" fmla="*/ 14 w 438"/>
                  <a:gd name="T1" fmla="*/ 295 h 297"/>
                  <a:gd name="T2" fmla="*/ 10 w 438"/>
                  <a:gd name="T3" fmla="*/ 192 h 297"/>
                  <a:gd name="T4" fmla="*/ 22 w 438"/>
                  <a:gd name="T5" fmla="*/ 134 h 297"/>
                  <a:gd name="T6" fmla="*/ 31 w 438"/>
                  <a:gd name="T7" fmla="*/ 145 h 297"/>
                  <a:gd name="T8" fmla="*/ 119 w 438"/>
                  <a:gd name="T9" fmla="*/ 52 h 297"/>
                  <a:gd name="T10" fmla="*/ 116 w 438"/>
                  <a:gd name="T11" fmla="*/ 73 h 297"/>
                  <a:gd name="T12" fmla="*/ 296 w 438"/>
                  <a:gd name="T13" fmla="*/ 15 h 297"/>
                  <a:gd name="T14" fmla="*/ 285 w 438"/>
                  <a:gd name="T15" fmla="*/ 40 h 297"/>
                  <a:gd name="T16" fmla="*/ 363 w 438"/>
                  <a:gd name="T17" fmla="*/ 48 h 297"/>
                  <a:gd name="T18" fmla="*/ 348 w 438"/>
                  <a:gd name="T19" fmla="*/ 69 h 297"/>
                  <a:gd name="T20" fmla="*/ 422 w 438"/>
                  <a:gd name="T21" fmla="*/ 115 h 297"/>
                  <a:gd name="T22" fmla="*/ 407 w 438"/>
                  <a:gd name="T23" fmla="*/ 137 h 297"/>
                  <a:gd name="T24" fmla="*/ 438 w 438"/>
                  <a:gd name="T25" fmla="*/ 171 h 297"/>
                  <a:gd name="T26" fmla="*/ 412 w 438"/>
                  <a:gd name="T27" fmla="*/ 229 h 297"/>
                  <a:gd name="T28" fmla="*/ 399 w 438"/>
                  <a:gd name="T29" fmla="*/ 297 h 297"/>
                  <a:gd name="T30" fmla="*/ 14 w 438"/>
                  <a:gd name="T31" fmla="*/ 29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8" h="297">
                    <a:moveTo>
                      <a:pt x="14" y="295"/>
                    </a:moveTo>
                    <a:cubicBezTo>
                      <a:pt x="14" y="295"/>
                      <a:pt x="0" y="238"/>
                      <a:pt x="10" y="192"/>
                    </a:cubicBezTo>
                    <a:cubicBezTo>
                      <a:pt x="20" y="145"/>
                      <a:pt x="23" y="154"/>
                      <a:pt x="22" y="134"/>
                    </a:cubicBezTo>
                    <a:cubicBezTo>
                      <a:pt x="22" y="134"/>
                      <a:pt x="31" y="139"/>
                      <a:pt x="31" y="145"/>
                    </a:cubicBezTo>
                    <a:cubicBezTo>
                      <a:pt x="31" y="145"/>
                      <a:pt x="56" y="67"/>
                      <a:pt x="119" y="52"/>
                    </a:cubicBezTo>
                    <a:cubicBezTo>
                      <a:pt x="119" y="52"/>
                      <a:pt x="114" y="62"/>
                      <a:pt x="116" y="73"/>
                    </a:cubicBezTo>
                    <a:cubicBezTo>
                      <a:pt x="116" y="73"/>
                      <a:pt x="173" y="0"/>
                      <a:pt x="296" y="15"/>
                    </a:cubicBezTo>
                    <a:cubicBezTo>
                      <a:pt x="296" y="15"/>
                      <a:pt x="281" y="31"/>
                      <a:pt x="285" y="40"/>
                    </a:cubicBezTo>
                    <a:cubicBezTo>
                      <a:pt x="285" y="40"/>
                      <a:pt x="342" y="31"/>
                      <a:pt x="363" y="48"/>
                    </a:cubicBezTo>
                    <a:cubicBezTo>
                      <a:pt x="363" y="48"/>
                      <a:pt x="347" y="61"/>
                      <a:pt x="348" y="69"/>
                    </a:cubicBezTo>
                    <a:cubicBezTo>
                      <a:pt x="348" y="69"/>
                      <a:pt x="393" y="67"/>
                      <a:pt x="422" y="115"/>
                    </a:cubicBezTo>
                    <a:cubicBezTo>
                      <a:pt x="422" y="115"/>
                      <a:pt x="405" y="128"/>
                      <a:pt x="407" y="137"/>
                    </a:cubicBezTo>
                    <a:cubicBezTo>
                      <a:pt x="407" y="137"/>
                      <a:pt x="432" y="147"/>
                      <a:pt x="438" y="171"/>
                    </a:cubicBezTo>
                    <a:cubicBezTo>
                      <a:pt x="438" y="171"/>
                      <a:pt x="413" y="195"/>
                      <a:pt x="412" y="229"/>
                    </a:cubicBezTo>
                    <a:cubicBezTo>
                      <a:pt x="411" y="262"/>
                      <a:pt x="401" y="295"/>
                      <a:pt x="399" y="297"/>
                    </a:cubicBezTo>
                    <a:lnTo>
                      <a:pt x="14" y="295"/>
                    </a:lnTo>
                    <a:close/>
                  </a:path>
                </a:pathLst>
              </a:custGeom>
              <a:solidFill>
                <a:srgbClr val="4C4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1"/>
              <p:cNvSpPr>
                <a:spLocks/>
              </p:cNvSpPr>
              <p:nvPr/>
            </p:nvSpPr>
            <p:spPr bwMode="auto">
              <a:xfrm>
                <a:off x="5681167" y="1418431"/>
                <a:ext cx="398463" cy="363538"/>
              </a:xfrm>
              <a:custGeom>
                <a:avLst/>
                <a:gdLst>
                  <a:gd name="T0" fmla="*/ 2 w 173"/>
                  <a:gd name="T1" fmla="*/ 103 h 157"/>
                  <a:gd name="T2" fmla="*/ 70 w 173"/>
                  <a:gd name="T3" fmla="*/ 0 h 157"/>
                  <a:gd name="T4" fmla="*/ 56 w 173"/>
                  <a:gd name="T5" fmla="*/ 36 h 157"/>
                  <a:gd name="T6" fmla="*/ 131 w 173"/>
                  <a:gd name="T7" fmla="*/ 19 h 157"/>
                  <a:gd name="T8" fmla="*/ 108 w 173"/>
                  <a:gd name="T9" fmla="*/ 35 h 157"/>
                  <a:gd name="T10" fmla="*/ 173 w 173"/>
                  <a:gd name="T11" fmla="*/ 109 h 157"/>
                  <a:gd name="T12" fmla="*/ 2 w 173"/>
                  <a:gd name="T13" fmla="*/ 10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157">
                    <a:moveTo>
                      <a:pt x="2" y="103"/>
                    </a:moveTo>
                    <a:cubicBezTo>
                      <a:pt x="2" y="103"/>
                      <a:pt x="0" y="14"/>
                      <a:pt x="70" y="0"/>
                    </a:cubicBezTo>
                    <a:cubicBezTo>
                      <a:pt x="70" y="0"/>
                      <a:pt x="53" y="29"/>
                      <a:pt x="56" y="36"/>
                    </a:cubicBezTo>
                    <a:cubicBezTo>
                      <a:pt x="56" y="36"/>
                      <a:pt x="84" y="4"/>
                      <a:pt x="131" y="19"/>
                    </a:cubicBezTo>
                    <a:cubicBezTo>
                      <a:pt x="131" y="19"/>
                      <a:pt x="110" y="24"/>
                      <a:pt x="108" y="35"/>
                    </a:cubicBezTo>
                    <a:cubicBezTo>
                      <a:pt x="108" y="35"/>
                      <a:pt x="169" y="26"/>
                      <a:pt x="173" y="109"/>
                    </a:cubicBezTo>
                    <a:cubicBezTo>
                      <a:pt x="173" y="109"/>
                      <a:pt x="51" y="157"/>
                      <a:pt x="2" y="103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2"/>
              <p:cNvSpPr>
                <a:spLocks/>
              </p:cNvSpPr>
              <p:nvPr/>
            </p:nvSpPr>
            <p:spPr bwMode="auto">
              <a:xfrm>
                <a:off x="5231904" y="1758156"/>
                <a:ext cx="149225" cy="223838"/>
              </a:xfrm>
              <a:custGeom>
                <a:avLst/>
                <a:gdLst>
                  <a:gd name="T0" fmla="*/ 65 w 65"/>
                  <a:gd name="T1" fmla="*/ 21 h 97"/>
                  <a:gd name="T2" fmla="*/ 15 w 65"/>
                  <a:gd name="T3" fmla="*/ 21 h 97"/>
                  <a:gd name="T4" fmla="*/ 65 w 65"/>
                  <a:gd name="T5" fmla="*/ 97 h 97"/>
                  <a:gd name="T6" fmla="*/ 65 w 65"/>
                  <a:gd name="T7" fmla="*/ 2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97">
                    <a:moveTo>
                      <a:pt x="65" y="21"/>
                    </a:moveTo>
                    <a:cubicBezTo>
                      <a:pt x="65" y="21"/>
                      <a:pt x="30" y="0"/>
                      <a:pt x="15" y="21"/>
                    </a:cubicBezTo>
                    <a:cubicBezTo>
                      <a:pt x="0" y="43"/>
                      <a:pt x="28" y="82"/>
                      <a:pt x="65" y="97"/>
                    </a:cubicBezTo>
                    <a:lnTo>
                      <a:pt x="65" y="21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3"/>
              <p:cNvSpPr>
                <a:spLocks/>
              </p:cNvSpPr>
              <p:nvPr/>
            </p:nvSpPr>
            <p:spPr bwMode="auto">
              <a:xfrm>
                <a:off x="6114554" y="1758156"/>
                <a:ext cx="150813" cy="223838"/>
              </a:xfrm>
              <a:custGeom>
                <a:avLst/>
                <a:gdLst>
                  <a:gd name="T0" fmla="*/ 0 w 65"/>
                  <a:gd name="T1" fmla="*/ 21 h 97"/>
                  <a:gd name="T2" fmla="*/ 51 w 65"/>
                  <a:gd name="T3" fmla="*/ 21 h 97"/>
                  <a:gd name="T4" fmla="*/ 0 w 65"/>
                  <a:gd name="T5" fmla="*/ 97 h 97"/>
                  <a:gd name="T6" fmla="*/ 0 w 65"/>
                  <a:gd name="T7" fmla="*/ 2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97">
                    <a:moveTo>
                      <a:pt x="0" y="21"/>
                    </a:moveTo>
                    <a:cubicBezTo>
                      <a:pt x="0" y="21"/>
                      <a:pt x="36" y="0"/>
                      <a:pt x="51" y="21"/>
                    </a:cubicBezTo>
                    <a:cubicBezTo>
                      <a:pt x="65" y="43"/>
                      <a:pt x="38" y="82"/>
                      <a:pt x="0" y="97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4"/>
              <p:cNvSpPr>
                <a:spLocks/>
              </p:cNvSpPr>
              <p:nvPr/>
            </p:nvSpPr>
            <p:spPr bwMode="auto">
              <a:xfrm>
                <a:off x="5277942" y="1529556"/>
                <a:ext cx="941388" cy="776288"/>
              </a:xfrm>
              <a:custGeom>
                <a:avLst/>
                <a:gdLst>
                  <a:gd name="T0" fmla="*/ 389 w 408"/>
                  <a:gd name="T1" fmla="*/ 194 h 336"/>
                  <a:gd name="T2" fmla="*/ 371 w 408"/>
                  <a:gd name="T3" fmla="*/ 118 h 336"/>
                  <a:gd name="T4" fmla="*/ 346 w 408"/>
                  <a:gd name="T5" fmla="*/ 44 h 336"/>
                  <a:gd name="T6" fmla="*/ 204 w 408"/>
                  <a:gd name="T7" fmla="*/ 61 h 336"/>
                  <a:gd name="T8" fmla="*/ 62 w 408"/>
                  <a:gd name="T9" fmla="*/ 44 h 336"/>
                  <a:gd name="T10" fmla="*/ 37 w 408"/>
                  <a:gd name="T11" fmla="*/ 118 h 336"/>
                  <a:gd name="T12" fmla="*/ 19 w 408"/>
                  <a:gd name="T13" fmla="*/ 194 h 336"/>
                  <a:gd name="T14" fmla="*/ 204 w 408"/>
                  <a:gd name="T15" fmla="*/ 336 h 336"/>
                  <a:gd name="T16" fmla="*/ 389 w 408"/>
                  <a:gd name="T17" fmla="*/ 194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8" h="336">
                    <a:moveTo>
                      <a:pt x="389" y="194"/>
                    </a:moveTo>
                    <a:cubicBezTo>
                      <a:pt x="379" y="175"/>
                      <a:pt x="371" y="170"/>
                      <a:pt x="371" y="118"/>
                    </a:cubicBezTo>
                    <a:cubicBezTo>
                      <a:pt x="371" y="66"/>
                      <a:pt x="346" y="44"/>
                      <a:pt x="346" y="44"/>
                    </a:cubicBezTo>
                    <a:cubicBezTo>
                      <a:pt x="287" y="0"/>
                      <a:pt x="204" y="61"/>
                      <a:pt x="204" y="61"/>
                    </a:cubicBezTo>
                    <a:cubicBezTo>
                      <a:pt x="204" y="61"/>
                      <a:pt x="121" y="0"/>
                      <a:pt x="62" y="44"/>
                    </a:cubicBezTo>
                    <a:cubicBezTo>
                      <a:pt x="62" y="44"/>
                      <a:pt x="37" y="66"/>
                      <a:pt x="37" y="118"/>
                    </a:cubicBezTo>
                    <a:cubicBezTo>
                      <a:pt x="37" y="170"/>
                      <a:pt x="29" y="175"/>
                      <a:pt x="19" y="194"/>
                    </a:cubicBezTo>
                    <a:cubicBezTo>
                      <a:pt x="10" y="214"/>
                      <a:pt x="0" y="336"/>
                      <a:pt x="204" y="336"/>
                    </a:cubicBezTo>
                    <a:cubicBezTo>
                      <a:pt x="408" y="336"/>
                      <a:pt x="399" y="214"/>
                      <a:pt x="389" y="19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75"/>
              <p:cNvSpPr>
                <a:spLocks noChangeArrowheads="1"/>
              </p:cNvSpPr>
              <p:nvPr/>
            </p:nvSpPr>
            <p:spPr bwMode="auto">
              <a:xfrm>
                <a:off x="5489079" y="1875631"/>
                <a:ext cx="92075" cy="93663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6"/>
              <p:cNvSpPr>
                <a:spLocks/>
              </p:cNvSpPr>
              <p:nvPr/>
            </p:nvSpPr>
            <p:spPr bwMode="auto">
              <a:xfrm>
                <a:off x="5508129" y="1880394"/>
                <a:ext cx="44450" cy="28575"/>
              </a:xfrm>
              <a:custGeom>
                <a:avLst/>
                <a:gdLst>
                  <a:gd name="T0" fmla="*/ 18 w 19"/>
                  <a:gd name="T1" fmla="*/ 4 h 12"/>
                  <a:gd name="T2" fmla="*/ 10 w 19"/>
                  <a:gd name="T3" fmla="*/ 11 h 12"/>
                  <a:gd name="T4" fmla="*/ 0 w 19"/>
                  <a:gd name="T5" fmla="*/ 8 h 12"/>
                  <a:gd name="T6" fmla="*/ 8 w 19"/>
                  <a:gd name="T7" fmla="*/ 1 h 12"/>
                  <a:gd name="T8" fmla="*/ 18 w 19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8" y="4"/>
                    </a:moveTo>
                    <a:cubicBezTo>
                      <a:pt x="19" y="7"/>
                      <a:pt x="15" y="10"/>
                      <a:pt x="10" y="11"/>
                    </a:cubicBezTo>
                    <a:cubicBezTo>
                      <a:pt x="5" y="12"/>
                      <a:pt x="1" y="11"/>
                      <a:pt x="0" y="8"/>
                    </a:cubicBezTo>
                    <a:cubicBezTo>
                      <a:pt x="0" y="5"/>
                      <a:pt x="3" y="2"/>
                      <a:pt x="8" y="1"/>
                    </a:cubicBezTo>
                    <a:cubicBezTo>
                      <a:pt x="13" y="0"/>
                      <a:pt x="18" y="2"/>
                      <a:pt x="18" y="4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77"/>
              <p:cNvSpPr>
                <a:spLocks/>
              </p:cNvSpPr>
              <p:nvPr/>
            </p:nvSpPr>
            <p:spPr bwMode="auto">
              <a:xfrm>
                <a:off x="5446217" y="1762919"/>
                <a:ext cx="177800" cy="60325"/>
              </a:xfrm>
              <a:custGeom>
                <a:avLst/>
                <a:gdLst>
                  <a:gd name="T0" fmla="*/ 0 w 112"/>
                  <a:gd name="T1" fmla="*/ 9 h 38"/>
                  <a:gd name="T2" fmla="*/ 0 w 112"/>
                  <a:gd name="T3" fmla="*/ 38 h 38"/>
                  <a:gd name="T4" fmla="*/ 112 w 112"/>
                  <a:gd name="T5" fmla="*/ 32 h 38"/>
                  <a:gd name="T6" fmla="*/ 112 w 112"/>
                  <a:gd name="T7" fmla="*/ 0 h 38"/>
                  <a:gd name="T8" fmla="*/ 0 w 112"/>
                  <a:gd name="T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38">
                    <a:moveTo>
                      <a:pt x="0" y="9"/>
                    </a:moveTo>
                    <a:lnTo>
                      <a:pt x="0" y="38"/>
                    </a:lnTo>
                    <a:lnTo>
                      <a:pt x="112" y="32"/>
                    </a:lnTo>
                    <a:lnTo>
                      <a:pt x="11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Oval 78"/>
              <p:cNvSpPr>
                <a:spLocks noChangeArrowheads="1"/>
              </p:cNvSpPr>
              <p:nvPr/>
            </p:nvSpPr>
            <p:spPr bwMode="auto">
              <a:xfrm>
                <a:off x="5898654" y="1875631"/>
                <a:ext cx="93663" cy="93663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79"/>
              <p:cNvSpPr>
                <a:spLocks/>
              </p:cNvSpPr>
              <p:nvPr/>
            </p:nvSpPr>
            <p:spPr bwMode="auto">
              <a:xfrm>
                <a:off x="5916117" y="1880394"/>
                <a:ext cx="44450" cy="28575"/>
              </a:xfrm>
              <a:custGeom>
                <a:avLst/>
                <a:gdLst>
                  <a:gd name="T0" fmla="*/ 19 w 19"/>
                  <a:gd name="T1" fmla="*/ 4 h 12"/>
                  <a:gd name="T2" fmla="*/ 11 w 19"/>
                  <a:gd name="T3" fmla="*/ 11 h 12"/>
                  <a:gd name="T4" fmla="*/ 1 w 19"/>
                  <a:gd name="T5" fmla="*/ 8 h 12"/>
                  <a:gd name="T6" fmla="*/ 9 w 19"/>
                  <a:gd name="T7" fmla="*/ 1 h 12"/>
                  <a:gd name="T8" fmla="*/ 19 w 19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9" y="4"/>
                    </a:moveTo>
                    <a:cubicBezTo>
                      <a:pt x="19" y="7"/>
                      <a:pt x="16" y="10"/>
                      <a:pt x="11" y="11"/>
                    </a:cubicBezTo>
                    <a:cubicBezTo>
                      <a:pt x="6" y="12"/>
                      <a:pt x="1" y="11"/>
                      <a:pt x="1" y="8"/>
                    </a:cubicBezTo>
                    <a:cubicBezTo>
                      <a:pt x="0" y="5"/>
                      <a:pt x="4" y="2"/>
                      <a:pt x="9" y="1"/>
                    </a:cubicBezTo>
                    <a:cubicBezTo>
                      <a:pt x="13" y="0"/>
                      <a:pt x="18" y="2"/>
                      <a:pt x="19" y="4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0"/>
              <p:cNvSpPr>
                <a:spLocks/>
              </p:cNvSpPr>
              <p:nvPr/>
            </p:nvSpPr>
            <p:spPr bwMode="auto">
              <a:xfrm>
                <a:off x="5855792" y="1762919"/>
                <a:ext cx="180975" cy="60325"/>
              </a:xfrm>
              <a:custGeom>
                <a:avLst/>
                <a:gdLst>
                  <a:gd name="T0" fmla="*/ 114 w 114"/>
                  <a:gd name="T1" fmla="*/ 9 h 38"/>
                  <a:gd name="T2" fmla="*/ 114 w 114"/>
                  <a:gd name="T3" fmla="*/ 38 h 38"/>
                  <a:gd name="T4" fmla="*/ 0 w 114"/>
                  <a:gd name="T5" fmla="*/ 32 h 38"/>
                  <a:gd name="T6" fmla="*/ 0 w 114"/>
                  <a:gd name="T7" fmla="*/ 0 h 38"/>
                  <a:gd name="T8" fmla="*/ 114 w 114"/>
                  <a:gd name="T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38">
                    <a:moveTo>
                      <a:pt x="114" y="9"/>
                    </a:moveTo>
                    <a:lnTo>
                      <a:pt x="114" y="38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114" y="9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1"/>
              <p:cNvSpPr>
                <a:spLocks/>
              </p:cNvSpPr>
              <p:nvPr/>
            </p:nvSpPr>
            <p:spPr bwMode="auto">
              <a:xfrm>
                <a:off x="5697042" y="1991519"/>
                <a:ext cx="122238" cy="69850"/>
              </a:xfrm>
              <a:custGeom>
                <a:avLst/>
                <a:gdLst>
                  <a:gd name="T0" fmla="*/ 0 w 53"/>
                  <a:gd name="T1" fmla="*/ 30 h 30"/>
                  <a:gd name="T2" fmla="*/ 22 w 53"/>
                  <a:gd name="T3" fmla="*/ 2 h 30"/>
                  <a:gd name="T4" fmla="*/ 53 w 53"/>
                  <a:gd name="T5" fmla="*/ 27 h 30"/>
                  <a:gd name="T6" fmla="*/ 23 w 53"/>
                  <a:gd name="T7" fmla="*/ 11 h 30"/>
                  <a:gd name="T8" fmla="*/ 0 w 5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0">
                    <a:moveTo>
                      <a:pt x="0" y="30"/>
                    </a:moveTo>
                    <a:cubicBezTo>
                      <a:pt x="0" y="30"/>
                      <a:pt x="1" y="4"/>
                      <a:pt x="22" y="2"/>
                    </a:cubicBezTo>
                    <a:cubicBezTo>
                      <a:pt x="43" y="0"/>
                      <a:pt x="53" y="27"/>
                      <a:pt x="53" y="27"/>
                    </a:cubicBezTo>
                    <a:cubicBezTo>
                      <a:pt x="53" y="27"/>
                      <a:pt x="39" y="9"/>
                      <a:pt x="23" y="11"/>
                    </a:cubicBezTo>
                    <a:cubicBezTo>
                      <a:pt x="7" y="12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2"/>
              <p:cNvSpPr>
                <a:spLocks/>
              </p:cNvSpPr>
              <p:nvPr/>
            </p:nvSpPr>
            <p:spPr bwMode="auto">
              <a:xfrm>
                <a:off x="5604967" y="2056606"/>
                <a:ext cx="369888" cy="192088"/>
              </a:xfrm>
              <a:custGeom>
                <a:avLst/>
                <a:gdLst>
                  <a:gd name="T0" fmla="*/ 0 w 160"/>
                  <a:gd name="T1" fmla="*/ 32 h 83"/>
                  <a:gd name="T2" fmla="*/ 150 w 160"/>
                  <a:gd name="T3" fmla="*/ 0 h 83"/>
                  <a:gd name="T4" fmla="*/ 29 w 160"/>
                  <a:gd name="T5" fmla="*/ 68 h 83"/>
                  <a:gd name="T6" fmla="*/ 0 w 160"/>
                  <a:gd name="T7" fmla="*/ 3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3">
                    <a:moveTo>
                      <a:pt x="0" y="32"/>
                    </a:moveTo>
                    <a:cubicBezTo>
                      <a:pt x="0" y="32"/>
                      <a:pt x="118" y="44"/>
                      <a:pt x="150" y="0"/>
                    </a:cubicBezTo>
                    <a:cubicBezTo>
                      <a:pt x="150" y="0"/>
                      <a:pt x="160" y="83"/>
                      <a:pt x="29" y="68"/>
                    </a:cubicBezTo>
                    <a:cubicBezTo>
                      <a:pt x="29" y="68"/>
                      <a:pt x="30" y="50"/>
                      <a:pt x="0" y="32"/>
                    </a:cubicBezTo>
                    <a:close/>
                  </a:path>
                </a:pathLst>
              </a:custGeom>
              <a:solidFill>
                <a:srgbClr val="492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3"/>
              <p:cNvSpPr>
                <a:spLocks/>
              </p:cNvSpPr>
              <p:nvPr/>
            </p:nvSpPr>
            <p:spPr bwMode="auto">
              <a:xfrm>
                <a:off x="5703392" y="2161381"/>
                <a:ext cx="185738" cy="61913"/>
              </a:xfrm>
              <a:custGeom>
                <a:avLst/>
                <a:gdLst>
                  <a:gd name="T0" fmla="*/ 80 w 80"/>
                  <a:gd name="T1" fmla="*/ 10 h 27"/>
                  <a:gd name="T2" fmla="*/ 27 w 80"/>
                  <a:gd name="T3" fmla="*/ 1 h 27"/>
                  <a:gd name="T4" fmla="*/ 1 w 80"/>
                  <a:gd name="T5" fmla="*/ 24 h 27"/>
                  <a:gd name="T6" fmla="*/ 80 w 80"/>
                  <a:gd name="T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27">
                    <a:moveTo>
                      <a:pt x="80" y="10"/>
                    </a:moveTo>
                    <a:cubicBezTo>
                      <a:pt x="63" y="1"/>
                      <a:pt x="47" y="0"/>
                      <a:pt x="27" y="1"/>
                    </a:cubicBezTo>
                    <a:cubicBezTo>
                      <a:pt x="3" y="2"/>
                      <a:pt x="0" y="13"/>
                      <a:pt x="1" y="24"/>
                    </a:cubicBezTo>
                    <a:cubicBezTo>
                      <a:pt x="40" y="27"/>
                      <a:pt x="64" y="20"/>
                      <a:pt x="80" y="10"/>
                    </a:cubicBez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7732676" y="4358420"/>
              <a:ext cx="1189297" cy="1495350"/>
              <a:chOff x="7272338" y="3968750"/>
              <a:chExt cx="919163" cy="1155700"/>
            </a:xfrm>
          </p:grpSpPr>
          <p:sp>
            <p:nvSpPr>
              <p:cNvPr id="70" name="Freeform 16"/>
              <p:cNvSpPr>
                <a:spLocks/>
              </p:cNvSpPr>
              <p:nvPr/>
            </p:nvSpPr>
            <p:spPr bwMode="auto">
              <a:xfrm>
                <a:off x="7272338" y="3968750"/>
                <a:ext cx="919163" cy="1155700"/>
              </a:xfrm>
              <a:custGeom>
                <a:avLst/>
                <a:gdLst>
                  <a:gd name="T0" fmla="*/ 243 w 243"/>
                  <a:gd name="T1" fmla="*/ 10 h 306"/>
                  <a:gd name="T2" fmla="*/ 243 w 243"/>
                  <a:gd name="T3" fmla="*/ 10 h 306"/>
                  <a:gd name="T4" fmla="*/ 243 w 243"/>
                  <a:gd name="T5" fmla="*/ 0 h 306"/>
                  <a:gd name="T6" fmla="*/ 142 w 243"/>
                  <a:gd name="T7" fmla="*/ 0 h 306"/>
                  <a:gd name="T8" fmla="*/ 121 w 243"/>
                  <a:gd name="T9" fmla="*/ 23 h 306"/>
                  <a:gd name="T10" fmla="*/ 101 w 243"/>
                  <a:gd name="T11" fmla="*/ 0 h 306"/>
                  <a:gd name="T12" fmla="*/ 0 w 243"/>
                  <a:gd name="T13" fmla="*/ 0 h 306"/>
                  <a:gd name="T14" fmla="*/ 0 w 243"/>
                  <a:gd name="T15" fmla="*/ 10 h 306"/>
                  <a:gd name="T16" fmla="*/ 0 w 243"/>
                  <a:gd name="T17" fmla="*/ 10 h 306"/>
                  <a:gd name="T18" fmla="*/ 9 w 243"/>
                  <a:gd name="T19" fmla="*/ 23 h 306"/>
                  <a:gd name="T20" fmla="*/ 0 w 243"/>
                  <a:gd name="T21" fmla="*/ 37 h 306"/>
                  <a:gd name="T22" fmla="*/ 0 w 243"/>
                  <a:gd name="T23" fmla="*/ 37 h 306"/>
                  <a:gd name="T24" fmla="*/ 0 w 243"/>
                  <a:gd name="T25" fmla="*/ 181 h 306"/>
                  <a:gd name="T26" fmla="*/ 58 w 243"/>
                  <a:gd name="T27" fmla="*/ 181 h 306"/>
                  <a:gd name="T28" fmla="*/ 65 w 243"/>
                  <a:gd name="T29" fmla="*/ 42 h 306"/>
                  <a:gd name="T30" fmla="*/ 89 w 243"/>
                  <a:gd name="T31" fmla="*/ 60 h 306"/>
                  <a:gd name="T32" fmla="*/ 94 w 243"/>
                  <a:gd name="T33" fmla="*/ 86 h 306"/>
                  <a:gd name="T34" fmla="*/ 71 w 243"/>
                  <a:gd name="T35" fmla="*/ 131 h 306"/>
                  <a:gd name="T36" fmla="*/ 71 w 243"/>
                  <a:gd name="T37" fmla="*/ 306 h 306"/>
                  <a:gd name="T38" fmla="*/ 102 w 243"/>
                  <a:gd name="T39" fmla="*/ 306 h 306"/>
                  <a:gd name="T40" fmla="*/ 141 w 243"/>
                  <a:gd name="T41" fmla="*/ 306 h 306"/>
                  <a:gd name="T42" fmla="*/ 172 w 243"/>
                  <a:gd name="T43" fmla="*/ 306 h 306"/>
                  <a:gd name="T44" fmla="*/ 172 w 243"/>
                  <a:gd name="T45" fmla="*/ 131 h 306"/>
                  <a:gd name="T46" fmla="*/ 149 w 243"/>
                  <a:gd name="T47" fmla="*/ 85 h 306"/>
                  <a:gd name="T48" fmla="*/ 154 w 243"/>
                  <a:gd name="T49" fmla="*/ 60 h 306"/>
                  <a:gd name="T50" fmla="*/ 178 w 243"/>
                  <a:gd name="T51" fmla="*/ 42 h 306"/>
                  <a:gd name="T52" fmla="*/ 185 w 243"/>
                  <a:gd name="T53" fmla="*/ 181 h 306"/>
                  <a:gd name="T54" fmla="*/ 243 w 243"/>
                  <a:gd name="T55" fmla="*/ 181 h 306"/>
                  <a:gd name="T56" fmla="*/ 243 w 243"/>
                  <a:gd name="T57" fmla="*/ 37 h 306"/>
                  <a:gd name="T58" fmla="*/ 243 w 243"/>
                  <a:gd name="T59" fmla="*/ 37 h 306"/>
                  <a:gd name="T60" fmla="*/ 234 w 243"/>
                  <a:gd name="T61" fmla="*/ 23 h 306"/>
                  <a:gd name="T62" fmla="*/ 243 w 243"/>
                  <a:gd name="T63" fmla="*/ 1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306">
                    <a:moveTo>
                      <a:pt x="243" y="10"/>
                    </a:moveTo>
                    <a:cubicBezTo>
                      <a:pt x="243" y="10"/>
                      <a:pt x="243" y="10"/>
                      <a:pt x="243" y="10"/>
                    </a:cubicBezTo>
                    <a:cubicBezTo>
                      <a:pt x="243" y="0"/>
                      <a:pt x="243" y="0"/>
                      <a:pt x="243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21" y="23"/>
                      <a:pt x="121" y="23"/>
                      <a:pt x="121" y="23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5" y="10"/>
                      <a:pt x="9" y="16"/>
                      <a:pt x="9" y="23"/>
                    </a:cubicBezTo>
                    <a:cubicBezTo>
                      <a:pt x="9" y="31"/>
                      <a:pt x="5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8" y="181"/>
                      <a:pt x="58" y="181"/>
                      <a:pt x="58" y="181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82" y="38"/>
                      <a:pt x="89" y="60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4" y="86"/>
                      <a:pt x="71" y="95"/>
                      <a:pt x="71" y="131"/>
                    </a:cubicBezTo>
                    <a:cubicBezTo>
                      <a:pt x="71" y="306"/>
                      <a:pt x="71" y="306"/>
                      <a:pt x="71" y="306"/>
                    </a:cubicBezTo>
                    <a:cubicBezTo>
                      <a:pt x="102" y="306"/>
                      <a:pt x="102" y="306"/>
                      <a:pt x="102" y="306"/>
                    </a:cubicBezTo>
                    <a:cubicBezTo>
                      <a:pt x="141" y="306"/>
                      <a:pt x="141" y="306"/>
                      <a:pt x="141" y="306"/>
                    </a:cubicBezTo>
                    <a:cubicBezTo>
                      <a:pt x="172" y="306"/>
                      <a:pt x="172" y="306"/>
                      <a:pt x="172" y="306"/>
                    </a:cubicBezTo>
                    <a:cubicBezTo>
                      <a:pt x="172" y="131"/>
                      <a:pt x="172" y="131"/>
                      <a:pt x="172" y="131"/>
                    </a:cubicBezTo>
                    <a:cubicBezTo>
                      <a:pt x="172" y="95"/>
                      <a:pt x="149" y="85"/>
                      <a:pt x="149" y="85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61" y="37"/>
                      <a:pt x="178" y="42"/>
                      <a:pt x="178" y="42"/>
                    </a:cubicBezTo>
                    <a:cubicBezTo>
                      <a:pt x="185" y="181"/>
                      <a:pt x="185" y="181"/>
                      <a:pt x="185" y="181"/>
                    </a:cubicBezTo>
                    <a:cubicBezTo>
                      <a:pt x="243" y="181"/>
                      <a:pt x="243" y="181"/>
                      <a:pt x="243" y="181"/>
                    </a:cubicBezTo>
                    <a:cubicBezTo>
                      <a:pt x="243" y="37"/>
                      <a:pt x="243" y="37"/>
                      <a:pt x="243" y="37"/>
                    </a:cubicBezTo>
                    <a:cubicBezTo>
                      <a:pt x="243" y="37"/>
                      <a:pt x="243" y="37"/>
                      <a:pt x="243" y="37"/>
                    </a:cubicBezTo>
                    <a:cubicBezTo>
                      <a:pt x="238" y="37"/>
                      <a:pt x="234" y="31"/>
                      <a:pt x="234" y="23"/>
                    </a:cubicBezTo>
                    <a:cubicBezTo>
                      <a:pt x="234" y="16"/>
                      <a:pt x="238" y="10"/>
                      <a:pt x="243" y="10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19"/>
              <p:cNvSpPr>
                <a:spLocks noChangeArrowheads="1"/>
              </p:cNvSpPr>
              <p:nvPr/>
            </p:nvSpPr>
            <p:spPr bwMode="auto">
              <a:xfrm>
                <a:off x="7967663" y="4554538"/>
                <a:ext cx="223838" cy="1428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0"/>
              <p:cNvSpPr>
                <a:spLocks/>
              </p:cNvSpPr>
              <p:nvPr/>
            </p:nvSpPr>
            <p:spPr bwMode="auto">
              <a:xfrm>
                <a:off x="7967663" y="4584700"/>
                <a:ext cx="223838" cy="30163"/>
              </a:xfrm>
              <a:custGeom>
                <a:avLst/>
                <a:gdLst>
                  <a:gd name="T0" fmla="*/ 141 w 141"/>
                  <a:gd name="T1" fmla="*/ 0 h 19"/>
                  <a:gd name="T2" fmla="*/ 0 w 141"/>
                  <a:gd name="T3" fmla="*/ 0 h 19"/>
                  <a:gd name="T4" fmla="*/ 3 w 141"/>
                  <a:gd name="T5" fmla="*/ 19 h 19"/>
                  <a:gd name="T6" fmla="*/ 141 w 141"/>
                  <a:gd name="T7" fmla="*/ 19 h 19"/>
                  <a:gd name="T8" fmla="*/ 141 w 14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9">
                    <a:moveTo>
                      <a:pt x="141" y="0"/>
                    </a:moveTo>
                    <a:lnTo>
                      <a:pt x="0" y="0"/>
                    </a:lnTo>
                    <a:lnTo>
                      <a:pt x="3" y="19"/>
                    </a:lnTo>
                    <a:lnTo>
                      <a:pt x="141" y="19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21"/>
              <p:cNvSpPr>
                <a:spLocks noChangeArrowheads="1"/>
              </p:cNvSpPr>
              <p:nvPr/>
            </p:nvSpPr>
            <p:spPr bwMode="auto">
              <a:xfrm>
                <a:off x="7272338" y="4554538"/>
                <a:ext cx="222250" cy="1428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22"/>
              <p:cNvSpPr>
                <a:spLocks noChangeArrowheads="1"/>
              </p:cNvSpPr>
              <p:nvPr/>
            </p:nvSpPr>
            <p:spPr bwMode="auto">
              <a:xfrm>
                <a:off x="7272338" y="4584700"/>
                <a:ext cx="219075" cy="3016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7729538" y="4308475"/>
                <a:ext cx="38100" cy="8159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3"/>
              <p:cNvSpPr>
                <a:spLocks/>
              </p:cNvSpPr>
              <p:nvPr/>
            </p:nvSpPr>
            <p:spPr bwMode="auto">
              <a:xfrm>
                <a:off x="7616826" y="3987800"/>
                <a:ext cx="230188" cy="244475"/>
              </a:xfrm>
              <a:custGeom>
                <a:avLst/>
                <a:gdLst>
                  <a:gd name="T0" fmla="*/ 71 w 145"/>
                  <a:gd name="T1" fmla="*/ 154 h 154"/>
                  <a:gd name="T2" fmla="*/ 95 w 145"/>
                  <a:gd name="T3" fmla="*/ 154 h 154"/>
                  <a:gd name="T4" fmla="*/ 95 w 145"/>
                  <a:gd name="T5" fmla="*/ 55 h 154"/>
                  <a:gd name="T6" fmla="*/ 145 w 145"/>
                  <a:gd name="T7" fmla="*/ 0 h 154"/>
                  <a:gd name="T8" fmla="*/ 121 w 145"/>
                  <a:gd name="T9" fmla="*/ 0 h 154"/>
                  <a:gd name="T10" fmla="*/ 71 w 145"/>
                  <a:gd name="T11" fmla="*/ 55 h 154"/>
                  <a:gd name="T12" fmla="*/ 23 w 145"/>
                  <a:gd name="T13" fmla="*/ 0 h 154"/>
                  <a:gd name="T14" fmla="*/ 0 w 145"/>
                  <a:gd name="T15" fmla="*/ 0 h 154"/>
                  <a:gd name="T16" fmla="*/ 71 w 145"/>
                  <a:gd name="T17" fmla="*/ 81 h 154"/>
                  <a:gd name="T18" fmla="*/ 71 w 145"/>
                  <a:gd name="T1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" h="154">
                    <a:moveTo>
                      <a:pt x="71" y="154"/>
                    </a:moveTo>
                    <a:lnTo>
                      <a:pt x="95" y="154"/>
                    </a:lnTo>
                    <a:lnTo>
                      <a:pt x="95" y="55"/>
                    </a:lnTo>
                    <a:lnTo>
                      <a:pt x="145" y="0"/>
                    </a:lnTo>
                    <a:lnTo>
                      <a:pt x="121" y="0"/>
                    </a:lnTo>
                    <a:lnTo>
                      <a:pt x="71" y="55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71" y="81"/>
                    </a:lnTo>
                    <a:lnTo>
                      <a:pt x="71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34"/>
              <p:cNvSpPr>
                <a:spLocks/>
              </p:cNvSpPr>
              <p:nvPr/>
            </p:nvSpPr>
            <p:spPr bwMode="auto">
              <a:xfrm>
                <a:off x="7600951" y="4176713"/>
                <a:ext cx="261938" cy="63500"/>
              </a:xfrm>
              <a:custGeom>
                <a:avLst/>
                <a:gdLst>
                  <a:gd name="T0" fmla="*/ 0 w 69"/>
                  <a:gd name="T1" fmla="*/ 0 h 17"/>
                  <a:gd name="T2" fmla="*/ 2 w 69"/>
                  <a:gd name="T3" fmla="*/ 5 h 17"/>
                  <a:gd name="T4" fmla="*/ 3 w 69"/>
                  <a:gd name="T5" fmla="*/ 12 h 17"/>
                  <a:gd name="T6" fmla="*/ 34 w 69"/>
                  <a:gd name="T7" fmla="*/ 17 h 17"/>
                  <a:gd name="T8" fmla="*/ 66 w 69"/>
                  <a:gd name="T9" fmla="*/ 12 h 17"/>
                  <a:gd name="T10" fmla="*/ 67 w 69"/>
                  <a:gd name="T11" fmla="*/ 5 h 17"/>
                  <a:gd name="T12" fmla="*/ 69 w 69"/>
                  <a:gd name="T13" fmla="*/ 0 h 17"/>
                  <a:gd name="T14" fmla="*/ 34 w 69"/>
                  <a:gd name="T15" fmla="*/ 6 h 17"/>
                  <a:gd name="T16" fmla="*/ 0 w 69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17">
                    <a:moveTo>
                      <a:pt x="0" y="0"/>
                    </a:moveTo>
                    <a:cubicBezTo>
                      <a:pt x="1" y="1"/>
                      <a:pt x="1" y="3"/>
                      <a:pt x="2" y="5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2" y="15"/>
                      <a:pt x="23" y="17"/>
                      <a:pt x="34" y="17"/>
                    </a:cubicBezTo>
                    <a:cubicBezTo>
                      <a:pt x="46" y="17"/>
                      <a:pt x="57" y="15"/>
                      <a:pt x="66" y="12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8" y="3"/>
                      <a:pt x="68" y="1"/>
                      <a:pt x="69" y="0"/>
                    </a:cubicBezTo>
                    <a:cubicBezTo>
                      <a:pt x="60" y="4"/>
                      <a:pt x="48" y="6"/>
                      <a:pt x="34" y="6"/>
                    </a:cubicBezTo>
                    <a:cubicBezTo>
                      <a:pt x="21" y="6"/>
                      <a:pt x="9" y="4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5"/>
              <p:cNvSpPr>
                <a:spLocks/>
              </p:cNvSpPr>
              <p:nvPr/>
            </p:nvSpPr>
            <p:spPr bwMode="auto">
              <a:xfrm>
                <a:off x="7616826" y="4244975"/>
                <a:ext cx="230188" cy="71438"/>
              </a:xfrm>
              <a:custGeom>
                <a:avLst/>
                <a:gdLst>
                  <a:gd name="T0" fmla="*/ 30 w 61"/>
                  <a:gd name="T1" fmla="*/ 19 h 19"/>
                  <a:gd name="T2" fmla="*/ 58 w 61"/>
                  <a:gd name="T3" fmla="*/ 12 h 19"/>
                  <a:gd name="T4" fmla="*/ 61 w 61"/>
                  <a:gd name="T5" fmla="*/ 0 h 19"/>
                  <a:gd name="T6" fmla="*/ 30 w 61"/>
                  <a:gd name="T7" fmla="*/ 4 h 19"/>
                  <a:gd name="T8" fmla="*/ 0 w 61"/>
                  <a:gd name="T9" fmla="*/ 0 h 19"/>
                  <a:gd name="T10" fmla="*/ 3 w 61"/>
                  <a:gd name="T11" fmla="*/ 13 h 19"/>
                  <a:gd name="T12" fmla="*/ 30 w 61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9">
                    <a:moveTo>
                      <a:pt x="30" y="19"/>
                    </a:moveTo>
                    <a:cubicBezTo>
                      <a:pt x="50" y="19"/>
                      <a:pt x="58" y="12"/>
                      <a:pt x="58" y="12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52" y="3"/>
                      <a:pt x="42" y="4"/>
                      <a:pt x="30" y="4"/>
                    </a:cubicBezTo>
                    <a:cubicBezTo>
                      <a:pt x="19" y="4"/>
                      <a:pt x="9" y="3"/>
                      <a:pt x="0" y="0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12" y="19"/>
                      <a:pt x="30" y="19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6" name="Freeform 25"/>
            <p:cNvSpPr>
              <a:spLocks/>
            </p:cNvSpPr>
            <p:nvPr/>
          </p:nvSpPr>
          <p:spPr bwMode="auto">
            <a:xfrm>
              <a:off x="8420453" y="5983760"/>
              <a:ext cx="254828" cy="56212"/>
            </a:xfrm>
            <a:custGeom>
              <a:avLst/>
              <a:gdLst>
                <a:gd name="T0" fmla="*/ 77 w 86"/>
                <a:gd name="T1" fmla="*/ 1 h 19"/>
                <a:gd name="T2" fmla="*/ 84 w 86"/>
                <a:gd name="T3" fmla="*/ 8 h 19"/>
                <a:gd name="T4" fmla="*/ 82 w 86"/>
                <a:gd name="T5" fmla="*/ 19 h 19"/>
                <a:gd name="T6" fmla="*/ 3 w 86"/>
                <a:gd name="T7" fmla="*/ 16 h 19"/>
                <a:gd name="T8" fmla="*/ 1 w 86"/>
                <a:gd name="T9" fmla="*/ 5 h 19"/>
                <a:gd name="T10" fmla="*/ 9 w 86"/>
                <a:gd name="T11" fmla="*/ 0 h 19"/>
                <a:gd name="T12" fmla="*/ 77 w 86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">
                  <a:moveTo>
                    <a:pt x="77" y="1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84" y="8"/>
                    <a:pt x="86" y="18"/>
                    <a:pt x="82" y="19"/>
                  </a:cubicBezTo>
                  <a:cubicBezTo>
                    <a:pt x="81" y="19"/>
                    <a:pt x="7" y="18"/>
                    <a:pt x="3" y="16"/>
                  </a:cubicBezTo>
                  <a:cubicBezTo>
                    <a:pt x="0" y="15"/>
                    <a:pt x="1" y="5"/>
                    <a:pt x="1" y="5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77" y="1"/>
                  </a:lnTo>
                  <a:close/>
                </a:path>
              </a:pathLst>
            </a:custGeom>
            <a:solidFill>
              <a:srgbClr val="276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7"/>
            <p:cNvSpPr>
              <a:spLocks/>
            </p:cNvSpPr>
            <p:nvPr/>
          </p:nvSpPr>
          <p:spPr bwMode="auto">
            <a:xfrm>
              <a:off x="8527881" y="5901315"/>
              <a:ext cx="106179" cy="103680"/>
            </a:xfrm>
            <a:custGeom>
              <a:avLst/>
              <a:gdLst>
                <a:gd name="T0" fmla="*/ 36 w 36"/>
                <a:gd name="T1" fmla="*/ 2 h 35"/>
                <a:gd name="T2" fmla="*/ 9 w 36"/>
                <a:gd name="T3" fmla="*/ 35 h 35"/>
                <a:gd name="T4" fmla="*/ 0 w 36"/>
                <a:gd name="T5" fmla="*/ 35 h 35"/>
                <a:gd name="T6" fmla="*/ 9 w 36"/>
                <a:gd name="T7" fmla="*/ 15 h 35"/>
                <a:gd name="T8" fmla="*/ 28 w 36"/>
                <a:gd name="T9" fmla="*/ 0 h 35"/>
                <a:gd name="T10" fmla="*/ 36 w 36"/>
                <a:gd name="T1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36" y="2"/>
                  </a:moveTo>
                  <a:cubicBezTo>
                    <a:pt x="36" y="2"/>
                    <a:pt x="16" y="6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" y="24"/>
                    <a:pt x="9" y="15"/>
                  </a:cubicBezTo>
                  <a:cubicBezTo>
                    <a:pt x="15" y="7"/>
                    <a:pt x="26" y="0"/>
                    <a:pt x="28" y="0"/>
                  </a:cubicBezTo>
                  <a:cubicBezTo>
                    <a:pt x="32" y="0"/>
                    <a:pt x="36" y="2"/>
                    <a:pt x="36" y="2"/>
                  </a:cubicBezTo>
                  <a:close/>
                </a:path>
              </a:pathLst>
            </a:custGeom>
            <a:solidFill>
              <a:srgbClr val="276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8"/>
            <p:cNvSpPr>
              <a:spLocks/>
            </p:cNvSpPr>
            <p:nvPr/>
          </p:nvSpPr>
          <p:spPr bwMode="auto">
            <a:xfrm>
              <a:off x="7985747" y="5981261"/>
              <a:ext cx="254828" cy="56212"/>
            </a:xfrm>
            <a:custGeom>
              <a:avLst/>
              <a:gdLst>
                <a:gd name="T0" fmla="*/ 9 w 86"/>
                <a:gd name="T1" fmla="*/ 1 h 19"/>
                <a:gd name="T2" fmla="*/ 2 w 86"/>
                <a:gd name="T3" fmla="*/ 8 h 19"/>
                <a:gd name="T4" fmla="*/ 4 w 86"/>
                <a:gd name="T5" fmla="*/ 19 h 19"/>
                <a:gd name="T6" fmla="*/ 83 w 86"/>
                <a:gd name="T7" fmla="*/ 16 h 19"/>
                <a:gd name="T8" fmla="*/ 85 w 86"/>
                <a:gd name="T9" fmla="*/ 4 h 19"/>
                <a:gd name="T10" fmla="*/ 78 w 86"/>
                <a:gd name="T11" fmla="*/ 0 h 19"/>
                <a:gd name="T12" fmla="*/ 9 w 86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">
                  <a:moveTo>
                    <a:pt x="9" y="1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0" y="19"/>
                    <a:pt x="4" y="19"/>
                  </a:cubicBezTo>
                  <a:cubicBezTo>
                    <a:pt x="5" y="19"/>
                    <a:pt x="79" y="18"/>
                    <a:pt x="83" y="16"/>
                  </a:cubicBezTo>
                  <a:cubicBezTo>
                    <a:pt x="86" y="15"/>
                    <a:pt x="85" y="4"/>
                    <a:pt x="85" y="4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276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>
              <a:spLocks/>
            </p:cNvSpPr>
            <p:nvPr/>
          </p:nvSpPr>
          <p:spPr bwMode="auto">
            <a:xfrm>
              <a:off x="8026968" y="5898817"/>
              <a:ext cx="106179" cy="103680"/>
            </a:xfrm>
            <a:custGeom>
              <a:avLst/>
              <a:gdLst>
                <a:gd name="T0" fmla="*/ 0 w 36"/>
                <a:gd name="T1" fmla="*/ 3 h 35"/>
                <a:gd name="T2" fmla="*/ 27 w 36"/>
                <a:gd name="T3" fmla="*/ 35 h 35"/>
                <a:gd name="T4" fmla="*/ 36 w 36"/>
                <a:gd name="T5" fmla="*/ 34 h 35"/>
                <a:gd name="T6" fmla="*/ 27 w 36"/>
                <a:gd name="T7" fmla="*/ 15 h 35"/>
                <a:gd name="T8" fmla="*/ 8 w 36"/>
                <a:gd name="T9" fmla="*/ 0 h 35"/>
                <a:gd name="T10" fmla="*/ 0 w 36"/>
                <a:gd name="T11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0" y="3"/>
                  </a:moveTo>
                  <a:cubicBezTo>
                    <a:pt x="0" y="3"/>
                    <a:pt x="20" y="6"/>
                    <a:pt x="27" y="35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4" y="24"/>
                    <a:pt x="27" y="15"/>
                  </a:cubicBezTo>
                  <a:cubicBezTo>
                    <a:pt x="21" y="7"/>
                    <a:pt x="10" y="0"/>
                    <a:pt x="8" y="0"/>
                  </a:cubicBezTo>
                  <a:cubicBezTo>
                    <a:pt x="4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76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2" name="Freeform 5"/>
          <p:cNvSpPr>
            <a:spLocks noEditPoints="1"/>
          </p:cNvSpPr>
          <p:nvPr/>
        </p:nvSpPr>
        <p:spPr bwMode="auto">
          <a:xfrm>
            <a:off x="5156201" y="-957263"/>
            <a:ext cx="2016125" cy="2016125"/>
          </a:xfrm>
          <a:custGeom>
            <a:avLst/>
            <a:gdLst>
              <a:gd name="T0" fmla="*/ 204 w 407"/>
              <a:gd name="T1" fmla="*/ 280 h 407"/>
              <a:gd name="T2" fmla="*/ 204 w 407"/>
              <a:gd name="T3" fmla="*/ 127 h 407"/>
              <a:gd name="T4" fmla="*/ 377 w 407"/>
              <a:gd name="T5" fmla="*/ 222 h 407"/>
              <a:gd name="T6" fmla="*/ 304 w 407"/>
              <a:gd name="T7" fmla="*/ 221 h 407"/>
              <a:gd name="T8" fmla="*/ 393 w 407"/>
              <a:gd name="T9" fmla="*/ 277 h 407"/>
              <a:gd name="T10" fmla="*/ 296 w 407"/>
              <a:gd name="T11" fmla="*/ 247 h 407"/>
              <a:gd name="T12" fmla="*/ 344 w 407"/>
              <a:gd name="T13" fmla="*/ 308 h 407"/>
              <a:gd name="T14" fmla="*/ 305 w 407"/>
              <a:gd name="T15" fmla="*/ 287 h 407"/>
              <a:gd name="T16" fmla="*/ 339 w 407"/>
              <a:gd name="T17" fmla="*/ 355 h 407"/>
              <a:gd name="T18" fmla="*/ 313 w 407"/>
              <a:gd name="T19" fmla="*/ 338 h 407"/>
              <a:gd name="T20" fmla="*/ 263 w 407"/>
              <a:gd name="T21" fmla="*/ 286 h 407"/>
              <a:gd name="T22" fmla="*/ 285 w 407"/>
              <a:gd name="T23" fmla="*/ 390 h 407"/>
              <a:gd name="T24" fmla="*/ 238 w 407"/>
              <a:gd name="T25" fmla="*/ 300 h 407"/>
              <a:gd name="T26" fmla="*/ 230 w 407"/>
              <a:gd name="T27" fmla="*/ 376 h 407"/>
              <a:gd name="T28" fmla="*/ 216 w 407"/>
              <a:gd name="T29" fmla="*/ 324 h 407"/>
              <a:gd name="T30" fmla="*/ 192 w 407"/>
              <a:gd name="T31" fmla="*/ 407 h 407"/>
              <a:gd name="T32" fmla="*/ 185 w 407"/>
              <a:gd name="T33" fmla="*/ 377 h 407"/>
              <a:gd name="T34" fmla="*/ 187 w 407"/>
              <a:gd name="T35" fmla="*/ 304 h 407"/>
              <a:gd name="T36" fmla="*/ 130 w 407"/>
              <a:gd name="T37" fmla="*/ 392 h 407"/>
              <a:gd name="T38" fmla="*/ 161 w 407"/>
              <a:gd name="T39" fmla="*/ 296 h 407"/>
              <a:gd name="T40" fmla="*/ 100 w 407"/>
              <a:gd name="T41" fmla="*/ 345 h 407"/>
              <a:gd name="T42" fmla="*/ 128 w 407"/>
              <a:gd name="T43" fmla="*/ 295 h 407"/>
              <a:gd name="T44" fmla="*/ 52 w 407"/>
              <a:gd name="T45" fmla="*/ 339 h 407"/>
              <a:gd name="T46" fmla="*/ 68 w 407"/>
              <a:gd name="T47" fmla="*/ 312 h 407"/>
              <a:gd name="T48" fmla="*/ 120 w 407"/>
              <a:gd name="T49" fmla="*/ 262 h 407"/>
              <a:gd name="T50" fmla="*/ 18 w 407"/>
              <a:gd name="T51" fmla="*/ 285 h 407"/>
              <a:gd name="T52" fmla="*/ 108 w 407"/>
              <a:gd name="T53" fmla="*/ 238 h 407"/>
              <a:gd name="T54" fmla="*/ 31 w 407"/>
              <a:gd name="T55" fmla="*/ 230 h 407"/>
              <a:gd name="T56" fmla="*/ 87 w 407"/>
              <a:gd name="T57" fmla="*/ 215 h 407"/>
              <a:gd name="T58" fmla="*/ 0 w 407"/>
              <a:gd name="T59" fmla="*/ 191 h 407"/>
              <a:gd name="T60" fmla="*/ 30 w 407"/>
              <a:gd name="T61" fmla="*/ 184 h 407"/>
              <a:gd name="T62" fmla="*/ 103 w 407"/>
              <a:gd name="T63" fmla="*/ 186 h 407"/>
              <a:gd name="T64" fmla="*/ 14 w 407"/>
              <a:gd name="T65" fmla="*/ 130 h 407"/>
              <a:gd name="T66" fmla="*/ 111 w 407"/>
              <a:gd name="T67" fmla="*/ 160 h 407"/>
              <a:gd name="T68" fmla="*/ 63 w 407"/>
              <a:gd name="T69" fmla="*/ 102 h 407"/>
              <a:gd name="T70" fmla="*/ 118 w 407"/>
              <a:gd name="T71" fmla="*/ 135 h 407"/>
              <a:gd name="T72" fmla="*/ 68 w 407"/>
              <a:gd name="T73" fmla="*/ 51 h 407"/>
              <a:gd name="T74" fmla="*/ 94 w 407"/>
              <a:gd name="T75" fmla="*/ 66 h 407"/>
              <a:gd name="T76" fmla="*/ 145 w 407"/>
              <a:gd name="T77" fmla="*/ 120 h 407"/>
              <a:gd name="T78" fmla="*/ 121 w 407"/>
              <a:gd name="T79" fmla="*/ 18 h 407"/>
              <a:gd name="T80" fmla="*/ 168 w 407"/>
              <a:gd name="T81" fmla="*/ 107 h 407"/>
              <a:gd name="T82" fmla="*/ 177 w 407"/>
              <a:gd name="T83" fmla="*/ 31 h 407"/>
              <a:gd name="T84" fmla="*/ 192 w 407"/>
              <a:gd name="T85" fmla="*/ 85 h 407"/>
              <a:gd name="T86" fmla="*/ 216 w 407"/>
              <a:gd name="T87" fmla="*/ 0 h 407"/>
              <a:gd name="T88" fmla="*/ 223 w 407"/>
              <a:gd name="T89" fmla="*/ 30 h 407"/>
              <a:gd name="T90" fmla="*/ 221 w 407"/>
              <a:gd name="T91" fmla="*/ 103 h 407"/>
              <a:gd name="T92" fmla="*/ 278 w 407"/>
              <a:gd name="T93" fmla="*/ 13 h 407"/>
              <a:gd name="T94" fmla="*/ 247 w 407"/>
              <a:gd name="T95" fmla="*/ 111 h 407"/>
              <a:gd name="T96" fmla="*/ 306 w 407"/>
              <a:gd name="T97" fmla="*/ 64 h 407"/>
              <a:gd name="T98" fmla="*/ 281 w 407"/>
              <a:gd name="T99" fmla="*/ 109 h 407"/>
              <a:gd name="T100" fmla="*/ 356 w 407"/>
              <a:gd name="T101" fmla="*/ 68 h 407"/>
              <a:gd name="T102" fmla="*/ 340 w 407"/>
              <a:gd name="T103" fmla="*/ 93 h 407"/>
              <a:gd name="T104" fmla="*/ 287 w 407"/>
              <a:gd name="T105" fmla="*/ 144 h 407"/>
              <a:gd name="T106" fmla="*/ 390 w 407"/>
              <a:gd name="T107" fmla="*/ 121 h 407"/>
              <a:gd name="T108" fmla="*/ 300 w 407"/>
              <a:gd name="T109" fmla="*/ 168 h 407"/>
              <a:gd name="T110" fmla="*/ 376 w 407"/>
              <a:gd name="T111" fmla="*/ 177 h 407"/>
              <a:gd name="T112" fmla="*/ 327 w 407"/>
              <a:gd name="T113" fmla="*/ 191 h 407"/>
              <a:gd name="T114" fmla="*/ 407 w 407"/>
              <a:gd name="T115" fmla="*/ 215 h 407"/>
              <a:gd name="T116" fmla="*/ 377 w 407"/>
              <a:gd name="T117" fmla="*/ 222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7" h="407">
                <a:moveTo>
                  <a:pt x="127" y="203"/>
                </a:moveTo>
                <a:cubicBezTo>
                  <a:pt x="127" y="246"/>
                  <a:pt x="161" y="280"/>
                  <a:pt x="204" y="280"/>
                </a:cubicBezTo>
                <a:cubicBezTo>
                  <a:pt x="246" y="280"/>
                  <a:pt x="280" y="246"/>
                  <a:pt x="280" y="203"/>
                </a:cubicBezTo>
                <a:cubicBezTo>
                  <a:pt x="280" y="161"/>
                  <a:pt x="246" y="127"/>
                  <a:pt x="204" y="127"/>
                </a:cubicBezTo>
                <a:cubicBezTo>
                  <a:pt x="161" y="127"/>
                  <a:pt x="127" y="161"/>
                  <a:pt x="127" y="203"/>
                </a:cubicBezTo>
                <a:close/>
                <a:moveTo>
                  <a:pt x="377" y="222"/>
                </a:moveTo>
                <a:cubicBezTo>
                  <a:pt x="376" y="230"/>
                  <a:pt x="376" y="230"/>
                  <a:pt x="376" y="230"/>
                </a:cubicBezTo>
                <a:cubicBezTo>
                  <a:pt x="304" y="221"/>
                  <a:pt x="304" y="221"/>
                  <a:pt x="304" y="221"/>
                </a:cubicBezTo>
                <a:cubicBezTo>
                  <a:pt x="303" y="227"/>
                  <a:pt x="302" y="233"/>
                  <a:pt x="300" y="238"/>
                </a:cubicBezTo>
                <a:cubicBezTo>
                  <a:pt x="393" y="277"/>
                  <a:pt x="393" y="277"/>
                  <a:pt x="393" y="277"/>
                </a:cubicBezTo>
                <a:cubicBezTo>
                  <a:pt x="390" y="285"/>
                  <a:pt x="390" y="285"/>
                  <a:pt x="390" y="285"/>
                </a:cubicBezTo>
                <a:cubicBezTo>
                  <a:pt x="296" y="247"/>
                  <a:pt x="296" y="247"/>
                  <a:pt x="296" y="247"/>
                </a:cubicBezTo>
                <a:cubicBezTo>
                  <a:pt x="294" y="253"/>
                  <a:pt x="290" y="258"/>
                  <a:pt x="286" y="264"/>
                </a:cubicBezTo>
                <a:cubicBezTo>
                  <a:pt x="344" y="308"/>
                  <a:pt x="344" y="308"/>
                  <a:pt x="344" y="308"/>
                </a:cubicBezTo>
                <a:cubicBezTo>
                  <a:pt x="339" y="314"/>
                  <a:pt x="339" y="314"/>
                  <a:pt x="339" y="314"/>
                </a:cubicBezTo>
                <a:cubicBezTo>
                  <a:pt x="305" y="287"/>
                  <a:pt x="305" y="287"/>
                  <a:pt x="305" y="287"/>
                </a:cubicBezTo>
                <a:cubicBezTo>
                  <a:pt x="356" y="339"/>
                  <a:pt x="356" y="339"/>
                  <a:pt x="356" y="339"/>
                </a:cubicBezTo>
                <a:cubicBezTo>
                  <a:pt x="339" y="355"/>
                  <a:pt x="339" y="355"/>
                  <a:pt x="339" y="355"/>
                </a:cubicBezTo>
                <a:cubicBezTo>
                  <a:pt x="282" y="299"/>
                  <a:pt x="282" y="299"/>
                  <a:pt x="282" y="299"/>
                </a:cubicBezTo>
                <a:cubicBezTo>
                  <a:pt x="313" y="338"/>
                  <a:pt x="313" y="338"/>
                  <a:pt x="313" y="338"/>
                </a:cubicBezTo>
                <a:cubicBezTo>
                  <a:pt x="307" y="343"/>
                  <a:pt x="307" y="343"/>
                  <a:pt x="307" y="343"/>
                </a:cubicBezTo>
                <a:cubicBezTo>
                  <a:pt x="263" y="286"/>
                  <a:pt x="263" y="286"/>
                  <a:pt x="263" y="286"/>
                </a:cubicBezTo>
                <a:cubicBezTo>
                  <a:pt x="258" y="290"/>
                  <a:pt x="252" y="293"/>
                  <a:pt x="247" y="296"/>
                </a:cubicBezTo>
                <a:cubicBezTo>
                  <a:pt x="285" y="390"/>
                  <a:pt x="285" y="390"/>
                  <a:pt x="285" y="390"/>
                </a:cubicBezTo>
                <a:cubicBezTo>
                  <a:pt x="277" y="393"/>
                  <a:pt x="277" y="393"/>
                  <a:pt x="277" y="393"/>
                </a:cubicBezTo>
                <a:cubicBezTo>
                  <a:pt x="238" y="300"/>
                  <a:pt x="238" y="300"/>
                  <a:pt x="238" y="300"/>
                </a:cubicBezTo>
                <a:cubicBezTo>
                  <a:pt x="233" y="302"/>
                  <a:pt x="227" y="303"/>
                  <a:pt x="221" y="304"/>
                </a:cubicBezTo>
                <a:cubicBezTo>
                  <a:pt x="230" y="376"/>
                  <a:pt x="230" y="376"/>
                  <a:pt x="230" y="376"/>
                </a:cubicBezTo>
                <a:cubicBezTo>
                  <a:pt x="223" y="377"/>
                  <a:pt x="223" y="377"/>
                  <a:pt x="223" y="377"/>
                </a:cubicBezTo>
                <a:cubicBezTo>
                  <a:pt x="216" y="324"/>
                  <a:pt x="216" y="324"/>
                  <a:pt x="216" y="324"/>
                </a:cubicBezTo>
                <a:cubicBezTo>
                  <a:pt x="216" y="407"/>
                  <a:pt x="216" y="407"/>
                  <a:pt x="216" y="407"/>
                </a:cubicBezTo>
                <a:cubicBezTo>
                  <a:pt x="192" y="407"/>
                  <a:pt x="192" y="407"/>
                  <a:pt x="192" y="407"/>
                </a:cubicBezTo>
                <a:cubicBezTo>
                  <a:pt x="192" y="323"/>
                  <a:pt x="192" y="323"/>
                  <a:pt x="192" y="323"/>
                </a:cubicBezTo>
                <a:cubicBezTo>
                  <a:pt x="185" y="377"/>
                  <a:pt x="185" y="377"/>
                  <a:pt x="185" y="377"/>
                </a:cubicBezTo>
                <a:cubicBezTo>
                  <a:pt x="177" y="376"/>
                  <a:pt x="177" y="376"/>
                  <a:pt x="177" y="376"/>
                </a:cubicBezTo>
                <a:cubicBezTo>
                  <a:pt x="187" y="304"/>
                  <a:pt x="187" y="304"/>
                  <a:pt x="187" y="304"/>
                </a:cubicBezTo>
                <a:cubicBezTo>
                  <a:pt x="181" y="303"/>
                  <a:pt x="175" y="301"/>
                  <a:pt x="169" y="299"/>
                </a:cubicBezTo>
                <a:cubicBezTo>
                  <a:pt x="130" y="392"/>
                  <a:pt x="130" y="392"/>
                  <a:pt x="130" y="392"/>
                </a:cubicBezTo>
                <a:cubicBezTo>
                  <a:pt x="122" y="389"/>
                  <a:pt x="122" y="389"/>
                  <a:pt x="122" y="389"/>
                </a:cubicBezTo>
                <a:cubicBezTo>
                  <a:pt x="161" y="296"/>
                  <a:pt x="161" y="296"/>
                  <a:pt x="161" y="296"/>
                </a:cubicBezTo>
                <a:cubicBezTo>
                  <a:pt x="155" y="293"/>
                  <a:pt x="150" y="290"/>
                  <a:pt x="145" y="287"/>
                </a:cubicBezTo>
                <a:cubicBezTo>
                  <a:pt x="100" y="345"/>
                  <a:pt x="100" y="345"/>
                  <a:pt x="100" y="345"/>
                </a:cubicBezTo>
                <a:cubicBezTo>
                  <a:pt x="94" y="340"/>
                  <a:pt x="94" y="340"/>
                  <a:pt x="94" y="340"/>
                </a:cubicBezTo>
                <a:cubicBezTo>
                  <a:pt x="128" y="295"/>
                  <a:pt x="128" y="295"/>
                  <a:pt x="128" y="295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2" y="339"/>
                  <a:pt x="52" y="339"/>
                  <a:pt x="52" y="339"/>
                </a:cubicBezTo>
                <a:cubicBezTo>
                  <a:pt x="115" y="276"/>
                  <a:pt x="115" y="276"/>
                  <a:pt x="115" y="276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63" y="305"/>
                  <a:pt x="63" y="305"/>
                  <a:pt x="63" y="305"/>
                </a:cubicBezTo>
                <a:cubicBezTo>
                  <a:pt x="120" y="262"/>
                  <a:pt x="120" y="262"/>
                  <a:pt x="120" y="262"/>
                </a:cubicBezTo>
                <a:cubicBezTo>
                  <a:pt x="117" y="257"/>
                  <a:pt x="114" y="252"/>
                  <a:pt x="111" y="246"/>
                </a:cubicBezTo>
                <a:cubicBezTo>
                  <a:pt x="18" y="285"/>
                  <a:pt x="18" y="285"/>
                  <a:pt x="18" y="285"/>
                </a:cubicBezTo>
                <a:cubicBezTo>
                  <a:pt x="14" y="277"/>
                  <a:pt x="14" y="277"/>
                  <a:pt x="14" y="277"/>
                </a:cubicBezTo>
                <a:cubicBezTo>
                  <a:pt x="108" y="238"/>
                  <a:pt x="108" y="238"/>
                  <a:pt x="108" y="238"/>
                </a:cubicBezTo>
                <a:cubicBezTo>
                  <a:pt x="106" y="233"/>
                  <a:pt x="104" y="227"/>
                  <a:pt x="103" y="221"/>
                </a:cubicBezTo>
                <a:cubicBezTo>
                  <a:pt x="31" y="230"/>
                  <a:pt x="31" y="230"/>
                  <a:pt x="31" y="230"/>
                </a:cubicBezTo>
                <a:cubicBezTo>
                  <a:pt x="30" y="223"/>
                  <a:pt x="30" y="223"/>
                  <a:pt x="30" y="223"/>
                </a:cubicBezTo>
                <a:cubicBezTo>
                  <a:pt x="87" y="215"/>
                  <a:pt x="87" y="215"/>
                  <a:pt x="87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91"/>
                  <a:pt x="0" y="191"/>
                  <a:pt x="0" y="191"/>
                </a:cubicBezTo>
                <a:cubicBezTo>
                  <a:pt x="84" y="191"/>
                  <a:pt x="84" y="191"/>
                  <a:pt x="84" y="191"/>
                </a:cubicBezTo>
                <a:cubicBezTo>
                  <a:pt x="30" y="184"/>
                  <a:pt x="30" y="184"/>
                  <a:pt x="30" y="18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103" y="186"/>
                  <a:pt x="103" y="186"/>
                  <a:pt x="103" y="186"/>
                </a:cubicBezTo>
                <a:cubicBezTo>
                  <a:pt x="104" y="180"/>
                  <a:pt x="106" y="174"/>
                  <a:pt x="108" y="168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11" y="160"/>
                  <a:pt x="111" y="160"/>
                  <a:pt x="111" y="160"/>
                </a:cubicBezTo>
                <a:cubicBezTo>
                  <a:pt x="114" y="155"/>
                  <a:pt x="116" y="150"/>
                  <a:pt x="120" y="145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67" y="96"/>
                  <a:pt x="67" y="96"/>
                  <a:pt x="67" y="96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52" y="68"/>
                  <a:pt x="52" y="68"/>
                  <a:pt x="52" y="68"/>
                </a:cubicBezTo>
                <a:cubicBezTo>
                  <a:pt x="68" y="51"/>
                  <a:pt x="68" y="51"/>
                  <a:pt x="68" y="51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94" y="66"/>
                  <a:pt x="94" y="66"/>
                  <a:pt x="94" y="66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45" y="120"/>
                  <a:pt x="145" y="120"/>
                  <a:pt x="145" y="120"/>
                </a:cubicBezTo>
                <a:cubicBezTo>
                  <a:pt x="150" y="116"/>
                  <a:pt x="155" y="113"/>
                  <a:pt x="160" y="111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74" y="105"/>
                  <a:pt x="180" y="104"/>
                  <a:pt x="186" y="103"/>
                </a:cubicBezTo>
                <a:cubicBezTo>
                  <a:pt x="177" y="31"/>
                  <a:pt x="177" y="31"/>
                  <a:pt x="177" y="31"/>
                </a:cubicBezTo>
                <a:cubicBezTo>
                  <a:pt x="185" y="30"/>
                  <a:pt x="185" y="30"/>
                  <a:pt x="185" y="30"/>
                </a:cubicBezTo>
                <a:cubicBezTo>
                  <a:pt x="192" y="85"/>
                  <a:pt x="192" y="85"/>
                  <a:pt x="192" y="85"/>
                </a:cubicBezTo>
                <a:cubicBezTo>
                  <a:pt x="192" y="0"/>
                  <a:pt x="192" y="0"/>
                  <a:pt x="192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16" y="83"/>
                  <a:pt x="216" y="83"/>
                  <a:pt x="216" y="83"/>
                </a:cubicBezTo>
                <a:cubicBezTo>
                  <a:pt x="223" y="30"/>
                  <a:pt x="223" y="30"/>
                  <a:pt x="223" y="30"/>
                </a:cubicBezTo>
                <a:cubicBezTo>
                  <a:pt x="230" y="31"/>
                  <a:pt x="230" y="31"/>
                  <a:pt x="230" y="31"/>
                </a:cubicBezTo>
                <a:cubicBezTo>
                  <a:pt x="221" y="103"/>
                  <a:pt x="221" y="103"/>
                  <a:pt x="221" y="103"/>
                </a:cubicBezTo>
                <a:cubicBezTo>
                  <a:pt x="227" y="104"/>
                  <a:pt x="233" y="105"/>
                  <a:pt x="239" y="107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47" y="111"/>
                  <a:pt x="247" y="111"/>
                  <a:pt x="247" y="111"/>
                </a:cubicBezTo>
                <a:cubicBezTo>
                  <a:pt x="253" y="113"/>
                  <a:pt x="258" y="117"/>
                  <a:pt x="263" y="120"/>
                </a:cubicBezTo>
                <a:cubicBezTo>
                  <a:pt x="306" y="64"/>
                  <a:pt x="306" y="64"/>
                  <a:pt x="306" y="64"/>
                </a:cubicBezTo>
                <a:cubicBezTo>
                  <a:pt x="312" y="69"/>
                  <a:pt x="312" y="69"/>
                  <a:pt x="312" y="69"/>
                </a:cubicBezTo>
                <a:cubicBezTo>
                  <a:pt x="281" y="109"/>
                  <a:pt x="281" y="109"/>
                  <a:pt x="281" y="109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56" y="68"/>
                  <a:pt x="356" y="68"/>
                  <a:pt x="356" y="68"/>
                </a:cubicBezTo>
                <a:cubicBezTo>
                  <a:pt x="301" y="123"/>
                  <a:pt x="301" y="123"/>
                  <a:pt x="301" y="123"/>
                </a:cubicBezTo>
                <a:cubicBezTo>
                  <a:pt x="340" y="93"/>
                  <a:pt x="340" y="93"/>
                  <a:pt x="340" y="93"/>
                </a:cubicBezTo>
                <a:cubicBezTo>
                  <a:pt x="344" y="99"/>
                  <a:pt x="344" y="99"/>
                  <a:pt x="344" y="99"/>
                </a:cubicBezTo>
                <a:cubicBezTo>
                  <a:pt x="287" y="144"/>
                  <a:pt x="287" y="144"/>
                  <a:pt x="287" y="144"/>
                </a:cubicBezTo>
                <a:cubicBezTo>
                  <a:pt x="290" y="149"/>
                  <a:pt x="294" y="154"/>
                  <a:pt x="296" y="160"/>
                </a:cubicBezTo>
                <a:cubicBezTo>
                  <a:pt x="390" y="121"/>
                  <a:pt x="390" y="121"/>
                  <a:pt x="390" y="121"/>
                </a:cubicBezTo>
                <a:cubicBezTo>
                  <a:pt x="393" y="130"/>
                  <a:pt x="393" y="130"/>
                  <a:pt x="393" y="13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74"/>
                  <a:pt x="304" y="180"/>
                  <a:pt x="305" y="187"/>
                </a:cubicBezTo>
                <a:cubicBezTo>
                  <a:pt x="376" y="177"/>
                  <a:pt x="376" y="177"/>
                  <a:pt x="376" y="177"/>
                </a:cubicBezTo>
                <a:cubicBezTo>
                  <a:pt x="377" y="185"/>
                  <a:pt x="377" y="185"/>
                  <a:pt x="377" y="185"/>
                </a:cubicBezTo>
                <a:cubicBezTo>
                  <a:pt x="327" y="191"/>
                  <a:pt x="327" y="191"/>
                  <a:pt x="327" y="191"/>
                </a:cubicBezTo>
                <a:cubicBezTo>
                  <a:pt x="407" y="191"/>
                  <a:pt x="407" y="191"/>
                  <a:pt x="407" y="191"/>
                </a:cubicBezTo>
                <a:cubicBezTo>
                  <a:pt x="407" y="215"/>
                  <a:pt x="407" y="215"/>
                  <a:pt x="407" y="215"/>
                </a:cubicBezTo>
                <a:cubicBezTo>
                  <a:pt x="323" y="215"/>
                  <a:pt x="323" y="215"/>
                  <a:pt x="323" y="215"/>
                </a:cubicBezTo>
                <a:cubicBezTo>
                  <a:pt x="377" y="222"/>
                  <a:pt x="377" y="222"/>
                  <a:pt x="377" y="22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文本框 122"/>
          <p:cNvSpPr txBox="1"/>
          <p:nvPr/>
        </p:nvSpPr>
        <p:spPr>
          <a:xfrm>
            <a:off x="7550051" y="404631"/>
            <a:ext cx="4339650" cy="160043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旅途上越来越多新朋友</a:t>
            </a:r>
            <a:endParaRPr lang="en-US" altLang="zh-CN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眼界也越来越</a:t>
            </a:r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广阔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grpSp>
        <p:nvGrpSpPr>
          <p:cNvPr id="158" name="组合 157"/>
          <p:cNvGrpSpPr/>
          <p:nvPr/>
        </p:nvGrpSpPr>
        <p:grpSpPr>
          <a:xfrm>
            <a:off x="6785576" y="4833236"/>
            <a:ext cx="1046163" cy="1972303"/>
            <a:chOff x="6785438" y="4818243"/>
            <a:chExt cx="1046163" cy="1972303"/>
          </a:xfrm>
          <a:effectLst/>
        </p:grpSpPr>
        <p:sp>
          <p:nvSpPr>
            <p:cNvPr id="157" name="椭圆 156"/>
            <p:cNvSpPr/>
            <p:nvPr/>
          </p:nvSpPr>
          <p:spPr>
            <a:xfrm>
              <a:off x="6785438" y="6484130"/>
              <a:ext cx="1046163" cy="306416"/>
            </a:xfrm>
            <a:prstGeom prst="ellipse">
              <a:avLst/>
            </a:prstGeom>
            <a:solidFill>
              <a:srgbClr val="0C3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6" name="组合 155"/>
            <p:cNvGrpSpPr/>
            <p:nvPr/>
          </p:nvGrpSpPr>
          <p:grpSpPr>
            <a:xfrm rot="155419">
              <a:off x="7010078" y="4818243"/>
              <a:ext cx="692499" cy="1830788"/>
              <a:chOff x="2103438" y="477838"/>
              <a:chExt cx="900112" cy="237966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4" name="Freeform 352"/>
              <p:cNvSpPr>
                <a:spLocks/>
              </p:cNvSpPr>
              <p:nvPr/>
            </p:nvSpPr>
            <p:spPr bwMode="auto">
              <a:xfrm>
                <a:off x="2284413" y="2798763"/>
                <a:ext cx="244475" cy="58738"/>
              </a:xfrm>
              <a:custGeom>
                <a:avLst/>
                <a:gdLst>
                  <a:gd name="T0" fmla="*/ 13 w 90"/>
                  <a:gd name="T1" fmla="*/ 1 h 22"/>
                  <a:gd name="T2" fmla="*/ 2 w 90"/>
                  <a:gd name="T3" fmla="*/ 9 h 22"/>
                  <a:gd name="T4" fmla="*/ 6 w 90"/>
                  <a:gd name="T5" fmla="*/ 21 h 22"/>
                  <a:gd name="T6" fmla="*/ 83 w 90"/>
                  <a:gd name="T7" fmla="*/ 16 h 22"/>
                  <a:gd name="T8" fmla="*/ 81 w 90"/>
                  <a:gd name="T9" fmla="*/ 0 h 22"/>
                  <a:gd name="T10" fmla="*/ 13 w 90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2">
                    <a:moveTo>
                      <a:pt x="13" y="1"/>
                    </a:moveTo>
                    <a:cubicBezTo>
                      <a:pt x="13" y="1"/>
                      <a:pt x="2" y="7"/>
                      <a:pt x="2" y="9"/>
                    </a:cubicBezTo>
                    <a:cubicBezTo>
                      <a:pt x="2" y="11"/>
                      <a:pt x="0" y="21"/>
                      <a:pt x="6" y="21"/>
                    </a:cubicBezTo>
                    <a:cubicBezTo>
                      <a:pt x="13" y="22"/>
                      <a:pt x="75" y="20"/>
                      <a:pt x="83" y="16"/>
                    </a:cubicBezTo>
                    <a:cubicBezTo>
                      <a:pt x="90" y="13"/>
                      <a:pt x="84" y="1"/>
                      <a:pt x="81" y="0"/>
                    </a:cubicBezTo>
                    <a:cubicBezTo>
                      <a:pt x="78" y="0"/>
                      <a:pt x="13" y="1"/>
                      <a:pt x="13" y="1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53"/>
              <p:cNvSpPr>
                <a:spLocks/>
              </p:cNvSpPr>
              <p:nvPr/>
            </p:nvSpPr>
            <p:spPr bwMode="auto">
              <a:xfrm>
                <a:off x="2281238" y="2197101"/>
                <a:ext cx="244475" cy="625475"/>
              </a:xfrm>
              <a:custGeom>
                <a:avLst/>
                <a:gdLst>
                  <a:gd name="T0" fmla="*/ 51 w 90"/>
                  <a:gd name="T1" fmla="*/ 0 h 230"/>
                  <a:gd name="T2" fmla="*/ 39 w 90"/>
                  <a:gd name="T3" fmla="*/ 179 h 230"/>
                  <a:gd name="T4" fmla="*/ 2 w 90"/>
                  <a:gd name="T5" fmla="*/ 216 h 230"/>
                  <a:gd name="T6" fmla="*/ 20 w 90"/>
                  <a:gd name="T7" fmla="*/ 229 h 230"/>
                  <a:gd name="T8" fmla="*/ 88 w 90"/>
                  <a:gd name="T9" fmla="*/ 216 h 230"/>
                  <a:gd name="T10" fmla="*/ 63 w 90"/>
                  <a:gd name="T11" fmla="*/ 176 h 230"/>
                  <a:gd name="T12" fmla="*/ 74 w 90"/>
                  <a:gd name="T13" fmla="*/ 5 h 230"/>
                  <a:gd name="T14" fmla="*/ 51 w 90"/>
                  <a:gd name="T15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230">
                    <a:moveTo>
                      <a:pt x="51" y="0"/>
                    </a:moveTo>
                    <a:cubicBezTo>
                      <a:pt x="51" y="0"/>
                      <a:pt x="44" y="170"/>
                      <a:pt x="39" y="179"/>
                    </a:cubicBezTo>
                    <a:cubicBezTo>
                      <a:pt x="35" y="188"/>
                      <a:pt x="2" y="209"/>
                      <a:pt x="2" y="216"/>
                    </a:cubicBezTo>
                    <a:cubicBezTo>
                      <a:pt x="3" y="223"/>
                      <a:pt x="0" y="230"/>
                      <a:pt x="20" y="229"/>
                    </a:cubicBezTo>
                    <a:cubicBezTo>
                      <a:pt x="40" y="227"/>
                      <a:pt x="90" y="225"/>
                      <a:pt x="88" y="216"/>
                    </a:cubicBezTo>
                    <a:cubicBezTo>
                      <a:pt x="87" y="208"/>
                      <a:pt x="68" y="187"/>
                      <a:pt x="63" y="176"/>
                    </a:cubicBezTo>
                    <a:cubicBezTo>
                      <a:pt x="59" y="166"/>
                      <a:pt x="74" y="5"/>
                      <a:pt x="74" y="5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54"/>
              <p:cNvSpPr>
                <a:spLocks/>
              </p:cNvSpPr>
              <p:nvPr/>
            </p:nvSpPr>
            <p:spPr bwMode="auto">
              <a:xfrm>
                <a:off x="2319338" y="2716213"/>
                <a:ext cx="171450" cy="109538"/>
              </a:xfrm>
              <a:custGeom>
                <a:avLst/>
                <a:gdLst>
                  <a:gd name="T0" fmla="*/ 0 w 63"/>
                  <a:gd name="T1" fmla="*/ 12 h 40"/>
                  <a:gd name="T2" fmla="*/ 28 w 63"/>
                  <a:gd name="T3" fmla="*/ 36 h 40"/>
                  <a:gd name="T4" fmla="*/ 31 w 63"/>
                  <a:gd name="T5" fmla="*/ 40 h 40"/>
                  <a:gd name="T6" fmla="*/ 34 w 63"/>
                  <a:gd name="T7" fmla="*/ 36 h 40"/>
                  <a:gd name="T8" fmla="*/ 45 w 63"/>
                  <a:gd name="T9" fmla="*/ 14 h 40"/>
                  <a:gd name="T10" fmla="*/ 63 w 63"/>
                  <a:gd name="T11" fmla="*/ 7 h 40"/>
                  <a:gd name="T12" fmla="*/ 58 w 63"/>
                  <a:gd name="T13" fmla="*/ 0 h 40"/>
                  <a:gd name="T14" fmla="*/ 32 w 63"/>
                  <a:gd name="T15" fmla="*/ 15 h 40"/>
                  <a:gd name="T16" fmla="*/ 10 w 63"/>
                  <a:gd name="T17" fmla="*/ 3 h 40"/>
                  <a:gd name="T18" fmla="*/ 0 w 63"/>
                  <a:gd name="T19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0">
                    <a:moveTo>
                      <a:pt x="0" y="12"/>
                    </a:moveTo>
                    <a:cubicBezTo>
                      <a:pt x="0" y="12"/>
                      <a:pt x="23" y="4"/>
                      <a:pt x="28" y="36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24"/>
                      <a:pt x="45" y="14"/>
                    </a:cubicBezTo>
                    <a:cubicBezTo>
                      <a:pt x="55" y="4"/>
                      <a:pt x="63" y="7"/>
                      <a:pt x="63" y="7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38" y="2"/>
                      <a:pt x="32" y="15"/>
                    </a:cubicBezTo>
                    <a:cubicBezTo>
                      <a:pt x="32" y="15"/>
                      <a:pt x="24" y="2"/>
                      <a:pt x="10" y="3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55"/>
              <p:cNvSpPr>
                <a:spLocks/>
              </p:cNvSpPr>
              <p:nvPr/>
            </p:nvSpPr>
            <p:spPr bwMode="auto">
              <a:xfrm>
                <a:off x="2595563" y="2798763"/>
                <a:ext cx="244475" cy="58738"/>
              </a:xfrm>
              <a:custGeom>
                <a:avLst/>
                <a:gdLst>
                  <a:gd name="T0" fmla="*/ 77 w 90"/>
                  <a:gd name="T1" fmla="*/ 1 h 22"/>
                  <a:gd name="T2" fmla="*/ 88 w 90"/>
                  <a:gd name="T3" fmla="*/ 9 h 22"/>
                  <a:gd name="T4" fmla="*/ 84 w 90"/>
                  <a:gd name="T5" fmla="*/ 21 h 22"/>
                  <a:gd name="T6" fmla="*/ 7 w 90"/>
                  <a:gd name="T7" fmla="*/ 16 h 22"/>
                  <a:gd name="T8" fmla="*/ 9 w 90"/>
                  <a:gd name="T9" fmla="*/ 0 h 22"/>
                  <a:gd name="T10" fmla="*/ 77 w 90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2">
                    <a:moveTo>
                      <a:pt x="77" y="1"/>
                    </a:moveTo>
                    <a:cubicBezTo>
                      <a:pt x="77" y="1"/>
                      <a:pt x="88" y="7"/>
                      <a:pt x="88" y="9"/>
                    </a:cubicBezTo>
                    <a:cubicBezTo>
                      <a:pt x="88" y="11"/>
                      <a:pt x="90" y="21"/>
                      <a:pt x="84" y="21"/>
                    </a:cubicBezTo>
                    <a:cubicBezTo>
                      <a:pt x="77" y="22"/>
                      <a:pt x="15" y="20"/>
                      <a:pt x="7" y="16"/>
                    </a:cubicBezTo>
                    <a:cubicBezTo>
                      <a:pt x="0" y="13"/>
                      <a:pt x="6" y="1"/>
                      <a:pt x="9" y="0"/>
                    </a:cubicBezTo>
                    <a:cubicBezTo>
                      <a:pt x="12" y="0"/>
                      <a:pt x="77" y="1"/>
                      <a:pt x="77" y="1"/>
                    </a:cubicBez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56"/>
              <p:cNvSpPr>
                <a:spLocks/>
              </p:cNvSpPr>
              <p:nvPr/>
            </p:nvSpPr>
            <p:spPr bwMode="auto">
              <a:xfrm>
                <a:off x="2598738" y="2197101"/>
                <a:ext cx="244475" cy="625475"/>
              </a:xfrm>
              <a:custGeom>
                <a:avLst/>
                <a:gdLst>
                  <a:gd name="T0" fmla="*/ 39 w 90"/>
                  <a:gd name="T1" fmla="*/ 0 h 230"/>
                  <a:gd name="T2" fmla="*/ 51 w 90"/>
                  <a:gd name="T3" fmla="*/ 179 h 230"/>
                  <a:gd name="T4" fmla="*/ 88 w 90"/>
                  <a:gd name="T5" fmla="*/ 216 h 230"/>
                  <a:gd name="T6" fmla="*/ 70 w 90"/>
                  <a:gd name="T7" fmla="*/ 229 h 230"/>
                  <a:gd name="T8" fmla="*/ 2 w 90"/>
                  <a:gd name="T9" fmla="*/ 216 h 230"/>
                  <a:gd name="T10" fmla="*/ 27 w 90"/>
                  <a:gd name="T11" fmla="*/ 176 h 230"/>
                  <a:gd name="T12" fmla="*/ 16 w 90"/>
                  <a:gd name="T13" fmla="*/ 5 h 230"/>
                  <a:gd name="T14" fmla="*/ 39 w 90"/>
                  <a:gd name="T15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230">
                    <a:moveTo>
                      <a:pt x="39" y="0"/>
                    </a:moveTo>
                    <a:cubicBezTo>
                      <a:pt x="39" y="0"/>
                      <a:pt x="46" y="170"/>
                      <a:pt x="51" y="179"/>
                    </a:cubicBezTo>
                    <a:cubicBezTo>
                      <a:pt x="55" y="188"/>
                      <a:pt x="88" y="209"/>
                      <a:pt x="88" y="216"/>
                    </a:cubicBezTo>
                    <a:cubicBezTo>
                      <a:pt x="87" y="223"/>
                      <a:pt x="90" y="230"/>
                      <a:pt x="70" y="229"/>
                    </a:cubicBezTo>
                    <a:cubicBezTo>
                      <a:pt x="50" y="227"/>
                      <a:pt x="0" y="225"/>
                      <a:pt x="2" y="216"/>
                    </a:cubicBezTo>
                    <a:cubicBezTo>
                      <a:pt x="4" y="208"/>
                      <a:pt x="22" y="187"/>
                      <a:pt x="27" y="176"/>
                    </a:cubicBezTo>
                    <a:cubicBezTo>
                      <a:pt x="31" y="166"/>
                      <a:pt x="16" y="5"/>
                      <a:pt x="16" y="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57"/>
              <p:cNvSpPr>
                <a:spLocks/>
              </p:cNvSpPr>
              <p:nvPr/>
            </p:nvSpPr>
            <p:spPr bwMode="auto">
              <a:xfrm>
                <a:off x="2633663" y="2716213"/>
                <a:ext cx="171450" cy="109538"/>
              </a:xfrm>
              <a:custGeom>
                <a:avLst/>
                <a:gdLst>
                  <a:gd name="T0" fmla="*/ 63 w 63"/>
                  <a:gd name="T1" fmla="*/ 12 h 40"/>
                  <a:gd name="T2" fmla="*/ 35 w 63"/>
                  <a:gd name="T3" fmla="*/ 36 h 40"/>
                  <a:gd name="T4" fmla="*/ 32 w 63"/>
                  <a:gd name="T5" fmla="*/ 40 h 40"/>
                  <a:gd name="T6" fmla="*/ 29 w 63"/>
                  <a:gd name="T7" fmla="*/ 36 h 40"/>
                  <a:gd name="T8" fmla="*/ 18 w 63"/>
                  <a:gd name="T9" fmla="*/ 14 h 40"/>
                  <a:gd name="T10" fmla="*/ 0 w 63"/>
                  <a:gd name="T11" fmla="*/ 7 h 40"/>
                  <a:gd name="T12" fmla="*/ 5 w 63"/>
                  <a:gd name="T13" fmla="*/ 0 h 40"/>
                  <a:gd name="T14" fmla="*/ 31 w 63"/>
                  <a:gd name="T15" fmla="*/ 15 h 40"/>
                  <a:gd name="T16" fmla="*/ 53 w 63"/>
                  <a:gd name="T17" fmla="*/ 3 h 40"/>
                  <a:gd name="T18" fmla="*/ 63 w 63"/>
                  <a:gd name="T19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0">
                    <a:moveTo>
                      <a:pt x="63" y="12"/>
                    </a:moveTo>
                    <a:cubicBezTo>
                      <a:pt x="63" y="12"/>
                      <a:pt x="40" y="4"/>
                      <a:pt x="35" y="3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24"/>
                      <a:pt x="18" y="14"/>
                    </a:cubicBezTo>
                    <a:cubicBezTo>
                      <a:pt x="8" y="4"/>
                      <a:pt x="0" y="7"/>
                      <a:pt x="0" y="7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25" y="2"/>
                      <a:pt x="31" y="15"/>
                    </a:cubicBezTo>
                    <a:cubicBezTo>
                      <a:pt x="31" y="15"/>
                      <a:pt x="39" y="2"/>
                      <a:pt x="53" y="3"/>
                    </a:cubicBezTo>
                    <a:lnTo>
                      <a:pt x="63" y="12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58"/>
              <p:cNvSpPr>
                <a:spLocks/>
              </p:cNvSpPr>
              <p:nvPr/>
            </p:nvSpPr>
            <p:spPr bwMode="auto">
              <a:xfrm>
                <a:off x="2238375" y="1535113"/>
                <a:ext cx="114300" cy="561975"/>
              </a:xfrm>
              <a:custGeom>
                <a:avLst/>
                <a:gdLst>
                  <a:gd name="T0" fmla="*/ 6 w 42"/>
                  <a:gd name="T1" fmla="*/ 11 h 207"/>
                  <a:gd name="T2" fmla="*/ 0 w 42"/>
                  <a:gd name="T3" fmla="*/ 192 h 207"/>
                  <a:gd name="T4" fmla="*/ 18 w 42"/>
                  <a:gd name="T5" fmla="*/ 207 h 207"/>
                  <a:gd name="T6" fmla="*/ 39 w 42"/>
                  <a:gd name="T7" fmla="*/ 189 h 207"/>
                  <a:gd name="T8" fmla="*/ 42 w 42"/>
                  <a:gd name="T9" fmla="*/ 0 h 207"/>
                  <a:gd name="T10" fmla="*/ 6 w 42"/>
                  <a:gd name="T11" fmla="*/ 1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207">
                    <a:moveTo>
                      <a:pt x="6" y="11"/>
                    </a:move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2"/>
                      <a:pt x="5" y="206"/>
                      <a:pt x="18" y="207"/>
                    </a:cubicBezTo>
                    <a:cubicBezTo>
                      <a:pt x="36" y="207"/>
                      <a:pt x="39" y="189"/>
                      <a:pt x="39" y="189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59"/>
              <p:cNvSpPr>
                <a:spLocks/>
              </p:cNvSpPr>
              <p:nvPr/>
            </p:nvSpPr>
            <p:spPr bwMode="auto">
              <a:xfrm>
                <a:off x="2732088" y="1535113"/>
                <a:ext cx="114300" cy="561975"/>
              </a:xfrm>
              <a:custGeom>
                <a:avLst/>
                <a:gdLst>
                  <a:gd name="T0" fmla="*/ 36 w 42"/>
                  <a:gd name="T1" fmla="*/ 11 h 207"/>
                  <a:gd name="T2" fmla="*/ 42 w 42"/>
                  <a:gd name="T3" fmla="*/ 192 h 207"/>
                  <a:gd name="T4" fmla="*/ 24 w 42"/>
                  <a:gd name="T5" fmla="*/ 207 h 207"/>
                  <a:gd name="T6" fmla="*/ 3 w 42"/>
                  <a:gd name="T7" fmla="*/ 189 h 207"/>
                  <a:gd name="T8" fmla="*/ 0 w 42"/>
                  <a:gd name="T9" fmla="*/ 0 h 207"/>
                  <a:gd name="T10" fmla="*/ 36 w 42"/>
                  <a:gd name="T11" fmla="*/ 1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207">
                    <a:moveTo>
                      <a:pt x="36" y="11"/>
                    </a:move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2"/>
                      <a:pt x="36" y="206"/>
                      <a:pt x="24" y="207"/>
                    </a:cubicBezTo>
                    <a:cubicBezTo>
                      <a:pt x="6" y="207"/>
                      <a:pt x="3" y="189"/>
                      <a:pt x="3" y="18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6" y="11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60"/>
              <p:cNvSpPr>
                <a:spLocks/>
              </p:cNvSpPr>
              <p:nvPr/>
            </p:nvSpPr>
            <p:spPr bwMode="auto">
              <a:xfrm>
                <a:off x="2338388" y="1909763"/>
                <a:ext cx="439737" cy="381000"/>
              </a:xfrm>
              <a:custGeom>
                <a:avLst/>
                <a:gdLst>
                  <a:gd name="T0" fmla="*/ 40 w 277"/>
                  <a:gd name="T1" fmla="*/ 0 h 240"/>
                  <a:gd name="T2" fmla="*/ 5 w 277"/>
                  <a:gd name="T3" fmla="*/ 27 h 240"/>
                  <a:gd name="T4" fmla="*/ 0 w 277"/>
                  <a:gd name="T5" fmla="*/ 238 h 240"/>
                  <a:gd name="T6" fmla="*/ 120 w 277"/>
                  <a:gd name="T7" fmla="*/ 240 h 240"/>
                  <a:gd name="T8" fmla="*/ 127 w 277"/>
                  <a:gd name="T9" fmla="*/ 127 h 240"/>
                  <a:gd name="T10" fmla="*/ 147 w 277"/>
                  <a:gd name="T11" fmla="*/ 127 h 240"/>
                  <a:gd name="T12" fmla="*/ 161 w 277"/>
                  <a:gd name="T13" fmla="*/ 240 h 240"/>
                  <a:gd name="T14" fmla="*/ 277 w 277"/>
                  <a:gd name="T15" fmla="*/ 240 h 240"/>
                  <a:gd name="T16" fmla="*/ 263 w 277"/>
                  <a:gd name="T17" fmla="*/ 27 h 240"/>
                  <a:gd name="T18" fmla="*/ 40 w 277"/>
                  <a:gd name="T1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7" h="240">
                    <a:moveTo>
                      <a:pt x="40" y="0"/>
                    </a:moveTo>
                    <a:lnTo>
                      <a:pt x="5" y="27"/>
                    </a:lnTo>
                    <a:lnTo>
                      <a:pt x="0" y="238"/>
                    </a:lnTo>
                    <a:lnTo>
                      <a:pt x="120" y="240"/>
                    </a:lnTo>
                    <a:lnTo>
                      <a:pt x="127" y="127"/>
                    </a:lnTo>
                    <a:lnTo>
                      <a:pt x="147" y="127"/>
                    </a:lnTo>
                    <a:lnTo>
                      <a:pt x="161" y="240"/>
                    </a:lnTo>
                    <a:lnTo>
                      <a:pt x="277" y="240"/>
                    </a:lnTo>
                    <a:lnTo>
                      <a:pt x="263" y="27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3029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61"/>
              <p:cNvSpPr>
                <a:spLocks/>
              </p:cNvSpPr>
              <p:nvPr/>
            </p:nvSpPr>
            <p:spPr bwMode="auto">
              <a:xfrm>
                <a:off x="2219325" y="1252538"/>
                <a:ext cx="627062" cy="700088"/>
              </a:xfrm>
              <a:custGeom>
                <a:avLst/>
                <a:gdLst>
                  <a:gd name="T0" fmla="*/ 36 w 231"/>
                  <a:gd name="T1" fmla="*/ 16 h 258"/>
                  <a:gd name="T2" fmla="*/ 111 w 231"/>
                  <a:gd name="T3" fmla="*/ 2 h 258"/>
                  <a:gd name="T4" fmla="*/ 203 w 231"/>
                  <a:gd name="T5" fmla="*/ 16 h 258"/>
                  <a:gd name="T6" fmla="*/ 226 w 231"/>
                  <a:gd name="T7" fmla="*/ 62 h 258"/>
                  <a:gd name="T8" fmla="*/ 231 w 231"/>
                  <a:gd name="T9" fmla="*/ 118 h 258"/>
                  <a:gd name="T10" fmla="*/ 191 w 231"/>
                  <a:gd name="T11" fmla="*/ 121 h 258"/>
                  <a:gd name="T12" fmla="*/ 198 w 231"/>
                  <a:gd name="T13" fmla="*/ 258 h 258"/>
                  <a:gd name="T14" fmla="*/ 47 w 231"/>
                  <a:gd name="T15" fmla="*/ 258 h 258"/>
                  <a:gd name="T16" fmla="*/ 48 w 231"/>
                  <a:gd name="T17" fmla="*/ 125 h 258"/>
                  <a:gd name="T18" fmla="*/ 5 w 231"/>
                  <a:gd name="T19" fmla="*/ 122 h 258"/>
                  <a:gd name="T20" fmla="*/ 36 w 231"/>
                  <a:gd name="T21" fmla="*/ 16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1" h="258">
                    <a:moveTo>
                      <a:pt x="36" y="16"/>
                    </a:moveTo>
                    <a:cubicBezTo>
                      <a:pt x="36" y="16"/>
                      <a:pt x="84" y="4"/>
                      <a:pt x="111" y="2"/>
                    </a:cubicBezTo>
                    <a:cubicBezTo>
                      <a:pt x="138" y="0"/>
                      <a:pt x="203" y="16"/>
                      <a:pt x="203" y="16"/>
                    </a:cubicBezTo>
                    <a:cubicBezTo>
                      <a:pt x="203" y="16"/>
                      <a:pt x="222" y="20"/>
                      <a:pt x="226" y="62"/>
                    </a:cubicBezTo>
                    <a:cubicBezTo>
                      <a:pt x="231" y="118"/>
                      <a:pt x="231" y="118"/>
                      <a:pt x="231" y="118"/>
                    </a:cubicBezTo>
                    <a:cubicBezTo>
                      <a:pt x="231" y="118"/>
                      <a:pt x="210" y="123"/>
                      <a:pt x="191" y="121"/>
                    </a:cubicBezTo>
                    <a:cubicBezTo>
                      <a:pt x="198" y="258"/>
                      <a:pt x="198" y="258"/>
                      <a:pt x="198" y="258"/>
                    </a:cubicBezTo>
                    <a:cubicBezTo>
                      <a:pt x="47" y="258"/>
                      <a:pt x="47" y="258"/>
                      <a:pt x="47" y="258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5" y="122"/>
                      <a:pt x="5" y="122"/>
                      <a:pt x="5" y="122"/>
                    </a:cubicBezTo>
                    <a:cubicBezTo>
                      <a:pt x="5" y="122"/>
                      <a:pt x="0" y="24"/>
                      <a:pt x="36" y="16"/>
                    </a:cubicBezTo>
                    <a:close/>
                  </a:path>
                </a:pathLst>
              </a:custGeom>
              <a:solidFill>
                <a:srgbClr val="FFF8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62"/>
              <p:cNvSpPr>
                <a:spLocks/>
              </p:cNvSpPr>
              <p:nvPr/>
            </p:nvSpPr>
            <p:spPr bwMode="auto">
              <a:xfrm>
                <a:off x="2468563" y="1131888"/>
                <a:ext cx="103187" cy="177800"/>
              </a:xfrm>
              <a:custGeom>
                <a:avLst/>
                <a:gdLst>
                  <a:gd name="T0" fmla="*/ 0 w 38"/>
                  <a:gd name="T1" fmla="*/ 0 h 65"/>
                  <a:gd name="T2" fmla="*/ 0 w 38"/>
                  <a:gd name="T3" fmla="*/ 52 h 65"/>
                  <a:gd name="T4" fmla="*/ 19 w 38"/>
                  <a:gd name="T5" fmla="*/ 64 h 65"/>
                  <a:gd name="T6" fmla="*/ 38 w 38"/>
                  <a:gd name="T7" fmla="*/ 52 h 65"/>
                  <a:gd name="T8" fmla="*/ 38 w 38"/>
                  <a:gd name="T9" fmla="*/ 0 h 65"/>
                  <a:gd name="T10" fmla="*/ 0 w 38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5">
                    <a:moveTo>
                      <a:pt x="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2" y="64"/>
                      <a:pt x="19" y="64"/>
                    </a:cubicBezTo>
                    <a:cubicBezTo>
                      <a:pt x="37" y="65"/>
                      <a:pt x="38" y="52"/>
                      <a:pt x="38" y="52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63"/>
              <p:cNvSpPr>
                <a:spLocks/>
              </p:cNvSpPr>
              <p:nvPr/>
            </p:nvSpPr>
            <p:spPr bwMode="auto">
              <a:xfrm>
                <a:off x="2103438" y="504825"/>
                <a:ext cx="900112" cy="428625"/>
              </a:xfrm>
              <a:custGeom>
                <a:avLst/>
                <a:gdLst>
                  <a:gd name="T0" fmla="*/ 66 w 332"/>
                  <a:gd name="T1" fmla="*/ 158 h 158"/>
                  <a:gd name="T2" fmla="*/ 28 w 332"/>
                  <a:gd name="T3" fmla="*/ 158 h 158"/>
                  <a:gd name="T4" fmla="*/ 1 w 332"/>
                  <a:gd name="T5" fmla="*/ 50 h 158"/>
                  <a:gd name="T6" fmla="*/ 117 w 332"/>
                  <a:gd name="T7" fmla="*/ 13 h 158"/>
                  <a:gd name="T8" fmla="*/ 288 w 332"/>
                  <a:gd name="T9" fmla="*/ 15 h 158"/>
                  <a:gd name="T10" fmla="*/ 314 w 332"/>
                  <a:gd name="T11" fmla="*/ 85 h 158"/>
                  <a:gd name="T12" fmla="*/ 282 w 332"/>
                  <a:gd name="T13" fmla="*/ 158 h 158"/>
                  <a:gd name="T14" fmla="*/ 66 w 332"/>
                  <a:gd name="T15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158">
                    <a:moveTo>
                      <a:pt x="66" y="158"/>
                    </a:moveTo>
                    <a:cubicBezTo>
                      <a:pt x="28" y="158"/>
                      <a:pt x="28" y="158"/>
                      <a:pt x="28" y="158"/>
                    </a:cubicBezTo>
                    <a:cubicBezTo>
                      <a:pt x="28" y="158"/>
                      <a:pt x="0" y="100"/>
                      <a:pt x="1" y="50"/>
                    </a:cubicBezTo>
                    <a:cubicBezTo>
                      <a:pt x="1" y="0"/>
                      <a:pt x="73" y="13"/>
                      <a:pt x="117" y="13"/>
                    </a:cubicBezTo>
                    <a:cubicBezTo>
                      <a:pt x="162" y="13"/>
                      <a:pt x="266" y="6"/>
                      <a:pt x="288" y="15"/>
                    </a:cubicBezTo>
                    <a:cubicBezTo>
                      <a:pt x="311" y="23"/>
                      <a:pt x="332" y="37"/>
                      <a:pt x="314" y="85"/>
                    </a:cubicBezTo>
                    <a:cubicBezTo>
                      <a:pt x="296" y="133"/>
                      <a:pt x="282" y="158"/>
                      <a:pt x="282" y="158"/>
                    </a:cubicBezTo>
                    <a:lnTo>
                      <a:pt x="66" y="158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64"/>
              <p:cNvSpPr>
                <a:spLocks/>
              </p:cNvSpPr>
              <p:nvPr/>
            </p:nvSpPr>
            <p:spPr bwMode="auto">
              <a:xfrm>
                <a:off x="2390775" y="534988"/>
                <a:ext cx="269875" cy="398463"/>
              </a:xfrm>
              <a:custGeom>
                <a:avLst/>
                <a:gdLst>
                  <a:gd name="T0" fmla="*/ 11 w 100"/>
                  <a:gd name="T1" fmla="*/ 2 h 147"/>
                  <a:gd name="T2" fmla="*/ 0 w 100"/>
                  <a:gd name="T3" fmla="*/ 2 h 147"/>
                  <a:gd name="T4" fmla="*/ 0 w 100"/>
                  <a:gd name="T5" fmla="*/ 147 h 147"/>
                  <a:gd name="T6" fmla="*/ 100 w 100"/>
                  <a:gd name="T7" fmla="*/ 147 h 147"/>
                  <a:gd name="T8" fmla="*/ 100 w 100"/>
                  <a:gd name="T9" fmla="*/ 0 h 147"/>
                  <a:gd name="T10" fmla="*/ 11 w 100"/>
                  <a:gd name="T11" fmla="*/ 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47">
                    <a:moveTo>
                      <a:pt x="11" y="2"/>
                    </a:moveTo>
                    <a:cubicBezTo>
                      <a:pt x="8" y="2"/>
                      <a:pt x="4" y="2"/>
                      <a:pt x="0" y="2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68" y="1"/>
                      <a:pt x="32" y="2"/>
                      <a:pt x="11" y="2"/>
                    </a:cubicBezTo>
                    <a:close/>
                  </a:path>
                </a:pathLst>
              </a:custGeom>
              <a:solidFill>
                <a:srgbClr val="18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65"/>
              <p:cNvSpPr>
                <a:spLocks/>
              </p:cNvSpPr>
              <p:nvPr/>
            </p:nvSpPr>
            <p:spPr bwMode="auto">
              <a:xfrm>
                <a:off x="2403475" y="477838"/>
                <a:ext cx="241300" cy="333375"/>
              </a:xfrm>
              <a:custGeom>
                <a:avLst/>
                <a:gdLst>
                  <a:gd name="T0" fmla="*/ 89 w 89"/>
                  <a:gd name="T1" fmla="*/ 117 h 123"/>
                  <a:gd name="T2" fmla="*/ 84 w 89"/>
                  <a:gd name="T3" fmla="*/ 123 h 123"/>
                  <a:gd name="T4" fmla="*/ 6 w 89"/>
                  <a:gd name="T5" fmla="*/ 123 h 123"/>
                  <a:gd name="T6" fmla="*/ 0 w 89"/>
                  <a:gd name="T7" fmla="*/ 117 h 123"/>
                  <a:gd name="T8" fmla="*/ 0 w 89"/>
                  <a:gd name="T9" fmla="*/ 6 h 123"/>
                  <a:gd name="T10" fmla="*/ 6 w 89"/>
                  <a:gd name="T11" fmla="*/ 0 h 123"/>
                  <a:gd name="T12" fmla="*/ 84 w 89"/>
                  <a:gd name="T13" fmla="*/ 0 h 123"/>
                  <a:gd name="T14" fmla="*/ 89 w 89"/>
                  <a:gd name="T15" fmla="*/ 6 h 123"/>
                  <a:gd name="T16" fmla="*/ 89 w 89"/>
                  <a:gd name="T17" fmla="*/ 11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123">
                    <a:moveTo>
                      <a:pt x="89" y="117"/>
                    </a:moveTo>
                    <a:cubicBezTo>
                      <a:pt x="89" y="120"/>
                      <a:pt x="87" y="123"/>
                      <a:pt x="84" y="123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3" y="123"/>
                      <a:pt x="0" y="120"/>
                      <a:pt x="0" y="11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7" y="0"/>
                      <a:pt x="89" y="3"/>
                      <a:pt x="89" y="6"/>
                    </a:cubicBezTo>
                    <a:lnTo>
                      <a:pt x="89" y="117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66"/>
              <p:cNvSpPr>
                <a:spLocks/>
              </p:cNvSpPr>
              <p:nvPr/>
            </p:nvSpPr>
            <p:spPr bwMode="auto">
              <a:xfrm>
                <a:off x="2252663" y="706438"/>
                <a:ext cx="547687" cy="488950"/>
              </a:xfrm>
              <a:custGeom>
                <a:avLst/>
                <a:gdLst>
                  <a:gd name="T0" fmla="*/ 202 w 202"/>
                  <a:gd name="T1" fmla="*/ 147 h 180"/>
                  <a:gd name="T2" fmla="*/ 172 w 202"/>
                  <a:gd name="T3" fmla="*/ 180 h 180"/>
                  <a:gd name="T4" fmla="*/ 30 w 202"/>
                  <a:gd name="T5" fmla="*/ 180 h 180"/>
                  <a:gd name="T6" fmla="*/ 0 w 202"/>
                  <a:gd name="T7" fmla="*/ 147 h 180"/>
                  <a:gd name="T8" fmla="*/ 0 w 202"/>
                  <a:gd name="T9" fmla="*/ 33 h 180"/>
                  <a:gd name="T10" fmla="*/ 30 w 202"/>
                  <a:gd name="T11" fmla="*/ 0 h 180"/>
                  <a:gd name="T12" fmla="*/ 172 w 202"/>
                  <a:gd name="T13" fmla="*/ 0 h 180"/>
                  <a:gd name="T14" fmla="*/ 202 w 202"/>
                  <a:gd name="T15" fmla="*/ 33 h 180"/>
                  <a:gd name="T16" fmla="*/ 202 w 202"/>
                  <a:gd name="T17" fmla="*/ 14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2" h="180">
                    <a:moveTo>
                      <a:pt x="202" y="147"/>
                    </a:moveTo>
                    <a:cubicBezTo>
                      <a:pt x="202" y="165"/>
                      <a:pt x="188" y="180"/>
                      <a:pt x="172" y="180"/>
                    </a:cubicBezTo>
                    <a:cubicBezTo>
                      <a:pt x="30" y="180"/>
                      <a:pt x="30" y="180"/>
                      <a:pt x="30" y="180"/>
                    </a:cubicBezTo>
                    <a:cubicBezTo>
                      <a:pt x="13" y="180"/>
                      <a:pt x="0" y="165"/>
                      <a:pt x="0" y="147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13" y="0"/>
                      <a:pt x="30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88" y="0"/>
                      <a:pt x="202" y="15"/>
                      <a:pt x="202" y="33"/>
                    </a:cubicBezTo>
                    <a:lnTo>
                      <a:pt x="202" y="147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Oval 367"/>
              <p:cNvSpPr>
                <a:spLocks noChangeArrowheads="1"/>
              </p:cNvSpPr>
              <p:nvPr/>
            </p:nvSpPr>
            <p:spPr bwMode="auto">
              <a:xfrm>
                <a:off x="2181225" y="885825"/>
                <a:ext cx="106362" cy="104775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Oval 368"/>
              <p:cNvSpPr>
                <a:spLocks noChangeArrowheads="1"/>
              </p:cNvSpPr>
              <p:nvPr/>
            </p:nvSpPr>
            <p:spPr bwMode="auto">
              <a:xfrm>
                <a:off x="2762250" y="882650"/>
                <a:ext cx="104775" cy="106363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369"/>
              <p:cNvSpPr>
                <a:spLocks noChangeArrowheads="1"/>
              </p:cNvSpPr>
              <p:nvPr/>
            </p:nvSpPr>
            <p:spPr bwMode="auto">
              <a:xfrm>
                <a:off x="2341563" y="841375"/>
                <a:ext cx="68262" cy="71438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Oval 370"/>
              <p:cNvSpPr>
                <a:spLocks noChangeArrowheads="1"/>
              </p:cNvSpPr>
              <p:nvPr/>
            </p:nvSpPr>
            <p:spPr bwMode="auto">
              <a:xfrm>
                <a:off x="2633663" y="841375"/>
                <a:ext cx="68262" cy="71438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71"/>
              <p:cNvSpPr>
                <a:spLocks/>
              </p:cNvSpPr>
              <p:nvPr/>
            </p:nvSpPr>
            <p:spPr bwMode="auto">
              <a:xfrm>
                <a:off x="2487613" y="877888"/>
                <a:ext cx="90487" cy="111125"/>
              </a:xfrm>
              <a:custGeom>
                <a:avLst/>
                <a:gdLst>
                  <a:gd name="T0" fmla="*/ 24 w 57"/>
                  <a:gd name="T1" fmla="*/ 0 h 70"/>
                  <a:gd name="T2" fmla="*/ 0 w 57"/>
                  <a:gd name="T3" fmla="*/ 70 h 70"/>
                  <a:gd name="T4" fmla="*/ 57 w 57"/>
                  <a:gd name="T5" fmla="*/ 70 h 70"/>
                  <a:gd name="T6" fmla="*/ 24 w 57"/>
                  <a:gd name="T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70">
                    <a:moveTo>
                      <a:pt x="24" y="0"/>
                    </a:moveTo>
                    <a:lnTo>
                      <a:pt x="0" y="70"/>
                    </a:lnTo>
                    <a:lnTo>
                      <a:pt x="57" y="7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5B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72"/>
              <p:cNvSpPr>
                <a:spLocks/>
              </p:cNvSpPr>
              <p:nvPr/>
            </p:nvSpPr>
            <p:spPr bwMode="auto">
              <a:xfrm>
                <a:off x="2387600" y="1050925"/>
                <a:ext cx="284162" cy="100013"/>
              </a:xfrm>
              <a:custGeom>
                <a:avLst/>
                <a:gdLst>
                  <a:gd name="T0" fmla="*/ 0 w 105"/>
                  <a:gd name="T1" fmla="*/ 19 h 37"/>
                  <a:gd name="T2" fmla="*/ 105 w 105"/>
                  <a:gd name="T3" fmla="*/ 0 h 37"/>
                  <a:gd name="T4" fmla="*/ 105 w 105"/>
                  <a:gd name="T5" fmla="*/ 34 h 37"/>
                  <a:gd name="T6" fmla="*/ 0 w 105"/>
                  <a:gd name="T7" fmla="*/ 37 h 37"/>
                  <a:gd name="T8" fmla="*/ 0 w 105"/>
                  <a:gd name="T9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7">
                    <a:moveTo>
                      <a:pt x="0" y="19"/>
                    </a:moveTo>
                    <a:cubicBezTo>
                      <a:pt x="0" y="19"/>
                      <a:pt x="65" y="19"/>
                      <a:pt x="105" y="0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373"/>
              <p:cNvSpPr>
                <a:spLocks noChangeArrowheads="1"/>
              </p:cNvSpPr>
              <p:nvPr/>
            </p:nvSpPr>
            <p:spPr bwMode="auto">
              <a:xfrm>
                <a:off x="2430463" y="1042988"/>
                <a:ext cx="6350" cy="138113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374"/>
              <p:cNvSpPr>
                <a:spLocks noChangeArrowheads="1"/>
              </p:cNvSpPr>
              <p:nvPr/>
            </p:nvSpPr>
            <p:spPr bwMode="auto">
              <a:xfrm>
                <a:off x="2495550" y="1042988"/>
                <a:ext cx="3175" cy="138113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375"/>
              <p:cNvSpPr>
                <a:spLocks noChangeArrowheads="1"/>
              </p:cNvSpPr>
              <p:nvPr/>
            </p:nvSpPr>
            <p:spPr bwMode="auto">
              <a:xfrm>
                <a:off x="2559050" y="1042988"/>
                <a:ext cx="4762" cy="138113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Rectangle 376"/>
              <p:cNvSpPr>
                <a:spLocks noChangeArrowheads="1"/>
              </p:cNvSpPr>
              <p:nvPr/>
            </p:nvSpPr>
            <p:spPr bwMode="auto">
              <a:xfrm>
                <a:off x="2620963" y="1042988"/>
                <a:ext cx="4762" cy="138113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77"/>
              <p:cNvSpPr>
                <a:spLocks/>
              </p:cNvSpPr>
              <p:nvPr/>
            </p:nvSpPr>
            <p:spPr bwMode="auto">
              <a:xfrm>
                <a:off x="2373313" y="1108075"/>
                <a:ext cx="333375" cy="19050"/>
              </a:xfrm>
              <a:custGeom>
                <a:avLst/>
                <a:gdLst>
                  <a:gd name="T0" fmla="*/ 210 w 210"/>
                  <a:gd name="T1" fmla="*/ 0 h 12"/>
                  <a:gd name="T2" fmla="*/ 0 w 210"/>
                  <a:gd name="T3" fmla="*/ 10 h 12"/>
                  <a:gd name="T4" fmla="*/ 0 w 210"/>
                  <a:gd name="T5" fmla="*/ 12 h 12"/>
                  <a:gd name="T6" fmla="*/ 210 w 210"/>
                  <a:gd name="T7" fmla="*/ 2 h 12"/>
                  <a:gd name="T8" fmla="*/ 210 w 2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2">
                    <a:moveTo>
                      <a:pt x="210" y="0"/>
                    </a:moveTo>
                    <a:lnTo>
                      <a:pt x="0" y="10"/>
                    </a:lnTo>
                    <a:lnTo>
                      <a:pt x="0" y="12"/>
                    </a:lnTo>
                    <a:lnTo>
                      <a:pt x="210" y="2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78"/>
              <p:cNvSpPr>
                <a:spLocks/>
              </p:cNvSpPr>
              <p:nvPr/>
            </p:nvSpPr>
            <p:spPr bwMode="auto">
              <a:xfrm>
                <a:off x="2387600" y="1050925"/>
                <a:ext cx="284162" cy="100013"/>
              </a:xfrm>
              <a:custGeom>
                <a:avLst/>
                <a:gdLst>
                  <a:gd name="T0" fmla="*/ 0 w 105"/>
                  <a:gd name="T1" fmla="*/ 19 h 37"/>
                  <a:gd name="T2" fmla="*/ 105 w 105"/>
                  <a:gd name="T3" fmla="*/ 0 h 37"/>
                  <a:gd name="T4" fmla="*/ 105 w 105"/>
                  <a:gd name="T5" fmla="*/ 34 h 37"/>
                  <a:gd name="T6" fmla="*/ 0 w 105"/>
                  <a:gd name="T7" fmla="*/ 37 h 37"/>
                  <a:gd name="T8" fmla="*/ 0 w 105"/>
                  <a:gd name="T9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7">
                    <a:moveTo>
                      <a:pt x="0" y="19"/>
                    </a:moveTo>
                    <a:cubicBezTo>
                      <a:pt x="0" y="19"/>
                      <a:pt x="65" y="19"/>
                      <a:pt x="105" y="0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Oval 379"/>
              <p:cNvSpPr>
                <a:spLocks noChangeArrowheads="1"/>
              </p:cNvSpPr>
              <p:nvPr/>
            </p:nvSpPr>
            <p:spPr bwMode="auto">
              <a:xfrm>
                <a:off x="2273300" y="942975"/>
                <a:ext cx="90487" cy="88900"/>
              </a:xfrm>
              <a:prstGeom prst="ellipse">
                <a:avLst/>
              </a:prstGeom>
              <a:solidFill>
                <a:srgbClr val="E8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Oval 380"/>
              <p:cNvSpPr>
                <a:spLocks noChangeArrowheads="1"/>
              </p:cNvSpPr>
              <p:nvPr/>
            </p:nvSpPr>
            <p:spPr bwMode="auto">
              <a:xfrm>
                <a:off x="2689225" y="942975"/>
                <a:ext cx="85725" cy="88900"/>
              </a:xfrm>
              <a:prstGeom prst="ellipse">
                <a:avLst/>
              </a:prstGeom>
              <a:solidFill>
                <a:srgbClr val="E8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81"/>
              <p:cNvSpPr>
                <a:spLocks/>
              </p:cNvSpPr>
              <p:nvPr/>
            </p:nvSpPr>
            <p:spPr bwMode="auto">
              <a:xfrm>
                <a:off x="2287588" y="795338"/>
                <a:ext cx="65087" cy="68263"/>
              </a:xfrm>
              <a:custGeom>
                <a:avLst/>
                <a:gdLst>
                  <a:gd name="T0" fmla="*/ 2 w 24"/>
                  <a:gd name="T1" fmla="*/ 25 h 25"/>
                  <a:gd name="T2" fmla="*/ 0 w 24"/>
                  <a:gd name="T3" fmla="*/ 24 h 25"/>
                  <a:gd name="T4" fmla="*/ 0 w 24"/>
                  <a:gd name="T5" fmla="*/ 21 h 25"/>
                  <a:gd name="T6" fmla="*/ 20 w 24"/>
                  <a:gd name="T7" fmla="*/ 1 h 25"/>
                  <a:gd name="T8" fmla="*/ 23 w 24"/>
                  <a:gd name="T9" fmla="*/ 1 h 25"/>
                  <a:gd name="T10" fmla="*/ 23 w 24"/>
                  <a:gd name="T11" fmla="*/ 4 h 25"/>
                  <a:gd name="T12" fmla="*/ 3 w 24"/>
                  <a:gd name="T13" fmla="*/ 24 h 25"/>
                  <a:gd name="T14" fmla="*/ 2 w 24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5">
                    <a:moveTo>
                      <a:pt x="2" y="25"/>
                    </a:moveTo>
                    <a:cubicBezTo>
                      <a:pt x="1" y="25"/>
                      <a:pt x="1" y="25"/>
                      <a:pt x="0" y="24"/>
                    </a:cubicBezTo>
                    <a:cubicBezTo>
                      <a:pt x="0" y="24"/>
                      <a:pt x="0" y="22"/>
                      <a:pt x="0" y="2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3" y="0"/>
                      <a:pt x="23" y="1"/>
                    </a:cubicBezTo>
                    <a:cubicBezTo>
                      <a:pt x="24" y="2"/>
                      <a:pt x="24" y="3"/>
                      <a:pt x="23" y="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2" y="25"/>
                      <a:pt x="2" y="25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82"/>
              <p:cNvSpPr>
                <a:spLocks/>
              </p:cNvSpPr>
              <p:nvPr/>
            </p:nvSpPr>
            <p:spPr bwMode="auto">
              <a:xfrm>
                <a:off x="2693988" y="795338"/>
                <a:ext cx="65087" cy="68263"/>
              </a:xfrm>
              <a:custGeom>
                <a:avLst/>
                <a:gdLst>
                  <a:gd name="T0" fmla="*/ 22 w 24"/>
                  <a:gd name="T1" fmla="*/ 25 h 25"/>
                  <a:gd name="T2" fmla="*/ 24 w 24"/>
                  <a:gd name="T3" fmla="*/ 24 h 25"/>
                  <a:gd name="T4" fmla="*/ 24 w 24"/>
                  <a:gd name="T5" fmla="*/ 21 h 25"/>
                  <a:gd name="T6" fmla="*/ 4 w 24"/>
                  <a:gd name="T7" fmla="*/ 1 h 25"/>
                  <a:gd name="T8" fmla="*/ 1 w 24"/>
                  <a:gd name="T9" fmla="*/ 1 h 25"/>
                  <a:gd name="T10" fmla="*/ 1 w 24"/>
                  <a:gd name="T11" fmla="*/ 4 h 25"/>
                  <a:gd name="T12" fmla="*/ 21 w 24"/>
                  <a:gd name="T13" fmla="*/ 24 h 25"/>
                  <a:gd name="T14" fmla="*/ 22 w 24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5">
                    <a:moveTo>
                      <a:pt x="22" y="25"/>
                    </a:moveTo>
                    <a:cubicBezTo>
                      <a:pt x="23" y="25"/>
                      <a:pt x="23" y="25"/>
                      <a:pt x="24" y="24"/>
                    </a:cubicBezTo>
                    <a:cubicBezTo>
                      <a:pt x="24" y="24"/>
                      <a:pt x="24" y="22"/>
                      <a:pt x="24" y="2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5"/>
                      <a:pt x="22" y="25"/>
                      <a:pt x="22" y="25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Oval 383"/>
              <p:cNvSpPr>
                <a:spLocks noChangeArrowheads="1"/>
              </p:cNvSpPr>
              <p:nvPr/>
            </p:nvSpPr>
            <p:spPr bwMode="auto">
              <a:xfrm>
                <a:off x="2438400" y="1500188"/>
                <a:ext cx="212725" cy="211138"/>
              </a:xfrm>
              <a:prstGeom prst="ellipse">
                <a:avLst/>
              </a:prstGeom>
              <a:solidFill>
                <a:srgbClr val="E8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02" name="椭圆 201"/>
          <p:cNvSpPr/>
          <p:nvPr/>
        </p:nvSpPr>
        <p:spPr>
          <a:xfrm>
            <a:off x="4322922" y="6483756"/>
            <a:ext cx="1046163" cy="306416"/>
          </a:xfrm>
          <a:prstGeom prst="ellipse">
            <a:avLst/>
          </a:prstGeom>
          <a:solidFill>
            <a:srgbClr val="0C389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3" name="组合 172"/>
          <p:cNvGrpSpPr/>
          <p:nvPr/>
        </p:nvGrpSpPr>
        <p:grpSpPr>
          <a:xfrm rot="21298530">
            <a:off x="4552630" y="4755255"/>
            <a:ext cx="495651" cy="1958175"/>
            <a:chOff x="5059231" y="2911864"/>
            <a:chExt cx="530758" cy="2096873"/>
          </a:xfrm>
          <a:effectLst/>
        </p:grpSpPr>
        <p:sp>
          <p:nvSpPr>
            <p:cNvPr id="174" name="Freeform 352"/>
            <p:cNvSpPr>
              <a:spLocks/>
            </p:cNvSpPr>
            <p:nvPr/>
          </p:nvSpPr>
          <p:spPr bwMode="auto">
            <a:xfrm rot="155419">
              <a:off x="5075034" y="4952728"/>
              <a:ext cx="188086" cy="45190"/>
            </a:xfrm>
            <a:custGeom>
              <a:avLst/>
              <a:gdLst>
                <a:gd name="T0" fmla="*/ 13 w 90"/>
                <a:gd name="T1" fmla="*/ 1 h 22"/>
                <a:gd name="T2" fmla="*/ 2 w 90"/>
                <a:gd name="T3" fmla="*/ 9 h 22"/>
                <a:gd name="T4" fmla="*/ 6 w 90"/>
                <a:gd name="T5" fmla="*/ 21 h 22"/>
                <a:gd name="T6" fmla="*/ 83 w 90"/>
                <a:gd name="T7" fmla="*/ 16 h 22"/>
                <a:gd name="T8" fmla="*/ 81 w 90"/>
                <a:gd name="T9" fmla="*/ 0 h 22"/>
                <a:gd name="T10" fmla="*/ 13 w 90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22">
                  <a:moveTo>
                    <a:pt x="13" y="1"/>
                  </a:moveTo>
                  <a:cubicBezTo>
                    <a:pt x="13" y="1"/>
                    <a:pt x="2" y="7"/>
                    <a:pt x="2" y="9"/>
                  </a:cubicBezTo>
                  <a:cubicBezTo>
                    <a:pt x="2" y="11"/>
                    <a:pt x="0" y="21"/>
                    <a:pt x="6" y="21"/>
                  </a:cubicBezTo>
                  <a:cubicBezTo>
                    <a:pt x="13" y="22"/>
                    <a:pt x="75" y="20"/>
                    <a:pt x="83" y="16"/>
                  </a:cubicBezTo>
                  <a:cubicBezTo>
                    <a:pt x="90" y="13"/>
                    <a:pt x="84" y="1"/>
                    <a:pt x="81" y="0"/>
                  </a:cubicBezTo>
                  <a:cubicBezTo>
                    <a:pt x="78" y="0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53"/>
            <p:cNvSpPr>
              <a:spLocks/>
            </p:cNvSpPr>
            <p:nvPr/>
          </p:nvSpPr>
          <p:spPr bwMode="auto">
            <a:xfrm rot="155419">
              <a:off x="5083661" y="4489981"/>
              <a:ext cx="188086" cy="481208"/>
            </a:xfrm>
            <a:custGeom>
              <a:avLst/>
              <a:gdLst>
                <a:gd name="T0" fmla="*/ 51 w 90"/>
                <a:gd name="T1" fmla="*/ 0 h 230"/>
                <a:gd name="T2" fmla="*/ 39 w 90"/>
                <a:gd name="T3" fmla="*/ 179 h 230"/>
                <a:gd name="T4" fmla="*/ 2 w 90"/>
                <a:gd name="T5" fmla="*/ 216 h 230"/>
                <a:gd name="T6" fmla="*/ 20 w 90"/>
                <a:gd name="T7" fmla="*/ 229 h 230"/>
                <a:gd name="T8" fmla="*/ 88 w 90"/>
                <a:gd name="T9" fmla="*/ 216 h 230"/>
                <a:gd name="T10" fmla="*/ 63 w 90"/>
                <a:gd name="T11" fmla="*/ 176 h 230"/>
                <a:gd name="T12" fmla="*/ 74 w 90"/>
                <a:gd name="T13" fmla="*/ 5 h 230"/>
                <a:gd name="T14" fmla="*/ 51 w 90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30">
                  <a:moveTo>
                    <a:pt x="51" y="0"/>
                  </a:moveTo>
                  <a:cubicBezTo>
                    <a:pt x="51" y="0"/>
                    <a:pt x="44" y="170"/>
                    <a:pt x="39" y="179"/>
                  </a:cubicBezTo>
                  <a:cubicBezTo>
                    <a:pt x="35" y="188"/>
                    <a:pt x="2" y="209"/>
                    <a:pt x="2" y="216"/>
                  </a:cubicBezTo>
                  <a:cubicBezTo>
                    <a:pt x="3" y="223"/>
                    <a:pt x="0" y="230"/>
                    <a:pt x="20" y="229"/>
                  </a:cubicBezTo>
                  <a:cubicBezTo>
                    <a:pt x="40" y="227"/>
                    <a:pt x="90" y="225"/>
                    <a:pt x="88" y="216"/>
                  </a:cubicBezTo>
                  <a:cubicBezTo>
                    <a:pt x="87" y="208"/>
                    <a:pt x="68" y="187"/>
                    <a:pt x="63" y="176"/>
                  </a:cubicBezTo>
                  <a:cubicBezTo>
                    <a:pt x="59" y="166"/>
                    <a:pt x="74" y="5"/>
                    <a:pt x="74" y="5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54"/>
            <p:cNvSpPr>
              <a:spLocks/>
            </p:cNvSpPr>
            <p:nvPr/>
          </p:nvSpPr>
          <p:spPr bwMode="auto">
            <a:xfrm rot="155419">
              <a:off x="5103892" y="4889208"/>
              <a:ext cx="131905" cy="84273"/>
            </a:xfrm>
            <a:custGeom>
              <a:avLst/>
              <a:gdLst>
                <a:gd name="T0" fmla="*/ 0 w 63"/>
                <a:gd name="T1" fmla="*/ 12 h 40"/>
                <a:gd name="T2" fmla="*/ 28 w 63"/>
                <a:gd name="T3" fmla="*/ 36 h 40"/>
                <a:gd name="T4" fmla="*/ 31 w 63"/>
                <a:gd name="T5" fmla="*/ 40 h 40"/>
                <a:gd name="T6" fmla="*/ 34 w 63"/>
                <a:gd name="T7" fmla="*/ 36 h 40"/>
                <a:gd name="T8" fmla="*/ 45 w 63"/>
                <a:gd name="T9" fmla="*/ 14 h 40"/>
                <a:gd name="T10" fmla="*/ 63 w 63"/>
                <a:gd name="T11" fmla="*/ 7 h 40"/>
                <a:gd name="T12" fmla="*/ 58 w 63"/>
                <a:gd name="T13" fmla="*/ 0 h 40"/>
                <a:gd name="T14" fmla="*/ 32 w 63"/>
                <a:gd name="T15" fmla="*/ 15 h 40"/>
                <a:gd name="T16" fmla="*/ 10 w 63"/>
                <a:gd name="T17" fmla="*/ 3 h 40"/>
                <a:gd name="T18" fmla="*/ 0 w 63"/>
                <a:gd name="T1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40">
                  <a:moveTo>
                    <a:pt x="0" y="12"/>
                  </a:moveTo>
                  <a:cubicBezTo>
                    <a:pt x="0" y="12"/>
                    <a:pt x="23" y="4"/>
                    <a:pt x="28" y="36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24"/>
                    <a:pt x="45" y="14"/>
                  </a:cubicBezTo>
                  <a:cubicBezTo>
                    <a:pt x="55" y="4"/>
                    <a:pt x="63" y="7"/>
                    <a:pt x="63" y="7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38" y="2"/>
                    <a:pt x="32" y="15"/>
                  </a:cubicBezTo>
                  <a:cubicBezTo>
                    <a:pt x="32" y="15"/>
                    <a:pt x="24" y="2"/>
                    <a:pt x="10" y="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5"/>
            <p:cNvSpPr>
              <a:spLocks/>
            </p:cNvSpPr>
            <p:nvPr/>
          </p:nvSpPr>
          <p:spPr bwMode="auto">
            <a:xfrm rot="155419">
              <a:off x="5314172" y="4963547"/>
              <a:ext cx="188086" cy="45190"/>
            </a:xfrm>
            <a:custGeom>
              <a:avLst/>
              <a:gdLst>
                <a:gd name="T0" fmla="*/ 77 w 90"/>
                <a:gd name="T1" fmla="*/ 1 h 22"/>
                <a:gd name="T2" fmla="*/ 88 w 90"/>
                <a:gd name="T3" fmla="*/ 9 h 22"/>
                <a:gd name="T4" fmla="*/ 84 w 90"/>
                <a:gd name="T5" fmla="*/ 21 h 22"/>
                <a:gd name="T6" fmla="*/ 7 w 90"/>
                <a:gd name="T7" fmla="*/ 16 h 22"/>
                <a:gd name="T8" fmla="*/ 9 w 90"/>
                <a:gd name="T9" fmla="*/ 0 h 22"/>
                <a:gd name="T10" fmla="*/ 77 w 90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22">
                  <a:moveTo>
                    <a:pt x="77" y="1"/>
                  </a:moveTo>
                  <a:cubicBezTo>
                    <a:pt x="77" y="1"/>
                    <a:pt x="88" y="7"/>
                    <a:pt x="88" y="9"/>
                  </a:cubicBezTo>
                  <a:cubicBezTo>
                    <a:pt x="88" y="11"/>
                    <a:pt x="90" y="21"/>
                    <a:pt x="84" y="21"/>
                  </a:cubicBezTo>
                  <a:cubicBezTo>
                    <a:pt x="77" y="22"/>
                    <a:pt x="15" y="20"/>
                    <a:pt x="7" y="16"/>
                  </a:cubicBezTo>
                  <a:cubicBezTo>
                    <a:pt x="0" y="13"/>
                    <a:pt x="6" y="1"/>
                    <a:pt x="9" y="0"/>
                  </a:cubicBezTo>
                  <a:cubicBezTo>
                    <a:pt x="12" y="0"/>
                    <a:pt x="77" y="1"/>
                    <a:pt x="77" y="1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6"/>
            <p:cNvSpPr>
              <a:spLocks/>
            </p:cNvSpPr>
            <p:nvPr/>
          </p:nvSpPr>
          <p:spPr bwMode="auto">
            <a:xfrm rot="155419">
              <a:off x="5327679" y="4501020"/>
              <a:ext cx="188086" cy="481208"/>
            </a:xfrm>
            <a:custGeom>
              <a:avLst/>
              <a:gdLst>
                <a:gd name="T0" fmla="*/ 39 w 90"/>
                <a:gd name="T1" fmla="*/ 0 h 230"/>
                <a:gd name="T2" fmla="*/ 51 w 90"/>
                <a:gd name="T3" fmla="*/ 179 h 230"/>
                <a:gd name="T4" fmla="*/ 88 w 90"/>
                <a:gd name="T5" fmla="*/ 216 h 230"/>
                <a:gd name="T6" fmla="*/ 70 w 90"/>
                <a:gd name="T7" fmla="*/ 229 h 230"/>
                <a:gd name="T8" fmla="*/ 2 w 90"/>
                <a:gd name="T9" fmla="*/ 216 h 230"/>
                <a:gd name="T10" fmla="*/ 27 w 90"/>
                <a:gd name="T11" fmla="*/ 176 h 230"/>
                <a:gd name="T12" fmla="*/ 16 w 90"/>
                <a:gd name="T13" fmla="*/ 5 h 230"/>
                <a:gd name="T14" fmla="*/ 39 w 90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30">
                  <a:moveTo>
                    <a:pt x="39" y="0"/>
                  </a:moveTo>
                  <a:cubicBezTo>
                    <a:pt x="39" y="0"/>
                    <a:pt x="46" y="170"/>
                    <a:pt x="51" y="179"/>
                  </a:cubicBezTo>
                  <a:cubicBezTo>
                    <a:pt x="55" y="188"/>
                    <a:pt x="88" y="209"/>
                    <a:pt x="88" y="216"/>
                  </a:cubicBezTo>
                  <a:cubicBezTo>
                    <a:pt x="87" y="223"/>
                    <a:pt x="90" y="230"/>
                    <a:pt x="70" y="229"/>
                  </a:cubicBezTo>
                  <a:cubicBezTo>
                    <a:pt x="50" y="227"/>
                    <a:pt x="0" y="225"/>
                    <a:pt x="2" y="216"/>
                  </a:cubicBezTo>
                  <a:cubicBezTo>
                    <a:pt x="4" y="208"/>
                    <a:pt x="22" y="187"/>
                    <a:pt x="27" y="176"/>
                  </a:cubicBezTo>
                  <a:cubicBezTo>
                    <a:pt x="31" y="166"/>
                    <a:pt x="16" y="5"/>
                    <a:pt x="16" y="5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57"/>
            <p:cNvSpPr>
              <a:spLocks/>
            </p:cNvSpPr>
            <p:nvPr/>
          </p:nvSpPr>
          <p:spPr bwMode="auto">
            <a:xfrm rot="155419">
              <a:off x="5345470" y="4900137"/>
              <a:ext cx="131905" cy="84273"/>
            </a:xfrm>
            <a:custGeom>
              <a:avLst/>
              <a:gdLst>
                <a:gd name="T0" fmla="*/ 63 w 63"/>
                <a:gd name="T1" fmla="*/ 12 h 40"/>
                <a:gd name="T2" fmla="*/ 35 w 63"/>
                <a:gd name="T3" fmla="*/ 36 h 40"/>
                <a:gd name="T4" fmla="*/ 32 w 63"/>
                <a:gd name="T5" fmla="*/ 40 h 40"/>
                <a:gd name="T6" fmla="*/ 29 w 63"/>
                <a:gd name="T7" fmla="*/ 36 h 40"/>
                <a:gd name="T8" fmla="*/ 18 w 63"/>
                <a:gd name="T9" fmla="*/ 14 h 40"/>
                <a:gd name="T10" fmla="*/ 0 w 63"/>
                <a:gd name="T11" fmla="*/ 7 h 40"/>
                <a:gd name="T12" fmla="*/ 5 w 63"/>
                <a:gd name="T13" fmla="*/ 0 h 40"/>
                <a:gd name="T14" fmla="*/ 31 w 63"/>
                <a:gd name="T15" fmla="*/ 15 h 40"/>
                <a:gd name="T16" fmla="*/ 53 w 63"/>
                <a:gd name="T17" fmla="*/ 3 h 40"/>
                <a:gd name="T18" fmla="*/ 63 w 63"/>
                <a:gd name="T1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40">
                  <a:moveTo>
                    <a:pt x="63" y="12"/>
                  </a:moveTo>
                  <a:cubicBezTo>
                    <a:pt x="63" y="12"/>
                    <a:pt x="40" y="4"/>
                    <a:pt x="35" y="36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24"/>
                    <a:pt x="18" y="14"/>
                  </a:cubicBezTo>
                  <a:cubicBezTo>
                    <a:pt x="8" y="4"/>
                    <a:pt x="0" y="7"/>
                    <a:pt x="0" y="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25" y="2"/>
                    <a:pt x="31" y="15"/>
                  </a:cubicBezTo>
                  <a:cubicBezTo>
                    <a:pt x="31" y="15"/>
                    <a:pt x="39" y="2"/>
                    <a:pt x="53" y="3"/>
                  </a:cubicBezTo>
                  <a:lnTo>
                    <a:pt x="63" y="12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58"/>
            <p:cNvSpPr>
              <a:spLocks/>
            </p:cNvSpPr>
            <p:nvPr/>
          </p:nvSpPr>
          <p:spPr bwMode="auto">
            <a:xfrm rot="155419">
              <a:off x="5074890" y="3977474"/>
              <a:ext cx="87936" cy="432354"/>
            </a:xfrm>
            <a:custGeom>
              <a:avLst/>
              <a:gdLst>
                <a:gd name="T0" fmla="*/ 6 w 42"/>
                <a:gd name="T1" fmla="*/ 11 h 207"/>
                <a:gd name="T2" fmla="*/ 0 w 42"/>
                <a:gd name="T3" fmla="*/ 192 h 207"/>
                <a:gd name="T4" fmla="*/ 18 w 42"/>
                <a:gd name="T5" fmla="*/ 207 h 207"/>
                <a:gd name="T6" fmla="*/ 39 w 42"/>
                <a:gd name="T7" fmla="*/ 189 h 207"/>
                <a:gd name="T8" fmla="*/ 42 w 42"/>
                <a:gd name="T9" fmla="*/ 0 h 207"/>
                <a:gd name="T10" fmla="*/ 6 w 42"/>
                <a:gd name="T11" fmla="*/ 1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07">
                  <a:moveTo>
                    <a:pt x="6" y="11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5" y="206"/>
                    <a:pt x="18" y="207"/>
                  </a:cubicBezTo>
                  <a:cubicBezTo>
                    <a:pt x="36" y="207"/>
                    <a:pt x="39" y="189"/>
                    <a:pt x="39" y="189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6" y="11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59"/>
            <p:cNvSpPr>
              <a:spLocks/>
            </p:cNvSpPr>
            <p:nvPr/>
          </p:nvSpPr>
          <p:spPr bwMode="auto">
            <a:xfrm rot="155419">
              <a:off x="5454339" y="3994640"/>
              <a:ext cx="87936" cy="432354"/>
            </a:xfrm>
            <a:custGeom>
              <a:avLst/>
              <a:gdLst>
                <a:gd name="T0" fmla="*/ 36 w 42"/>
                <a:gd name="T1" fmla="*/ 11 h 207"/>
                <a:gd name="T2" fmla="*/ 42 w 42"/>
                <a:gd name="T3" fmla="*/ 192 h 207"/>
                <a:gd name="T4" fmla="*/ 24 w 42"/>
                <a:gd name="T5" fmla="*/ 207 h 207"/>
                <a:gd name="T6" fmla="*/ 3 w 42"/>
                <a:gd name="T7" fmla="*/ 189 h 207"/>
                <a:gd name="T8" fmla="*/ 0 w 42"/>
                <a:gd name="T9" fmla="*/ 0 h 207"/>
                <a:gd name="T10" fmla="*/ 36 w 42"/>
                <a:gd name="T11" fmla="*/ 1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07">
                  <a:moveTo>
                    <a:pt x="36" y="11"/>
                  </a:moveTo>
                  <a:cubicBezTo>
                    <a:pt x="42" y="192"/>
                    <a:pt x="42" y="192"/>
                    <a:pt x="42" y="192"/>
                  </a:cubicBezTo>
                  <a:cubicBezTo>
                    <a:pt x="42" y="192"/>
                    <a:pt x="36" y="206"/>
                    <a:pt x="24" y="207"/>
                  </a:cubicBezTo>
                  <a:cubicBezTo>
                    <a:pt x="6" y="207"/>
                    <a:pt x="3" y="189"/>
                    <a:pt x="3" y="18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11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60"/>
            <p:cNvSpPr>
              <a:spLocks/>
            </p:cNvSpPr>
            <p:nvPr/>
          </p:nvSpPr>
          <p:spPr bwMode="auto">
            <a:xfrm rot="155419">
              <a:off x="5141748" y="4274622"/>
              <a:ext cx="338311" cy="293121"/>
            </a:xfrm>
            <a:custGeom>
              <a:avLst/>
              <a:gdLst>
                <a:gd name="T0" fmla="*/ 40 w 277"/>
                <a:gd name="T1" fmla="*/ 0 h 240"/>
                <a:gd name="T2" fmla="*/ 5 w 277"/>
                <a:gd name="T3" fmla="*/ 27 h 240"/>
                <a:gd name="T4" fmla="*/ 0 w 277"/>
                <a:gd name="T5" fmla="*/ 238 h 240"/>
                <a:gd name="T6" fmla="*/ 120 w 277"/>
                <a:gd name="T7" fmla="*/ 240 h 240"/>
                <a:gd name="T8" fmla="*/ 127 w 277"/>
                <a:gd name="T9" fmla="*/ 127 h 240"/>
                <a:gd name="T10" fmla="*/ 147 w 277"/>
                <a:gd name="T11" fmla="*/ 127 h 240"/>
                <a:gd name="T12" fmla="*/ 161 w 277"/>
                <a:gd name="T13" fmla="*/ 240 h 240"/>
                <a:gd name="T14" fmla="*/ 277 w 277"/>
                <a:gd name="T15" fmla="*/ 240 h 240"/>
                <a:gd name="T16" fmla="*/ 263 w 277"/>
                <a:gd name="T17" fmla="*/ 27 h 240"/>
                <a:gd name="T18" fmla="*/ 40 w 277"/>
                <a:gd name="T1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40">
                  <a:moveTo>
                    <a:pt x="40" y="0"/>
                  </a:moveTo>
                  <a:lnTo>
                    <a:pt x="5" y="27"/>
                  </a:lnTo>
                  <a:lnTo>
                    <a:pt x="0" y="238"/>
                  </a:lnTo>
                  <a:lnTo>
                    <a:pt x="120" y="240"/>
                  </a:lnTo>
                  <a:lnTo>
                    <a:pt x="127" y="127"/>
                  </a:lnTo>
                  <a:lnTo>
                    <a:pt x="147" y="127"/>
                  </a:lnTo>
                  <a:lnTo>
                    <a:pt x="161" y="240"/>
                  </a:lnTo>
                  <a:lnTo>
                    <a:pt x="277" y="240"/>
                  </a:lnTo>
                  <a:lnTo>
                    <a:pt x="263" y="2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3029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61"/>
            <p:cNvSpPr>
              <a:spLocks/>
            </p:cNvSpPr>
            <p:nvPr/>
          </p:nvSpPr>
          <p:spPr bwMode="auto">
            <a:xfrm rot="155419">
              <a:off x="5067472" y="3768495"/>
              <a:ext cx="482429" cy="538611"/>
            </a:xfrm>
            <a:custGeom>
              <a:avLst/>
              <a:gdLst>
                <a:gd name="T0" fmla="*/ 36 w 231"/>
                <a:gd name="T1" fmla="*/ 16 h 258"/>
                <a:gd name="T2" fmla="*/ 111 w 231"/>
                <a:gd name="T3" fmla="*/ 2 h 258"/>
                <a:gd name="T4" fmla="*/ 203 w 231"/>
                <a:gd name="T5" fmla="*/ 16 h 258"/>
                <a:gd name="T6" fmla="*/ 226 w 231"/>
                <a:gd name="T7" fmla="*/ 62 h 258"/>
                <a:gd name="T8" fmla="*/ 231 w 231"/>
                <a:gd name="T9" fmla="*/ 118 h 258"/>
                <a:gd name="T10" fmla="*/ 191 w 231"/>
                <a:gd name="T11" fmla="*/ 121 h 258"/>
                <a:gd name="T12" fmla="*/ 198 w 231"/>
                <a:gd name="T13" fmla="*/ 258 h 258"/>
                <a:gd name="T14" fmla="*/ 47 w 231"/>
                <a:gd name="T15" fmla="*/ 258 h 258"/>
                <a:gd name="T16" fmla="*/ 48 w 231"/>
                <a:gd name="T17" fmla="*/ 125 h 258"/>
                <a:gd name="T18" fmla="*/ 5 w 231"/>
                <a:gd name="T19" fmla="*/ 122 h 258"/>
                <a:gd name="T20" fmla="*/ 36 w 231"/>
                <a:gd name="T21" fmla="*/ 1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1" h="258">
                  <a:moveTo>
                    <a:pt x="36" y="16"/>
                  </a:moveTo>
                  <a:cubicBezTo>
                    <a:pt x="36" y="16"/>
                    <a:pt x="84" y="4"/>
                    <a:pt x="111" y="2"/>
                  </a:cubicBezTo>
                  <a:cubicBezTo>
                    <a:pt x="138" y="0"/>
                    <a:pt x="203" y="16"/>
                    <a:pt x="203" y="16"/>
                  </a:cubicBezTo>
                  <a:cubicBezTo>
                    <a:pt x="203" y="16"/>
                    <a:pt x="222" y="20"/>
                    <a:pt x="226" y="62"/>
                  </a:cubicBezTo>
                  <a:cubicBezTo>
                    <a:pt x="231" y="118"/>
                    <a:pt x="231" y="118"/>
                    <a:pt x="231" y="118"/>
                  </a:cubicBezTo>
                  <a:cubicBezTo>
                    <a:pt x="231" y="118"/>
                    <a:pt x="210" y="123"/>
                    <a:pt x="191" y="121"/>
                  </a:cubicBezTo>
                  <a:cubicBezTo>
                    <a:pt x="198" y="258"/>
                    <a:pt x="198" y="258"/>
                    <a:pt x="198" y="258"/>
                  </a:cubicBezTo>
                  <a:cubicBezTo>
                    <a:pt x="47" y="258"/>
                    <a:pt x="47" y="258"/>
                    <a:pt x="47" y="258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5" y="122"/>
                    <a:pt x="0" y="24"/>
                    <a:pt x="36" y="16"/>
                  </a:cubicBezTo>
                  <a:close/>
                </a:path>
              </a:pathLst>
            </a:custGeom>
            <a:solidFill>
              <a:srgbClr val="FFF8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375"/>
            <p:cNvSpPr>
              <a:spLocks noChangeArrowheads="1"/>
            </p:cNvSpPr>
            <p:nvPr/>
          </p:nvSpPr>
          <p:spPr bwMode="auto">
            <a:xfrm rot="155419">
              <a:off x="5345872" y="3608658"/>
              <a:ext cx="3664" cy="106257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376"/>
            <p:cNvSpPr>
              <a:spLocks noChangeArrowheads="1"/>
            </p:cNvSpPr>
            <p:nvPr/>
          </p:nvSpPr>
          <p:spPr bwMode="auto">
            <a:xfrm rot="155419">
              <a:off x="5393456" y="3610810"/>
              <a:ext cx="3664" cy="106257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Oval 383"/>
            <p:cNvSpPr>
              <a:spLocks noChangeArrowheads="1"/>
            </p:cNvSpPr>
            <p:nvPr/>
          </p:nvSpPr>
          <p:spPr bwMode="auto">
            <a:xfrm rot="155419">
              <a:off x="5235897" y="3959436"/>
              <a:ext cx="163659" cy="162439"/>
            </a:xfrm>
            <a:prstGeom prst="ellipse">
              <a:avLst/>
            </a:prstGeom>
            <a:solidFill>
              <a:srgbClr val="E8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7" name="组合 186"/>
            <p:cNvGrpSpPr/>
            <p:nvPr/>
          </p:nvGrpSpPr>
          <p:grpSpPr>
            <a:xfrm>
              <a:off x="5059231" y="2911864"/>
              <a:ext cx="530758" cy="925493"/>
              <a:chOff x="746125" y="3008312"/>
              <a:chExt cx="631825" cy="1101725"/>
            </a:xfrm>
          </p:grpSpPr>
          <p:sp>
            <p:nvSpPr>
              <p:cNvPr id="188" name="Freeform 242"/>
              <p:cNvSpPr>
                <a:spLocks/>
              </p:cNvSpPr>
              <p:nvPr/>
            </p:nvSpPr>
            <p:spPr bwMode="auto">
              <a:xfrm>
                <a:off x="942975" y="3008312"/>
                <a:ext cx="252413" cy="139700"/>
              </a:xfrm>
              <a:custGeom>
                <a:avLst/>
                <a:gdLst>
                  <a:gd name="T0" fmla="*/ 23 w 94"/>
                  <a:gd name="T1" fmla="*/ 48 h 52"/>
                  <a:gd name="T2" fmla="*/ 0 w 94"/>
                  <a:gd name="T3" fmla="*/ 20 h 52"/>
                  <a:gd name="T4" fmla="*/ 47 w 94"/>
                  <a:gd name="T5" fmla="*/ 2 h 52"/>
                  <a:gd name="T6" fmla="*/ 94 w 94"/>
                  <a:gd name="T7" fmla="*/ 20 h 52"/>
                  <a:gd name="T8" fmla="*/ 72 w 94"/>
                  <a:gd name="T9" fmla="*/ 52 h 52"/>
                  <a:gd name="T10" fmla="*/ 23 w 94"/>
                  <a:gd name="T11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52">
                    <a:moveTo>
                      <a:pt x="23" y="48"/>
                    </a:moveTo>
                    <a:cubicBezTo>
                      <a:pt x="23" y="48"/>
                      <a:pt x="16" y="32"/>
                      <a:pt x="0" y="20"/>
                    </a:cubicBezTo>
                    <a:cubicBezTo>
                      <a:pt x="0" y="20"/>
                      <a:pt x="19" y="0"/>
                      <a:pt x="47" y="2"/>
                    </a:cubicBezTo>
                    <a:cubicBezTo>
                      <a:pt x="76" y="3"/>
                      <a:pt x="94" y="20"/>
                      <a:pt x="94" y="20"/>
                    </a:cubicBezTo>
                    <a:cubicBezTo>
                      <a:pt x="94" y="20"/>
                      <a:pt x="72" y="32"/>
                      <a:pt x="72" y="52"/>
                    </a:cubicBezTo>
                    <a:lnTo>
                      <a:pt x="23" y="48"/>
                    </a:lnTo>
                    <a:close/>
                  </a:path>
                </a:pathLst>
              </a:custGeom>
              <a:solidFill>
                <a:srgbClr val="4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43"/>
              <p:cNvSpPr>
                <a:spLocks/>
              </p:cNvSpPr>
              <p:nvPr/>
            </p:nvSpPr>
            <p:spPr bwMode="auto">
              <a:xfrm>
                <a:off x="985838" y="3111499"/>
                <a:ext cx="160338" cy="61912"/>
              </a:xfrm>
              <a:custGeom>
                <a:avLst/>
                <a:gdLst>
                  <a:gd name="T0" fmla="*/ 8 w 60"/>
                  <a:gd name="T1" fmla="*/ 21 h 23"/>
                  <a:gd name="T2" fmla="*/ 5 w 60"/>
                  <a:gd name="T3" fmla="*/ 8 h 23"/>
                  <a:gd name="T4" fmla="*/ 34 w 60"/>
                  <a:gd name="T5" fmla="*/ 1 h 23"/>
                  <a:gd name="T6" fmla="*/ 57 w 60"/>
                  <a:gd name="T7" fmla="*/ 11 h 23"/>
                  <a:gd name="T8" fmla="*/ 60 w 60"/>
                  <a:gd name="T9" fmla="*/ 23 h 23"/>
                  <a:gd name="T10" fmla="*/ 8 w 60"/>
                  <a:gd name="T11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3">
                    <a:moveTo>
                      <a:pt x="8" y="21"/>
                    </a:moveTo>
                    <a:cubicBezTo>
                      <a:pt x="8" y="21"/>
                      <a:pt x="0" y="14"/>
                      <a:pt x="5" y="8"/>
                    </a:cubicBezTo>
                    <a:cubicBezTo>
                      <a:pt x="9" y="2"/>
                      <a:pt x="22" y="0"/>
                      <a:pt x="34" y="1"/>
                    </a:cubicBezTo>
                    <a:cubicBezTo>
                      <a:pt x="45" y="3"/>
                      <a:pt x="53" y="5"/>
                      <a:pt x="57" y="11"/>
                    </a:cubicBezTo>
                    <a:cubicBezTo>
                      <a:pt x="60" y="18"/>
                      <a:pt x="60" y="23"/>
                      <a:pt x="60" y="23"/>
                    </a:cubicBezTo>
                    <a:lnTo>
                      <a:pt x="8" y="21"/>
                    </a:lnTo>
                    <a:close/>
                  </a:path>
                </a:pathLst>
              </a:custGeom>
              <a:solidFill>
                <a:srgbClr val="725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44"/>
              <p:cNvSpPr>
                <a:spLocks/>
              </p:cNvSpPr>
              <p:nvPr/>
            </p:nvSpPr>
            <p:spPr bwMode="auto">
              <a:xfrm>
                <a:off x="996950" y="3124199"/>
                <a:ext cx="149225" cy="49212"/>
              </a:xfrm>
              <a:custGeom>
                <a:avLst/>
                <a:gdLst>
                  <a:gd name="T0" fmla="*/ 0 w 56"/>
                  <a:gd name="T1" fmla="*/ 11 h 18"/>
                  <a:gd name="T2" fmla="*/ 4 w 56"/>
                  <a:gd name="T3" fmla="*/ 16 h 18"/>
                  <a:gd name="T4" fmla="*/ 56 w 56"/>
                  <a:gd name="T5" fmla="*/ 18 h 18"/>
                  <a:gd name="T6" fmla="*/ 56 w 56"/>
                  <a:gd name="T7" fmla="*/ 14 h 18"/>
                  <a:gd name="T8" fmla="*/ 0 w 56"/>
                  <a:gd name="T9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8">
                    <a:moveTo>
                      <a:pt x="0" y="11"/>
                    </a:moveTo>
                    <a:cubicBezTo>
                      <a:pt x="1" y="14"/>
                      <a:pt x="4" y="16"/>
                      <a:pt x="4" y="16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6"/>
                      <a:pt x="56" y="14"/>
                    </a:cubicBezTo>
                    <a:cubicBezTo>
                      <a:pt x="40" y="0"/>
                      <a:pt x="17" y="2"/>
                      <a:pt x="0" y="11"/>
                    </a:cubicBezTo>
                    <a:close/>
                  </a:path>
                </a:pathLst>
              </a:custGeom>
              <a:solidFill>
                <a:srgbClr val="3A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245"/>
              <p:cNvSpPr>
                <a:spLocks/>
              </p:cNvSpPr>
              <p:nvPr/>
            </p:nvSpPr>
            <p:spPr bwMode="auto">
              <a:xfrm>
                <a:off x="989013" y="3138487"/>
                <a:ext cx="163513" cy="77787"/>
              </a:xfrm>
              <a:custGeom>
                <a:avLst/>
                <a:gdLst>
                  <a:gd name="T0" fmla="*/ 2 w 61"/>
                  <a:gd name="T1" fmla="*/ 19 h 29"/>
                  <a:gd name="T2" fmla="*/ 6 w 61"/>
                  <a:gd name="T3" fmla="*/ 6 h 29"/>
                  <a:gd name="T4" fmla="*/ 39 w 61"/>
                  <a:gd name="T5" fmla="*/ 2 h 29"/>
                  <a:gd name="T6" fmla="*/ 60 w 61"/>
                  <a:gd name="T7" fmla="*/ 19 h 29"/>
                  <a:gd name="T8" fmla="*/ 2 w 61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9">
                    <a:moveTo>
                      <a:pt x="2" y="19"/>
                    </a:moveTo>
                    <a:cubicBezTo>
                      <a:pt x="2" y="19"/>
                      <a:pt x="0" y="10"/>
                      <a:pt x="6" y="6"/>
                    </a:cubicBezTo>
                    <a:cubicBezTo>
                      <a:pt x="13" y="2"/>
                      <a:pt x="28" y="0"/>
                      <a:pt x="39" y="2"/>
                    </a:cubicBezTo>
                    <a:cubicBezTo>
                      <a:pt x="50" y="4"/>
                      <a:pt x="61" y="9"/>
                      <a:pt x="60" y="19"/>
                    </a:cubicBezTo>
                    <a:cubicBezTo>
                      <a:pt x="59" y="29"/>
                      <a:pt x="2" y="19"/>
                      <a:pt x="2" y="19"/>
                    </a:cubicBezTo>
                    <a:close/>
                  </a:path>
                </a:pathLst>
              </a:custGeom>
              <a:solidFill>
                <a:srgbClr val="725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46"/>
              <p:cNvSpPr>
                <a:spLocks/>
              </p:cNvSpPr>
              <p:nvPr/>
            </p:nvSpPr>
            <p:spPr bwMode="auto">
              <a:xfrm>
                <a:off x="1025525" y="3951287"/>
                <a:ext cx="96838" cy="158750"/>
              </a:xfrm>
              <a:custGeom>
                <a:avLst/>
                <a:gdLst>
                  <a:gd name="T0" fmla="*/ 0 w 36"/>
                  <a:gd name="T1" fmla="*/ 0 h 59"/>
                  <a:gd name="T2" fmla="*/ 0 w 36"/>
                  <a:gd name="T3" fmla="*/ 43 h 59"/>
                  <a:gd name="T4" fmla="*/ 19 w 36"/>
                  <a:gd name="T5" fmla="*/ 59 h 59"/>
                  <a:gd name="T6" fmla="*/ 35 w 36"/>
                  <a:gd name="T7" fmla="*/ 42 h 59"/>
                  <a:gd name="T8" fmla="*/ 35 w 36"/>
                  <a:gd name="T9" fmla="*/ 0 h 59"/>
                  <a:gd name="T10" fmla="*/ 0 w 36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59">
                    <a:moveTo>
                      <a:pt x="0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59"/>
                      <a:pt x="19" y="59"/>
                    </a:cubicBezTo>
                    <a:cubicBezTo>
                      <a:pt x="36" y="59"/>
                      <a:pt x="35" y="42"/>
                      <a:pt x="35" y="42"/>
                    </a:cubicBezTo>
                    <a:cubicBezTo>
                      <a:pt x="35" y="0"/>
                      <a:pt x="35" y="0"/>
                      <a:pt x="3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47"/>
              <p:cNvSpPr>
                <a:spLocks/>
              </p:cNvSpPr>
              <p:nvPr/>
            </p:nvSpPr>
            <p:spPr bwMode="auto">
              <a:xfrm>
                <a:off x="1025525" y="3951287"/>
                <a:ext cx="93663" cy="46037"/>
              </a:xfrm>
              <a:custGeom>
                <a:avLst/>
                <a:gdLst>
                  <a:gd name="T0" fmla="*/ 0 w 35"/>
                  <a:gd name="T1" fmla="*/ 13 h 17"/>
                  <a:gd name="T2" fmla="*/ 18 w 35"/>
                  <a:gd name="T3" fmla="*/ 15 h 17"/>
                  <a:gd name="T4" fmla="*/ 35 w 35"/>
                  <a:gd name="T5" fmla="*/ 12 h 17"/>
                  <a:gd name="T6" fmla="*/ 35 w 35"/>
                  <a:gd name="T7" fmla="*/ 0 h 17"/>
                  <a:gd name="T8" fmla="*/ 0 w 35"/>
                  <a:gd name="T9" fmla="*/ 0 h 17"/>
                  <a:gd name="T10" fmla="*/ 0 w 35"/>
                  <a:gd name="T11" fmla="*/ 13 h 17"/>
                  <a:gd name="T12" fmla="*/ 0 w 35"/>
                  <a:gd name="T13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7">
                    <a:moveTo>
                      <a:pt x="0" y="13"/>
                    </a:moveTo>
                    <a:cubicBezTo>
                      <a:pt x="5" y="17"/>
                      <a:pt x="13" y="15"/>
                      <a:pt x="18" y="15"/>
                    </a:cubicBezTo>
                    <a:cubicBezTo>
                      <a:pt x="24" y="14"/>
                      <a:pt x="30" y="13"/>
                      <a:pt x="35" y="12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248"/>
              <p:cNvSpPr>
                <a:spLocks/>
              </p:cNvSpPr>
              <p:nvPr/>
            </p:nvSpPr>
            <p:spPr bwMode="auto">
              <a:xfrm>
                <a:off x="752475" y="3173412"/>
                <a:ext cx="625475" cy="515937"/>
              </a:xfrm>
              <a:custGeom>
                <a:avLst/>
                <a:gdLst>
                  <a:gd name="T0" fmla="*/ 41 w 233"/>
                  <a:gd name="T1" fmla="*/ 192 h 192"/>
                  <a:gd name="T2" fmla="*/ 9 w 233"/>
                  <a:gd name="T3" fmla="*/ 185 h 192"/>
                  <a:gd name="T4" fmla="*/ 0 w 233"/>
                  <a:gd name="T5" fmla="*/ 114 h 192"/>
                  <a:gd name="T6" fmla="*/ 111 w 233"/>
                  <a:gd name="T7" fmla="*/ 0 h 192"/>
                  <a:gd name="T8" fmla="*/ 230 w 233"/>
                  <a:gd name="T9" fmla="*/ 107 h 192"/>
                  <a:gd name="T10" fmla="*/ 221 w 233"/>
                  <a:gd name="T11" fmla="*/ 176 h 192"/>
                  <a:gd name="T12" fmla="*/ 41 w 233"/>
                  <a:gd name="T13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3" h="192">
                    <a:moveTo>
                      <a:pt x="41" y="192"/>
                    </a:move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5"/>
                      <a:pt x="0" y="149"/>
                      <a:pt x="0" y="114"/>
                    </a:cubicBezTo>
                    <a:cubicBezTo>
                      <a:pt x="0" y="79"/>
                      <a:pt x="16" y="0"/>
                      <a:pt x="111" y="0"/>
                    </a:cubicBezTo>
                    <a:cubicBezTo>
                      <a:pt x="206" y="0"/>
                      <a:pt x="227" y="69"/>
                      <a:pt x="230" y="107"/>
                    </a:cubicBezTo>
                    <a:cubicBezTo>
                      <a:pt x="233" y="145"/>
                      <a:pt x="221" y="176"/>
                      <a:pt x="221" y="176"/>
                    </a:cubicBezTo>
                    <a:lnTo>
                      <a:pt x="41" y="192"/>
                    </a:lnTo>
                    <a:close/>
                  </a:path>
                </a:pathLst>
              </a:custGeom>
              <a:solidFill>
                <a:srgbClr val="4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249"/>
              <p:cNvSpPr>
                <a:spLocks/>
              </p:cNvSpPr>
              <p:nvPr/>
            </p:nvSpPr>
            <p:spPr bwMode="auto">
              <a:xfrm>
                <a:off x="823913" y="3387724"/>
                <a:ext cx="481013" cy="592137"/>
              </a:xfrm>
              <a:custGeom>
                <a:avLst/>
                <a:gdLst>
                  <a:gd name="T0" fmla="*/ 140 w 179"/>
                  <a:gd name="T1" fmla="*/ 5 h 220"/>
                  <a:gd name="T2" fmla="*/ 93 w 179"/>
                  <a:gd name="T3" fmla="*/ 32 h 220"/>
                  <a:gd name="T4" fmla="*/ 41 w 179"/>
                  <a:gd name="T5" fmla="*/ 7 h 220"/>
                  <a:gd name="T6" fmla="*/ 0 w 179"/>
                  <a:gd name="T7" fmla="*/ 49 h 220"/>
                  <a:gd name="T8" fmla="*/ 0 w 179"/>
                  <a:gd name="T9" fmla="*/ 177 h 220"/>
                  <a:gd name="T10" fmla="*/ 89 w 179"/>
                  <a:gd name="T11" fmla="*/ 220 h 220"/>
                  <a:gd name="T12" fmla="*/ 179 w 179"/>
                  <a:gd name="T13" fmla="*/ 177 h 220"/>
                  <a:gd name="T14" fmla="*/ 179 w 179"/>
                  <a:gd name="T15" fmla="*/ 53 h 220"/>
                  <a:gd name="T16" fmla="*/ 140 w 179"/>
                  <a:gd name="T17" fmla="*/ 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220">
                    <a:moveTo>
                      <a:pt x="140" y="5"/>
                    </a:moveTo>
                    <a:cubicBezTo>
                      <a:pt x="106" y="1"/>
                      <a:pt x="93" y="32"/>
                      <a:pt x="93" y="32"/>
                    </a:cubicBezTo>
                    <a:cubicBezTo>
                      <a:pt x="93" y="32"/>
                      <a:pt x="76" y="0"/>
                      <a:pt x="41" y="7"/>
                    </a:cubicBezTo>
                    <a:cubicBezTo>
                      <a:pt x="5" y="13"/>
                      <a:pt x="0" y="49"/>
                      <a:pt x="0" y="49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201"/>
                      <a:pt x="40" y="220"/>
                      <a:pt x="89" y="220"/>
                    </a:cubicBezTo>
                    <a:cubicBezTo>
                      <a:pt x="139" y="220"/>
                      <a:pt x="179" y="201"/>
                      <a:pt x="179" y="177"/>
                    </a:cubicBezTo>
                    <a:cubicBezTo>
                      <a:pt x="179" y="177"/>
                      <a:pt x="179" y="70"/>
                      <a:pt x="179" y="53"/>
                    </a:cubicBezTo>
                    <a:cubicBezTo>
                      <a:pt x="179" y="36"/>
                      <a:pt x="173" y="8"/>
                      <a:pt x="140" y="5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Oval 250"/>
              <p:cNvSpPr>
                <a:spLocks noChangeArrowheads="1"/>
              </p:cNvSpPr>
              <p:nvPr/>
            </p:nvSpPr>
            <p:spPr bwMode="auto">
              <a:xfrm>
                <a:off x="746125" y="3625849"/>
                <a:ext cx="120650" cy="123825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Oval 251"/>
              <p:cNvSpPr>
                <a:spLocks noChangeArrowheads="1"/>
              </p:cNvSpPr>
              <p:nvPr/>
            </p:nvSpPr>
            <p:spPr bwMode="auto">
              <a:xfrm>
                <a:off x="1254125" y="3625849"/>
                <a:ext cx="123825" cy="123825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252"/>
              <p:cNvSpPr>
                <a:spLocks/>
              </p:cNvSpPr>
              <p:nvPr/>
            </p:nvSpPr>
            <p:spPr bwMode="auto">
              <a:xfrm>
                <a:off x="1014413" y="3573462"/>
                <a:ext cx="96838" cy="215900"/>
              </a:xfrm>
              <a:custGeom>
                <a:avLst/>
                <a:gdLst>
                  <a:gd name="T0" fmla="*/ 39 w 61"/>
                  <a:gd name="T1" fmla="*/ 0 h 136"/>
                  <a:gd name="T2" fmla="*/ 19 w 61"/>
                  <a:gd name="T3" fmla="*/ 0 h 136"/>
                  <a:gd name="T4" fmla="*/ 0 w 61"/>
                  <a:gd name="T5" fmla="*/ 136 h 136"/>
                  <a:gd name="T6" fmla="*/ 61 w 61"/>
                  <a:gd name="T7" fmla="*/ 136 h 136"/>
                  <a:gd name="T8" fmla="*/ 39 w 61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36">
                    <a:moveTo>
                      <a:pt x="39" y="0"/>
                    </a:moveTo>
                    <a:lnTo>
                      <a:pt x="19" y="0"/>
                    </a:lnTo>
                    <a:lnTo>
                      <a:pt x="0" y="136"/>
                    </a:lnTo>
                    <a:lnTo>
                      <a:pt x="61" y="136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EDB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Oval 253"/>
              <p:cNvSpPr>
                <a:spLocks noChangeArrowheads="1"/>
              </p:cNvSpPr>
              <p:nvPr/>
            </p:nvSpPr>
            <p:spPr bwMode="auto">
              <a:xfrm>
                <a:off x="884238" y="3573462"/>
                <a:ext cx="85725" cy="84137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Oval 254"/>
              <p:cNvSpPr>
                <a:spLocks noChangeArrowheads="1"/>
              </p:cNvSpPr>
              <p:nvPr/>
            </p:nvSpPr>
            <p:spPr bwMode="auto">
              <a:xfrm>
                <a:off x="1154113" y="3573462"/>
                <a:ext cx="87313" cy="84137"/>
              </a:xfrm>
              <a:prstGeom prst="ellipse">
                <a:avLst/>
              </a:pr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55"/>
              <p:cNvSpPr>
                <a:spLocks/>
              </p:cNvSpPr>
              <p:nvPr/>
            </p:nvSpPr>
            <p:spPr bwMode="auto">
              <a:xfrm>
                <a:off x="936625" y="3773487"/>
                <a:ext cx="258763" cy="104775"/>
              </a:xfrm>
              <a:custGeom>
                <a:avLst/>
                <a:gdLst>
                  <a:gd name="T0" fmla="*/ 2 w 96"/>
                  <a:gd name="T1" fmla="*/ 39 h 39"/>
                  <a:gd name="T2" fmla="*/ 0 w 96"/>
                  <a:gd name="T3" fmla="*/ 37 h 39"/>
                  <a:gd name="T4" fmla="*/ 2 w 96"/>
                  <a:gd name="T5" fmla="*/ 35 h 39"/>
                  <a:gd name="T6" fmla="*/ 92 w 96"/>
                  <a:gd name="T7" fmla="*/ 1 h 39"/>
                  <a:gd name="T8" fmla="*/ 95 w 96"/>
                  <a:gd name="T9" fmla="*/ 1 h 39"/>
                  <a:gd name="T10" fmla="*/ 96 w 96"/>
                  <a:gd name="T11" fmla="*/ 4 h 39"/>
                  <a:gd name="T12" fmla="*/ 2 w 96"/>
                  <a:gd name="T13" fmla="*/ 39 h 39"/>
                  <a:gd name="T14" fmla="*/ 2 w 96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39">
                    <a:moveTo>
                      <a:pt x="2" y="39"/>
                    </a:moveTo>
                    <a:cubicBezTo>
                      <a:pt x="1" y="39"/>
                      <a:pt x="0" y="38"/>
                      <a:pt x="0" y="37"/>
                    </a:cubicBezTo>
                    <a:cubicBezTo>
                      <a:pt x="0" y="36"/>
                      <a:pt x="1" y="35"/>
                      <a:pt x="2" y="35"/>
                    </a:cubicBezTo>
                    <a:cubicBezTo>
                      <a:pt x="3" y="35"/>
                      <a:pt x="71" y="30"/>
                      <a:pt x="92" y="1"/>
                    </a:cubicBezTo>
                    <a:cubicBezTo>
                      <a:pt x="93" y="0"/>
                      <a:pt x="94" y="0"/>
                      <a:pt x="95" y="1"/>
                    </a:cubicBezTo>
                    <a:cubicBezTo>
                      <a:pt x="96" y="2"/>
                      <a:pt x="96" y="3"/>
                      <a:pt x="96" y="4"/>
                    </a:cubicBezTo>
                    <a:cubicBezTo>
                      <a:pt x="74" y="34"/>
                      <a:pt x="5" y="38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353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316906" y="3252259"/>
            <a:ext cx="1204319" cy="599177"/>
            <a:chOff x="866979" y="1420856"/>
            <a:chExt cx="1204319" cy="599177"/>
          </a:xfrm>
          <a:effectLst/>
        </p:grpSpPr>
        <p:sp>
          <p:nvSpPr>
            <p:cNvPr id="160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61" name="图片 16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162" name="组合 161"/>
          <p:cNvGrpSpPr/>
          <p:nvPr/>
        </p:nvGrpSpPr>
        <p:grpSpPr>
          <a:xfrm>
            <a:off x="542475" y="459685"/>
            <a:ext cx="1204319" cy="599177"/>
            <a:chOff x="866979" y="1420856"/>
            <a:chExt cx="1204319" cy="599177"/>
          </a:xfrm>
          <a:effectLst/>
        </p:grpSpPr>
        <p:sp>
          <p:nvSpPr>
            <p:cNvPr id="163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64" name="图片 16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165" name="组合 164"/>
          <p:cNvGrpSpPr/>
          <p:nvPr/>
        </p:nvGrpSpPr>
        <p:grpSpPr>
          <a:xfrm>
            <a:off x="3702922" y="823751"/>
            <a:ext cx="1204319" cy="599177"/>
            <a:chOff x="866979" y="1420856"/>
            <a:chExt cx="1204319" cy="599177"/>
          </a:xfrm>
          <a:effectLst/>
        </p:grpSpPr>
        <p:sp>
          <p:nvSpPr>
            <p:cNvPr id="166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67" name="图片 16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56448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3910377" y="818356"/>
            <a:ext cx="4371246" cy="5221289"/>
            <a:chOff x="3874230" y="942974"/>
            <a:chExt cx="4371246" cy="5221289"/>
          </a:xfrm>
          <a:effectLst/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4627444" y="2544368"/>
              <a:ext cx="508349" cy="419901"/>
            </a:xfrm>
            <a:custGeom>
              <a:avLst/>
              <a:gdLst>
                <a:gd name="T0" fmla="*/ 0 w 231"/>
                <a:gd name="T1" fmla="*/ 157 h 191"/>
                <a:gd name="T2" fmla="*/ 2 w 231"/>
                <a:gd name="T3" fmla="*/ 140 h 191"/>
                <a:gd name="T4" fmla="*/ 7 w 231"/>
                <a:gd name="T5" fmla="*/ 133 h 191"/>
                <a:gd name="T6" fmla="*/ 8 w 231"/>
                <a:gd name="T7" fmla="*/ 119 h 191"/>
                <a:gd name="T8" fmla="*/ 4 w 231"/>
                <a:gd name="T9" fmla="*/ 112 h 191"/>
                <a:gd name="T10" fmla="*/ 11 w 231"/>
                <a:gd name="T11" fmla="*/ 108 h 191"/>
                <a:gd name="T12" fmla="*/ 25 w 231"/>
                <a:gd name="T13" fmla="*/ 105 h 191"/>
                <a:gd name="T14" fmla="*/ 32 w 231"/>
                <a:gd name="T15" fmla="*/ 85 h 191"/>
                <a:gd name="T16" fmla="*/ 35 w 231"/>
                <a:gd name="T17" fmla="*/ 81 h 191"/>
                <a:gd name="T18" fmla="*/ 39 w 231"/>
                <a:gd name="T19" fmla="*/ 75 h 191"/>
                <a:gd name="T20" fmla="*/ 38 w 231"/>
                <a:gd name="T21" fmla="*/ 68 h 191"/>
                <a:gd name="T22" fmla="*/ 46 w 231"/>
                <a:gd name="T23" fmla="*/ 57 h 191"/>
                <a:gd name="T24" fmla="*/ 61 w 231"/>
                <a:gd name="T25" fmla="*/ 68 h 191"/>
                <a:gd name="T26" fmla="*/ 67 w 231"/>
                <a:gd name="T27" fmla="*/ 64 h 191"/>
                <a:gd name="T28" fmla="*/ 66 w 231"/>
                <a:gd name="T29" fmla="*/ 50 h 191"/>
                <a:gd name="T30" fmla="*/ 75 w 231"/>
                <a:gd name="T31" fmla="*/ 53 h 191"/>
                <a:gd name="T32" fmla="*/ 90 w 231"/>
                <a:gd name="T33" fmla="*/ 32 h 191"/>
                <a:gd name="T34" fmla="*/ 103 w 231"/>
                <a:gd name="T35" fmla="*/ 30 h 191"/>
                <a:gd name="T36" fmla="*/ 112 w 231"/>
                <a:gd name="T37" fmla="*/ 24 h 191"/>
                <a:gd name="T38" fmla="*/ 125 w 231"/>
                <a:gd name="T39" fmla="*/ 16 h 191"/>
                <a:gd name="T40" fmla="*/ 148 w 231"/>
                <a:gd name="T41" fmla="*/ 7 h 191"/>
                <a:gd name="T42" fmla="*/ 156 w 231"/>
                <a:gd name="T43" fmla="*/ 6 h 191"/>
                <a:gd name="T44" fmla="*/ 166 w 231"/>
                <a:gd name="T45" fmla="*/ 9 h 191"/>
                <a:gd name="T46" fmla="*/ 169 w 231"/>
                <a:gd name="T47" fmla="*/ 27 h 191"/>
                <a:gd name="T48" fmla="*/ 173 w 231"/>
                <a:gd name="T49" fmla="*/ 41 h 191"/>
                <a:gd name="T50" fmla="*/ 178 w 231"/>
                <a:gd name="T51" fmla="*/ 49 h 191"/>
                <a:gd name="T52" fmla="*/ 197 w 231"/>
                <a:gd name="T53" fmla="*/ 62 h 191"/>
                <a:gd name="T54" fmla="*/ 190 w 231"/>
                <a:gd name="T55" fmla="*/ 61 h 191"/>
                <a:gd name="T56" fmla="*/ 206 w 231"/>
                <a:gd name="T57" fmla="*/ 85 h 191"/>
                <a:gd name="T58" fmla="*/ 220 w 231"/>
                <a:gd name="T59" fmla="*/ 82 h 191"/>
                <a:gd name="T60" fmla="*/ 225 w 231"/>
                <a:gd name="T61" fmla="*/ 91 h 191"/>
                <a:gd name="T62" fmla="*/ 227 w 231"/>
                <a:gd name="T63" fmla="*/ 107 h 191"/>
                <a:gd name="T64" fmla="*/ 215 w 231"/>
                <a:gd name="T65" fmla="*/ 125 h 191"/>
                <a:gd name="T66" fmla="*/ 205 w 231"/>
                <a:gd name="T67" fmla="*/ 126 h 191"/>
                <a:gd name="T68" fmla="*/ 198 w 231"/>
                <a:gd name="T69" fmla="*/ 127 h 191"/>
                <a:gd name="T70" fmla="*/ 182 w 231"/>
                <a:gd name="T71" fmla="*/ 139 h 191"/>
                <a:gd name="T72" fmla="*/ 163 w 231"/>
                <a:gd name="T73" fmla="*/ 136 h 191"/>
                <a:gd name="T74" fmla="*/ 154 w 231"/>
                <a:gd name="T75" fmla="*/ 135 h 191"/>
                <a:gd name="T76" fmla="*/ 141 w 231"/>
                <a:gd name="T77" fmla="*/ 141 h 191"/>
                <a:gd name="T78" fmla="*/ 109 w 231"/>
                <a:gd name="T79" fmla="*/ 139 h 191"/>
                <a:gd name="T80" fmla="*/ 78 w 231"/>
                <a:gd name="T81" fmla="*/ 139 h 191"/>
                <a:gd name="T82" fmla="*/ 75 w 231"/>
                <a:gd name="T83" fmla="*/ 151 h 191"/>
                <a:gd name="T84" fmla="*/ 79 w 231"/>
                <a:gd name="T85" fmla="*/ 165 h 191"/>
                <a:gd name="T86" fmla="*/ 80 w 231"/>
                <a:gd name="T87" fmla="*/ 180 h 191"/>
                <a:gd name="T88" fmla="*/ 80 w 231"/>
                <a:gd name="T89" fmla="*/ 191 h 191"/>
                <a:gd name="T90" fmla="*/ 67 w 231"/>
                <a:gd name="T91" fmla="*/ 174 h 191"/>
                <a:gd name="T92" fmla="*/ 49 w 231"/>
                <a:gd name="T93" fmla="*/ 175 h 191"/>
                <a:gd name="T94" fmla="*/ 35 w 231"/>
                <a:gd name="T95" fmla="*/ 185 h 191"/>
                <a:gd name="T96" fmla="*/ 19 w 231"/>
                <a:gd name="T97" fmla="*/ 178 h 191"/>
                <a:gd name="T98" fmla="*/ 16 w 231"/>
                <a:gd name="T99" fmla="*/ 173 h 191"/>
                <a:gd name="T100" fmla="*/ 10 w 231"/>
                <a:gd name="T101" fmla="*/ 162 h 191"/>
                <a:gd name="T102" fmla="*/ 0 w 231"/>
                <a:gd name="T103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1" h="191">
                  <a:moveTo>
                    <a:pt x="0" y="157"/>
                  </a:moveTo>
                  <a:cubicBezTo>
                    <a:pt x="2" y="152"/>
                    <a:pt x="4" y="146"/>
                    <a:pt x="2" y="140"/>
                  </a:cubicBezTo>
                  <a:cubicBezTo>
                    <a:pt x="1" y="134"/>
                    <a:pt x="5" y="138"/>
                    <a:pt x="7" y="133"/>
                  </a:cubicBezTo>
                  <a:cubicBezTo>
                    <a:pt x="9" y="130"/>
                    <a:pt x="12" y="122"/>
                    <a:pt x="8" y="119"/>
                  </a:cubicBezTo>
                  <a:cubicBezTo>
                    <a:pt x="6" y="117"/>
                    <a:pt x="11" y="113"/>
                    <a:pt x="4" y="112"/>
                  </a:cubicBezTo>
                  <a:cubicBezTo>
                    <a:pt x="7" y="112"/>
                    <a:pt x="9" y="109"/>
                    <a:pt x="11" y="108"/>
                  </a:cubicBezTo>
                  <a:cubicBezTo>
                    <a:pt x="15" y="105"/>
                    <a:pt x="21" y="107"/>
                    <a:pt x="25" y="105"/>
                  </a:cubicBezTo>
                  <a:cubicBezTo>
                    <a:pt x="30" y="102"/>
                    <a:pt x="36" y="90"/>
                    <a:pt x="32" y="85"/>
                  </a:cubicBezTo>
                  <a:cubicBezTo>
                    <a:pt x="30" y="83"/>
                    <a:pt x="33" y="81"/>
                    <a:pt x="35" y="81"/>
                  </a:cubicBezTo>
                  <a:cubicBezTo>
                    <a:pt x="39" y="82"/>
                    <a:pt x="39" y="78"/>
                    <a:pt x="39" y="75"/>
                  </a:cubicBezTo>
                  <a:cubicBezTo>
                    <a:pt x="38" y="73"/>
                    <a:pt x="34" y="69"/>
                    <a:pt x="38" y="68"/>
                  </a:cubicBezTo>
                  <a:cubicBezTo>
                    <a:pt x="40" y="67"/>
                    <a:pt x="44" y="59"/>
                    <a:pt x="46" y="57"/>
                  </a:cubicBezTo>
                  <a:cubicBezTo>
                    <a:pt x="46" y="62"/>
                    <a:pt x="57" y="67"/>
                    <a:pt x="61" y="68"/>
                  </a:cubicBezTo>
                  <a:cubicBezTo>
                    <a:pt x="60" y="63"/>
                    <a:pt x="63" y="64"/>
                    <a:pt x="67" y="64"/>
                  </a:cubicBezTo>
                  <a:cubicBezTo>
                    <a:pt x="66" y="60"/>
                    <a:pt x="68" y="54"/>
                    <a:pt x="66" y="50"/>
                  </a:cubicBezTo>
                  <a:cubicBezTo>
                    <a:pt x="69" y="51"/>
                    <a:pt x="73" y="51"/>
                    <a:pt x="75" y="53"/>
                  </a:cubicBezTo>
                  <a:cubicBezTo>
                    <a:pt x="79" y="46"/>
                    <a:pt x="79" y="33"/>
                    <a:pt x="90" y="32"/>
                  </a:cubicBezTo>
                  <a:cubicBezTo>
                    <a:pt x="95" y="31"/>
                    <a:pt x="102" y="40"/>
                    <a:pt x="103" y="30"/>
                  </a:cubicBezTo>
                  <a:cubicBezTo>
                    <a:pt x="103" y="25"/>
                    <a:pt x="109" y="26"/>
                    <a:pt x="112" y="24"/>
                  </a:cubicBezTo>
                  <a:cubicBezTo>
                    <a:pt x="117" y="22"/>
                    <a:pt x="120" y="18"/>
                    <a:pt x="125" y="16"/>
                  </a:cubicBezTo>
                  <a:cubicBezTo>
                    <a:pt x="130" y="13"/>
                    <a:pt x="141" y="0"/>
                    <a:pt x="148" y="7"/>
                  </a:cubicBezTo>
                  <a:cubicBezTo>
                    <a:pt x="150" y="8"/>
                    <a:pt x="153" y="5"/>
                    <a:pt x="156" y="6"/>
                  </a:cubicBezTo>
                  <a:cubicBezTo>
                    <a:pt x="159" y="7"/>
                    <a:pt x="162" y="8"/>
                    <a:pt x="166" y="9"/>
                  </a:cubicBezTo>
                  <a:cubicBezTo>
                    <a:pt x="170" y="11"/>
                    <a:pt x="162" y="24"/>
                    <a:pt x="169" y="27"/>
                  </a:cubicBezTo>
                  <a:cubicBezTo>
                    <a:pt x="173" y="30"/>
                    <a:pt x="170" y="37"/>
                    <a:pt x="173" y="41"/>
                  </a:cubicBezTo>
                  <a:cubicBezTo>
                    <a:pt x="175" y="43"/>
                    <a:pt x="179" y="47"/>
                    <a:pt x="178" y="49"/>
                  </a:cubicBezTo>
                  <a:cubicBezTo>
                    <a:pt x="182" y="51"/>
                    <a:pt x="191" y="57"/>
                    <a:pt x="197" y="62"/>
                  </a:cubicBezTo>
                  <a:cubicBezTo>
                    <a:pt x="194" y="63"/>
                    <a:pt x="192" y="63"/>
                    <a:pt x="190" y="61"/>
                  </a:cubicBezTo>
                  <a:cubicBezTo>
                    <a:pt x="186" y="71"/>
                    <a:pt x="198" y="81"/>
                    <a:pt x="206" y="85"/>
                  </a:cubicBezTo>
                  <a:cubicBezTo>
                    <a:pt x="212" y="88"/>
                    <a:pt x="215" y="81"/>
                    <a:pt x="220" y="82"/>
                  </a:cubicBezTo>
                  <a:cubicBezTo>
                    <a:pt x="223" y="83"/>
                    <a:pt x="224" y="89"/>
                    <a:pt x="225" y="91"/>
                  </a:cubicBezTo>
                  <a:cubicBezTo>
                    <a:pt x="215" y="95"/>
                    <a:pt x="223" y="100"/>
                    <a:pt x="227" y="107"/>
                  </a:cubicBezTo>
                  <a:cubicBezTo>
                    <a:pt x="231" y="114"/>
                    <a:pt x="222" y="124"/>
                    <a:pt x="215" y="125"/>
                  </a:cubicBezTo>
                  <a:cubicBezTo>
                    <a:pt x="213" y="125"/>
                    <a:pt x="206" y="127"/>
                    <a:pt x="205" y="126"/>
                  </a:cubicBezTo>
                  <a:cubicBezTo>
                    <a:pt x="202" y="123"/>
                    <a:pt x="201" y="124"/>
                    <a:pt x="198" y="127"/>
                  </a:cubicBezTo>
                  <a:cubicBezTo>
                    <a:pt x="193" y="132"/>
                    <a:pt x="190" y="138"/>
                    <a:pt x="182" y="139"/>
                  </a:cubicBezTo>
                  <a:cubicBezTo>
                    <a:pt x="171" y="141"/>
                    <a:pt x="169" y="138"/>
                    <a:pt x="163" y="136"/>
                  </a:cubicBezTo>
                  <a:cubicBezTo>
                    <a:pt x="160" y="136"/>
                    <a:pt x="157" y="135"/>
                    <a:pt x="154" y="135"/>
                  </a:cubicBezTo>
                  <a:cubicBezTo>
                    <a:pt x="151" y="135"/>
                    <a:pt x="143" y="142"/>
                    <a:pt x="141" y="141"/>
                  </a:cubicBezTo>
                  <a:cubicBezTo>
                    <a:pt x="136" y="139"/>
                    <a:pt x="147" y="139"/>
                    <a:pt x="109" y="139"/>
                  </a:cubicBezTo>
                  <a:cubicBezTo>
                    <a:pt x="96" y="139"/>
                    <a:pt x="88" y="140"/>
                    <a:pt x="78" y="139"/>
                  </a:cubicBezTo>
                  <a:cubicBezTo>
                    <a:pt x="79" y="145"/>
                    <a:pt x="73" y="148"/>
                    <a:pt x="75" y="151"/>
                  </a:cubicBezTo>
                  <a:cubicBezTo>
                    <a:pt x="77" y="156"/>
                    <a:pt x="78" y="160"/>
                    <a:pt x="79" y="165"/>
                  </a:cubicBezTo>
                  <a:cubicBezTo>
                    <a:pt x="80" y="169"/>
                    <a:pt x="80" y="175"/>
                    <a:pt x="80" y="180"/>
                  </a:cubicBezTo>
                  <a:cubicBezTo>
                    <a:pt x="79" y="184"/>
                    <a:pt x="83" y="189"/>
                    <a:pt x="80" y="191"/>
                  </a:cubicBezTo>
                  <a:cubicBezTo>
                    <a:pt x="75" y="188"/>
                    <a:pt x="70" y="179"/>
                    <a:pt x="67" y="174"/>
                  </a:cubicBezTo>
                  <a:cubicBezTo>
                    <a:pt x="64" y="178"/>
                    <a:pt x="53" y="173"/>
                    <a:pt x="49" y="175"/>
                  </a:cubicBezTo>
                  <a:cubicBezTo>
                    <a:pt x="44" y="177"/>
                    <a:pt x="35" y="178"/>
                    <a:pt x="35" y="185"/>
                  </a:cubicBezTo>
                  <a:cubicBezTo>
                    <a:pt x="32" y="184"/>
                    <a:pt x="21" y="180"/>
                    <a:pt x="19" y="178"/>
                  </a:cubicBezTo>
                  <a:cubicBezTo>
                    <a:pt x="18" y="176"/>
                    <a:pt x="16" y="175"/>
                    <a:pt x="16" y="173"/>
                  </a:cubicBezTo>
                  <a:cubicBezTo>
                    <a:pt x="15" y="170"/>
                    <a:pt x="12" y="164"/>
                    <a:pt x="10" y="162"/>
                  </a:cubicBezTo>
                  <a:cubicBezTo>
                    <a:pt x="6" y="160"/>
                    <a:pt x="1" y="163"/>
                    <a:pt x="0" y="15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"/>
            <p:cNvSpPr>
              <a:spLocks/>
            </p:cNvSpPr>
            <p:nvPr/>
          </p:nvSpPr>
          <p:spPr bwMode="auto">
            <a:xfrm>
              <a:off x="4627444" y="2544368"/>
              <a:ext cx="508349" cy="419901"/>
            </a:xfrm>
            <a:custGeom>
              <a:avLst/>
              <a:gdLst>
                <a:gd name="T0" fmla="*/ 0 w 231"/>
                <a:gd name="T1" fmla="*/ 157 h 191"/>
                <a:gd name="T2" fmla="*/ 2 w 231"/>
                <a:gd name="T3" fmla="*/ 140 h 191"/>
                <a:gd name="T4" fmla="*/ 7 w 231"/>
                <a:gd name="T5" fmla="*/ 133 h 191"/>
                <a:gd name="T6" fmla="*/ 8 w 231"/>
                <a:gd name="T7" fmla="*/ 119 h 191"/>
                <a:gd name="T8" fmla="*/ 4 w 231"/>
                <a:gd name="T9" fmla="*/ 112 h 191"/>
                <a:gd name="T10" fmla="*/ 11 w 231"/>
                <a:gd name="T11" fmla="*/ 108 h 191"/>
                <a:gd name="T12" fmla="*/ 25 w 231"/>
                <a:gd name="T13" fmla="*/ 105 h 191"/>
                <a:gd name="T14" fmla="*/ 32 w 231"/>
                <a:gd name="T15" fmla="*/ 85 h 191"/>
                <a:gd name="T16" fmla="*/ 35 w 231"/>
                <a:gd name="T17" fmla="*/ 81 h 191"/>
                <a:gd name="T18" fmla="*/ 39 w 231"/>
                <a:gd name="T19" fmla="*/ 75 h 191"/>
                <a:gd name="T20" fmla="*/ 38 w 231"/>
                <a:gd name="T21" fmla="*/ 68 h 191"/>
                <a:gd name="T22" fmla="*/ 46 w 231"/>
                <a:gd name="T23" fmla="*/ 57 h 191"/>
                <a:gd name="T24" fmla="*/ 61 w 231"/>
                <a:gd name="T25" fmla="*/ 68 h 191"/>
                <a:gd name="T26" fmla="*/ 67 w 231"/>
                <a:gd name="T27" fmla="*/ 64 h 191"/>
                <a:gd name="T28" fmla="*/ 66 w 231"/>
                <a:gd name="T29" fmla="*/ 50 h 191"/>
                <a:gd name="T30" fmla="*/ 75 w 231"/>
                <a:gd name="T31" fmla="*/ 53 h 191"/>
                <a:gd name="T32" fmla="*/ 90 w 231"/>
                <a:gd name="T33" fmla="*/ 32 h 191"/>
                <a:gd name="T34" fmla="*/ 103 w 231"/>
                <a:gd name="T35" fmla="*/ 30 h 191"/>
                <a:gd name="T36" fmla="*/ 112 w 231"/>
                <a:gd name="T37" fmla="*/ 24 h 191"/>
                <a:gd name="T38" fmla="*/ 125 w 231"/>
                <a:gd name="T39" fmla="*/ 16 h 191"/>
                <a:gd name="T40" fmla="*/ 148 w 231"/>
                <a:gd name="T41" fmla="*/ 7 h 191"/>
                <a:gd name="T42" fmla="*/ 156 w 231"/>
                <a:gd name="T43" fmla="*/ 6 h 191"/>
                <a:gd name="T44" fmla="*/ 166 w 231"/>
                <a:gd name="T45" fmla="*/ 9 h 191"/>
                <a:gd name="T46" fmla="*/ 169 w 231"/>
                <a:gd name="T47" fmla="*/ 27 h 191"/>
                <a:gd name="T48" fmla="*/ 173 w 231"/>
                <a:gd name="T49" fmla="*/ 41 h 191"/>
                <a:gd name="T50" fmla="*/ 178 w 231"/>
                <a:gd name="T51" fmla="*/ 49 h 191"/>
                <a:gd name="T52" fmla="*/ 197 w 231"/>
                <a:gd name="T53" fmla="*/ 62 h 191"/>
                <a:gd name="T54" fmla="*/ 190 w 231"/>
                <a:gd name="T55" fmla="*/ 61 h 191"/>
                <a:gd name="T56" fmla="*/ 206 w 231"/>
                <a:gd name="T57" fmla="*/ 85 h 191"/>
                <a:gd name="T58" fmla="*/ 220 w 231"/>
                <a:gd name="T59" fmla="*/ 82 h 191"/>
                <a:gd name="T60" fmla="*/ 225 w 231"/>
                <a:gd name="T61" fmla="*/ 91 h 191"/>
                <a:gd name="T62" fmla="*/ 227 w 231"/>
                <a:gd name="T63" fmla="*/ 107 h 191"/>
                <a:gd name="T64" fmla="*/ 215 w 231"/>
                <a:gd name="T65" fmla="*/ 125 h 191"/>
                <a:gd name="T66" fmla="*/ 205 w 231"/>
                <a:gd name="T67" fmla="*/ 126 h 191"/>
                <a:gd name="T68" fmla="*/ 198 w 231"/>
                <a:gd name="T69" fmla="*/ 127 h 191"/>
                <a:gd name="T70" fmla="*/ 182 w 231"/>
                <a:gd name="T71" fmla="*/ 139 h 191"/>
                <a:gd name="T72" fmla="*/ 163 w 231"/>
                <a:gd name="T73" fmla="*/ 136 h 191"/>
                <a:gd name="T74" fmla="*/ 154 w 231"/>
                <a:gd name="T75" fmla="*/ 135 h 191"/>
                <a:gd name="T76" fmla="*/ 141 w 231"/>
                <a:gd name="T77" fmla="*/ 141 h 191"/>
                <a:gd name="T78" fmla="*/ 109 w 231"/>
                <a:gd name="T79" fmla="*/ 139 h 191"/>
                <a:gd name="T80" fmla="*/ 78 w 231"/>
                <a:gd name="T81" fmla="*/ 139 h 191"/>
                <a:gd name="T82" fmla="*/ 75 w 231"/>
                <a:gd name="T83" fmla="*/ 151 h 191"/>
                <a:gd name="T84" fmla="*/ 79 w 231"/>
                <a:gd name="T85" fmla="*/ 165 h 191"/>
                <a:gd name="T86" fmla="*/ 80 w 231"/>
                <a:gd name="T87" fmla="*/ 180 h 191"/>
                <a:gd name="T88" fmla="*/ 80 w 231"/>
                <a:gd name="T89" fmla="*/ 191 h 191"/>
                <a:gd name="T90" fmla="*/ 67 w 231"/>
                <a:gd name="T91" fmla="*/ 174 h 191"/>
                <a:gd name="T92" fmla="*/ 49 w 231"/>
                <a:gd name="T93" fmla="*/ 175 h 191"/>
                <a:gd name="T94" fmla="*/ 35 w 231"/>
                <a:gd name="T95" fmla="*/ 185 h 191"/>
                <a:gd name="T96" fmla="*/ 19 w 231"/>
                <a:gd name="T97" fmla="*/ 178 h 191"/>
                <a:gd name="T98" fmla="*/ 16 w 231"/>
                <a:gd name="T99" fmla="*/ 173 h 191"/>
                <a:gd name="T100" fmla="*/ 10 w 231"/>
                <a:gd name="T101" fmla="*/ 162 h 191"/>
                <a:gd name="T102" fmla="*/ 0 w 231"/>
                <a:gd name="T103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1" h="191">
                  <a:moveTo>
                    <a:pt x="0" y="157"/>
                  </a:moveTo>
                  <a:cubicBezTo>
                    <a:pt x="2" y="152"/>
                    <a:pt x="4" y="146"/>
                    <a:pt x="2" y="140"/>
                  </a:cubicBezTo>
                  <a:cubicBezTo>
                    <a:pt x="1" y="134"/>
                    <a:pt x="5" y="138"/>
                    <a:pt x="7" y="133"/>
                  </a:cubicBezTo>
                  <a:cubicBezTo>
                    <a:pt x="9" y="130"/>
                    <a:pt x="12" y="122"/>
                    <a:pt x="8" y="119"/>
                  </a:cubicBezTo>
                  <a:cubicBezTo>
                    <a:pt x="6" y="117"/>
                    <a:pt x="11" y="113"/>
                    <a:pt x="4" y="112"/>
                  </a:cubicBezTo>
                  <a:cubicBezTo>
                    <a:pt x="7" y="112"/>
                    <a:pt x="9" y="109"/>
                    <a:pt x="11" y="108"/>
                  </a:cubicBezTo>
                  <a:cubicBezTo>
                    <a:pt x="15" y="105"/>
                    <a:pt x="21" y="107"/>
                    <a:pt x="25" y="105"/>
                  </a:cubicBezTo>
                  <a:cubicBezTo>
                    <a:pt x="30" y="102"/>
                    <a:pt x="36" y="90"/>
                    <a:pt x="32" y="85"/>
                  </a:cubicBezTo>
                  <a:cubicBezTo>
                    <a:pt x="30" y="83"/>
                    <a:pt x="33" y="81"/>
                    <a:pt x="35" y="81"/>
                  </a:cubicBezTo>
                  <a:cubicBezTo>
                    <a:pt x="39" y="82"/>
                    <a:pt x="39" y="78"/>
                    <a:pt x="39" y="75"/>
                  </a:cubicBezTo>
                  <a:cubicBezTo>
                    <a:pt x="38" y="73"/>
                    <a:pt x="34" y="69"/>
                    <a:pt x="38" y="68"/>
                  </a:cubicBezTo>
                  <a:cubicBezTo>
                    <a:pt x="40" y="67"/>
                    <a:pt x="44" y="59"/>
                    <a:pt x="46" y="57"/>
                  </a:cubicBezTo>
                  <a:cubicBezTo>
                    <a:pt x="46" y="62"/>
                    <a:pt x="57" y="67"/>
                    <a:pt x="61" y="68"/>
                  </a:cubicBezTo>
                  <a:cubicBezTo>
                    <a:pt x="60" y="63"/>
                    <a:pt x="63" y="64"/>
                    <a:pt x="67" y="64"/>
                  </a:cubicBezTo>
                  <a:cubicBezTo>
                    <a:pt x="66" y="60"/>
                    <a:pt x="68" y="54"/>
                    <a:pt x="66" y="50"/>
                  </a:cubicBezTo>
                  <a:cubicBezTo>
                    <a:pt x="69" y="51"/>
                    <a:pt x="73" y="51"/>
                    <a:pt x="75" y="53"/>
                  </a:cubicBezTo>
                  <a:cubicBezTo>
                    <a:pt x="79" y="46"/>
                    <a:pt x="79" y="33"/>
                    <a:pt x="90" y="32"/>
                  </a:cubicBezTo>
                  <a:cubicBezTo>
                    <a:pt x="95" y="31"/>
                    <a:pt x="102" y="40"/>
                    <a:pt x="103" y="30"/>
                  </a:cubicBezTo>
                  <a:cubicBezTo>
                    <a:pt x="103" y="25"/>
                    <a:pt x="109" y="26"/>
                    <a:pt x="112" y="24"/>
                  </a:cubicBezTo>
                  <a:cubicBezTo>
                    <a:pt x="117" y="22"/>
                    <a:pt x="120" y="18"/>
                    <a:pt x="125" y="16"/>
                  </a:cubicBezTo>
                  <a:cubicBezTo>
                    <a:pt x="130" y="13"/>
                    <a:pt x="141" y="0"/>
                    <a:pt x="148" y="7"/>
                  </a:cubicBezTo>
                  <a:cubicBezTo>
                    <a:pt x="150" y="8"/>
                    <a:pt x="153" y="5"/>
                    <a:pt x="156" y="6"/>
                  </a:cubicBezTo>
                  <a:cubicBezTo>
                    <a:pt x="159" y="7"/>
                    <a:pt x="162" y="8"/>
                    <a:pt x="166" y="9"/>
                  </a:cubicBezTo>
                  <a:cubicBezTo>
                    <a:pt x="170" y="11"/>
                    <a:pt x="162" y="24"/>
                    <a:pt x="169" y="27"/>
                  </a:cubicBezTo>
                  <a:cubicBezTo>
                    <a:pt x="173" y="30"/>
                    <a:pt x="170" y="37"/>
                    <a:pt x="173" y="41"/>
                  </a:cubicBezTo>
                  <a:cubicBezTo>
                    <a:pt x="175" y="43"/>
                    <a:pt x="179" y="47"/>
                    <a:pt x="178" y="49"/>
                  </a:cubicBezTo>
                  <a:cubicBezTo>
                    <a:pt x="182" y="51"/>
                    <a:pt x="191" y="57"/>
                    <a:pt x="197" y="62"/>
                  </a:cubicBezTo>
                  <a:cubicBezTo>
                    <a:pt x="194" y="63"/>
                    <a:pt x="192" y="63"/>
                    <a:pt x="190" y="61"/>
                  </a:cubicBezTo>
                  <a:cubicBezTo>
                    <a:pt x="186" y="71"/>
                    <a:pt x="198" y="81"/>
                    <a:pt x="206" y="85"/>
                  </a:cubicBezTo>
                  <a:cubicBezTo>
                    <a:pt x="212" y="88"/>
                    <a:pt x="215" y="81"/>
                    <a:pt x="220" y="82"/>
                  </a:cubicBezTo>
                  <a:cubicBezTo>
                    <a:pt x="223" y="83"/>
                    <a:pt x="224" y="89"/>
                    <a:pt x="225" y="91"/>
                  </a:cubicBezTo>
                  <a:cubicBezTo>
                    <a:pt x="215" y="95"/>
                    <a:pt x="223" y="100"/>
                    <a:pt x="227" y="107"/>
                  </a:cubicBezTo>
                  <a:cubicBezTo>
                    <a:pt x="231" y="114"/>
                    <a:pt x="222" y="124"/>
                    <a:pt x="215" y="125"/>
                  </a:cubicBezTo>
                  <a:cubicBezTo>
                    <a:pt x="213" y="125"/>
                    <a:pt x="206" y="127"/>
                    <a:pt x="205" y="126"/>
                  </a:cubicBezTo>
                  <a:cubicBezTo>
                    <a:pt x="202" y="123"/>
                    <a:pt x="201" y="124"/>
                    <a:pt x="198" y="127"/>
                  </a:cubicBezTo>
                  <a:cubicBezTo>
                    <a:pt x="193" y="132"/>
                    <a:pt x="190" y="138"/>
                    <a:pt x="182" y="139"/>
                  </a:cubicBezTo>
                  <a:cubicBezTo>
                    <a:pt x="171" y="141"/>
                    <a:pt x="169" y="138"/>
                    <a:pt x="163" y="136"/>
                  </a:cubicBezTo>
                  <a:cubicBezTo>
                    <a:pt x="160" y="136"/>
                    <a:pt x="157" y="135"/>
                    <a:pt x="154" y="135"/>
                  </a:cubicBezTo>
                  <a:cubicBezTo>
                    <a:pt x="151" y="135"/>
                    <a:pt x="143" y="142"/>
                    <a:pt x="141" y="141"/>
                  </a:cubicBezTo>
                  <a:cubicBezTo>
                    <a:pt x="136" y="139"/>
                    <a:pt x="147" y="139"/>
                    <a:pt x="109" y="139"/>
                  </a:cubicBezTo>
                  <a:cubicBezTo>
                    <a:pt x="96" y="139"/>
                    <a:pt x="88" y="140"/>
                    <a:pt x="78" y="139"/>
                  </a:cubicBezTo>
                  <a:cubicBezTo>
                    <a:pt x="79" y="145"/>
                    <a:pt x="73" y="148"/>
                    <a:pt x="75" y="151"/>
                  </a:cubicBezTo>
                  <a:cubicBezTo>
                    <a:pt x="77" y="156"/>
                    <a:pt x="78" y="160"/>
                    <a:pt x="79" y="165"/>
                  </a:cubicBezTo>
                  <a:cubicBezTo>
                    <a:pt x="80" y="169"/>
                    <a:pt x="80" y="175"/>
                    <a:pt x="80" y="180"/>
                  </a:cubicBezTo>
                  <a:cubicBezTo>
                    <a:pt x="79" y="184"/>
                    <a:pt x="83" y="189"/>
                    <a:pt x="80" y="191"/>
                  </a:cubicBezTo>
                  <a:cubicBezTo>
                    <a:pt x="75" y="188"/>
                    <a:pt x="70" y="179"/>
                    <a:pt x="67" y="174"/>
                  </a:cubicBezTo>
                  <a:cubicBezTo>
                    <a:pt x="64" y="178"/>
                    <a:pt x="53" y="173"/>
                    <a:pt x="49" y="175"/>
                  </a:cubicBezTo>
                  <a:cubicBezTo>
                    <a:pt x="44" y="177"/>
                    <a:pt x="35" y="178"/>
                    <a:pt x="35" y="185"/>
                  </a:cubicBezTo>
                  <a:cubicBezTo>
                    <a:pt x="32" y="184"/>
                    <a:pt x="21" y="180"/>
                    <a:pt x="19" y="178"/>
                  </a:cubicBezTo>
                  <a:cubicBezTo>
                    <a:pt x="18" y="176"/>
                    <a:pt x="16" y="175"/>
                    <a:pt x="16" y="173"/>
                  </a:cubicBezTo>
                  <a:cubicBezTo>
                    <a:pt x="15" y="170"/>
                    <a:pt x="12" y="164"/>
                    <a:pt x="10" y="162"/>
                  </a:cubicBezTo>
                  <a:cubicBezTo>
                    <a:pt x="6" y="160"/>
                    <a:pt x="1" y="163"/>
                    <a:pt x="0" y="15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5567797" y="1247425"/>
              <a:ext cx="985975" cy="988768"/>
            </a:xfrm>
            <a:custGeom>
              <a:avLst/>
              <a:gdLst>
                <a:gd name="T0" fmla="*/ 4 w 448"/>
                <a:gd name="T1" fmla="*/ 103 h 449"/>
                <a:gd name="T2" fmla="*/ 10 w 448"/>
                <a:gd name="T3" fmla="*/ 95 h 449"/>
                <a:gd name="T4" fmla="*/ 23 w 448"/>
                <a:gd name="T5" fmla="*/ 84 h 449"/>
                <a:gd name="T6" fmla="*/ 28 w 448"/>
                <a:gd name="T7" fmla="*/ 71 h 449"/>
                <a:gd name="T8" fmla="*/ 25 w 448"/>
                <a:gd name="T9" fmla="*/ 55 h 449"/>
                <a:gd name="T10" fmla="*/ 36 w 448"/>
                <a:gd name="T11" fmla="*/ 44 h 449"/>
                <a:gd name="T12" fmla="*/ 48 w 448"/>
                <a:gd name="T13" fmla="*/ 32 h 449"/>
                <a:gd name="T14" fmla="*/ 64 w 448"/>
                <a:gd name="T15" fmla="*/ 22 h 449"/>
                <a:gd name="T16" fmla="*/ 62 w 448"/>
                <a:gd name="T17" fmla="*/ 15 h 449"/>
                <a:gd name="T18" fmla="*/ 63 w 448"/>
                <a:gd name="T19" fmla="*/ 0 h 449"/>
                <a:gd name="T20" fmla="*/ 80 w 448"/>
                <a:gd name="T21" fmla="*/ 8 h 449"/>
                <a:gd name="T22" fmla="*/ 98 w 448"/>
                <a:gd name="T23" fmla="*/ 12 h 449"/>
                <a:gd name="T24" fmla="*/ 116 w 448"/>
                <a:gd name="T25" fmla="*/ 9 h 449"/>
                <a:gd name="T26" fmla="*/ 134 w 448"/>
                <a:gd name="T27" fmla="*/ 14 h 449"/>
                <a:gd name="T28" fmla="*/ 149 w 448"/>
                <a:gd name="T29" fmla="*/ 22 h 449"/>
                <a:gd name="T30" fmla="*/ 163 w 448"/>
                <a:gd name="T31" fmla="*/ 25 h 449"/>
                <a:gd name="T32" fmla="*/ 170 w 448"/>
                <a:gd name="T33" fmla="*/ 40 h 449"/>
                <a:gd name="T34" fmla="*/ 179 w 448"/>
                <a:gd name="T35" fmla="*/ 56 h 449"/>
                <a:gd name="T36" fmla="*/ 212 w 448"/>
                <a:gd name="T37" fmla="*/ 65 h 449"/>
                <a:gd name="T38" fmla="*/ 249 w 448"/>
                <a:gd name="T39" fmla="*/ 80 h 449"/>
                <a:gd name="T40" fmla="*/ 274 w 448"/>
                <a:gd name="T41" fmla="*/ 95 h 449"/>
                <a:gd name="T42" fmla="*/ 302 w 448"/>
                <a:gd name="T43" fmla="*/ 71 h 449"/>
                <a:gd name="T44" fmla="*/ 298 w 448"/>
                <a:gd name="T45" fmla="*/ 55 h 449"/>
                <a:gd name="T46" fmla="*/ 297 w 448"/>
                <a:gd name="T47" fmla="*/ 37 h 449"/>
                <a:gd name="T48" fmla="*/ 329 w 448"/>
                <a:gd name="T49" fmla="*/ 13 h 449"/>
                <a:gd name="T50" fmla="*/ 344 w 448"/>
                <a:gd name="T51" fmla="*/ 8 h 449"/>
                <a:gd name="T52" fmla="*/ 360 w 448"/>
                <a:gd name="T53" fmla="*/ 9 h 449"/>
                <a:gd name="T54" fmla="*/ 378 w 448"/>
                <a:gd name="T55" fmla="*/ 16 h 449"/>
                <a:gd name="T56" fmla="*/ 383 w 448"/>
                <a:gd name="T57" fmla="*/ 26 h 449"/>
                <a:gd name="T58" fmla="*/ 395 w 448"/>
                <a:gd name="T59" fmla="*/ 32 h 449"/>
                <a:gd name="T60" fmla="*/ 413 w 448"/>
                <a:gd name="T61" fmla="*/ 38 h 449"/>
                <a:gd name="T62" fmla="*/ 432 w 448"/>
                <a:gd name="T63" fmla="*/ 39 h 449"/>
                <a:gd name="T64" fmla="*/ 440 w 448"/>
                <a:gd name="T65" fmla="*/ 50 h 449"/>
                <a:gd name="T66" fmla="*/ 433 w 448"/>
                <a:gd name="T67" fmla="*/ 60 h 449"/>
                <a:gd name="T68" fmla="*/ 438 w 448"/>
                <a:gd name="T69" fmla="*/ 77 h 449"/>
                <a:gd name="T70" fmla="*/ 432 w 448"/>
                <a:gd name="T71" fmla="*/ 95 h 449"/>
                <a:gd name="T72" fmla="*/ 437 w 448"/>
                <a:gd name="T73" fmla="*/ 115 h 449"/>
                <a:gd name="T74" fmla="*/ 442 w 448"/>
                <a:gd name="T75" fmla="*/ 146 h 449"/>
                <a:gd name="T76" fmla="*/ 448 w 448"/>
                <a:gd name="T77" fmla="*/ 432 h 449"/>
                <a:gd name="T78" fmla="*/ 420 w 448"/>
                <a:gd name="T79" fmla="*/ 432 h 449"/>
                <a:gd name="T80" fmla="*/ 420 w 448"/>
                <a:gd name="T81" fmla="*/ 449 h 449"/>
                <a:gd name="T82" fmla="*/ 194 w 448"/>
                <a:gd name="T83" fmla="*/ 320 h 449"/>
                <a:gd name="T84" fmla="*/ 143 w 448"/>
                <a:gd name="T85" fmla="*/ 345 h 449"/>
                <a:gd name="T86" fmla="*/ 130 w 448"/>
                <a:gd name="T87" fmla="*/ 337 h 449"/>
                <a:gd name="T88" fmla="*/ 94 w 448"/>
                <a:gd name="T89" fmla="*/ 321 h 449"/>
                <a:gd name="T90" fmla="*/ 78 w 448"/>
                <a:gd name="T91" fmla="*/ 316 h 449"/>
                <a:gd name="T92" fmla="*/ 71 w 448"/>
                <a:gd name="T93" fmla="*/ 304 h 449"/>
                <a:gd name="T94" fmla="*/ 51 w 448"/>
                <a:gd name="T95" fmla="*/ 287 h 449"/>
                <a:gd name="T96" fmla="*/ 41 w 448"/>
                <a:gd name="T97" fmla="*/ 283 h 449"/>
                <a:gd name="T98" fmla="*/ 30 w 448"/>
                <a:gd name="T99" fmla="*/ 283 h 449"/>
                <a:gd name="T100" fmla="*/ 22 w 448"/>
                <a:gd name="T101" fmla="*/ 268 h 449"/>
                <a:gd name="T102" fmla="*/ 16 w 448"/>
                <a:gd name="T103" fmla="*/ 249 h 449"/>
                <a:gd name="T104" fmla="*/ 5 w 448"/>
                <a:gd name="T105" fmla="*/ 225 h 449"/>
                <a:gd name="T106" fmla="*/ 17 w 448"/>
                <a:gd name="T107" fmla="*/ 205 h 449"/>
                <a:gd name="T108" fmla="*/ 16 w 448"/>
                <a:gd name="T109" fmla="*/ 185 h 449"/>
                <a:gd name="T110" fmla="*/ 17 w 448"/>
                <a:gd name="T111" fmla="*/ 167 h 449"/>
                <a:gd name="T112" fmla="*/ 17 w 448"/>
                <a:gd name="T113" fmla="*/ 146 h 449"/>
                <a:gd name="T114" fmla="*/ 14 w 448"/>
                <a:gd name="T115" fmla="*/ 121 h 449"/>
                <a:gd name="T116" fmla="*/ 4 w 448"/>
                <a:gd name="T117" fmla="*/ 103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8" h="449">
                  <a:moveTo>
                    <a:pt x="4" y="103"/>
                  </a:moveTo>
                  <a:cubicBezTo>
                    <a:pt x="0" y="99"/>
                    <a:pt x="8" y="96"/>
                    <a:pt x="10" y="95"/>
                  </a:cubicBezTo>
                  <a:cubicBezTo>
                    <a:pt x="16" y="92"/>
                    <a:pt x="19" y="90"/>
                    <a:pt x="23" y="84"/>
                  </a:cubicBezTo>
                  <a:cubicBezTo>
                    <a:pt x="26" y="80"/>
                    <a:pt x="29" y="77"/>
                    <a:pt x="28" y="71"/>
                  </a:cubicBezTo>
                  <a:cubicBezTo>
                    <a:pt x="27" y="66"/>
                    <a:pt x="24" y="60"/>
                    <a:pt x="25" y="55"/>
                  </a:cubicBezTo>
                  <a:cubicBezTo>
                    <a:pt x="26" y="47"/>
                    <a:pt x="35" y="49"/>
                    <a:pt x="36" y="44"/>
                  </a:cubicBezTo>
                  <a:cubicBezTo>
                    <a:pt x="38" y="38"/>
                    <a:pt x="43" y="35"/>
                    <a:pt x="48" y="32"/>
                  </a:cubicBezTo>
                  <a:cubicBezTo>
                    <a:pt x="52" y="30"/>
                    <a:pt x="64" y="27"/>
                    <a:pt x="64" y="22"/>
                  </a:cubicBezTo>
                  <a:cubicBezTo>
                    <a:pt x="64" y="19"/>
                    <a:pt x="61" y="18"/>
                    <a:pt x="62" y="15"/>
                  </a:cubicBezTo>
                  <a:cubicBezTo>
                    <a:pt x="62" y="10"/>
                    <a:pt x="62" y="5"/>
                    <a:pt x="63" y="0"/>
                  </a:cubicBezTo>
                  <a:cubicBezTo>
                    <a:pt x="68" y="3"/>
                    <a:pt x="74" y="5"/>
                    <a:pt x="80" y="8"/>
                  </a:cubicBezTo>
                  <a:cubicBezTo>
                    <a:pt x="85" y="11"/>
                    <a:pt x="91" y="13"/>
                    <a:pt x="98" y="12"/>
                  </a:cubicBezTo>
                  <a:cubicBezTo>
                    <a:pt x="104" y="11"/>
                    <a:pt x="109" y="7"/>
                    <a:pt x="116" y="9"/>
                  </a:cubicBezTo>
                  <a:cubicBezTo>
                    <a:pt x="122" y="12"/>
                    <a:pt x="128" y="12"/>
                    <a:pt x="134" y="14"/>
                  </a:cubicBezTo>
                  <a:cubicBezTo>
                    <a:pt x="139" y="16"/>
                    <a:pt x="143" y="20"/>
                    <a:pt x="149" y="22"/>
                  </a:cubicBezTo>
                  <a:cubicBezTo>
                    <a:pt x="153" y="24"/>
                    <a:pt x="159" y="22"/>
                    <a:pt x="163" y="25"/>
                  </a:cubicBezTo>
                  <a:cubicBezTo>
                    <a:pt x="168" y="29"/>
                    <a:pt x="169" y="34"/>
                    <a:pt x="170" y="40"/>
                  </a:cubicBezTo>
                  <a:cubicBezTo>
                    <a:pt x="171" y="46"/>
                    <a:pt x="174" y="52"/>
                    <a:pt x="179" y="56"/>
                  </a:cubicBezTo>
                  <a:cubicBezTo>
                    <a:pt x="189" y="65"/>
                    <a:pt x="201" y="63"/>
                    <a:pt x="212" y="65"/>
                  </a:cubicBezTo>
                  <a:cubicBezTo>
                    <a:pt x="224" y="67"/>
                    <a:pt x="240" y="72"/>
                    <a:pt x="249" y="80"/>
                  </a:cubicBezTo>
                  <a:cubicBezTo>
                    <a:pt x="257" y="86"/>
                    <a:pt x="264" y="96"/>
                    <a:pt x="274" y="95"/>
                  </a:cubicBezTo>
                  <a:cubicBezTo>
                    <a:pt x="287" y="94"/>
                    <a:pt x="300" y="83"/>
                    <a:pt x="302" y="71"/>
                  </a:cubicBezTo>
                  <a:cubicBezTo>
                    <a:pt x="304" y="65"/>
                    <a:pt x="300" y="61"/>
                    <a:pt x="298" y="55"/>
                  </a:cubicBezTo>
                  <a:cubicBezTo>
                    <a:pt x="296" y="50"/>
                    <a:pt x="295" y="43"/>
                    <a:pt x="297" y="37"/>
                  </a:cubicBezTo>
                  <a:cubicBezTo>
                    <a:pt x="300" y="27"/>
                    <a:pt x="318" y="13"/>
                    <a:pt x="329" y="13"/>
                  </a:cubicBezTo>
                  <a:cubicBezTo>
                    <a:pt x="335" y="13"/>
                    <a:pt x="338" y="9"/>
                    <a:pt x="344" y="8"/>
                  </a:cubicBezTo>
                  <a:cubicBezTo>
                    <a:pt x="349" y="8"/>
                    <a:pt x="355" y="8"/>
                    <a:pt x="360" y="9"/>
                  </a:cubicBezTo>
                  <a:cubicBezTo>
                    <a:pt x="366" y="11"/>
                    <a:pt x="372" y="14"/>
                    <a:pt x="378" y="16"/>
                  </a:cubicBezTo>
                  <a:cubicBezTo>
                    <a:pt x="385" y="19"/>
                    <a:pt x="383" y="20"/>
                    <a:pt x="383" y="26"/>
                  </a:cubicBezTo>
                  <a:cubicBezTo>
                    <a:pt x="383" y="31"/>
                    <a:pt x="392" y="32"/>
                    <a:pt x="395" y="32"/>
                  </a:cubicBezTo>
                  <a:cubicBezTo>
                    <a:pt x="402" y="33"/>
                    <a:pt x="407" y="36"/>
                    <a:pt x="413" y="38"/>
                  </a:cubicBezTo>
                  <a:cubicBezTo>
                    <a:pt x="419" y="39"/>
                    <a:pt x="426" y="37"/>
                    <a:pt x="432" y="39"/>
                  </a:cubicBezTo>
                  <a:cubicBezTo>
                    <a:pt x="436" y="39"/>
                    <a:pt x="442" y="47"/>
                    <a:pt x="440" y="50"/>
                  </a:cubicBezTo>
                  <a:cubicBezTo>
                    <a:pt x="439" y="54"/>
                    <a:pt x="434" y="55"/>
                    <a:pt x="433" y="60"/>
                  </a:cubicBezTo>
                  <a:cubicBezTo>
                    <a:pt x="432" y="66"/>
                    <a:pt x="436" y="71"/>
                    <a:pt x="438" y="77"/>
                  </a:cubicBezTo>
                  <a:cubicBezTo>
                    <a:pt x="439" y="83"/>
                    <a:pt x="435" y="89"/>
                    <a:pt x="432" y="95"/>
                  </a:cubicBezTo>
                  <a:cubicBezTo>
                    <a:pt x="430" y="101"/>
                    <a:pt x="436" y="108"/>
                    <a:pt x="437" y="115"/>
                  </a:cubicBezTo>
                  <a:cubicBezTo>
                    <a:pt x="439" y="125"/>
                    <a:pt x="441" y="135"/>
                    <a:pt x="442" y="146"/>
                  </a:cubicBezTo>
                  <a:cubicBezTo>
                    <a:pt x="448" y="432"/>
                    <a:pt x="448" y="432"/>
                    <a:pt x="448" y="432"/>
                  </a:cubicBezTo>
                  <a:cubicBezTo>
                    <a:pt x="420" y="432"/>
                    <a:pt x="420" y="432"/>
                    <a:pt x="420" y="432"/>
                  </a:cubicBezTo>
                  <a:cubicBezTo>
                    <a:pt x="420" y="438"/>
                    <a:pt x="420" y="443"/>
                    <a:pt x="420" y="449"/>
                  </a:cubicBezTo>
                  <a:cubicBezTo>
                    <a:pt x="194" y="320"/>
                    <a:pt x="194" y="320"/>
                    <a:pt x="194" y="320"/>
                  </a:cubicBezTo>
                  <a:cubicBezTo>
                    <a:pt x="143" y="345"/>
                    <a:pt x="143" y="345"/>
                    <a:pt x="143" y="345"/>
                  </a:cubicBezTo>
                  <a:cubicBezTo>
                    <a:pt x="138" y="346"/>
                    <a:pt x="133" y="339"/>
                    <a:pt x="130" y="337"/>
                  </a:cubicBezTo>
                  <a:cubicBezTo>
                    <a:pt x="120" y="326"/>
                    <a:pt x="108" y="324"/>
                    <a:pt x="94" y="321"/>
                  </a:cubicBezTo>
                  <a:cubicBezTo>
                    <a:pt x="89" y="320"/>
                    <a:pt x="83" y="319"/>
                    <a:pt x="78" y="316"/>
                  </a:cubicBezTo>
                  <a:cubicBezTo>
                    <a:pt x="75" y="314"/>
                    <a:pt x="73" y="308"/>
                    <a:pt x="71" y="304"/>
                  </a:cubicBezTo>
                  <a:cubicBezTo>
                    <a:pt x="67" y="294"/>
                    <a:pt x="62" y="291"/>
                    <a:pt x="51" y="287"/>
                  </a:cubicBezTo>
                  <a:cubicBezTo>
                    <a:pt x="48" y="285"/>
                    <a:pt x="45" y="283"/>
                    <a:pt x="41" y="283"/>
                  </a:cubicBezTo>
                  <a:cubicBezTo>
                    <a:pt x="37" y="283"/>
                    <a:pt x="33" y="287"/>
                    <a:pt x="30" y="283"/>
                  </a:cubicBezTo>
                  <a:cubicBezTo>
                    <a:pt x="27" y="280"/>
                    <a:pt x="22" y="272"/>
                    <a:pt x="22" y="268"/>
                  </a:cubicBezTo>
                  <a:cubicBezTo>
                    <a:pt x="22" y="259"/>
                    <a:pt x="21" y="256"/>
                    <a:pt x="16" y="249"/>
                  </a:cubicBezTo>
                  <a:cubicBezTo>
                    <a:pt x="12" y="243"/>
                    <a:pt x="0" y="233"/>
                    <a:pt x="5" y="225"/>
                  </a:cubicBezTo>
                  <a:cubicBezTo>
                    <a:pt x="12" y="216"/>
                    <a:pt x="21" y="219"/>
                    <a:pt x="17" y="205"/>
                  </a:cubicBezTo>
                  <a:cubicBezTo>
                    <a:pt x="15" y="198"/>
                    <a:pt x="13" y="192"/>
                    <a:pt x="16" y="185"/>
                  </a:cubicBezTo>
                  <a:cubicBezTo>
                    <a:pt x="18" y="178"/>
                    <a:pt x="19" y="173"/>
                    <a:pt x="17" y="167"/>
                  </a:cubicBezTo>
                  <a:cubicBezTo>
                    <a:pt x="15" y="160"/>
                    <a:pt x="16" y="153"/>
                    <a:pt x="17" y="146"/>
                  </a:cubicBezTo>
                  <a:cubicBezTo>
                    <a:pt x="18" y="138"/>
                    <a:pt x="17" y="129"/>
                    <a:pt x="14" y="121"/>
                  </a:cubicBezTo>
                  <a:cubicBezTo>
                    <a:pt x="11" y="115"/>
                    <a:pt x="8" y="108"/>
                    <a:pt x="4" y="10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"/>
            <p:cNvSpPr>
              <a:spLocks/>
            </p:cNvSpPr>
            <p:nvPr/>
          </p:nvSpPr>
          <p:spPr bwMode="auto">
            <a:xfrm>
              <a:off x="5567797" y="1247425"/>
              <a:ext cx="985975" cy="988768"/>
            </a:xfrm>
            <a:custGeom>
              <a:avLst/>
              <a:gdLst>
                <a:gd name="T0" fmla="*/ 4 w 448"/>
                <a:gd name="T1" fmla="*/ 103 h 449"/>
                <a:gd name="T2" fmla="*/ 10 w 448"/>
                <a:gd name="T3" fmla="*/ 95 h 449"/>
                <a:gd name="T4" fmla="*/ 23 w 448"/>
                <a:gd name="T5" fmla="*/ 84 h 449"/>
                <a:gd name="T6" fmla="*/ 28 w 448"/>
                <a:gd name="T7" fmla="*/ 71 h 449"/>
                <a:gd name="T8" fmla="*/ 25 w 448"/>
                <a:gd name="T9" fmla="*/ 55 h 449"/>
                <a:gd name="T10" fmla="*/ 36 w 448"/>
                <a:gd name="T11" fmla="*/ 44 h 449"/>
                <a:gd name="T12" fmla="*/ 48 w 448"/>
                <a:gd name="T13" fmla="*/ 32 h 449"/>
                <a:gd name="T14" fmla="*/ 64 w 448"/>
                <a:gd name="T15" fmla="*/ 22 h 449"/>
                <a:gd name="T16" fmla="*/ 62 w 448"/>
                <a:gd name="T17" fmla="*/ 15 h 449"/>
                <a:gd name="T18" fmla="*/ 63 w 448"/>
                <a:gd name="T19" fmla="*/ 0 h 449"/>
                <a:gd name="T20" fmla="*/ 80 w 448"/>
                <a:gd name="T21" fmla="*/ 8 h 449"/>
                <a:gd name="T22" fmla="*/ 98 w 448"/>
                <a:gd name="T23" fmla="*/ 12 h 449"/>
                <a:gd name="T24" fmla="*/ 116 w 448"/>
                <a:gd name="T25" fmla="*/ 9 h 449"/>
                <a:gd name="T26" fmla="*/ 134 w 448"/>
                <a:gd name="T27" fmla="*/ 14 h 449"/>
                <a:gd name="T28" fmla="*/ 149 w 448"/>
                <a:gd name="T29" fmla="*/ 22 h 449"/>
                <a:gd name="T30" fmla="*/ 163 w 448"/>
                <a:gd name="T31" fmla="*/ 25 h 449"/>
                <a:gd name="T32" fmla="*/ 170 w 448"/>
                <a:gd name="T33" fmla="*/ 40 h 449"/>
                <a:gd name="T34" fmla="*/ 179 w 448"/>
                <a:gd name="T35" fmla="*/ 56 h 449"/>
                <a:gd name="T36" fmla="*/ 212 w 448"/>
                <a:gd name="T37" fmla="*/ 65 h 449"/>
                <a:gd name="T38" fmla="*/ 249 w 448"/>
                <a:gd name="T39" fmla="*/ 80 h 449"/>
                <a:gd name="T40" fmla="*/ 274 w 448"/>
                <a:gd name="T41" fmla="*/ 95 h 449"/>
                <a:gd name="T42" fmla="*/ 302 w 448"/>
                <a:gd name="T43" fmla="*/ 71 h 449"/>
                <a:gd name="T44" fmla="*/ 298 w 448"/>
                <a:gd name="T45" fmla="*/ 55 h 449"/>
                <a:gd name="T46" fmla="*/ 297 w 448"/>
                <a:gd name="T47" fmla="*/ 37 h 449"/>
                <a:gd name="T48" fmla="*/ 329 w 448"/>
                <a:gd name="T49" fmla="*/ 13 h 449"/>
                <a:gd name="T50" fmla="*/ 344 w 448"/>
                <a:gd name="T51" fmla="*/ 8 h 449"/>
                <a:gd name="T52" fmla="*/ 360 w 448"/>
                <a:gd name="T53" fmla="*/ 9 h 449"/>
                <a:gd name="T54" fmla="*/ 378 w 448"/>
                <a:gd name="T55" fmla="*/ 16 h 449"/>
                <a:gd name="T56" fmla="*/ 383 w 448"/>
                <a:gd name="T57" fmla="*/ 26 h 449"/>
                <a:gd name="T58" fmla="*/ 395 w 448"/>
                <a:gd name="T59" fmla="*/ 32 h 449"/>
                <a:gd name="T60" fmla="*/ 413 w 448"/>
                <a:gd name="T61" fmla="*/ 38 h 449"/>
                <a:gd name="T62" fmla="*/ 432 w 448"/>
                <a:gd name="T63" fmla="*/ 39 h 449"/>
                <a:gd name="T64" fmla="*/ 440 w 448"/>
                <a:gd name="T65" fmla="*/ 50 h 449"/>
                <a:gd name="T66" fmla="*/ 433 w 448"/>
                <a:gd name="T67" fmla="*/ 60 h 449"/>
                <a:gd name="T68" fmla="*/ 438 w 448"/>
                <a:gd name="T69" fmla="*/ 77 h 449"/>
                <a:gd name="T70" fmla="*/ 432 w 448"/>
                <a:gd name="T71" fmla="*/ 95 h 449"/>
                <a:gd name="T72" fmla="*/ 437 w 448"/>
                <a:gd name="T73" fmla="*/ 115 h 449"/>
                <a:gd name="T74" fmla="*/ 442 w 448"/>
                <a:gd name="T75" fmla="*/ 146 h 449"/>
                <a:gd name="T76" fmla="*/ 448 w 448"/>
                <a:gd name="T77" fmla="*/ 432 h 449"/>
                <a:gd name="T78" fmla="*/ 420 w 448"/>
                <a:gd name="T79" fmla="*/ 432 h 449"/>
                <a:gd name="T80" fmla="*/ 420 w 448"/>
                <a:gd name="T81" fmla="*/ 449 h 449"/>
                <a:gd name="T82" fmla="*/ 194 w 448"/>
                <a:gd name="T83" fmla="*/ 320 h 449"/>
                <a:gd name="T84" fmla="*/ 143 w 448"/>
                <a:gd name="T85" fmla="*/ 345 h 449"/>
                <a:gd name="T86" fmla="*/ 130 w 448"/>
                <a:gd name="T87" fmla="*/ 337 h 449"/>
                <a:gd name="T88" fmla="*/ 94 w 448"/>
                <a:gd name="T89" fmla="*/ 321 h 449"/>
                <a:gd name="T90" fmla="*/ 78 w 448"/>
                <a:gd name="T91" fmla="*/ 316 h 449"/>
                <a:gd name="T92" fmla="*/ 71 w 448"/>
                <a:gd name="T93" fmla="*/ 304 h 449"/>
                <a:gd name="T94" fmla="*/ 51 w 448"/>
                <a:gd name="T95" fmla="*/ 287 h 449"/>
                <a:gd name="T96" fmla="*/ 41 w 448"/>
                <a:gd name="T97" fmla="*/ 283 h 449"/>
                <a:gd name="T98" fmla="*/ 30 w 448"/>
                <a:gd name="T99" fmla="*/ 283 h 449"/>
                <a:gd name="T100" fmla="*/ 22 w 448"/>
                <a:gd name="T101" fmla="*/ 268 h 449"/>
                <a:gd name="T102" fmla="*/ 16 w 448"/>
                <a:gd name="T103" fmla="*/ 249 h 449"/>
                <a:gd name="T104" fmla="*/ 5 w 448"/>
                <a:gd name="T105" fmla="*/ 225 h 449"/>
                <a:gd name="T106" fmla="*/ 17 w 448"/>
                <a:gd name="T107" fmla="*/ 205 h 449"/>
                <a:gd name="T108" fmla="*/ 16 w 448"/>
                <a:gd name="T109" fmla="*/ 185 h 449"/>
                <a:gd name="T110" fmla="*/ 17 w 448"/>
                <a:gd name="T111" fmla="*/ 167 h 449"/>
                <a:gd name="T112" fmla="*/ 17 w 448"/>
                <a:gd name="T113" fmla="*/ 146 h 449"/>
                <a:gd name="T114" fmla="*/ 14 w 448"/>
                <a:gd name="T115" fmla="*/ 121 h 449"/>
                <a:gd name="T116" fmla="*/ 4 w 448"/>
                <a:gd name="T117" fmla="*/ 103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8" h="449">
                  <a:moveTo>
                    <a:pt x="4" y="103"/>
                  </a:moveTo>
                  <a:cubicBezTo>
                    <a:pt x="0" y="99"/>
                    <a:pt x="8" y="96"/>
                    <a:pt x="10" y="95"/>
                  </a:cubicBezTo>
                  <a:cubicBezTo>
                    <a:pt x="16" y="92"/>
                    <a:pt x="19" y="90"/>
                    <a:pt x="23" y="84"/>
                  </a:cubicBezTo>
                  <a:cubicBezTo>
                    <a:pt x="26" y="80"/>
                    <a:pt x="29" y="77"/>
                    <a:pt x="28" y="71"/>
                  </a:cubicBezTo>
                  <a:cubicBezTo>
                    <a:pt x="27" y="66"/>
                    <a:pt x="24" y="60"/>
                    <a:pt x="25" y="55"/>
                  </a:cubicBezTo>
                  <a:cubicBezTo>
                    <a:pt x="26" y="47"/>
                    <a:pt x="35" y="49"/>
                    <a:pt x="36" y="44"/>
                  </a:cubicBezTo>
                  <a:cubicBezTo>
                    <a:pt x="38" y="38"/>
                    <a:pt x="43" y="35"/>
                    <a:pt x="48" y="32"/>
                  </a:cubicBezTo>
                  <a:cubicBezTo>
                    <a:pt x="52" y="30"/>
                    <a:pt x="64" y="27"/>
                    <a:pt x="64" y="22"/>
                  </a:cubicBezTo>
                  <a:cubicBezTo>
                    <a:pt x="64" y="19"/>
                    <a:pt x="61" y="18"/>
                    <a:pt x="62" y="15"/>
                  </a:cubicBezTo>
                  <a:cubicBezTo>
                    <a:pt x="62" y="10"/>
                    <a:pt x="62" y="5"/>
                    <a:pt x="63" y="0"/>
                  </a:cubicBezTo>
                  <a:cubicBezTo>
                    <a:pt x="68" y="3"/>
                    <a:pt x="74" y="5"/>
                    <a:pt x="80" y="8"/>
                  </a:cubicBezTo>
                  <a:cubicBezTo>
                    <a:pt x="85" y="11"/>
                    <a:pt x="91" y="13"/>
                    <a:pt x="98" y="12"/>
                  </a:cubicBezTo>
                  <a:cubicBezTo>
                    <a:pt x="104" y="11"/>
                    <a:pt x="109" y="7"/>
                    <a:pt x="116" y="9"/>
                  </a:cubicBezTo>
                  <a:cubicBezTo>
                    <a:pt x="122" y="12"/>
                    <a:pt x="128" y="12"/>
                    <a:pt x="134" y="14"/>
                  </a:cubicBezTo>
                  <a:cubicBezTo>
                    <a:pt x="139" y="16"/>
                    <a:pt x="143" y="20"/>
                    <a:pt x="149" y="22"/>
                  </a:cubicBezTo>
                  <a:cubicBezTo>
                    <a:pt x="153" y="24"/>
                    <a:pt x="159" y="22"/>
                    <a:pt x="163" y="25"/>
                  </a:cubicBezTo>
                  <a:cubicBezTo>
                    <a:pt x="168" y="29"/>
                    <a:pt x="169" y="34"/>
                    <a:pt x="170" y="40"/>
                  </a:cubicBezTo>
                  <a:cubicBezTo>
                    <a:pt x="171" y="46"/>
                    <a:pt x="174" y="52"/>
                    <a:pt x="179" y="56"/>
                  </a:cubicBezTo>
                  <a:cubicBezTo>
                    <a:pt x="189" y="65"/>
                    <a:pt x="201" y="63"/>
                    <a:pt x="212" y="65"/>
                  </a:cubicBezTo>
                  <a:cubicBezTo>
                    <a:pt x="224" y="67"/>
                    <a:pt x="240" y="72"/>
                    <a:pt x="249" y="80"/>
                  </a:cubicBezTo>
                  <a:cubicBezTo>
                    <a:pt x="257" y="86"/>
                    <a:pt x="264" y="96"/>
                    <a:pt x="274" y="95"/>
                  </a:cubicBezTo>
                  <a:cubicBezTo>
                    <a:pt x="287" y="94"/>
                    <a:pt x="300" y="83"/>
                    <a:pt x="302" y="71"/>
                  </a:cubicBezTo>
                  <a:cubicBezTo>
                    <a:pt x="304" y="65"/>
                    <a:pt x="300" y="61"/>
                    <a:pt x="298" y="55"/>
                  </a:cubicBezTo>
                  <a:cubicBezTo>
                    <a:pt x="296" y="50"/>
                    <a:pt x="295" y="43"/>
                    <a:pt x="297" y="37"/>
                  </a:cubicBezTo>
                  <a:cubicBezTo>
                    <a:pt x="300" y="27"/>
                    <a:pt x="318" y="13"/>
                    <a:pt x="329" y="13"/>
                  </a:cubicBezTo>
                  <a:cubicBezTo>
                    <a:pt x="335" y="13"/>
                    <a:pt x="338" y="9"/>
                    <a:pt x="344" y="8"/>
                  </a:cubicBezTo>
                  <a:cubicBezTo>
                    <a:pt x="349" y="8"/>
                    <a:pt x="355" y="8"/>
                    <a:pt x="360" y="9"/>
                  </a:cubicBezTo>
                  <a:cubicBezTo>
                    <a:pt x="366" y="11"/>
                    <a:pt x="372" y="14"/>
                    <a:pt x="378" y="16"/>
                  </a:cubicBezTo>
                  <a:cubicBezTo>
                    <a:pt x="385" y="19"/>
                    <a:pt x="383" y="20"/>
                    <a:pt x="383" y="26"/>
                  </a:cubicBezTo>
                  <a:cubicBezTo>
                    <a:pt x="383" y="31"/>
                    <a:pt x="392" y="32"/>
                    <a:pt x="395" y="32"/>
                  </a:cubicBezTo>
                  <a:cubicBezTo>
                    <a:pt x="402" y="33"/>
                    <a:pt x="407" y="36"/>
                    <a:pt x="413" y="38"/>
                  </a:cubicBezTo>
                  <a:cubicBezTo>
                    <a:pt x="419" y="39"/>
                    <a:pt x="426" y="37"/>
                    <a:pt x="432" y="39"/>
                  </a:cubicBezTo>
                  <a:cubicBezTo>
                    <a:pt x="436" y="39"/>
                    <a:pt x="442" y="47"/>
                    <a:pt x="440" y="50"/>
                  </a:cubicBezTo>
                  <a:cubicBezTo>
                    <a:pt x="439" y="54"/>
                    <a:pt x="434" y="55"/>
                    <a:pt x="433" y="60"/>
                  </a:cubicBezTo>
                  <a:cubicBezTo>
                    <a:pt x="432" y="66"/>
                    <a:pt x="436" y="71"/>
                    <a:pt x="438" y="77"/>
                  </a:cubicBezTo>
                  <a:cubicBezTo>
                    <a:pt x="439" y="83"/>
                    <a:pt x="435" y="89"/>
                    <a:pt x="432" y="95"/>
                  </a:cubicBezTo>
                  <a:cubicBezTo>
                    <a:pt x="430" y="101"/>
                    <a:pt x="436" y="108"/>
                    <a:pt x="437" y="115"/>
                  </a:cubicBezTo>
                  <a:cubicBezTo>
                    <a:pt x="439" y="125"/>
                    <a:pt x="441" y="135"/>
                    <a:pt x="442" y="146"/>
                  </a:cubicBezTo>
                  <a:cubicBezTo>
                    <a:pt x="448" y="432"/>
                    <a:pt x="448" y="432"/>
                    <a:pt x="448" y="432"/>
                  </a:cubicBezTo>
                  <a:cubicBezTo>
                    <a:pt x="420" y="432"/>
                    <a:pt x="420" y="432"/>
                    <a:pt x="420" y="432"/>
                  </a:cubicBezTo>
                  <a:cubicBezTo>
                    <a:pt x="420" y="438"/>
                    <a:pt x="420" y="443"/>
                    <a:pt x="420" y="449"/>
                  </a:cubicBezTo>
                  <a:cubicBezTo>
                    <a:pt x="194" y="320"/>
                    <a:pt x="194" y="320"/>
                    <a:pt x="194" y="320"/>
                  </a:cubicBezTo>
                  <a:cubicBezTo>
                    <a:pt x="143" y="345"/>
                    <a:pt x="143" y="345"/>
                    <a:pt x="143" y="345"/>
                  </a:cubicBezTo>
                  <a:cubicBezTo>
                    <a:pt x="138" y="346"/>
                    <a:pt x="133" y="339"/>
                    <a:pt x="130" y="337"/>
                  </a:cubicBezTo>
                  <a:cubicBezTo>
                    <a:pt x="120" y="326"/>
                    <a:pt x="108" y="324"/>
                    <a:pt x="94" y="321"/>
                  </a:cubicBezTo>
                  <a:cubicBezTo>
                    <a:pt x="89" y="320"/>
                    <a:pt x="83" y="319"/>
                    <a:pt x="78" y="316"/>
                  </a:cubicBezTo>
                  <a:cubicBezTo>
                    <a:pt x="75" y="314"/>
                    <a:pt x="73" y="308"/>
                    <a:pt x="71" y="304"/>
                  </a:cubicBezTo>
                  <a:cubicBezTo>
                    <a:pt x="67" y="294"/>
                    <a:pt x="62" y="291"/>
                    <a:pt x="51" y="287"/>
                  </a:cubicBezTo>
                  <a:cubicBezTo>
                    <a:pt x="48" y="285"/>
                    <a:pt x="45" y="283"/>
                    <a:pt x="41" y="283"/>
                  </a:cubicBezTo>
                  <a:cubicBezTo>
                    <a:pt x="37" y="283"/>
                    <a:pt x="33" y="287"/>
                    <a:pt x="30" y="283"/>
                  </a:cubicBezTo>
                  <a:cubicBezTo>
                    <a:pt x="27" y="280"/>
                    <a:pt x="22" y="272"/>
                    <a:pt x="22" y="268"/>
                  </a:cubicBezTo>
                  <a:cubicBezTo>
                    <a:pt x="22" y="259"/>
                    <a:pt x="21" y="256"/>
                    <a:pt x="16" y="249"/>
                  </a:cubicBezTo>
                  <a:cubicBezTo>
                    <a:pt x="12" y="243"/>
                    <a:pt x="0" y="233"/>
                    <a:pt x="5" y="225"/>
                  </a:cubicBezTo>
                  <a:cubicBezTo>
                    <a:pt x="12" y="216"/>
                    <a:pt x="21" y="219"/>
                    <a:pt x="17" y="205"/>
                  </a:cubicBezTo>
                  <a:cubicBezTo>
                    <a:pt x="15" y="198"/>
                    <a:pt x="13" y="192"/>
                    <a:pt x="16" y="185"/>
                  </a:cubicBezTo>
                  <a:cubicBezTo>
                    <a:pt x="18" y="178"/>
                    <a:pt x="19" y="173"/>
                    <a:pt x="17" y="167"/>
                  </a:cubicBezTo>
                  <a:cubicBezTo>
                    <a:pt x="15" y="160"/>
                    <a:pt x="16" y="153"/>
                    <a:pt x="17" y="146"/>
                  </a:cubicBezTo>
                  <a:cubicBezTo>
                    <a:pt x="18" y="138"/>
                    <a:pt x="17" y="129"/>
                    <a:pt x="14" y="121"/>
                  </a:cubicBezTo>
                  <a:cubicBezTo>
                    <a:pt x="11" y="115"/>
                    <a:pt x="8" y="108"/>
                    <a:pt x="4" y="10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7685919" y="4499558"/>
              <a:ext cx="488798" cy="1001802"/>
            </a:xfrm>
            <a:custGeom>
              <a:avLst/>
              <a:gdLst>
                <a:gd name="T0" fmla="*/ 6 w 222"/>
                <a:gd name="T1" fmla="*/ 365 h 455"/>
                <a:gd name="T2" fmla="*/ 13 w 222"/>
                <a:gd name="T3" fmla="*/ 388 h 455"/>
                <a:gd name="T4" fmla="*/ 18 w 222"/>
                <a:gd name="T5" fmla="*/ 427 h 455"/>
                <a:gd name="T6" fmla="*/ 31 w 222"/>
                <a:gd name="T7" fmla="*/ 442 h 455"/>
                <a:gd name="T8" fmla="*/ 53 w 222"/>
                <a:gd name="T9" fmla="*/ 453 h 455"/>
                <a:gd name="T10" fmla="*/ 94 w 222"/>
                <a:gd name="T11" fmla="*/ 439 h 455"/>
                <a:gd name="T12" fmla="*/ 109 w 222"/>
                <a:gd name="T13" fmla="*/ 428 h 455"/>
                <a:gd name="T14" fmla="*/ 121 w 222"/>
                <a:gd name="T15" fmla="*/ 397 h 455"/>
                <a:gd name="T16" fmla="*/ 147 w 222"/>
                <a:gd name="T17" fmla="*/ 319 h 455"/>
                <a:gd name="T18" fmla="*/ 163 w 222"/>
                <a:gd name="T19" fmla="*/ 268 h 455"/>
                <a:gd name="T20" fmla="*/ 176 w 222"/>
                <a:gd name="T21" fmla="*/ 233 h 455"/>
                <a:gd name="T22" fmla="*/ 196 w 222"/>
                <a:gd name="T23" fmla="*/ 166 h 455"/>
                <a:gd name="T24" fmla="*/ 201 w 222"/>
                <a:gd name="T25" fmla="*/ 147 h 455"/>
                <a:gd name="T26" fmla="*/ 201 w 222"/>
                <a:gd name="T27" fmla="*/ 119 h 455"/>
                <a:gd name="T28" fmla="*/ 221 w 222"/>
                <a:gd name="T29" fmla="*/ 117 h 455"/>
                <a:gd name="T30" fmla="*/ 215 w 222"/>
                <a:gd name="T31" fmla="*/ 79 h 455"/>
                <a:gd name="T32" fmla="*/ 201 w 222"/>
                <a:gd name="T33" fmla="*/ 33 h 455"/>
                <a:gd name="T34" fmla="*/ 199 w 222"/>
                <a:gd name="T35" fmla="*/ 23 h 455"/>
                <a:gd name="T36" fmla="*/ 190 w 222"/>
                <a:gd name="T37" fmla="*/ 12 h 455"/>
                <a:gd name="T38" fmla="*/ 176 w 222"/>
                <a:gd name="T39" fmla="*/ 22 h 455"/>
                <a:gd name="T40" fmla="*/ 166 w 222"/>
                <a:gd name="T41" fmla="*/ 53 h 455"/>
                <a:gd name="T42" fmla="*/ 161 w 222"/>
                <a:gd name="T43" fmla="*/ 65 h 455"/>
                <a:gd name="T44" fmla="*/ 152 w 222"/>
                <a:gd name="T45" fmla="*/ 71 h 455"/>
                <a:gd name="T46" fmla="*/ 143 w 222"/>
                <a:gd name="T47" fmla="*/ 88 h 455"/>
                <a:gd name="T48" fmla="*/ 143 w 222"/>
                <a:gd name="T49" fmla="*/ 94 h 455"/>
                <a:gd name="T50" fmla="*/ 136 w 222"/>
                <a:gd name="T51" fmla="*/ 95 h 455"/>
                <a:gd name="T52" fmla="*/ 124 w 222"/>
                <a:gd name="T53" fmla="*/ 110 h 455"/>
                <a:gd name="T54" fmla="*/ 120 w 222"/>
                <a:gd name="T55" fmla="*/ 123 h 455"/>
                <a:gd name="T56" fmla="*/ 108 w 222"/>
                <a:gd name="T57" fmla="*/ 120 h 455"/>
                <a:gd name="T58" fmla="*/ 101 w 222"/>
                <a:gd name="T59" fmla="*/ 132 h 455"/>
                <a:gd name="T60" fmla="*/ 99 w 222"/>
                <a:gd name="T61" fmla="*/ 132 h 455"/>
                <a:gd name="T62" fmla="*/ 83 w 222"/>
                <a:gd name="T63" fmla="*/ 131 h 455"/>
                <a:gd name="T64" fmla="*/ 72 w 222"/>
                <a:gd name="T65" fmla="*/ 141 h 455"/>
                <a:gd name="T66" fmla="*/ 60 w 222"/>
                <a:gd name="T67" fmla="*/ 144 h 455"/>
                <a:gd name="T68" fmla="*/ 45 w 222"/>
                <a:gd name="T69" fmla="*/ 156 h 455"/>
                <a:gd name="T70" fmla="*/ 31 w 222"/>
                <a:gd name="T71" fmla="*/ 193 h 455"/>
                <a:gd name="T72" fmla="*/ 37 w 222"/>
                <a:gd name="T73" fmla="*/ 231 h 455"/>
                <a:gd name="T74" fmla="*/ 39 w 222"/>
                <a:gd name="T75" fmla="*/ 260 h 455"/>
                <a:gd name="T76" fmla="*/ 32 w 222"/>
                <a:gd name="T77" fmla="*/ 283 h 455"/>
                <a:gd name="T78" fmla="*/ 18 w 222"/>
                <a:gd name="T79" fmla="*/ 310 h 455"/>
                <a:gd name="T80" fmla="*/ 2 w 222"/>
                <a:gd name="T81" fmla="*/ 33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2" h="455">
                  <a:moveTo>
                    <a:pt x="2" y="337"/>
                  </a:moveTo>
                  <a:cubicBezTo>
                    <a:pt x="5" y="346"/>
                    <a:pt x="0" y="357"/>
                    <a:pt x="6" y="365"/>
                  </a:cubicBezTo>
                  <a:cubicBezTo>
                    <a:pt x="10" y="369"/>
                    <a:pt x="10" y="374"/>
                    <a:pt x="11" y="378"/>
                  </a:cubicBezTo>
                  <a:cubicBezTo>
                    <a:pt x="13" y="382"/>
                    <a:pt x="17" y="383"/>
                    <a:pt x="13" y="388"/>
                  </a:cubicBezTo>
                  <a:cubicBezTo>
                    <a:pt x="9" y="392"/>
                    <a:pt x="9" y="407"/>
                    <a:pt x="12" y="413"/>
                  </a:cubicBezTo>
                  <a:cubicBezTo>
                    <a:pt x="14" y="418"/>
                    <a:pt x="17" y="421"/>
                    <a:pt x="18" y="427"/>
                  </a:cubicBezTo>
                  <a:cubicBezTo>
                    <a:pt x="20" y="434"/>
                    <a:pt x="24" y="436"/>
                    <a:pt x="30" y="440"/>
                  </a:cubicBezTo>
                  <a:cubicBezTo>
                    <a:pt x="23" y="437"/>
                    <a:pt x="29" y="442"/>
                    <a:pt x="31" y="442"/>
                  </a:cubicBezTo>
                  <a:cubicBezTo>
                    <a:pt x="33" y="443"/>
                    <a:pt x="36" y="443"/>
                    <a:pt x="38" y="443"/>
                  </a:cubicBezTo>
                  <a:cubicBezTo>
                    <a:pt x="44" y="445"/>
                    <a:pt x="47" y="452"/>
                    <a:pt x="53" y="453"/>
                  </a:cubicBezTo>
                  <a:cubicBezTo>
                    <a:pt x="63" y="455"/>
                    <a:pt x="74" y="442"/>
                    <a:pt x="84" y="439"/>
                  </a:cubicBezTo>
                  <a:cubicBezTo>
                    <a:pt x="87" y="438"/>
                    <a:pt x="91" y="440"/>
                    <a:pt x="94" y="439"/>
                  </a:cubicBezTo>
                  <a:cubicBezTo>
                    <a:pt x="97" y="438"/>
                    <a:pt x="99" y="436"/>
                    <a:pt x="101" y="436"/>
                  </a:cubicBezTo>
                  <a:cubicBezTo>
                    <a:pt x="105" y="435"/>
                    <a:pt x="107" y="431"/>
                    <a:pt x="109" y="428"/>
                  </a:cubicBezTo>
                  <a:cubicBezTo>
                    <a:pt x="111" y="423"/>
                    <a:pt x="112" y="419"/>
                    <a:pt x="113" y="414"/>
                  </a:cubicBezTo>
                  <a:cubicBezTo>
                    <a:pt x="115" y="408"/>
                    <a:pt x="119" y="403"/>
                    <a:pt x="121" y="397"/>
                  </a:cubicBezTo>
                  <a:cubicBezTo>
                    <a:pt x="124" y="386"/>
                    <a:pt x="128" y="376"/>
                    <a:pt x="131" y="364"/>
                  </a:cubicBezTo>
                  <a:cubicBezTo>
                    <a:pt x="135" y="348"/>
                    <a:pt x="142" y="334"/>
                    <a:pt x="147" y="319"/>
                  </a:cubicBezTo>
                  <a:cubicBezTo>
                    <a:pt x="152" y="306"/>
                    <a:pt x="155" y="293"/>
                    <a:pt x="160" y="281"/>
                  </a:cubicBezTo>
                  <a:cubicBezTo>
                    <a:pt x="162" y="277"/>
                    <a:pt x="165" y="272"/>
                    <a:pt x="163" y="268"/>
                  </a:cubicBezTo>
                  <a:cubicBezTo>
                    <a:pt x="165" y="268"/>
                    <a:pt x="167" y="260"/>
                    <a:pt x="168" y="259"/>
                  </a:cubicBezTo>
                  <a:cubicBezTo>
                    <a:pt x="171" y="250"/>
                    <a:pt x="173" y="241"/>
                    <a:pt x="176" y="233"/>
                  </a:cubicBezTo>
                  <a:cubicBezTo>
                    <a:pt x="181" y="221"/>
                    <a:pt x="186" y="210"/>
                    <a:pt x="188" y="197"/>
                  </a:cubicBezTo>
                  <a:cubicBezTo>
                    <a:pt x="190" y="187"/>
                    <a:pt x="184" y="173"/>
                    <a:pt x="196" y="166"/>
                  </a:cubicBezTo>
                  <a:cubicBezTo>
                    <a:pt x="198" y="165"/>
                    <a:pt x="201" y="158"/>
                    <a:pt x="201" y="155"/>
                  </a:cubicBezTo>
                  <a:cubicBezTo>
                    <a:pt x="201" y="152"/>
                    <a:pt x="201" y="149"/>
                    <a:pt x="201" y="147"/>
                  </a:cubicBezTo>
                  <a:cubicBezTo>
                    <a:pt x="202" y="143"/>
                    <a:pt x="197" y="143"/>
                    <a:pt x="197" y="140"/>
                  </a:cubicBezTo>
                  <a:cubicBezTo>
                    <a:pt x="197" y="137"/>
                    <a:pt x="194" y="116"/>
                    <a:pt x="201" y="119"/>
                  </a:cubicBezTo>
                  <a:cubicBezTo>
                    <a:pt x="207" y="122"/>
                    <a:pt x="205" y="133"/>
                    <a:pt x="210" y="135"/>
                  </a:cubicBezTo>
                  <a:cubicBezTo>
                    <a:pt x="217" y="138"/>
                    <a:pt x="221" y="121"/>
                    <a:pt x="221" y="117"/>
                  </a:cubicBezTo>
                  <a:cubicBezTo>
                    <a:pt x="222" y="112"/>
                    <a:pt x="219" y="109"/>
                    <a:pt x="217" y="105"/>
                  </a:cubicBezTo>
                  <a:cubicBezTo>
                    <a:pt x="215" y="96"/>
                    <a:pt x="215" y="88"/>
                    <a:pt x="215" y="79"/>
                  </a:cubicBezTo>
                  <a:cubicBezTo>
                    <a:pt x="214" y="63"/>
                    <a:pt x="210" y="45"/>
                    <a:pt x="204" y="31"/>
                  </a:cubicBezTo>
                  <a:cubicBezTo>
                    <a:pt x="203" y="31"/>
                    <a:pt x="202" y="32"/>
                    <a:pt x="201" y="33"/>
                  </a:cubicBezTo>
                  <a:cubicBezTo>
                    <a:pt x="202" y="30"/>
                    <a:pt x="201" y="30"/>
                    <a:pt x="199" y="29"/>
                  </a:cubicBezTo>
                  <a:cubicBezTo>
                    <a:pt x="197" y="26"/>
                    <a:pt x="201" y="25"/>
                    <a:pt x="199" y="23"/>
                  </a:cubicBezTo>
                  <a:cubicBezTo>
                    <a:pt x="197" y="20"/>
                    <a:pt x="195" y="12"/>
                    <a:pt x="191" y="15"/>
                  </a:cubicBezTo>
                  <a:cubicBezTo>
                    <a:pt x="190" y="14"/>
                    <a:pt x="190" y="13"/>
                    <a:pt x="190" y="12"/>
                  </a:cubicBezTo>
                  <a:cubicBezTo>
                    <a:pt x="199" y="12"/>
                    <a:pt x="187" y="0"/>
                    <a:pt x="188" y="10"/>
                  </a:cubicBezTo>
                  <a:cubicBezTo>
                    <a:pt x="189" y="14"/>
                    <a:pt x="180" y="22"/>
                    <a:pt x="176" y="22"/>
                  </a:cubicBezTo>
                  <a:cubicBezTo>
                    <a:pt x="184" y="26"/>
                    <a:pt x="179" y="37"/>
                    <a:pt x="177" y="41"/>
                  </a:cubicBezTo>
                  <a:cubicBezTo>
                    <a:pt x="175" y="49"/>
                    <a:pt x="175" y="53"/>
                    <a:pt x="166" y="53"/>
                  </a:cubicBezTo>
                  <a:cubicBezTo>
                    <a:pt x="167" y="59"/>
                    <a:pt x="166" y="55"/>
                    <a:pt x="163" y="58"/>
                  </a:cubicBezTo>
                  <a:cubicBezTo>
                    <a:pt x="162" y="60"/>
                    <a:pt x="161" y="63"/>
                    <a:pt x="161" y="65"/>
                  </a:cubicBezTo>
                  <a:cubicBezTo>
                    <a:pt x="158" y="65"/>
                    <a:pt x="150" y="49"/>
                    <a:pt x="149" y="60"/>
                  </a:cubicBezTo>
                  <a:cubicBezTo>
                    <a:pt x="149" y="65"/>
                    <a:pt x="150" y="67"/>
                    <a:pt x="152" y="71"/>
                  </a:cubicBezTo>
                  <a:cubicBezTo>
                    <a:pt x="153" y="75"/>
                    <a:pt x="151" y="84"/>
                    <a:pt x="150" y="77"/>
                  </a:cubicBezTo>
                  <a:cubicBezTo>
                    <a:pt x="149" y="80"/>
                    <a:pt x="139" y="81"/>
                    <a:pt x="143" y="88"/>
                  </a:cubicBezTo>
                  <a:cubicBezTo>
                    <a:pt x="145" y="92"/>
                    <a:pt x="153" y="91"/>
                    <a:pt x="150" y="97"/>
                  </a:cubicBezTo>
                  <a:cubicBezTo>
                    <a:pt x="151" y="92"/>
                    <a:pt x="146" y="92"/>
                    <a:pt x="143" y="94"/>
                  </a:cubicBezTo>
                  <a:cubicBezTo>
                    <a:pt x="139" y="97"/>
                    <a:pt x="139" y="105"/>
                    <a:pt x="133" y="107"/>
                  </a:cubicBezTo>
                  <a:cubicBezTo>
                    <a:pt x="133" y="103"/>
                    <a:pt x="137" y="99"/>
                    <a:pt x="136" y="95"/>
                  </a:cubicBezTo>
                  <a:cubicBezTo>
                    <a:pt x="132" y="96"/>
                    <a:pt x="133" y="99"/>
                    <a:pt x="131" y="102"/>
                  </a:cubicBezTo>
                  <a:cubicBezTo>
                    <a:pt x="129" y="105"/>
                    <a:pt x="124" y="106"/>
                    <a:pt x="124" y="110"/>
                  </a:cubicBezTo>
                  <a:cubicBezTo>
                    <a:pt x="123" y="112"/>
                    <a:pt x="126" y="115"/>
                    <a:pt x="127" y="117"/>
                  </a:cubicBezTo>
                  <a:cubicBezTo>
                    <a:pt x="129" y="121"/>
                    <a:pt x="122" y="121"/>
                    <a:pt x="120" y="123"/>
                  </a:cubicBezTo>
                  <a:cubicBezTo>
                    <a:pt x="120" y="120"/>
                    <a:pt x="125" y="113"/>
                    <a:pt x="118" y="113"/>
                  </a:cubicBezTo>
                  <a:cubicBezTo>
                    <a:pt x="114" y="113"/>
                    <a:pt x="111" y="118"/>
                    <a:pt x="108" y="120"/>
                  </a:cubicBezTo>
                  <a:cubicBezTo>
                    <a:pt x="106" y="121"/>
                    <a:pt x="101" y="124"/>
                    <a:pt x="102" y="127"/>
                  </a:cubicBezTo>
                  <a:cubicBezTo>
                    <a:pt x="102" y="129"/>
                    <a:pt x="101" y="131"/>
                    <a:pt x="101" y="132"/>
                  </a:cubicBezTo>
                  <a:cubicBezTo>
                    <a:pt x="102" y="134"/>
                    <a:pt x="105" y="134"/>
                    <a:pt x="105" y="136"/>
                  </a:cubicBezTo>
                  <a:cubicBezTo>
                    <a:pt x="102" y="136"/>
                    <a:pt x="99" y="137"/>
                    <a:pt x="99" y="132"/>
                  </a:cubicBezTo>
                  <a:cubicBezTo>
                    <a:pt x="98" y="127"/>
                    <a:pt x="93" y="127"/>
                    <a:pt x="92" y="133"/>
                  </a:cubicBezTo>
                  <a:cubicBezTo>
                    <a:pt x="91" y="131"/>
                    <a:pt x="85" y="130"/>
                    <a:pt x="83" y="131"/>
                  </a:cubicBezTo>
                  <a:cubicBezTo>
                    <a:pt x="80" y="132"/>
                    <a:pt x="81" y="137"/>
                    <a:pt x="79" y="139"/>
                  </a:cubicBezTo>
                  <a:cubicBezTo>
                    <a:pt x="79" y="133"/>
                    <a:pt x="73" y="137"/>
                    <a:pt x="72" y="141"/>
                  </a:cubicBezTo>
                  <a:cubicBezTo>
                    <a:pt x="71" y="139"/>
                    <a:pt x="70" y="137"/>
                    <a:pt x="69" y="136"/>
                  </a:cubicBezTo>
                  <a:cubicBezTo>
                    <a:pt x="66" y="138"/>
                    <a:pt x="63" y="142"/>
                    <a:pt x="60" y="144"/>
                  </a:cubicBezTo>
                  <a:cubicBezTo>
                    <a:pt x="56" y="145"/>
                    <a:pt x="50" y="142"/>
                    <a:pt x="47" y="145"/>
                  </a:cubicBezTo>
                  <a:cubicBezTo>
                    <a:pt x="45" y="146"/>
                    <a:pt x="47" y="157"/>
                    <a:pt x="45" y="156"/>
                  </a:cubicBezTo>
                  <a:cubicBezTo>
                    <a:pt x="46" y="160"/>
                    <a:pt x="43" y="165"/>
                    <a:pt x="41" y="169"/>
                  </a:cubicBezTo>
                  <a:cubicBezTo>
                    <a:pt x="38" y="175"/>
                    <a:pt x="26" y="186"/>
                    <a:pt x="31" y="193"/>
                  </a:cubicBezTo>
                  <a:cubicBezTo>
                    <a:pt x="34" y="198"/>
                    <a:pt x="31" y="207"/>
                    <a:pt x="31" y="212"/>
                  </a:cubicBezTo>
                  <a:cubicBezTo>
                    <a:pt x="32" y="219"/>
                    <a:pt x="37" y="224"/>
                    <a:pt x="37" y="231"/>
                  </a:cubicBezTo>
                  <a:cubicBezTo>
                    <a:pt x="37" y="237"/>
                    <a:pt x="36" y="241"/>
                    <a:pt x="40" y="246"/>
                  </a:cubicBezTo>
                  <a:cubicBezTo>
                    <a:pt x="43" y="252"/>
                    <a:pt x="41" y="254"/>
                    <a:pt x="39" y="260"/>
                  </a:cubicBezTo>
                  <a:cubicBezTo>
                    <a:pt x="38" y="264"/>
                    <a:pt x="43" y="265"/>
                    <a:pt x="41" y="269"/>
                  </a:cubicBezTo>
                  <a:cubicBezTo>
                    <a:pt x="38" y="274"/>
                    <a:pt x="35" y="278"/>
                    <a:pt x="32" y="283"/>
                  </a:cubicBezTo>
                  <a:cubicBezTo>
                    <a:pt x="29" y="288"/>
                    <a:pt x="26" y="292"/>
                    <a:pt x="23" y="298"/>
                  </a:cubicBezTo>
                  <a:cubicBezTo>
                    <a:pt x="22" y="302"/>
                    <a:pt x="23" y="308"/>
                    <a:pt x="18" y="310"/>
                  </a:cubicBezTo>
                  <a:cubicBezTo>
                    <a:pt x="12" y="312"/>
                    <a:pt x="10" y="313"/>
                    <a:pt x="10" y="320"/>
                  </a:cubicBezTo>
                  <a:cubicBezTo>
                    <a:pt x="9" y="326"/>
                    <a:pt x="4" y="331"/>
                    <a:pt x="2" y="33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"/>
            <p:cNvSpPr>
              <a:spLocks/>
            </p:cNvSpPr>
            <p:nvPr/>
          </p:nvSpPr>
          <p:spPr bwMode="auto">
            <a:xfrm>
              <a:off x="7685919" y="4499558"/>
              <a:ext cx="488798" cy="1001802"/>
            </a:xfrm>
            <a:custGeom>
              <a:avLst/>
              <a:gdLst>
                <a:gd name="T0" fmla="*/ 6 w 222"/>
                <a:gd name="T1" fmla="*/ 365 h 455"/>
                <a:gd name="T2" fmla="*/ 13 w 222"/>
                <a:gd name="T3" fmla="*/ 388 h 455"/>
                <a:gd name="T4" fmla="*/ 18 w 222"/>
                <a:gd name="T5" fmla="*/ 427 h 455"/>
                <a:gd name="T6" fmla="*/ 31 w 222"/>
                <a:gd name="T7" fmla="*/ 442 h 455"/>
                <a:gd name="T8" fmla="*/ 53 w 222"/>
                <a:gd name="T9" fmla="*/ 453 h 455"/>
                <a:gd name="T10" fmla="*/ 94 w 222"/>
                <a:gd name="T11" fmla="*/ 439 h 455"/>
                <a:gd name="T12" fmla="*/ 109 w 222"/>
                <a:gd name="T13" fmla="*/ 428 h 455"/>
                <a:gd name="T14" fmla="*/ 121 w 222"/>
                <a:gd name="T15" fmla="*/ 397 h 455"/>
                <a:gd name="T16" fmla="*/ 147 w 222"/>
                <a:gd name="T17" fmla="*/ 319 h 455"/>
                <a:gd name="T18" fmla="*/ 163 w 222"/>
                <a:gd name="T19" fmla="*/ 268 h 455"/>
                <a:gd name="T20" fmla="*/ 176 w 222"/>
                <a:gd name="T21" fmla="*/ 233 h 455"/>
                <a:gd name="T22" fmla="*/ 196 w 222"/>
                <a:gd name="T23" fmla="*/ 166 h 455"/>
                <a:gd name="T24" fmla="*/ 201 w 222"/>
                <a:gd name="T25" fmla="*/ 147 h 455"/>
                <a:gd name="T26" fmla="*/ 201 w 222"/>
                <a:gd name="T27" fmla="*/ 119 h 455"/>
                <a:gd name="T28" fmla="*/ 221 w 222"/>
                <a:gd name="T29" fmla="*/ 117 h 455"/>
                <a:gd name="T30" fmla="*/ 215 w 222"/>
                <a:gd name="T31" fmla="*/ 79 h 455"/>
                <a:gd name="T32" fmla="*/ 201 w 222"/>
                <a:gd name="T33" fmla="*/ 33 h 455"/>
                <a:gd name="T34" fmla="*/ 199 w 222"/>
                <a:gd name="T35" fmla="*/ 23 h 455"/>
                <a:gd name="T36" fmla="*/ 190 w 222"/>
                <a:gd name="T37" fmla="*/ 12 h 455"/>
                <a:gd name="T38" fmla="*/ 176 w 222"/>
                <a:gd name="T39" fmla="*/ 22 h 455"/>
                <a:gd name="T40" fmla="*/ 166 w 222"/>
                <a:gd name="T41" fmla="*/ 53 h 455"/>
                <a:gd name="T42" fmla="*/ 161 w 222"/>
                <a:gd name="T43" fmla="*/ 65 h 455"/>
                <a:gd name="T44" fmla="*/ 152 w 222"/>
                <a:gd name="T45" fmla="*/ 71 h 455"/>
                <a:gd name="T46" fmla="*/ 143 w 222"/>
                <a:gd name="T47" fmla="*/ 88 h 455"/>
                <a:gd name="T48" fmla="*/ 143 w 222"/>
                <a:gd name="T49" fmla="*/ 94 h 455"/>
                <a:gd name="T50" fmla="*/ 136 w 222"/>
                <a:gd name="T51" fmla="*/ 95 h 455"/>
                <a:gd name="T52" fmla="*/ 124 w 222"/>
                <a:gd name="T53" fmla="*/ 110 h 455"/>
                <a:gd name="T54" fmla="*/ 120 w 222"/>
                <a:gd name="T55" fmla="*/ 123 h 455"/>
                <a:gd name="T56" fmla="*/ 108 w 222"/>
                <a:gd name="T57" fmla="*/ 120 h 455"/>
                <a:gd name="T58" fmla="*/ 101 w 222"/>
                <a:gd name="T59" fmla="*/ 132 h 455"/>
                <a:gd name="T60" fmla="*/ 99 w 222"/>
                <a:gd name="T61" fmla="*/ 132 h 455"/>
                <a:gd name="T62" fmla="*/ 83 w 222"/>
                <a:gd name="T63" fmla="*/ 131 h 455"/>
                <a:gd name="T64" fmla="*/ 72 w 222"/>
                <a:gd name="T65" fmla="*/ 141 h 455"/>
                <a:gd name="T66" fmla="*/ 60 w 222"/>
                <a:gd name="T67" fmla="*/ 144 h 455"/>
                <a:gd name="T68" fmla="*/ 45 w 222"/>
                <a:gd name="T69" fmla="*/ 156 h 455"/>
                <a:gd name="T70" fmla="*/ 31 w 222"/>
                <a:gd name="T71" fmla="*/ 193 h 455"/>
                <a:gd name="T72" fmla="*/ 37 w 222"/>
                <a:gd name="T73" fmla="*/ 231 h 455"/>
                <a:gd name="T74" fmla="*/ 39 w 222"/>
                <a:gd name="T75" fmla="*/ 260 h 455"/>
                <a:gd name="T76" fmla="*/ 32 w 222"/>
                <a:gd name="T77" fmla="*/ 283 h 455"/>
                <a:gd name="T78" fmla="*/ 18 w 222"/>
                <a:gd name="T79" fmla="*/ 310 h 455"/>
                <a:gd name="T80" fmla="*/ 2 w 222"/>
                <a:gd name="T81" fmla="*/ 33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2" h="455">
                  <a:moveTo>
                    <a:pt x="2" y="337"/>
                  </a:moveTo>
                  <a:cubicBezTo>
                    <a:pt x="5" y="346"/>
                    <a:pt x="0" y="357"/>
                    <a:pt x="6" y="365"/>
                  </a:cubicBezTo>
                  <a:cubicBezTo>
                    <a:pt x="10" y="369"/>
                    <a:pt x="10" y="374"/>
                    <a:pt x="11" y="378"/>
                  </a:cubicBezTo>
                  <a:cubicBezTo>
                    <a:pt x="13" y="382"/>
                    <a:pt x="17" y="383"/>
                    <a:pt x="13" y="388"/>
                  </a:cubicBezTo>
                  <a:cubicBezTo>
                    <a:pt x="9" y="392"/>
                    <a:pt x="9" y="407"/>
                    <a:pt x="12" y="413"/>
                  </a:cubicBezTo>
                  <a:cubicBezTo>
                    <a:pt x="14" y="418"/>
                    <a:pt x="17" y="421"/>
                    <a:pt x="18" y="427"/>
                  </a:cubicBezTo>
                  <a:cubicBezTo>
                    <a:pt x="20" y="434"/>
                    <a:pt x="24" y="436"/>
                    <a:pt x="30" y="440"/>
                  </a:cubicBezTo>
                  <a:cubicBezTo>
                    <a:pt x="23" y="437"/>
                    <a:pt x="29" y="442"/>
                    <a:pt x="31" y="442"/>
                  </a:cubicBezTo>
                  <a:cubicBezTo>
                    <a:pt x="33" y="443"/>
                    <a:pt x="36" y="443"/>
                    <a:pt x="38" y="443"/>
                  </a:cubicBezTo>
                  <a:cubicBezTo>
                    <a:pt x="44" y="445"/>
                    <a:pt x="47" y="452"/>
                    <a:pt x="53" y="453"/>
                  </a:cubicBezTo>
                  <a:cubicBezTo>
                    <a:pt x="63" y="455"/>
                    <a:pt x="74" y="442"/>
                    <a:pt x="84" y="439"/>
                  </a:cubicBezTo>
                  <a:cubicBezTo>
                    <a:pt x="87" y="438"/>
                    <a:pt x="91" y="440"/>
                    <a:pt x="94" y="439"/>
                  </a:cubicBezTo>
                  <a:cubicBezTo>
                    <a:pt x="97" y="438"/>
                    <a:pt x="99" y="436"/>
                    <a:pt x="101" y="436"/>
                  </a:cubicBezTo>
                  <a:cubicBezTo>
                    <a:pt x="105" y="435"/>
                    <a:pt x="107" y="431"/>
                    <a:pt x="109" y="428"/>
                  </a:cubicBezTo>
                  <a:cubicBezTo>
                    <a:pt x="111" y="423"/>
                    <a:pt x="112" y="419"/>
                    <a:pt x="113" y="414"/>
                  </a:cubicBezTo>
                  <a:cubicBezTo>
                    <a:pt x="115" y="408"/>
                    <a:pt x="119" y="403"/>
                    <a:pt x="121" y="397"/>
                  </a:cubicBezTo>
                  <a:cubicBezTo>
                    <a:pt x="124" y="386"/>
                    <a:pt x="128" y="376"/>
                    <a:pt x="131" y="364"/>
                  </a:cubicBezTo>
                  <a:cubicBezTo>
                    <a:pt x="135" y="348"/>
                    <a:pt x="142" y="334"/>
                    <a:pt x="147" y="319"/>
                  </a:cubicBezTo>
                  <a:cubicBezTo>
                    <a:pt x="152" y="306"/>
                    <a:pt x="155" y="293"/>
                    <a:pt x="160" y="281"/>
                  </a:cubicBezTo>
                  <a:cubicBezTo>
                    <a:pt x="162" y="277"/>
                    <a:pt x="165" y="272"/>
                    <a:pt x="163" y="268"/>
                  </a:cubicBezTo>
                  <a:cubicBezTo>
                    <a:pt x="165" y="268"/>
                    <a:pt x="167" y="260"/>
                    <a:pt x="168" y="259"/>
                  </a:cubicBezTo>
                  <a:cubicBezTo>
                    <a:pt x="171" y="250"/>
                    <a:pt x="173" y="241"/>
                    <a:pt x="176" y="233"/>
                  </a:cubicBezTo>
                  <a:cubicBezTo>
                    <a:pt x="181" y="221"/>
                    <a:pt x="186" y="210"/>
                    <a:pt x="188" y="197"/>
                  </a:cubicBezTo>
                  <a:cubicBezTo>
                    <a:pt x="190" y="187"/>
                    <a:pt x="184" y="173"/>
                    <a:pt x="196" y="166"/>
                  </a:cubicBezTo>
                  <a:cubicBezTo>
                    <a:pt x="198" y="165"/>
                    <a:pt x="201" y="158"/>
                    <a:pt x="201" y="155"/>
                  </a:cubicBezTo>
                  <a:cubicBezTo>
                    <a:pt x="201" y="152"/>
                    <a:pt x="201" y="149"/>
                    <a:pt x="201" y="147"/>
                  </a:cubicBezTo>
                  <a:cubicBezTo>
                    <a:pt x="202" y="143"/>
                    <a:pt x="197" y="143"/>
                    <a:pt x="197" y="140"/>
                  </a:cubicBezTo>
                  <a:cubicBezTo>
                    <a:pt x="197" y="137"/>
                    <a:pt x="194" y="116"/>
                    <a:pt x="201" y="119"/>
                  </a:cubicBezTo>
                  <a:cubicBezTo>
                    <a:pt x="207" y="122"/>
                    <a:pt x="205" y="133"/>
                    <a:pt x="210" y="135"/>
                  </a:cubicBezTo>
                  <a:cubicBezTo>
                    <a:pt x="217" y="138"/>
                    <a:pt x="221" y="121"/>
                    <a:pt x="221" y="117"/>
                  </a:cubicBezTo>
                  <a:cubicBezTo>
                    <a:pt x="222" y="112"/>
                    <a:pt x="219" y="109"/>
                    <a:pt x="217" y="105"/>
                  </a:cubicBezTo>
                  <a:cubicBezTo>
                    <a:pt x="215" y="96"/>
                    <a:pt x="215" y="88"/>
                    <a:pt x="215" y="79"/>
                  </a:cubicBezTo>
                  <a:cubicBezTo>
                    <a:pt x="214" y="63"/>
                    <a:pt x="210" y="45"/>
                    <a:pt x="204" y="31"/>
                  </a:cubicBezTo>
                  <a:cubicBezTo>
                    <a:pt x="203" y="31"/>
                    <a:pt x="202" y="32"/>
                    <a:pt x="201" y="33"/>
                  </a:cubicBezTo>
                  <a:cubicBezTo>
                    <a:pt x="202" y="30"/>
                    <a:pt x="201" y="30"/>
                    <a:pt x="199" y="29"/>
                  </a:cubicBezTo>
                  <a:cubicBezTo>
                    <a:pt x="197" y="26"/>
                    <a:pt x="201" y="25"/>
                    <a:pt x="199" y="23"/>
                  </a:cubicBezTo>
                  <a:cubicBezTo>
                    <a:pt x="197" y="20"/>
                    <a:pt x="195" y="12"/>
                    <a:pt x="191" y="15"/>
                  </a:cubicBezTo>
                  <a:cubicBezTo>
                    <a:pt x="190" y="14"/>
                    <a:pt x="190" y="13"/>
                    <a:pt x="190" y="12"/>
                  </a:cubicBezTo>
                  <a:cubicBezTo>
                    <a:pt x="199" y="12"/>
                    <a:pt x="187" y="0"/>
                    <a:pt x="188" y="10"/>
                  </a:cubicBezTo>
                  <a:cubicBezTo>
                    <a:pt x="189" y="14"/>
                    <a:pt x="180" y="22"/>
                    <a:pt x="176" y="22"/>
                  </a:cubicBezTo>
                  <a:cubicBezTo>
                    <a:pt x="184" y="26"/>
                    <a:pt x="179" y="37"/>
                    <a:pt x="177" y="41"/>
                  </a:cubicBezTo>
                  <a:cubicBezTo>
                    <a:pt x="175" y="49"/>
                    <a:pt x="175" y="53"/>
                    <a:pt x="166" y="53"/>
                  </a:cubicBezTo>
                  <a:cubicBezTo>
                    <a:pt x="167" y="59"/>
                    <a:pt x="166" y="55"/>
                    <a:pt x="163" y="58"/>
                  </a:cubicBezTo>
                  <a:cubicBezTo>
                    <a:pt x="162" y="60"/>
                    <a:pt x="161" y="63"/>
                    <a:pt x="161" y="65"/>
                  </a:cubicBezTo>
                  <a:cubicBezTo>
                    <a:pt x="158" y="65"/>
                    <a:pt x="150" y="49"/>
                    <a:pt x="149" y="60"/>
                  </a:cubicBezTo>
                  <a:cubicBezTo>
                    <a:pt x="149" y="65"/>
                    <a:pt x="150" y="67"/>
                    <a:pt x="152" y="71"/>
                  </a:cubicBezTo>
                  <a:cubicBezTo>
                    <a:pt x="153" y="75"/>
                    <a:pt x="151" y="84"/>
                    <a:pt x="150" y="77"/>
                  </a:cubicBezTo>
                  <a:cubicBezTo>
                    <a:pt x="149" y="80"/>
                    <a:pt x="139" y="81"/>
                    <a:pt x="143" y="88"/>
                  </a:cubicBezTo>
                  <a:cubicBezTo>
                    <a:pt x="145" y="92"/>
                    <a:pt x="153" y="91"/>
                    <a:pt x="150" y="97"/>
                  </a:cubicBezTo>
                  <a:cubicBezTo>
                    <a:pt x="151" y="92"/>
                    <a:pt x="146" y="92"/>
                    <a:pt x="143" y="94"/>
                  </a:cubicBezTo>
                  <a:cubicBezTo>
                    <a:pt x="139" y="97"/>
                    <a:pt x="139" y="105"/>
                    <a:pt x="133" y="107"/>
                  </a:cubicBezTo>
                  <a:cubicBezTo>
                    <a:pt x="133" y="103"/>
                    <a:pt x="137" y="99"/>
                    <a:pt x="136" y="95"/>
                  </a:cubicBezTo>
                  <a:cubicBezTo>
                    <a:pt x="132" y="96"/>
                    <a:pt x="133" y="99"/>
                    <a:pt x="131" y="102"/>
                  </a:cubicBezTo>
                  <a:cubicBezTo>
                    <a:pt x="129" y="105"/>
                    <a:pt x="124" y="106"/>
                    <a:pt x="124" y="110"/>
                  </a:cubicBezTo>
                  <a:cubicBezTo>
                    <a:pt x="123" y="112"/>
                    <a:pt x="126" y="115"/>
                    <a:pt x="127" y="117"/>
                  </a:cubicBezTo>
                  <a:cubicBezTo>
                    <a:pt x="129" y="121"/>
                    <a:pt x="122" y="121"/>
                    <a:pt x="120" y="123"/>
                  </a:cubicBezTo>
                  <a:cubicBezTo>
                    <a:pt x="120" y="120"/>
                    <a:pt x="125" y="113"/>
                    <a:pt x="118" y="113"/>
                  </a:cubicBezTo>
                  <a:cubicBezTo>
                    <a:pt x="114" y="113"/>
                    <a:pt x="111" y="118"/>
                    <a:pt x="108" y="120"/>
                  </a:cubicBezTo>
                  <a:cubicBezTo>
                    <a:pt x="106" y="121"/>
                    <a:pt x="101" y="124"/>
                    <a:pt x="102" y="127"/>
                  </a:cubicBezTo>
                  <a:cubicBezTo>
                    <a:pt x="102" y="129"/>
                    <a:pt x="101" y="131"/>
                    <a:pt x="101" y="132"/>
                  </a:cubicBezTo>
                  <a:cubicBezTo>
                    <a:pt x="102" y="134"/>
                    <a:pt x="105" y="134"/>
                    <a:pt x="105" y="136"/>
                  </a:cubicBezTo>
                  <a:cubicBezTo>
                    <a:pt x="102" y="136"/>
                    <a:pt x="99" y="137"/>
                    <a:pt x="99" y="132"/>
                  </a:cubicBezTo>
                  <a:cubicBezTo>
                    <a:pt x="98" y="127"/>
                    <a:pt x="93" y="127"/>
                    <a:pt x="92" y="133"/>
                  </a:cubicBezTo>
                  <a:cubicBezTo>
                    <a:pt x="91" y="131"/>
                    <a:pt x="85" y="130"/>
                    <a:pt x="83" y="131"/>
                  </a:cubicBezTo>
                  <a:cubicBezTo>
                    <a:pt x="80" y="132"/>
                    <a:pt x="81" y="137"/>
                    <a:pt x="79" y="139"/>
                  </a:cubicBezTo>
                  <a:cubicBezTo>
                    <a:pt x="79" y="133"/>
                    <a:pt x="73" y="137"/>
                    <a:pt x="72" y="141"/>
                  </a:cubicBezTo>
                  <a:cubicBezTo>
                    <a:pt x="71" y="139"/>
                    <a:pt x="70" y="137"/>
                    <a:pt x="69" y="136"/>
                  </a:cubicBezTo>
                  <a:cubicBezTo>
                    <a:pt x="66" y="138"/>
                    <a:pt x="63" y="142"/>
                    <a:pt x="60" y="144"/>
                  </a:cubicBezTo>
                  <a:cubicBezTo>
                    <a:pt x="56" y="145"/>
                    <a:pt x="50" y="142"/>
                    <a:pt x="47" y="145"/>
                  </a:cubicBezTo>
                  <a:cubicBezTo>
                    <a:pt x="45" y="146"/>
                    <a:pt x="47" y="157"/>
                    <a:pt x="45" y="156"/>
                  </a:cubicBezTo>
                  <a:cubicBezTo>
                    <a:pt x="46" y="160"/>
                    <a:pt x="43" y="165"/>
                    <a:pt x="41" y="169"/>
                  </a:cubicBezTo>
                  <a:cubicBezTo>
                    <a:pt x="38" y="175"/>
                    <a:pt x="26" y="186"/>
                    <a:pt x="31" y="193"/>
                  </a:cubicBezTo>
                  <a:cubicBezTo>
                    <a:pt x="34" y="198"/>
                    <a:pt x="31" y="207"/>
                    <a:pt x="31" y="212"/>
                  </a:cubicBezTo>
                  <a:cubicBezTo>
                    <a:pt x="32" y="219"/>
                    <a:pt x="37" y="224"/>
                    <a:pt x="37" y="231"/>
                  </a:cubicBezTo>
                  <a:cubicBezTo>
                    <a:pt x="37" y="237"/>
                    <a:pt x="36" y="241"/>
                    <a:pt x="40" y="246"/>
                  </a:cubicBezTo>
                  <a:cubicBezTo>
                    <a:pt x="43" y="252"/>
                    <a:pt x="41" y="254"/>
                    <a:pt x="39" y="260"/>
                  </a:cubicBezTo>
                  <a:cubicBezTo>
                    <a:pt x="38" y="264"/>
                    <a:pt x="43" y="265"/>
                    <a:pt x="41" y="269"/>
                  </a:cubicBezTo>
                  <a:cubicBezTo>
                    <a:pt x="38" y="274"/>
                    <a:pt x="35" y="278"/>
                    <a:pt x="32" y="283"/>
                  </a:cubicBezTo>
                  <a:cubicBezTo>
                    <a:pt x="29" y="288"/>
                    <a:pt x="26" y="292"/>
                    <a:pt x="23" y="298"/>
                  </a:cubicBezTo>
                  <a:cubicBezTo>
                    <a:pt x="22" y="302"/>
                    <a:pt x="23" y="308"/>
                    <a:pt x="18" y="310"/>
                  </a:cubicBezTo>
                  <a:cubicBezTo>
                    <a:pt x="12" y="312"/>
                    <a:pt x="10" y="313"/>
                    <a:pt x="10" y="320"/>
                  </a:cubicBezTo>
                  <a:cubicBezTo>
                    <a:pt x="9" y="326"/>
                    <a:pt x="4" y="331"/>
                    <a:pt x="2" y="33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3"/>
            <p:cNvSpPr>
              <a:spLocks/>
            </p:cNvSpPr>
            <p:nvPr/>
          </p:nvSpPr>
          <p:spPr bwMode="auto">
            <a:xfrm>
              <a:off x="8124440" y="4854285"/>
              <a:ext cx="13035" cy="21414"/>
            </a:xfrm>
            <a:custGeom>
              <a:avLst/>
              <a:gdLst>
                <a:gd name="T0" fmla="*/ 6 w 6"/>
                <a:gd name="T1" fmla="*/ 1 h 10"/>
                <a:gd name="T2" fmla="*/ 6 w 6"/>
                <a:gd name="T3" fmla="*/ 0 h 10"/>
                <a:gd name="T4" fmla="*/ 2 w 6"/>
                <a:gd name="T5" fmla="*/ 10 h 10"/>
                <a:gd name="T6" fmla="*/ 6 w 6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0" y="6"/>
                    <a:pt x="2" y="10"/>
                  </a:cubicBezTo>
                  <a:cubicBezTo>
                    <a:pt x="4" y="7"/>
                    <a:pt x="5" y="4"/>
                    <a:pt x="6" y="1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4"/>
            <p:cNvSpPr>
              <a:spLocks/>
            </p:cNvSpPr>
            <p:nvPr/>
          </p:nvSpPr>
          <p:spPr bwMode="auto">
            <a:xfrm>
              <a:off x="8124440" y="4854285"/>
              <a:ext cx="13035" cy="21414"/>
            </a:xfrm>
            <a:custGeom>
              <a:avLst/>
              <a:gdLst>
                <a:gd name="T0" fmla="*/ 6 w 6"/>
                <a:gd name="T1" fmla="*/ 1 h 10"/>
                <a:gd name="T2" fmla="*/ 6 w 6"/>
                <a:gd name="T3" fmla="*/ 0 h 10"/>
                <a:gd name="T4" fmla="*/ 2 w 6"/>
                <a:gd name="T5" fmla="*/ 10 h 10"/>
                <a:gd name="T6" fmla="*/ 6 w 6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0" y="6"/>
                    <a:pt x="2" y="10"/>
                  </a:cubicBezTo>
                  <a:cubicBezTo>
                    <a:pt x="4" y="7"/>
                    <a:pt x="5" y="4"/>
                    <a:pt x="6" y="1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5"/>
            <p:cNvSpPr>
              <a:spLocks/>
            </p:cNvSpPr>
            <p:nvPr/>
          </p:nvSpPr>
          <p:spPr bwMode="auto">
            <a:xfrm>
              <a:off x="4427269" y="2867440"/>
              <a:ext cx="393831" cy="473901"/>
            </a:xfrm>
            <a:custGeom>
              <a:avLst/>
              <a:gdLst>
                <a:gd name="T0" fmla="*/ 8 w 179"/>
                <a:gd name="T1" fmla="*/ 131 h 215"/>
                <a:gd name="T2" fmla="*/ 4 w 179"/>
                <a:gd name="T3" fmla="*/ 105 h 215"/>
                <a:gd name="T4" fmla="*/ 15 w 179"/>
                <a:gd name="T5" fmla="*/ 96 h 215"/>
                <a:gd name="T6" fmla="*/ 11 w 179"/>
                <a:gd name="T7" fmla="*/ 79 h 215"/>
                <a:gd name="T8" fmla="*/ 20 w 179"/>
                <a:gd name="T9" fmla="*/ 64 h 215"/>
                <a:gd name="T10" fmla="*/ 23 w 179"/>
                <a:gd name="T11" fmla="*/ 44 h 215"/>
                <a:gd name="T12" fmla="*/ 23 w 179"/>
                <a:gd name="T13" fmla="*/ 18 h 215"/>
                <a:gd name="T14" fmla="*/ 35 w 179"/>
                <a:gd name="T15" fmla="*/ 10 h 215"/>
                <a:gd name="T16" fmla="*/ 55 w 179"/>
                <a:gd name="T17" fmla="*/ 14 h 215"/>
                <a:gd name="T18" fmla="*/ 65 w 179"/>
                <a:gd name="T19" fmla="*/ 7 h 215"/>
                <a:gd name="T20" fmla="*/ 75 w 179"/>
                <a:gd name="T21" fmla="*/ 18 h 215"/>
                <a:gd name="T22" fmla="*/ 99 w 179"/>
                <a:gd name="T23" fmla="*/ 14 h 215"/>
                <a:gd name="T24" fmla="*/ 126 w 179"/>
                <a:gd name="T25" fmla="*/ 38 h 215"/>
                <a:gd name="T26" fmla="*/ 158 w 179"/>
                <a:gd name="T27" fmla="*/ 27 h 215"/>
                <a:gd name="T28" fmla="*/ 173 w 179"/>
                <a:gd name="T29" fmla="*/ 42 h 215"/>
                <a:gd name="T30" fmla="*/ 176 w 179"/>
                <a:gd name="T31" fmla="*/ 67 h 215"/>
                <a:gd name="T32" fmla="*/ 171 w 179"/>
                <a:gd name="T33" fmla="*/ 94 h 215"/>
                <a:gd name="T34" fmla="*/ 157 w 179"/>
                <a:gd name="T35" fmla="*/ 129 h 215"/>
                <a:gd name="T36" fmla="*/ 165 w 179"/>
                <a:gd name="T37" fmla="*/ 168 h 215"/>
                <a:gd name="T38" fmla="*/ 164 w 179"/>
                <a:gd name="T39" fmla="*/ 186 h 215"/>
                <a:gd name="T40" fmla="*/ 157 w 179"/>
                <a:gd name="T41" fmla="*/ 178 h 215"/>
                <a:gd name="T42" fmla="*/ 141 w 179"/>
                <a:gd name="T43" fmla="*/ 181 h 215"/>
                <a:gd name="T44" fmla="*/ 142 w 179"/>
                <a:gd name="T45" fmla="*/ 180 h 215"/>
                <a:gd name="T46" fmla="*/ 134 w 179"/>
                <a:gd name="T47" fmla="*/ 179 h 215"/>
                <a:gd name="T48" fmla="*/ 110 w 179"/>
                <a:gd name="T49" fmla="*/ 182 h 215"/>
                <a:gd name="T50" fmla="*/ 111 w 179"/>
                <a:gd name="T51" fmla="*/ 184 h 215"/>
                <a:gd name="T52" fmla="*/ 93 w 179"/>
                <a:gd name="T53" fmla="*/ 184 h 215"/>
                <a:gd name="T54" fmla="*/ 76 w 179"/>
                <a:gd name="T55" fmla="*/ 189 h 215"/>
                <a:gd name="T56" fmla="*/ 37 w 179"/>
                <a:gd name="T57" fmla="*/ 208 h 215"/>
                <a:gd name="T58" fmla="*/ 35 w 179"/>
                <a:gd name="T59" fmla="*/ 178 h 215"/>
                <a:gd name="T60" fmla="*/ 22 w 179"/>
                <a:gd name="T61" fmla="*/ 150 h 215"/>
                <a:gd name="T62" fmla="*/ 0 w 179"/>
                <a:gd name="T63" fmla="*/ 13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9" h="215">
                  <a:moveTo>
                    <a:pt x="0" y="139"/>
                  </a:moveTo>
                  <a:cubicBezTo>
                    <a:pt x="2" y="136"/>
                    <a:pt x="6" y="135"/>
                    <a:pt x="8" y="131"/>
                  </a:cubicBezTo>
                  <a:cubicBezTo>
                    <a:pt x="9" y="129"/>
                    <a:pt x="9" y="125"/>
                    <a:pt x="10" y="122"/>
                  </a:cubicBezTo>
                  <a:cubicBezTo>
                    <a:pt x="10" y="117"/>
                    <a:pt x="8" y="108"/>
                    <a:pt x="4" y="105"/>
                  </a:cubicBezTo>
                  <a:cubicBezTo>
                    <a:pt x="7" y="103"/>
                    <a:pt x="10" y="104"/>
                    <a:pt x="12" y="105"/>
                  </a:cubicBezTo>
                  <a:cubicBezTo>
                    <a:pt x="13" y="102"/>
                    <a:pt x="17" y="99"/>
                    <a:pt x="15" y="96"/>
                  </a:cubicBezTo>
                  <a:cubicBezTo>
                    <a:pt x="14" y="93"/>
                    <a:pt x="16" y="88"/>
                    <a:pt x="20" y="90"/>
                  </a:cubicBezTo>
                  <a:cubicBezTo>
                    <a:pt x="17" y="86"/>
                    <a:pt x="13" y="84"/>
                    <a:pt x="11" y="79"/>
                  </a:cubicBezTo>
                  <a:cubicBezTo>
                    <a:pt x="9" y="70"/>
                    <a:pt x="26" y="77"/>
                    <a:pt x="29" y="78"/>
                  </a:cubicBezTo>
                  <a:cubicBezTo>
                    <a:pt x="27" y="72"/>
                    <a:pt x="28" y="65"/>
                    <a:pt x="20" y="64"/>
                  </a:cubicBezTo>
                  <a:cubicBezTo>
                    <a:pt x="21" y="60"/>
                    <a:pt x="21" y="56"/>
                    <a:pt x="26" y="55"/>
                  </a:cubicBezTo>
                  <a:cubicBezTo>
                    <a:pt x="22" y="50"/>
                    <a:pt x="21" y="51"/>
                    <a:pt x="23" y="44"/>
                  </a:cubicBezTo>
                  <a:cubicBezTo>
                    <a:pt x="14" y="50"/>
                    <a:pt x="14" y="29"/>
                    <a:pt x="15" y="25"/>
                  </a:cubicBezTo>
                  <a:cubicBezTo>
                    <a:pt x="16" y="20"/>
                    <a:pt x="19" y="19"/>
                    <a:pt x="23" y="18"/>
                  </a:cubicBezTo>
                  <a:cubicBezTo>
                    <a:pt x="25" y="17"/>
                    <a:pt x="26" y="13"/>
                    <a:pt x="27" y="12"/>
                  </a:cubicBezTo>
                  <a:cubicBezTo>
                    <a:pt x="30" y="10"/>
                    <a:pt x="32" y="11"/>
                    <a:pt x="35" y="10"/>
                  </a:cubicBezTo>
                  <a:cubicBezTo>
                    <a:pt x="35" y="15"/>
                    <a:pt x="45" y="21"/>
                    <a:pt x="50" y="19"/>
                  </a:cubicBezTo>
                  <a:cubicBezTo>
                    <a:pt x="47" y="14"/>
                    <a:pt x="52" y="14"/>
                    <a:pt x="55" y="14"/>
                  </a:cubicBezTo>
                  <a:cubicBezTo>
                    <a:pt x="60" y="14"/>
                    <a:pt x="58" y="6"/>
                    <a:pt x="58" y="3"/>
                  </a:cubicBezTo>
                  <a:cubicBezTo>
                    <a:pt x="60" y="4"/>
                    <a:pt x="62" y="7"/>
                    <a:pt x="65" y="7"/>
                  </a:cubicBezTo>
                  <a:cubicBezTo>
                    <a:pt x="67" y="6"/>
                    <a:pt x="68" y="2"/>
                    <a:pt x="70" y="0"/>
                  </a:cubicBezTo>
                  <a:cubicBezTo>
                    <a:pt x="72" y="4"/>
                    <a:pt x="69" y="17"/>
                    <a:pt x="75" y="18"/>
                  </a:cubicBezTo>
                  <a:cubicBezTo>
                    <a:pt x="80" y="20"/>
                    <a:pt x="76" y="9"/>
                    <a:pt x="91" y="9"/>
                  </a:cubicBezTo>
                  <a:cubicBezTo>
                    <a:pt x="92" y="9"/>
                    <a:pt x="87" y="14"/>
                    <a:pt x="99" y="14"/>
                  </a:cubicBezTo>
                  <a:cubicBezTo>
                    <a:pt x="105" y="15"/>
                    <a:pt x="106" y="26"/>
                    <a:pt x="107" y="27"/>
                  </a:cubicBezTo>
                  <a:cubicBezTo>
                    <a:pt x="111" y="31"/>
                    <a:pt x="118" y="36"/>
                    <a:pt x="126" y="38"/>
                  </a:cubicBezTo>
                  <a:cubicBezTo>
                    <a:pt x="126" y="31"/>
                    <a:pt x="135" y="30"/>
                    <a:pt x="140" y="28"/>
                  </a:cubicBezTo>
                  <a:cubicBezTo>
                    <a:pt x="144" y="26"/>
                    <a:pt x="155" y="31"/>
                    <a:pt x="158" y="27"/>
                  </a:cubicBezTo>
                  <a:cubicBezTo>
                    <a:pt x="163" y="33"/>
                    <a:pt x="165" y="39"/>
                    <a:pt x="171" y="44"/>
                  </a:cubicBezTo>
                  <a:cubicBezTo>
                    <a:pt x="171" y="44"/>
                    <a:pt x="172" y="43"/>
                    <a:pt x="173" y="42"/>
                  </a:cubicBezTo>
                  <a:cubicBezTo>
                    <a:pt x="174" y="47"/>
                    <a:pt x="170" y="52"/>
                    <a:pt x="171" y="55"/>
                  </a:cubicBezTo>
                  <a:cubicBezTo>
                    <a:pt x="172" y="60"/>
                    <a:pt x="175" y="62"/>
                    <a:pt x="176" y="67"/>
                  </a:cubicBezTo>
                  <a:cubicBezTo>
                    <a:pt x="176" y="72"/>
                    <a:pt x="179" y="79"/>
                    <a:pt x="177" y="83"/>
                  </a:cubicBezTo>
                  <a:cubicBezTo>
                    <a:pt x="175" y="88"/>
                    <a:pt x="173" y="90"/>
                    <a:pt x="171" y="94"/>
                  </a:cubicBezTo>
                  <a:cubicBezTo>
                    <a:pt x="168" y="100"/>
                    <a:pt x="163" y="103"/>
                    <a:pt x="163" y="109"/>
                  </a:cubicBezTo>
                  <a:cubicBezTo>
                    <a:pt x="163" y="117"/>
                    <a:pt x="159" y="123"/>
                    <a:pt x="157" y="129"/>
                  </a:cubicBezTo>
                  <a:cubicBezTo>
                    <a:pt x="156" y="136"/>
                    <a:pt x="156" y="146"/>
                    <a:pt x="160" y="151"/>
                  </a:cubicBezTo>
                  <a:cubicBezTo>
                    <a:pt x="164" y="156"/>
                    <a:pt x="166" y="163"/>
                    <a:pt x="165" y="168"/>
                  </a:cubicBezTo>
                  <a:cubicBezTo>
                    <a:pt x="174" y="166"/>
                    <a:pt x="169" y="180"/>
                    <a:pt x="170" y="185"/>
                  </a:cubicBezTo>
                  <a:cubicBezTo>
                    <a:pt x="168" y="185"/>
                    <a:pt x="166" y="185"/>
                    <a:pt x="164" y="186"/>
                  </a:cubicBezTo>
                  <a:cubicBezTo>
                    <a:pt x="165" y="185"/>
                    <a:pt x="166" y="184"/>
                    <a:pt x="166" y="183"/>
                  </a:cubicBezTo>
                  <a:cubicBezTo>
                    <a:pt x="162" y="190"/>
                    <a:pt x="158" y="181"/>
                    <a:pt x="157" y="178"/>
                  </a:cubicBezTo>
                  <a:cubicBezTo>
                    <a:pt x="155" y="180"/>
                    <a:pt x="154" y="184"/>
                    <a:pt x="149" y="184"/>
                  </a:cubicBezTo>
                  <a:cubicBezTo>
                    <a:pt x="147" y="185"/>
                    <a:pt x="143" y="183"/>
                    <a:pt x="141" y="181"/>
                  </a:cubicBezTo>
                  <a:cubicBezTo>
                    <a:pt x="140" y="184"/>
                    <a:pt x="136" y="182"/>
                    <a:pt x="135" y="180"/>
                  </a:cubicBezTo>
                  <a:cubicBezTo>
                    <a:pt x="137" y="180"/>
                    <a:pt x="140" y="182"/>
                    <a:pt x="142" y="180"/>
                  </a:cubicBezTo>
                  <a:cubicBezTo>
                    <a:pt x="141" y="179"/>
                    <a:pt x="140" y="178"/>
                    <a:pt x="139" y="177"/>
                  </a:cubicBezTo>
                  <a:cubicBezTo>
                    <a:pt x="140" y="183"/>
                    <a:pt x="138" y="178"/>
                    <a:pt x="134" y="179"/>
                  </a:cubicBezTo>
                  <a:cubicBezTo>
                    <a:pt x="135" y="180"/>
                    <a:pt x="125" y="179"/>
                    <a:pt x="123" y="180"/>
                  </a:cubicBezTo>
                  <a:cubicBezTo>
                    <a:pt x="121" y="180"/>
                    <a:pt x="109" y="182"/>
                    <a:pt x="110" y="182"/>
                  </a:cubicBezTo>
                  <a:cubicBezTo>
                    <a:pt x="116" y="186"/>
                    <a:pt x="128" y="175"/>
                    <a:pt x="133" y="181"/>
                  </a:cubicBezTo>
                  <a:cubicBezTo>
                    <a:pt x="126" y="182"/>
                    <a:pt x="118" y="183"/>
                    <a:pt x="111" y="184"/>
                  </a:cubicBezTo>
                  <a:cubicBezTo>
                    <a:pt x="109" y="185"/>
                    <a:pt x="106" y="185"/>
                    <a:pt x="105" y="183"/>
                  </a:cubicBezTo>
                  <a:cubicBezTo>
                    <a:pt x="103" y="181"/>
                    <a:pt x="96" y="182"/>
                    <a:pt x="93" y="184"/>
                  </a:cubicBezTo>
                  <a:cubicBezTo>
                    <a:pt x="98" y="183"/>
                    <a:pt x="100" y="183"/>
                    <a:pt x="104" y="185"/>
                  </a:cubicBezTo>
                  <a:cubicBezTo>
                    <a:pt x="95" y="186"/>
                    <a:pt x="85" y="185"/>
                    <a:pt x="76" y="189"/>
                  </a:cubicBezTo>
                  <a:cubicBezTo>
                    <a:pt x="69" y="192"/>
                    <a:pt x="62" y="198"/>
                    <a:pt x="53" y="199"/>
                  </a:cubicBezTo>
                  <a:cubicBezTo>
                    <a:pt x="49" y="200"/>
                    <a:pt x="40" y="205"/>
                    <a:pt x="37" y="208"/>
                  </a:cubicBezTo>
                  <a:cubicBezTo>
                    <a:pt x="30" y="215"/>
                    <a:pt x="28" y="202"/>
                    <a:pt x="29" y="197"/>
                  </a:cubicBezTo>
                  <a:cubicBezTo>
                    <a:pt x="31" y="190"/>
                    <a:pt x="33" y="184"/>
                    <a:pt x="35" y="178"/>
                  </a:cubicBezTo>
                  <a:cubicBezTo>
                    <a:pt x="37" y="172"/>
                    <a:pt x="35" y="164"/>
                    <a:pt x="30" y="160"/>
                  </a:cubicBezTo>
                  <a:cubicBezTo>
                    <a:pt x="26" y="157"/>
                    <a:pt x="22" y="156"/>
                    <a:pt x="22" y="150"/>
                  </a:cubicBezTo>
                  <a:cubicBezTo>
                    <a:pt x="23" y="143"/>
                    <a:pt x="3" y="149"/>
                    <a:pt x="7" y="142"/>
                  </a:cubicBezTo>
                  <a:cubicBezTo>
                    <a:pt x="4" y="142"/>
                    <a:pt x="2" y="141"/>
                    <a:pt x="0" y="139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6"/>
            <p:cNvSpPr>
              <a:spLocks/>
            </p:cNvSpPr>
            <p:nvPr/>
          </p:nvSpPr>
          <p:spPr bwMode="auto">
            <a:xfrm>
              <a:off x="4427269" y="2867440"/>
              <a:ext cx="393831" cy="473901"/>
            </a:xfrm>
            <a:custGeom>
              <a:avLst/>
              <a:gdLst>
                <a:gd name="T0" fmla="*/ 8 w 179"/>
                <a:gd name="T1" fmla="*/ 131 h 215"/>
                <a:gd name="T2" fmla="*/ 4 w 179"/>
                <a:gd name="T3" fmla="*/ 105 h 215"/>
                <a:gd name="T4" fmla="*/ 15 w 179"/>
                <a:gd name="T5" fmla="*/ 96 h 215"/>
                <a:gd name="T6" fmla="*/ 11 w 179"/>
                <a:gd name="T7" fmla="*/ 79 h 215"/>
                <a:gd name="T8" fmla="*/ 20 w 179"/>
                <a:gd name="T9" fmla="*/ 64 h 215"/>
                <a:gd name="T10" fmla="*/ 23 w 179"/>
                <a:gd name="T11" fmla="*/ 44 h 215"/>
                <a:gd name="T12" fmla="*/ 23 w 179"/>
                <a:gd name="T13" fmla="*/ 18 h 215"/>
                <a:gd name="T14" fmla="*/ 35 w 179"/>
                <a:gd name="T15" fmla="*/ 10 h 215"/>
                <a:gd name="T16" fmla="*/ 55 w 179"/>
                <a:gd name="T17" fmla="*/ 14 h 215"/>
                <a:gd name="T18" fmla="*/ 65 w 179"/>
                <a:gd name="T19" fmla="*/ 7 h 215"/>
                <a:gd name="T20" fmla="*/ 75 w 179"/>
                <a:gd name="T21" fmla="*/ 18 h 215"/>
                <a:gd name="T22" fmla="*/ 99 w 179"/>
                <a:gd name="T23" fmla="*/ 14 h 215"/>
                <a:gd name="T24" fmla="*/ 126 w 179"/>
                <a:gd name="T25" fmla="*/ 38 h 215"/>
                <a:gd name="T26" fmla="*/ 158 w 179"/>
                <a:gd name="T27" fmla="*/ 27 h 215"/>
                <a:gd name="T28" fmla="*/ 173 w 179"/>
                <a:gd name="T29" fmla="*/ 42 h 215"/>
                <a:gd name="T30" fmla="*/ 176 w 179"/>
                <a:gd name="T31" fmla="*/ 67 h 215"/>
                <a:gd name="T32" fmla="*/ 171 w 179"/>
                <a:gd name="T33" fmla="*/ 94 h 215"/>
                <a:gd name="T34" fmla="*/ 157 w 179"/>
                <a:gd name="T35" fmla="*/ 129 h 215"/>
                <a:gd name="T36" fmla="*/ 165 w 179"/>
                <a:gd name="T37" fmla="*/ 168 h 215"/>
                <a:gd name="T38" fmla="*/ 164 w 179"/>
                <a:gd name="T39" fmla="*/ 186 h 215"/>
                <a:gd name="T40" fmla="*/ 157 w 179"/>
                <a:gd name="T41" fmla="*/ 178 h 215"/>
                <a:gd name="T42" fmla="*/ 141 w 179"/>
                <a:gd name="T43" fmla="*/ 181 h 215"/>
                <a:gd name="T44" fmla="*/ 142 w 179"/>
                <a:gd name="T45" fmla="*/ 180 h 215"/>
                <a:gd name="T46" fmla="*/ 134 w 179"/>
                <a:gd name="T47" fmla="*/ 179 h 215"/>
                <a:gd name="T48" fmla="*/ 110 w 179"/>
                <a:gd name="T49" fmla="*/ 182 h 215"/>
                <a:gd name="T50" fmla="*/ 111 w 179"/>
                <a:gd name="T51" fmla="*/ 184 h 215"/>
                <a:gd name="T52" fmla="*/ 93 w 179"/>
                <a:gd name="T53" fmla="*/ 184 h 215"/>
                <a:gd name="T54" fmla="*/ 76 w 179"/>
                <a:gd name="T55" fmla="*/ 189 h 215"/>
                <a:gd name="T56" fmla="*/ 37 w 179"/>
                <a:gd name="T57" fmla="*/ 208 h 215"/>
                <a:gd name="T58" fmla="*/ 35 w 179"/>
                <a:gd name="T59" fmla="*/ 178 h 215"/>
                <a:gd name="T60" fmla="*/ 22 w 179"/>
                <a:gd name="T61" fmla="*/ 150 h 215"/>
                <a:gd name="T62" fmla="*/ 0 w 179"/>
                <a:gd name="T63" fmla="*/ 13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9" h="215">
                  <a:moveTo>
                    <a:pt x="0" y="139"/>
                  </a:moveTo>
                  <a:cubicBezTo>
                    <a:pt x="2" y="136"/>
                    <a:pt x="6" y="135"/>
                    <a:pt x="8" y="131"/>
                  </a:cubicBezTo>
                  <a:cubicBezTo>
                    <a:pt x="9" y="129"/>
                    <a:pt x="9" y="125"/>
                    <a:pt x="10" y="122"/>
                  </a:cubicBezTo>
                  <a:cubicBezTo>
                    <a:pt x="10" y="117"/>
                    <a:pt x="8" y="108"/>
                    <a:pt x="4" y="105"/>
                  </a:cubicBezTo>
                  <a:cubicBezTo>
                    <a:pt x="7" y="103"/>
                    <a:pt x="10" y="104"/>
                    <a:pt x="12" y="105"/>
                  </a:cubicBezTo>
                  <a:cubicBezTo>
                    <a:pt x="13" y="102"/>
                    <a:pt x="17" y="99"/>
                    <a:pt x="15" y="96"/>
                  </a:cubicBezTo>
                  <a:cubicBezTo>
                    <a:pt x="14" y="93"/>
                    <a:pt x="16" y="88"/>
                    <a:pt x="20" y="90"/>
                  </a:cubicBezTo>
                  <a:cubicBezTo>
                    <a:pt x="17" y="86"/>
                    <a:pt x="13" y="84"/>
                    <a:pt x="11" y="79"/>
                  </a:cubicBezTo>
                  <a:cubicBezTo>
                    <a:pt x="9" y="70"/>
                    <a:pt x="26" y="77"/>
                    <a:pt x="29" y="78"/>
                  </a:cubicBezTo>
                  <a:cubicBezTo>
                    <a:pt x="27" y="72"/>
                    <a:pt x="28" y="65"/>
                    <a:pt x="20" y="64"/>
                  </a:cubicBezTo>
                  <a:cubicBezTo>
                    <a:pt x="21" y="60"/>
                    <a:pt x="21" y="56"/>
                    <a:pt x="26" y="55"/>
                  </a:cubicBezTo>
                  <a:cubicBezTo>
                    <a:pt x="22" y="50"/>
                    <a:pt x="21" y="51"/>
                    <a:pt x="23" y="44"/>
                  </a:cubicBezTo>
                  <a:cubicBezTo>
                    <a:pt x="14" y="50"/>
                    <a:pt x="14" y="29"/>
                    <a:pt x="15" y="25"/>
                  </a:cubicBezTo>
                  <a:cubicBezTo>
                    <a:pt x="16" y="20"/>
                    <a:pt x="19" y="19"/>
                    <a:pt x="23" y="18"/>
                  </a:cubicBezTo>
                  <a:cubicBezTo>
                    <a:pt x="25" y="17"/>
                    <a:pt x="26" y="13"/>
                    <a:pt x="27" y="12"/>
                  </a:cubicBezTo>
                  <a:cubicBezTo>
                    <a:pt x="30" y="10"/>
                    <a:pt x="32" y="11"/>
                    <a:pt x="35" y="10"/>
                  </a:cubicBezTo>
                  <a:cubicBezTo>
                    <a:pt x="35" y="15"/>
                    <a:pt x="45" y="21"/>
                    <a:pt x="50" y="19"/>
                  </a:cubicBezTo>
                  <a:cubicBezTo>
                    <a:pt x="47" y="14"/>
                    <a:pt x="52" y="14"/>
                    <a:pt x="55" y="14"/>
                  </a:cubicBezTo>
                  <a:cubicBezTo>
                    <a:pt x="60" y="14"/>
                    <a:pt x="58" y="6"/>
                    <a:pt x="58" y="3"/>
                  </a:cubicBezTo>
                  <a:cubicBezTo>
                    <a:pt x="60" y="4"/>
                    <a:pt x="62" y="7"/>
                    <a:pt x="65" y="7"/>
                  </a:cubicBezTo>
                  <a:cubicBezTo>
                    <a:pt x="67" y="6"/>
                    <a:pt x="68" y="2"/>
                    <a:pt x="70" y="0"/>
                  </a:cubicBezTo>
                  <a:cubicBezTo>
                    <a:pt x="72" y="4"/>
                    <a:pt x="69" y="17"/>
                    <a:pt x="75" y="18"/>
                  </a:cubicBezTo>
                  <a:cubicBezTo>
                    <a:pt x="80" y="20"/>
                    <a:pt x="76" y="9"/>
                    <a:pt x="91" y="9"/>
                  </a:cubicBezTo>
                  <a:cubicBezTo>
                    <a:pt x="92" y="9"/>
                    <a:pt x="87" y="14"/>
                    <a:pt x="99" y="14"/>
                  </a:cubicBezTo>
                  <a:cubicBezTo>
                    <a:pt x="105" y="15"/>
                    <a:pt x="106" y="26"/>
                    <a:pt x="107" y="27"/>
                  </a:cubicBezTo>
                  <a:cubicBezTo>
                    <a:pt x="111" y="31"/>
                    <a:pt x="118" y="36"/>
                    <a:pt x="126" y="38"/>
                  </a:cubicBezTo>
                  <a:cubicBezTo>
                    <a:pt x="126" y="31"/>
                    <a:pt x="135" y="30"/>
                    <a:pt x="140" y="28"/>
                  </a:cubicBezTo>
                  <a:cubicBezTo>
                    <a:pt x="144" y="26"/>
                    <a:pt x="155" y="31"/>
                    <a:pt x="158" y="27"/>
                  </a:cubicBezTo>
                  <a:cubicBezTo>
                    <a:pt x="163" y="33"/>
                    <a:pt x="165" y="39"/>
                    <a:pt x="171" y="44"/>
                  </a:cubicBezTo>
                  <a:cubicBezTo>
                    <a:pt x="171" y="44"/>
                    <a:pt x="172" y="43"/>
                    <a:pt x="173" y="42"/>
                  </a:cubicBezTo>
                  <a:cubicBezTo>
                    <a:pt x="174" y="47"/>
                    <a:pt x="170" y="52"/>
                    <a:pt x="171" y="55"/>
                  </a:cubicBezTo>
                  <a:cubicBezTo>
                    <a:pt x="172" y="60"/>
                    <a:pt x="175" y="62"/>
                    <a:pt x="176" y="67"/>
                  </a:cubicBezTo>
                  <a:cubicBezTo>
                    <a:pt x="176" y="72"/>
                    <a:pt x="179" y="79"/>
                    <a:pt x="177" y="83"/>
                  </a:cubicBezTo>
                  <a:cubicBezTo>
                    <a:pt x="175" y="88"/>
                    <a:pt x="173" y="90"/>
                    <a:pt x="171" y="94"/>
                  </a:cubicBezTo>
                  <a:cubicBezTo>
                    <a:pt x="168" y="100"/>
                    <a:pt x="163" y="103"/>
                    <a:pt x="163" y="109"/>
                  </a:cubicBezTo>
                  <a:cubicBezTo>
                    <a:pt x="163" y="117"/>
                    <a:pt x="159" y="123"/>
                    <a:pt x="157" y="129"/>
                  </a:cubicBezTo>
                  <a:cubicBezTo>
                    <a:pt x="156" y="136"/>
                    <a:pt x="156" y="146"/>
                    <a:pt x="160" y="151"/>
                  </a:cubicBezTo>
                  <a:cubicBezTo>
                    <a:pt x="164" y="156"/>
                    <a:pt x="166" y="163"/>
                    <a:pt x="165" y="168"/>
                  </a:cubicBezTo>
                  <a:cubicBezTo>
                    <a:pt x="174" y="166"/>
                    <a:pt x="169" y="180"/>
                    <a:pt x="170" y="185"/>
                  </a:cubicBezTo>
                  <a:cubicBezTo>
                    <a:pt x="168" y="185"/>
                    <a:pt x="166" y="185"/>
                    <a:pt x="164" y="186"/>
                  </a:cubicBezTo>
                  <a:cubicBezTo>
                    <a:pt x="165" y="185"/>
                    <a:pt x="166" y="184"/>
                    <a:pt x="166" y="183"/>
                  </a:cubicBezTo>
                  <a:cubicBezTo>
                    <a:pt x="162" y="190"/>
                    <a:pt x="158" y="181"/>
                    <a:pt x="157" y="178"/>
                  </a:cubicBezTo>
                  <a:cubicBezTo>
                    <a:pt x="155" y="180"/>
                    <a:pt x="154" y="184"/>
                    <a:pt x="149" y="184"/>
                  </a:cubicBezTo>
                  <a:cubicBezTo>
                    <a:pt x="147" y="185"/>
                    <a:pt x="143" y="183"/>
                    <a:pt x="141" y="181"/>
                  </a:cubicBezTo>
                  <a:cubicBezTo>
                    <a:pt x="140" y="184"/>
                    <a:pt x="136" y="182"/>
                    <a:pt x="135" y="180"/>
                  </a:cubicBezTo>
                  <a:cubicBezTo>
                    <a:pt x="137" y="180"/>
                    <a:pt x="140" y="182"/>
                    <a:pt x="142" y="180"/>
                  </a:cubicBezTo>
                  <a:cubicBezTo>
                    <a:pt x="141" y="179"/>
                    <a:pt x="140" y="178"/>
                    <a:pt x="139" y="177"/>
                  </a:cubicBezTo>
                  <a:cubicBezTo>
                    <a:pt x="140" y="183"/>
                    <a:pt x="138" y="178"/>
                    <a:pt x="134" y="179"/>
                  </a:cubicBezTo>
                  <a:cubicBezTo>
                    <a:pt x="135" y="180"/>
                    <a:pt x="125" y="179"/>
                    <a:pt x="123" y="180"/>
                  </a:cubicBezTo>
                  <a:cubicBezTo>
                    <a:pt x="121" y="180"/>
                    <a:pt x="109" y="182"/>
                    <a:pt x="110" y="182"/>
                  </a:cubicBezTo>
                  <a:cubicBezTo>
                    <a:pt x="116" y="186"/>
                    <a:pt x="128" y="175"/>
                    <a:pt x="133" y="181"/>
                  </a:cubicBezTo>
                  <a:cubicBezTo>
                    <a:pt x="126" y="182"/>
                    <a:pt x="118" y="183"/>
                    <a:pt x="111" y="184"/>
                  </a:cubicBezTo>
                  <a:cubicBezTo>
                    <a:pt x="109" y="185"/>
                    <a:pt x="106" y="185"/>
                    <a:pt x="105" y="183"/>
                  </a:cubicBezTo>
                  <a:cubicBezTo>
                    <a:pt x="103" y="181"/>
                    <a:pt x="96" y="182"/>
                    <a:pt x="93" y="184"/>
                  </a:cubicBezTo>
                  <a:cubicBezTo>
                    <a:pt x="98" y="183"/>
                    <a:pt x="100" y="183"/>
                    <a:pt x="104" y="185"/>
                  </a:cubicBezTo>
                  <a:cubicBezTo>
                    <a:pt x="95" y="186"/>
                    <a:pt x="85" y="185"/>
                    <a:pt x="76" y="189"/>
                  </a:cubicBezTo>
                  <a:cubicBezTo>
                    <a:pt x="69" y="192"/>
                    <a:pt x="62" y="198"/>
                    <a:pt x="53" y="199"/>
                  </a:cubicBezTo>
                  <a:cubicBezTo>
                    <a:pt x="49" y="200"/>
                    <a:pt x="40" y="205"/>
                    <a:pt x="37" y="208"/>
                  </a:cubicBezTo>
                  <a:cubicBezTo>
                    <a:pt x="30" y="215"/>
                    <a:pt x="28" y="202"/>
                    <a:pt x="29" y="197"/>
                  </a:cubicBezTo>
                  <a:cubicBezTo>
                    <a:pt x="31" y="190"/>
                    <a:pt x="33" y="184"/>
                    <a:pt x="35" y="178"/>
                  </a:cubicBezTo>
                  <a:cubicBezTo>
                    <a:pt x="37" y="172"/>
                    <a:pt x="35" y="164"/>
                    <a:pt x="30" y="160"/>
                  </a:cubicBezTo>
                  <a:cubicBezTo>
                    <a:pt x="26" y="157"/>
                    <a:pt x="22" y="156"/>
                    <a:pt x="22" y="150"/>
                  </a:cubicBezTo>
                  <a:cubicBezTo>
                    <a:pt x="23" y="143"/>
                    <a:pt x="3" y="149"/>
                    <a:pt x="7" y="142"/>
                  </a:cubicBezTo>
                  <a:cubicBezTo>
                    <a:pt x="4" y="142"/>
                    <a:pt x="2" y="141"/>
                    <a:pt x="0" y="139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7"/>
            <p:cNvSpPr>
              <a:spLocks/>
            </p:cNvSpPr>
            <p:nvPr/>
          </p:nvSpPr>
          <p:spPr bwMode="auto">
            <a:xfrm>
              <a:off x="4459856" y="958801"/>
              <a:ext cx="1279253" cy="1325805"/>
            </a:xfrm>
            <a:custGeom>
              <a:avLst/>
              <a:gdLst>
                <a:gd name="T0" fmla="*/ 2 w 581"/>
                <a:gd name="T1" fmla="*/ 283 h 602"/>
                <a:gd name="T2" fmla="*/ 36 w 581"/>
                <a:gd name="T3" fmla="*/ 254 h 602"/>
                <a:gd name="T4" fmla="*/ 65 w 581"/>
                <a:gd name="T5" fmla="*/ 242 h 602"/>
                <a:gd name="T6" fmla="*/ 91 w 581"/>
                <a:gd name="T7" fmla="*/ 236 h 602"/>
                <a:gd name="T8" fmla="*/ 124 w 581"/>
                <a:gd name="T9" fmla="*/ 213 h 602"/>
                <a:gd name="T10" fmla="*/ 145 w 581"/>
                <a:gd name="T11" fmla="*/ 198 h 602"/>
                <a:gd name="T12" fmla="*/ 148 w 581"/>
                <a:gd name="T13" fmla="*/ 179 h 602"/>
                <a:gd name="T14" fmla="*/ 214 w 581"/>
                <a:gd name="T15" fmla="*/ 166 h 602"/>
                <a:gd name="T16" fmla="*/ 208 w 581"/>
                <a:gd name="T17" fmla="*/ 143 h 602"/>
                <a:gd name="T18" fmla="*/ 204 w 581"/>
                <a:gd name="T19" fmla="*/ 119 h 602"/>
                <a:gd name="T20" fmla="*/ 202 w 581"/>
                <a:gd name="T21" fmla="*/ 100 h 602"/>
                <a:gd name="T22" fmla="*/ 200 w 581"/>
                <a:gd name="T23" fmla="*/ 79 h 602"/>
                <a:gd name="T24" fmla="*/ 210 w 581"/>
                <a:gd name="T25" fmla="*/ 61 h 602"/>
                <a:gd name="T26" fmla="*/ 224 w 581"/>
                <a:gd name="T27" fmla="*/ 48 h 602"/>
                <a:gd name="T28" fmla="*/ 239 w 581"/>
                <a:gd name="T29" fmla="*/ 43 h 602"/>
                <a:gd name="T30" fmla="*/ 293 w 581"/>
                <a:gd name="T31" fmla="*/ 20 h 602"/>
                <a:gd name="T32" fmla="*/ 337 w 581"/>
                <a:gd name="T33" fmla="*/ 13 h 602"/>
                <a:gd name="T34" fmla="*/ 351 w 581"/>
                <a:gd name="T35" fmla="*/ 11 h 602"/>
                <a:gd name="T36" fmla="*/ 392 w 581"/>
                <a:gd name="T37" fmla="*/ 14 h 602"/>
                <a:gd name="T38" fmla="*/ 422 w 581"/>
                <a:gd name="T39" fmla="*/ 6 h 602"/>
                <a:gd name="T40" fmla="*/ 449 w 581"/>
                <a:gd name="T41" fmla="*/ 6 h 602"/>
                <a:gd name="T42" fmla="*/ 464 w 581"/>
                <a:gd name="T43" fmla="*/ 6 h 602"/>
                <a:gd name="T44" fmla="*/ 487 w 581"/>
                <a:gd name="T45" fmla="*/ 7 h 602"/>
                <a:gd name="T46" fmla="*/ 477 w 581"/>
                <a:gd name="T47" fmla="*/ 45 h 602"/>
                <a:gd name="T48" fmla="*/ 458 w 581"/>
                <a:gd name="T49" fmla="*/ 99 h 602"/>
                <a:gd name="T50" fmla="*/ 468 w 581"/>
                <a:gd name="T51" fmla="*/ 132 h 602"/>
                <a:gd name="T52" fmla="*/ 496 w 581"/>
                <a:gd name="T53" fmla="*/ 165 h 602"/>
                <a:gd name="T54" fmla="*/ 511 w 581"/>
                <a:gd name="T55" fmla="*/ 227 h 602"/>
                <a:gd name="T56" fmla="*/ 519 w 581"/>
                <a:gd name="T57" fmla="*/ 257 h 602"/>
                <a:gd name="T58" fmla="*/ 520 w 581"/>
                <a:gd name="T59" fmla="*/ 316 h 602"/>
                <a:gd name="T60" fmla="*/ 511 w 581"/>
                <a:gd name="T61" fmla="*/ 354 h 602"/>
                <a:gd name="T62" fmla="*/ 533 w 581"/>
                <a:gd name="T63" fmla="*/ 414 h 602"/>
                <a:gd name="T64" fmla="*/ 560 w 581"/>
                <a:gd name="T65" fmla="*/ 419 h 602"/>
                <a:gd name="T66" fmla="*/ 576 w 581"/>
                <a:gd name="T67" fmla="*/ 451 h 602"/>
                <a:gd name="T68" fmla="*/ 404 w 581"/>
                <a:gd name="T69" fmla="*/ 581 h 602"/>
                <a:gd name="T70" fmla="*/ 364 w 581"/>
                <a:gd name="T71" fmla="*/ 590 h 602"/>
                <a:gd name="T72" fmla="*/ 331 w 581"/>
                <a:gd name="T73" fmla="*/ 580 h 602"/>
                <a:gd name="T74" fmla="*/ 311 w 581"/>
                <a:gd name="T75" fmla="*/ 563 h 602"/>
                <a:gd name="T76" fmla="*/ 284 w 581"/>
                <a:gd name="T77" fmla="*/ 543 h 602"/>
                <a:gd name="T78" fmla="*/ 271 w 581"/>
                <a:gd name="T79" fmla="*/ 528 h 602"/>
                <a:gd name="T80" fmla="*/ 244 w 581"/>
                <a:gd name="T81" fmla="*/ 507 h 602"/>
                <a:gd name="T82" fmla="*/ 40 w 581"/>
                <a:gd name="T83" fmla="*/ 351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1" h="602">
                  <a:moveTo>
                    <a:pt x="0" y="324"/>
                  </a:moveTo>
                  <a:cubicBezTo>
                    <a:pt x="2" y="283"/>
                    <a:pt x="2" y="283"/>
                    <a:pt x="2" y="283"/>
                  </a:cubicBezTo>
                  <a:cubicBezTo>
                    <a:pt x="0" y="271"/>
                    <a:pt x="17" y="268"/>
                    <a:pt x="23" y="262"/>
                  </a:cubicBezTo>
                  <a:cubicBezTo>
                    <a:pt x="26" y="259"/>
                    <a:pt x="31" y="254"/>
                    <a:pt x="36" y="254"/>
                  </a:cubicBezTo>
                  <a:cubicBezTo>
                    <a:pt x="40" y="254"/>
                    <a:pt x="41" y="248"/>
                    <a:pt x="46" y="247"/>
                  </a:cubicBezTo>
                  <a:cubicBezTo>
                    <a:pt x="55" y="245"/>
                    <a:pt x="59" y="254"/>
                    <a:pt x="65" y="242"/>
                  </a:cubicBezTo>
                  <a:cubicBezTo>
                    <a:pt x="66" y="239"/>
                    <a:pt x="72" y="240"/>
                    <a:pt x="75" y="240"/>
                  </a:cubicBezTo>
                  <a:cubicBezTo>
                    <a:pt x="80" y="239"/>
                    <a:pt x="86" y="238"/>
                    <a:pt x="91" y="236"/>
                  </a:cubicBezTo>
                  <a:cubicBezTo>
                    <a:pt x="102" y="232"/>
                    <a:pt x="102" y="221"/>
                    <a:pt x="111" y="216"/>
                  </a:cubicBezTo>
                  <a:cubicBezTo>
                    <a:pt x="115" y="214"/>
                    <a:pt x="120" y="214"/>
                    <a:pt x="124" y="213"/>
                  </a:cubicBezTo>
                  <a:cubicBezTo>
                    <a:pt x="129" y="211"/>
                    <a:pt x="132" y="205"/>
                    <a:pt x="137" y="204"/>
                  </a:cubicBezTo>
                  <a:cubicBezTo>
                    <a:pt x="139" y="204"/>
                    <a:pt x="149" y="203"/>
                    <a:pt x="145" y="198"/>
                  </a:cubicBezTo>
                  <a:cubicBezTo>
                    <a:pt x="142" y="195"/>
                    <a:pt x="138" y="193"/>
                    <a:pt x="143" y="189"/>
                  </a:cubicBezTo>
                  <a:cubicBezTo>
                    <a:pt x="136" y="186"/>
                    <a:pt x="143" y="178"/>
                    <a:pt x="148" y="179"/>
                  </a:cubicBezTo>
                  <a:cubicBezTo>
                    <a:pt x="156" y="179"/>
                    <a:pt x="163" y="177"/>
                    <a:pt x="165" y="170"/>
                  </a:cubicBezTo>
                  <a:cubicBezTo>
                    <a:pt x="170" y="157"/>
                    <a:pt x="205" y="168"/>
                    <a:pt x="214" y="166"/>
                  </a:cubicBezTo>
                  <a:cubicBezTo>
                    <a:pt x="203" y="161"/>
                    <a:pt x="223" y="155"/>
                    <a:pt x="217" y="150"/>
                  </a:cubicBezTo>
                  <a:cubicBezTo>
                    <a:pt x="214" y="148"/>
                    <a:pt x="210" y="146"/>
                    <a:pt x="208" y="143"/>
                  </a:cubicBezTo>
                  <a:cubicBezTo>
                    <a:pt x="205" y="140"/>
                    <a:pt x="207" y="135"/>
                    <a:pt x="204" y="131"/>
                  </a:cubicBezTo>
                  <a:cubicBezTo>
                    <a:pt x="201" y="127"/>
                    <a:pt x="203" y="123"/>
                    <a:pt x="204" y="119"/>
                  </a:cubicBezTo>
                  <a:cubicBezTo>
                    <a:pt x="204" y="115"/>
                    <a:pt x="201" y="115"/>
                    <a:pt x="202" y="111"/>
                  </a:cubicBezTo>
                  <a:cubicBezTo>
                    <a:pt x="202" y="108"/>
                    <a:pt x="202" y="103"/>
                    <a:pt x="202" y="100"/>
                  </a:cubicBezTo>
                  <a:cubicBezTo>
                    <a:pt x="202" y="95"/>
                    <a:pt x="199" y="91"/>
                    <a:pt x="204" y="87"/>
                  </a:cubicBezTo>
                  <a:cubicBezTo>
                    <a:pt x="199" y="85"/>
                    <a:pt x="201" y="83"/>
                    <a:pt x="200" y="79"/>
                  </a:cubicBezTo>
                  <a:cubicBezTo>
                    <a:pt x="199" y="74"/>
                    <a:pt x="191" y="73"/>
                    <a:pt x="189" y="67"/>
                  </a:cubicBezTo>
                  <a:cubicBezTo>
                    <a:pt x="198" y="67"/>
                    <a:pt x="202" y="65"/>
                    <a:pt x="210" y="61"/>
                  </a:cubicBezTo>
                  <a:cubicBezTo>
                    <a:pt x="213" y="60"/>
                    <a:pt x="215" y="60"/>
                    <a:pt x="217" y="56"/>
                  </a:cubicBezTo>
                  <a:cubicBezTo>
                    <a:pt x="219" y="53"/>
                    <a:pt x="220" y="50"/>
                    <a:pt x="224" y="48"/>
                  </a:cubicBezTo>
                  <a:cubicBezTo>
                    <a:pt x="225" y="47"/>
                    <a:pt x="229" y="45"/>
                    <a:pt x="231" y="46"/>
                  </a:cubicBezTo>
                  <a:cubicBezTo>
                    <a:pt x="234" y="48"/>
                    <a:pt x="237" y="45"/>
                    <a:pt x="239" y="43"/>
                  </a:cubicBezTo>
                  <a:cubicBezTo>
                    <a:pt x="243" y="39"/>
                    <a:pt x="249" y="49"/>
                    <a:pt x="254" y="40"/>
                  </a:cubicBezTo>
                  <a:cubicBezTo>
                    <a:pt x="260" y="27"/>
                    <a:pt x="281" y="22"/>
                    <a:pt x="293" y="20"/>
                  </a:cubicBezTo>
                  <a:cubicBezTo>
                    <a:pt x="302" y="19"/>
                    <a:pt x="311" y="17"/>
                    <a:pt x="320" y="18"/>
                  </a:cubicBezTo>
                  <a:cubicBezTo>
                    <a:pt x="326" y="18"/>
                    <a:pt x="331" y="10"/>
                    <a:pt x="337" y="13"/>
                  </a:cubicBezTo>
                  <a:cubicBezTo>
                    <a:pt x="339" y="14"/>
                    <a:pt x="339" y="13"/>
                    <a:pt x="340" y="12"/>
                  </a:cubicBezTo>
                  <a:cubicBezTo>
                    <a:pt x="340" y="12"/>
                    <a:pt x="350" y="12"/>
                    <a:pt x="351" y="11"/>
                  </a:cubicBezTo>
                  <a:cubicBezTo>
                    <a:pt x="360" y="8"/>
                    <a:pt x="368" y="9"/>
                    <a:pt x="377" y="9"/>
                  </a:cubicBezTo>
                  <a:cubicBezTo>
                    <a:pt x="385" y="9"/>
                    <a:pt x="387" y="10"/>
                    <a:pt x="392" y="14"/>
                  </a:cubicBezTo>
                  <a:cubicBezTo>
                    <a:pt x="400" y="20"/>
                    <a:pt x="402" y="12"/>
                    <a:pt x="408" y="11"/>
                  </a:cubicBezTo>
                  <a:cubicBezTo>
                    <a:pt x="410" y="11"/>
                    <a:pt x="423" y="10"/>
                    <a:pt x="422" y="6"/>
                  </a:cubicBezTo>
                  <a:cubicBezTo>
                    <a:pt x="421" y="0"/>
                    <a:pt x="430" y="4"/>
                    <a:pt x="432" y="5"/>
                  </a:cubicBezTo>
                  <a:cubicBezTo>
                    <a:pt x="437" y="8"/>
                    <a:pt x="444" y="10"/>
                    <a:pt x="449" y="6"/>
                  </a:cubicBezTo>
                  <a:cubicBezTo>
                    <a:pt x="451" y="4"/>
                    <a:pt x="449" y="2"/>
                    <a:pt x="454" y="3"/>
                  </a:cubicBezTo>
                  <a:cubicBezTo>
                    <a:pt x="458" y="4"/>
                    <a:pt x="460" y="6"/>
                    <a:pt x="464" y="6"/>
                  </a:cubicBezTo>
                  <a:cubicBezTo>
                    <a:pt x="461" y="11"/>
                    <a:pt x="469" y="9"/>
                    <a:pt x="471" y="9"/>
                  </a:cubicBezTo>
                  <a:cubicBezTo>
                    <a:pt x="476" y="7"/>
                    <a:pt x="482" y="9"/>
                    <a:pt x="487" y="7"/>
                  </a:cubicBezTo>
                  <a:cubicBezTo>
                    <a:pt x="487" y="14"/>
                    <a:pt x="478" y="17"/>
                    <a:pt x="475" y="22"/>
                  </a:cubicBezTo>
                  <a:cubicBezTo>
                    <a:pt x="485" y="24"/>
                    <a:pt x="475" y="38"/>
                    <a:pt x="477" y="45"/>
                  </a:cubicBezTo>
                  <a:cubicBezTo>
                    <a:pt x="481" y="56"/>
                    <a:pt x="479" y="65"/>
                    <a:pt x="477" y="76"/>
                  </a:cubicBezTo>
                  <a:cubicBezTo>
                    <a:pt x="475" y="86"/>
                    <a:pt x="464" y="93"/>
                    <a:pt x="458" y="99"/>
                  </a:cubicBezTo>
                  <a:cubicBezTo>
                    <a:pt x="454" y="102"/>
                    <a:pt x="455" y="112"/>
                    <a:pt x="458" y="116"/>
                  </a:cubicBezTo>
                  <a:cubicBezTo>
                    <a:pt x="462" y="122"/>
                    <a:pt x="460" y="129"/>
                    <a:pt x="468" y="132"/>
                  </a:cubicBezTo>
                  <a:cubicBezTo>
                    <a:pt x="478" y="136"/>
                    <a:pt x="475" y="150"/>
                    <a:pt x="484" y="156"/>
                  </a:cubicBezTo>
                  <a:cubicBezTo>
                    <a:pt x="488" y="159"/>
                    <a:pt x="493" y="161"/>
                    <a:pt x="496" y="165"/>
                  </a:cubicBezTo>
                  <a:cubicBezTo>
                    <a:pt x="501" y="170"/>
                    <a:pt x="501" y="179"/>
                    <a:pt x="502" y="185"/>
                  </a:cubicBezTo>
                  <a:cubicBezTo>
                    <a:pt x="505" y="198"/>
                    <a:pt x="511" y="213"/>
                    <a:pt x="511" y="227"/>
                  </a:cubicBezTo>
                  <a:cubicBezTo>
                    <a:pt x="511" y="230"/>
                    <a:pt x="503" y="229"/>
                    <a:pt x="508" y="235"/>
                  </a:cubicBezTo>
                  <a:cubicBezTo>
                    <a:pt x="513" y="242"/>
                    <a:pt x="517" y="249"/>
                    <a:pt x="519" y="257"/>
                  </a:cubicBezTo>
                  <a:cubicBezTo>
                    <a:pt x="524" y="284"/>
                    <a:pt x="516" y="284"/>
                    <a:pt x="520" y="298"/>
                  </a:cubicBezTo>
                  <a:cubicBezTo>
                    <a:pt x="522" y="304"/>
                    <a:pt x="522" y="309"/>
                    <a:pt x="520" y="316"/>
                  </a:cubicBezTo>
                  <a:cubicBezTo>
                    <a:pt x="517" y="323"/>
                    <a:pt x="519" y="330"/>
                    <a:pt x="521" y="337"/>
                  </a:cubicBezTo>
                  <a:cubicBezTo>
                    <a:pt x="523" y="348"/>
                    <a:pt x="518" y="348"/>
                    <a:pt x="511" y="354"/>
                  </a:cubicBezTo>
                  <a:cubicBezTo>
                    <a:pt x="502" y="361"/>
                    <a:pt x="516" y="374"/>
                    <a:pt x="520" y="380"/>
                  </a:cubicBezTo>
                  <a:cubicBezTo>
                    <a:pt x="528" y="391"/>
                    <a:pt x="523" y="404"/>
                    <a:pt x="533" y="414"/>
                  </a:cubicBezTo>
                  <a:cubicBezTo>
                    <a:pt x="536" y="418"/>
                    <a:pt x="541" y="413"/>
                    <a:pt x="545" y="414"/>
                  </a:cubicBezTo>
                  <a:cubicBezTo>
                    <a:pt x="550" y="414"/>
                    <a:pt x="555" y="418"/>
                    <a:pt x="560" y="419"/>
                  </a:cubicBezTo>
                  <a:cubicBezTo>
                    <a:pt x="570" y="423"/>
                    <a:pt x="574" y="432"/>
                    <a:pt x="578" y="442"/>
                  </a:cubicBezTo>
                  <a:cubicBezTo>
                    <a:pt x="580" y="447"/>
                    <a:pt x="581" y="448"/>
                    <a:pt x="576" y="451"/>
                  </a:cubicBezTo>
                  <a:cubicBezTo>
                    <a:pt x="522" y="485"/>
                    <a:pt x="468" y="519"/>
                    <a:pt x="422" y="564"/>
                  </a:cubicBezTo>
                  <a:cubicBezTo>
                    <a:pt x="419" y="568"/>
                    <a:pt x="411" y="578"/>
                    <a:pt x="404" y="581"/>
                  </a:cubicBezTo>
                  <a:cubicBezTo>
                    <a:pt x="399" y="584"/>
                    <a:pt x="392" y="584"/>
                    <a:pt x="386" y="585"/>
                  </a:cubicBezTo>
                  <a:cubicBezTo>
                    <a:pt x="379" y="587"/>
                    <a:pt x="371" y="588"/>
                    <a:pt x="364" y="590"/>
                  </a:cubicBezTo>
                  <a:cubicBezTo>
                    <a:pt x="360" y="591"/>
                    <a:pt x="327" y="602"/>
                    <a:pt x="328" y="590"/>
                  </a:cubicBezTo>
                  <a:cubicBezTo>
                    <a:pt x="329" y="586"/>
                    <a:pt x="332" y="585"/>
                    <a:pt x="331" y="580"/>
                  </a:cubicBezTo>
                  <a:cubicBezTo>
                    <a:pt x="331" y="578"/>
                    <a:pt x="332" y="569"/>
                    <a:pt x="330" y="568"/>
                  </a:cubicBezTo>
                  <a:cubicBezTo>
                    <a:pt x="324" y="565"/>
                    <a:pt x="317" y="564"/>
                    <a:pt x="311" y="563"/>
                  </a:cubicBezTo>
                  <a:cubicBezTo>
                    <a:pt x="308" y="562"/>
                    <a:pt x="304" y="555"/>
                    <a:pt x="302" y="555"/>
                  </a:cubicBezTo>
                  <a:cubicBezTo>
                    <a:pt x="288" y="559"/>
                    <a:pt x="286" y="545"/>
                    <a:pt x="284" y="543"/>
                  </a:cubicBezTo>
                  <a:cubicBezTo>
                    <a:pt x="281" y="541"/>
                    <a:pt x="276" y="541"/>
                    <a:pt x="274" y="539"/>
                  </a:cubicBezTo>
                  <a:cubicBezTo>
                    <a:pt x="271" y="537"/>
                    <a:pt x="273" y="531"/>
                    <a:pt x="271" y="528"/>
                  </a:cubicBezTo>
                  <a:cubicBezTo>
                    <a:pt x="269" y="524"/>
                    <a:pt x="265" y="521"/>
                    <a:pt x="262" y="519"/>
                  </a:cubicBezTo>
                  <a:cubicBezTo>
                    <a:pt x="256" y="515"/>
                    <a:pt x="250" y="511"/>
                    <a:pt x="244" y="507"/>
                  </a:cubicBezTo>
                  <a:cubicBezTo>
                    <a:pt x="231" y="496"/>
                    <a:pt x="217" y="485"/>
                    <a:pt x="203" y="474"/>
                  </a:cubicBezTo>
                  <a:cubicBezTo>
                    <a:pt x="149" y="432"/>
                    <a:pt x="96" y="390"/>
                    <a:pt x="40" y="351"/>
                  </a:cubicBezTo>
                  <a:cubicBezTo>
                    <a:pt x="27" y="342"/>
                    <a:pt x="13" y="333"/>
                    <a:pt x="0" y="32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8"/>
            <p:cNvSpPr>
              <a:spLocks/>
            </p:cNvSpPr>
            <p:nvPr/>
          </p:nvSpPr>
          <p:spPr bwMode="auto">
            <a:xfrm>
              <a:off x="4459856" y="958801"/>
              <a:ext cx="1279253" cy="1325805"/>
            </a:xfrm>
            <a:custGeom>
              <a:avLst/>
              <a:gdLst>
                <a:gd name="T0" fmla="*/ 2 w 581"/>
                <a:gd name="T1" fmla="*/ 283 h 602"/>
                <a:gd name="T2" fmla="*/ 36 w 581"/>
                <a:gd name="T3" fmla="*/ 254 h 602"/>
                <a:gd name="T4" fmla="*/ 65 w 581"/>
                <a:gd name="T5" fmla="*/ 242 h 602"/>
                <a:gd name="T6" fmla="*/ 91 w 581"/>
                <a:gd name="T7" fmla="*/ 236 h 602"/>
                <a:gd name="T8" fmla="*/ 124 w 581"/>
                <a:gd name="T9" fmla="*/ 213 h 602"/>
                <a:gd name="T10" fmla="*/ 145 w 581"/>
                <a:gd name="T11" fmla="*/ 198 h 602"/>
                <a:gd name="T12" fmla="*/ 148 w 581"/>
                <a:gd name="T13" fmla="*/ 179 h 602"/>
                <a:gd name="T14" fmla="*/ 214 w 581"/>
                <a:gd name="T15" fmla="*/ 166 h 602"/>
                <a:gd name="T16" fmla="*/ 208 w 581"/>
                <a:gd name="T17" fmla="*/ 143 h 602"/>
                <a:gd name="T18" fmla="*/ 204 w 581"/>
                <a:gd name="T19" fmla="*/ 119 h 602"/>
                <a:gd name="T20" fmla="*/ 202 w 581"/>
                <a:gd name="T21" fmla="*/ 100 h 602"/>
                <a:gd name="T22" fmla="*/ 200 w 581"/>
                <a:gd name="T23" fmla="*/ 79 h 602"/>
                <a:gd name="T24" fmla="*/ 210 w 581"/>
                <a:gd name="T25" fmla="*/ 61 h 602"/>
                <a:gd name="T26" fmla="*/ 224 w 581"/>
                <a:gd name="T27" fmla="*/ 48 h 602"/>
                <a:gd name="T28" fmla="*/ 239 w 581"/>
                <a:gd name="T29" fmla="*/ 43 h 602"/>
                <a:gd name="T30" fmla="*/ 293 w 581"/>
                <a:gd name="T31" fmla="*/ 20 h 602"/>
                <a:gd name="T32" fmla="*/ 337 w 581"/>
                <a:gd name="T33" fmla="*/ 13 h 602"/>
                <a:gd name="T34" fmla="*/ 351 w 581"/>
                <a:gd name="T35" fmla="*/ 11 h 602"/>
                <a:gd name="T36" fmla="*/ 392 w 581"/>
                <a:gd name="T37" fmla="*/ 14 h 602"/>
                <a:gd name="T38" fmla="*/ 422 w 581"/>
                <a:gd name="T39" fmla="*/ 6 h 602"/>
                <a:gd name="T40" fmla="*/ 449 w 581"/>
                <a:gd name="T41" fmla="*/ 6 h 602"/>
                <a:gd name="T42" fmla="*/ 464 w 581"/>
                <a:gd name="T43" fmla="*/ 6 h 602"/>
                <a:gd name="T44" fmla="*/ 487 w 581"/>
                <a:gd name="T45" fmla="*/ 7 h 602"/>
                <a:gd name="T46" fmla="*/ 477 w 581"/>
                <a:gd name="T47" fmla="*/ 45 h 602"/>
                <a:gd name="T48" fmla="*/ 458 w 581"/>
                <a:gd name="T49" fmla="*/ 99 h 602"/>
                <a:gd name="T50" fmla="*/ 468 w 581"/>
                <a:gd name="T51" fmla="*/ 132 h 602"/>
                <a:gd name="T52" fmla="*/ 496 w 581"/>
                <a:gd name="T53" fmla="*/ 165 h 602"/>
                <a:gd name="T54" fmla="*/ 511 w 581"/>
                <a:gd name="T55" fmla="*/ 227 h 602"/>
                <a:gd name="T56" fmla="*/ 519 w 581"/>
                <a:gd name="T57" fmla="*/ 257 h 602"/>
                <a:gd name="T58" fmla="*/ 520 w 581"/>
                <a:gd name="T59" fmla="*/ 316 h 602"/>
                <a:gd name="T60" fmla="*/ 511 w 581"/>
                <a:gd name="T61" fmla="*/ 354 h 602"/>
                <a:gd name="T62" fmla="*/ 533 w 581"/>
                <a:gd name="T63" fmla="*/ 414 h 602"/>
                <a:gd name="T64" fmla="*/ 560 w 581"/>
                <a:gd name="T65" fmla="*/ 419 h 602"/>
                <a:gd name="T66" fmla="*/ 576 w 581"/>
                <a:gd name="T67" fmla="*/ 451 h 602"/>
                <a:gd name="T68" fmla="*/ 404 w 581"/>
                <a:gd name="T69" fmla="*/ 581 h 602"/>
                <a:gd name="T70" fmla="*/ 364 w 581"/>
                <a:gd name="T71" fmla="*/ 590 h 602"/>
                <a:gd name="T72" fmla="*/ 331 w 581"/>
                <a:gd name="T73" fmla="*/ 580 h 602"/>
                <a:gd name="T74" fmla="*/ 311 w 581"/>
                <a:gd name="T75" fmla="*/ 563 h 602"/>
                <a:gd name="T76" fmla="*/ 284 w 581"/>
                <a:gd name="T77" fmla="*/ 543 h 602"/>
                <a:gd name="T78" fmla="*/ 271 w 581"/>
                <a:gd name="T79" fmla="*/ 528 h 602"/>
                <a:gd name="T80" fmla="*/ 244 w 581"/>
                <a:gd name="T81" fmla="*/ 507 h 602"/>
                <a:gd name="T82" fmla="*/ 40 w 581"/>
                <a:gd name="T83" fmla="*/ 351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1" h="602">
                  <a:moveTo>
                    <a:pt x="0" y="324"/>
                  </a:moveTo>
                  <a:cubicBezTo>
                    <a:pt x="2" y="283"/>
                    <a:pt x="2" y="283"/>
                    <a:pt x="2" y="283"/>
                  </a:cubicBezTo>
                  <a:cubicBezTo>
                    <a:pt x="0" y="271"/>
                    <a:pt x="17" y="268"/>
                    <a:pt x="23" y="262"/>
                  </a:cubicBezTo>
                  <a:cubicBezTo>
                    <a:pt x="26" y="259"/>
                    <a:pt x="31" y="254"/>
                    <a:pt x="36" y="254"/>
                  </a:cubicBezTo>
                  <a:cubicBezTo>
                    <a:pt x="40" y="254"/>
                    <a:pt x="41" y="248"/>
                    <a:pt x="46" y="247"/>
                  </a:cubicBezTo>
                  <a:cubicBezTo>
                    <a:pt x="55" y="245"/>
                    <a:pt x="59" y="254"/>
                    <a:pt x="65" y="242"/>
                  </a:cubicBezTo>
                  <a:cubicBezTo>
                    <a:pt x="66" y="239"/>
                    <a:pt x="72" y="240"/>
                    <a:pt x="75" y="240"/>
                  </a:cubicBezTo>
                  <a:cubicBezTo>
                    <a:pt x="80" y="239"/>
                    <a:pt x="86" y="238"/>
                    <a:pt x="91" y="236"/>
                  </a:cubicBezTo>
                  <a:cubicBezTo>
                    <a:pt x="102" y="232"/>
                    <a:pt x="102" y="221"/>
                    <a:pt x="111" y="216"/>
                  </a:cubicBezTo>
                  <a:cubicBezTo>
                    <a:pt x="115" y="214"/>
                    <a:pt x="120" y="214"/>
                    <a:pt x="124" y="213"/>
                  </a:cubicBezTo>
                  <a:cubicBezTo>
                    <a:pt x="129" y="211"/>
                    <a:pt x="132" y="205"/>
                    <a:pt x="137" y="204"/>
                  </a:cubicBezTo>
                  <a:cubicBezTo>
                    <a:pt x="139" y="204"/>
                    <a:pt x="149" y="203"/>
                    <a:pt x="145" y="198"/>
                  </a:cubicBezTo>
                  <a:cubicBezTo>
                    <a:pt x="142" y="195"/>
                    <a:pt x="138" y="193"/>
                    <a:pt x="143" y="189"/>
                  </a:cubicBezTo>
                  <a:cubicBezTo>
                    <a:pt x="136" y="186"/>
                    <a:pt x="143" y="178"/>
                    <a:pt x="148" y="179"/>
                  </a:cubicBezTo>
                  <a:cubicBezTo>
                    <a:pt x="156" y="179"/>
                    <a:pt x="163" y="177"/>
                    <a:pt x="165" y="170"/>
                  </a:cubicBezTo>
                  <a:cubicBezTo>
                    <a:pt x="170" y="157"/>
                    <a:pt x="205" y="168"/>
                    <a:pt x="214" y="166"/>
                  </a:cubicBezTo>
                  <a:cubicBezTo>
                    <a:pt x="203" y="161"/>
                    <a:pt x="223" y="155"/>
                    <a:pt x="217" y="150"/>
                  </a:cubicBezTo>
                  <a:cubicBezTo>
                    <a:pt x="214" y="148"/>
                    <a:pt x="210" y="146"/>
                    <a:pt x="208" y="143"/>
                  </a:cubicBezTo>
                  <a:cubicBezTo>
                    <a:pt x="205" y="140"/>
                    <a:pt x="207" y="135"/>
                    <a:pt x="204" y="131"/>
                  </a:cubicBezTo>
                  <a:cubicBezTo>
                    <a:pt x="201" y="127"/>
                    <a:pt x="203" y="123"/>
                    <a:pt x="204" y="119"/>
                  </a:cubicBezTo>
                  <a:cubicBezTo>
                    <a:pt x="204" y="115"/>
                    <a:pt x="201" y="115"/>
                    <a:pt x="202" y="111"/>
                  </a:cubicBezTo>
                  <a:cubicBezTo>
                    <a:pt x="202" y="108"/>
                    <a:pt x="202" y="103"/>
                    <a:pt x="202" y="100"/>
                  </a:cubicBezTo>
                  <a:cubicBezTo>
                    <a:pt x="202" y="95"/>
                    <a:pt x="199" y="91"/>
                    <a:pt x="204" y="87"/>
                  </a:cubicBezTo>
                  <a:cubicBezTo>
                    <a:pt x="199" y="85"/>
                    <a:pt x="201" y="83"/>
                    <a:pt x="200" y="79"/>
                  </a:cubicBezTo>
                  <a:cubicBezTo>
                    <a:pt x="199" y="74"/>
                    <a:pt x="191" y="73"/>
                    <a:pt x="189" y="67"/>
                  </a:cubicBezTo>
                  <a:cubicBezTo>
                    <a:pt x="198" y="67"/>
                    <a:pt x="202" y="65"/>
                    <a:pt x="210" y="61"/>
                  </a:cubicBezTo>
                  <a:cubicBezTo>
                    <a:pt x="213" y="60"/>
                    <a:pt x="215" y="60"/>
                    <a:pt x="217" y="56"/>
                  </a:cubicBezTo>
                  <a:cubicBezTo>
                    <a:pt x="219" y="53"/>
                    <a:pt x="220" y="50"/>
                    <a:pt x="224" y="48"/>
                  </a:cubicBezTo>
                  <a:cubicBezTo>
                    <a:pt x="225" y="47"/>
                    <a:pt x="229" y="45"/>
                    <a:pt x="231" y="46"/>
                  </a:cubicBezTo>
                  <a:cubicBezTo>
                    <a:pt x="234" y="48"/>
                    <a:pt x="237" y="45"/>
                    <a:pt x="239" y="43"/>
                  </a:cubicBezTo>
                  <a:cubicBezTo>
                    <a:pt x="243" y="39"/>
                    <a:pt x="249" y="49"/>
                    <a:pt x="254" y="40"/>
                  </a:cubicBezTo>
                  <a:cubicBezTo>
                    <a:pt x="260" y="27"/>
                    <a:pt x="281" y="22"/>
                    <a:pt x="293" y="20"/>
                  </a:cubicBezTo>
                  <a:cubicBezTo>
                    <a:pt x="302" y="19"/>
                    <a:pt x="311" y="17"/>
                    <a:pt x="320" y="18"/>
                  </a:cubicBezTo>
                  <a:cubicBezTo>
                    <a:pt x="326" y="18"/>
                    <a:pt x="331" y="10"/>
                    <a:pt x="337" y="13"/>
                  </a:cubicBezTo>
                  <a:cubicBezTo>
                    <a:pt x="339" y="14"/>
                    <a:pt x="339" y="13"/>
                    <a:pt x="340" y="12"/>
                  </a:cubicBezTo>
                  <a:cubicBezTo>
                    <a:pt x="340" y="12"/>
                    <a:pt x="350" y="12"/>
                    <a:pt x="351" y="11"/>
                  </a:cubicBezTo>
                  <a:cubicBezTo>
                    <a:pt x="360" y="8"/>
                    <a:pt x="368" y="9"/>
                    <a:pt x="377" y="9"/>
                  </a:cubicBezTo>
                  <a:cubicBezTo>
                    <a:pt x="385" y="9"/>
                    <a:pt x="387" y="10"/>
                    <a:pt x="392" y="14"/>
                  </a:cubicBezTo>
                  <a:cubicBezTo>
                    <a:pt x="400" y="20"/>
                    <a:pt x="402" y="12"/>
                    <a:pt x="408" y="11"/>
                  </a:cubicBezTo>
                  <a:cubicBezTo>
                    <a:pt x="410" y="11"/>
                    <a:pt x="423" y="10"/>
                    <a:pt x="422" y="6"/>
                  </a:cubicBezTo>
                  <a:cubicBezTo>
                    <a:pt x="421" y="0"/>
                    <a:pt x="430" y="4"/>
                    <a:pt x="432" y="5"/>
                  </a:cubicBezTo>
                  <a:cubicBezTo>
                    <a:pt x="437" y="8"/>
                    <a:pt x="444" y="10"/>
                    <a:pt x="449" y="6"/>
                  </a:cubicBezTo>
                  <a:cubicBezTo>
                    <a:pt x="451" y="4"/>
                    <a:pt x="449" y="2"/>
                    <a:pt x="454" y="3"/>
                  </a:cubicBezTo>
                  <a:cubicBezTo>
                    <a:pt x="458" y="4"/>
                    <a:pt x="460" y="6"/>
                    <a:pt x="464" y="6"/>
                  </a:cubicBezTo>
                  <a:cubicBezTo>
                    <a:pt x="461" y="11"/>
                    <a:pt x="469" y="9"/>
                    <a:pt x="471" y="9"/>
                  </a:cubicBezTo>
                  <a:cubicBezTo>
                    <a:pt x="476" y="7"/>
                    <a:pt x="482" y="9"/>
                    <a:pt x="487" y="7"/>
                  </a:cubicBezTo>
                  <a:cubicBezTo>
                    <a:pt x="487" y="14"/>
                    <a:pt x="478" y="17"/>
                    <a:pt x="475" y="22"/>
                  </a:cubicBezTo>
                  <a:cubicBezTo>
                    <a:pt x="485" y="24"/>
                    <a:pt x="475" y="38"/>
                    <a:pt x="477" y="45"/>
                  </a:cubicBezTo>
                  <a:cubicBezTo>
                    <a:pt x="481" y="56"/>
                    <a:pt x="479" y="65"/>
                    <a:pt x="477" y="76"/>
                  </a:cubicBezTo>
                  <a:cubicBezTo>
                    <a:pt x="475" y="86"/>
                    <a:pt x="464" y="93"/>
                    <a:pt x="458" y="99"/>
                  </a:cubicBezTo>
                  <a:cubicBezTo>
                    <a:pt x="454" y="102"/>
                    <a:pt x="455" y="112"/>
                    <a:pt x="458" y="116"/>
                  </a:cubicBezTo>
                  <a:cubicBezTo>
                    <a:pt x="462" y="122"/>
                    <a:pt x="460" y="129"/>
                    <a:pt x="468" y="132"/>
                  </a:cubicBezTo>
                  <a:cubicBezTo>
                    <a:pt x="478" y="136"/>
                    <a:pt x="475" y="150"/>
                    <a:pt x="484" y="156"/>
                  </a:cubicBezTo>
                  <a:cubicBezTo>
                    <a:pt x="488" y="159"/>
                    <a:pt x="493" y="161"/>
                    <a:pt x="496" y="165"/>
                  </a:cubicBezTo>
                  <a:cubicBezTo>
                    <a:pt x="501" y="170"/>
                    <a:pt x="501" y="179"/>
                    <a:pt x="502" y="185"/>
                  </a:cubicBezTo>
                  <a:cubicBezTo>
                    <a:pt x="505" y="198"/>
                    <a:pt x="511" y="213"/>
                    <a:pt x="511" y="227"/>
                  </a:cubicBezTo>
                  <a:cubicBezTo>
                    <a:pt x="511" y="230"/>
                    <a:pt x="503" y="229"/>
                    <a:pt x="508" y="235"/>
                  </a:cubicBezTo>
                  <a:cubicBezTo>
                    <a:pt x="513" y="242"/>
                    <a:pt x="517" y="249"/>
                    <a:pt x="519" y="257"/>
                  </a:cubicBezTo>
                  <a:cubicBezTo>
                    <a:pt x="524" y="284"/>
                    <a:pt x="516" y="284"/>
                    <a:pt x="520" y="298"/>
                  </a:cubicBezTo>
                  <a:cubicBezTo>
                    <a:pt x="522" y="304"/>
                    <a:pt x="522" y="309"/>
                    <a:pt x="520" y="316"/>
                  </a:cubicBezTo>
                  <a:cubicBezTo>
                    <a:pt x="517" y="323"/>
                    <a:pt x="519" y="330"/>
                    <a:pt x="521" y="337"/>
                  </a:cubicBezTo>
                  <a:cubicBezTo>
                    <a:pt x="523" y="348"/>
                    <a:pt x="518" y="348"/>
                    <a:pt x="511" y="354"/>
                  </a:cubicBezTo>
                  <a:cubicBezTo>
                    <a:pt x="502" y="361"/>
                    <a:pt x="516" y="374"/>
                    <a:pt x="520" y="380"/>
                  </a:cubicBezTo>
                  <a:cubicBezTo>
                    <a:pt x="528" y="391"/>
                    <a:pt x="523" y="404"/>
                    <a:pt x="533" y="414"/>
                  </a:cubicBezTo>
                  <a:cubicBezTo>
                    <a:pt x="536" y="418"/>
                    <a:pt x="541" y="413"/>
                    <a:pt x="545" y="414"/>
                  </a:cubicBezTo>
                  <a:cubicBezTo>
                    <a:pt x="550" y="414"/>
                    <a:pt x="555" y="418"/>
                    <a:pt x="560" y="419"/>
                  </a:cubicBezTo>
                  <a:cubicBezTo>
                    <a:pt x="570" y="423"/>
                    <a:pt x="574" y="432"/>
                    <a:pt x="578" y="442"/>
                  </a:cubicBezTo>
                  <a:cubicBezTo>
                    <a:pt x="580" y="447"/>
                    <a:pt x="581" y="448"/>
                    <a:pt x="576" y="451"/>
                  </a:cubicBezTo>
                  <a:cubicBezTo>
                    <a:pt x="522" y="485"/>
                    <a:pt x="468" y="519"/>
                    <a:pt x="422" y="564"/>
                  </a:cubicBezTo>
                  <a:cubicBezTo>
                    <a:pt x="419" y="568"/>
                    <a:pt x="411" y="578"/>
                    <a:pt x="404" y="581"/>
                  </a:cubicBezTo>
                  <a:cubicBezTo>
                    <a:pt x="399" y="584"/>
                    <a:pt x="392" y="584"/>
                    <a:pt x="386" y="585"/>
                  </a:cubicBezTo>
                  <a:cubicBezTo>
                    <a:pt x="379" y="587"/>
                    <a:pt x="371" y="588"/>
                    <a:pt x="364" y="590"/>
                  </a:cubicBezTo>
                  <a:cubicBezTo>
                    <a:pt x="360" y="591"/>
                    <a:pt x="327" y="602"/>
                    <a:pt x="328" y="590"/>
                  </a:cubicBezTo>
                  <a:cubicBezTo>
                    <a:pt x="329" y="586"/>
                    <a:pt x="332" y="585"/>
                    <a:pt x="331" y="580"/>
                  </a:cubicBezTo>
                  <a:cubicBezTo>
                    <a:pt x="331" y="578"/>
                    <a:pt x="332" y="569"/>
                    <a:pt x="330" y="568"/>
                  </a:cubicBezTo>
                  <a:cubicBezTo>
                    <a:pt x="324" y="565"/>
                    <a:pt x="317" y="564"/>
                    <a:pt x="311" y="563"/>
                  </a:cubicBezTo>
                  <a:cubicBezTo>
                    <a:pt x="308" y="562"/>
                    <a:pt x="304" y="555"/>
                    <a:pt x="302" y="555"/>
                  </a:cubicBezTo>
                  <a:cubicBezTo>
                    <a:pt x="288" y="559"/>
                    <a:pt x="286" y="545"/>
                    <a:pt x="284" y="543"/>
                  </a:cubicBezTo>
                  <a:cubicBezTo>
                    <a:pt x="281" y="541"/>
                    <a:pt x="276" y="541"/>
                    <a:pt x="274" y="539"/>
                  </a:cubicBezTo>
                  <a:cubicBezTo>
                    <a:pt x="271" y="537"/>
                    <a:pt x="273" y="531"/>
                    <a:pt x="271" y="528"/>
                  </a:cubicBezTo>
                  <a:cubicBezTo>
                    <a:pt x="269" y="524"/>
                    <a:pt x="265" y="521"/>
                    <a:pt x="262" y="519"/>
                  </a:cubicBezTo>
                  <a:cubicBezTo>
                    <a:pt x="256" y="515"/>
                    <a:pt x="250" y="511"/>
                    <a:pt x="244" y="507"/>
                  </a:cubicBezTo>
                  <a:cubicBezTo>
                    <a:pt x="231" y="496"/>
                    <a:pt x="217" y="485"/>
                    <a:pt x="203" y="474"/>
                  </a:cubicBezTo>
                  <a:cubicBezTo>
                    <a:pt x="149" y="432"/>
                    <a:pt x="96" y="390"/>
                    <a:pt x="40" y="351"/>
                  </a:cubicBezTo>
                  <a:cubicBezTo>
                    <a:pt x="27" y="342"/>
                    <a:pt x="13" y="333"/>
                    <a:pt x="0" y="32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9"/>
            <p:cNvSpPr>
              <a:spLocks/>
            </p:cNvSpPr>
            <p:nvPr/>
          </p:nvSpPr>
          <p:spPr bwMode="auto">
            <a:xfrm>
              <a:off x="5512865" y="2697990"/>
              <a:ext cx="499970" cy="827697"/>
            </a:xfrm>
            <a:custGeom>
              <a:avLst/>
              <a:gdLst>
                <a:gd name="T0" fmla="*/ 11 w 227"/>
                <a:gd name="T1" fmla="*/ 260 h 376"/>
                <a:gd name="T2" fmla="*/ 17 w 227"/>
                <a:gd name="T3" fmla="*/ 236 h 376"/>
                <a:gd name="T4" fmla="*/ 39 w 227"/>
                <a:gd name="T5" fmla="*/ 214 h 376"/>
                <a:gd name="T6" fmla="*/ 59 w 227"/>
                <a:gd name="T7" fmla="*/ 205 h 376"/>
                <a:gd name="T8" fmla="*/ 75 w 227"/>
                <a:gd name="T9" fmla="*/ 207 h 376"/>
                <a:gd name="T10" fmla="*/ 84 w 227"/>
                <a:gd name="T11" fmla="*/ 220 h 376"/>
                <a:gd name="T12" fmla="*/ 98 w 227"/>
                <a:gd name="T13" fmla="*/ 199 h 376"/>
                <a:gd name="T14" fmla="*/ 110 w 227"/>
                <a:gd name="T15" fmla="*/ 167 h 376"/>
                <a:gd name="T16" fmla="*/ 116 w 227"/>
                <a:gd name="T17" fmla="*/ 147 h 376"/>
                <a:gd name="T18" fmla="*/ 128 w 227"/>
                <a:gd name="T19" fmla="*/ 123 h 376"/>
                <a:gd name="T20" fmla="*/ 141 w 227"/>
                <a:gd name="T21" fmla="*/ 102 h 376"/>
                <a:gd name="T22" fmla="*/ 149 w 227"/>
                <a:gd name="T23" fmla="*/ 85 h 376"/>
                <a:gd name="T24" fmla="*/ 160 w 227"/>
                <a:gd name="T25" fmla="*/ 60 h 376"/>
                <a:gd name="T26" fmla="*/ 179 w 227"/>
                <a:gd name="T27" fmla="*/ 43 h 376"/>
                <a:gd name="T28" fmla="*/ 171 w 227"/>
                <a:gd name="T29" fmla="*/ 25 h 376"/>
                <a:gd name="T30" fmla="*/ 163 w 227"/>
                <a:gd name="T31" fmla="*/ 0 h 376"/>
                <a:gd name="T32" fmla="*/ 183 w 227"/>
                <a:gd name="T33" fmla="*/ 14 h 376"/>
                <a:gd name="T34" fmla="*/ 191 w 227"/>
                <a:gd name="T35" fmla="*/ 33 h 376"/>
                <a:gd name="T36" fmla="*/ 210 w 227"/>
                <a:gd name="T37" fmla="*/ 102 h 376"/>
                <a:gd name="T38" fmla="*/ 187 w 227"/>
                <a:gd name="T39" fmla="*/ 103 h 376"/>
                <a:gd name="T40" fmla="*/ 168 w 227"/>
                <a:gd name="T41" fmla="*/ 123 h 376"/>
                <a:gd name="T42" fmla="*/ 197 w 227"/>
                <a:gd name="T43" fmla="*/ 154 h 376"/>
                <a:gd name="T44" fmla="*/ 201 w 227"/>
                <a:gd name="T45" fmla="*/ 187 h 376"/>
                <a:gd name="T46" fmla="*/ 189 w 227"/>
                <a:gd name="T47" fmla="*/ 212 h 376"/>
                <a:gd name="T48" fmla="*/ 176 w 227"/>
                <a:gd name="T49" fmla="*/ 234 h 376"/>
                <a:gd name="T50" fmla="*/ 178 w 227"/>
                <a:gd name="T51" fmla="*/ 256 h 376"/>
                <a:gd name="T52" fmla="*/ 185 w 227"/>
                <a:gd name="T53" fmla="*/ 280 h 376"/>
                <a:gd name="T54" fmla="*/ 196 w 227"/>
                <a:gd name="T55" fmla="*/ 297 h 376"/>
                <a:gd name="T56" fmla="*/ 222 w 227"/>
                <a:gd name="T57" fmla="*/ 333 h 376"/>
                <a:gd name="T58" fmla="*/ 226 w 227"/>
                <a:gd name="T59" fmla="*/ 357 h 376"/>
                <a:gd name="T60" fmla="*/ 208 w 227"/>
                <a:gd name="T61" fmla="*/ 367 h 376"/>
                <a:gd name="T62" fmla="*/ 188 w 227"/>
                <a:gd name="T63" fmla="*/ 362 h 376"/>
                <a:gd name="T64" fmla="*/ 165 w 227"/>
                <a:gd name="T65" fmla="*/ 359 h 376"/>
                <a:gd name="T66" fmla="*/ 142 w 227"/>
                <a:gd name="T67" fmla="*/ 358 h 376"/>
                <a:gd name="T68" fmla="*/ 122 w 227"/>
                <a:gd name="T69" fmla="*/ 356 h 376"/>
                <a:gd name="T70" fmla="*/ 86 w 227"/>
                <a:gd name="T71" fmla="*/ 355 h 376"/>
                <a:gd name="T72" fmla="*/ 72 w 227"/>
                <a:gd name="T73" fmla="*/ 359 h 376"/>
                <a:gd name="T74" fmla="*/ 42 w 227"/>
                <a:gd name="T75" fmla="*/ 341 h 376"/>
                <a:gd name="T76" fmla="*/ 41 w 227"/>
                <a:gd name="T77" fmla="*/ 311 h 376"/>
                <a:gd name="T78" fmla="*/ 35 w 227"/>
                <a:gd name="T79" fmla="*/ 300 h 376"/>
                <a:gd name="T80" fmla="*/ 30 w 227"/>
                <a:gd name="T81" fmla="*/ 296 h 376"/>
                <a:gd name="T82" fmla="*/ 29 w 227"/>
                <a:gd name="T83" fmla="*/ 302 h 376"/>
                <a:gd name="T84" fmla="*/ 17 w 227"/>
                <a:gd name="T85" fmla="*/ 294 h 376"/>
                <a:gd name="T86" fmla="*/ 7 w 227"/>
                <a:gd name="T87" fmla="*/ 277 h 376"/>
                <a:gd name="T88" fmla="*/ 5 w 227"/>
                <a:gd name="T89" fmla="*/ 272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7" h="376">
                  <a:moveTo>
                    <a:pt x="5" y="272"/>
                  </a:moveTo>
                  <a:cubicBezTo>
                    <a:pt x="9" y="269"/>
                    <a:pt x="11" y="265"/>
                    <a:pt x="11" y="260"/>
                  </a:cubicBezTo>
                  <a:cubicBezTo>
                    <a:pt x="11" y="256"/>
                    <a:pt x="17" y="248"/>
                    <a:pt x="15" y="245"/>
                  </a:cubicBezTo>
                  <a:cubicBezTo>
                    <a:pt x="14" y="242"/>
                    <a:pt x="13" y="240"/>
                    <a:pt x="17" y="236"/>
                  </a:cubicBezTo>
                  <a:cubicBezTo>
                    <a:pt x="22" y="231"/>
                    <a:pt x="26" y="226"/>
                    <a:pt x="31" y="221"/>
                  </a:cubicBezTo>
                  <a:cubicBezTo>
                    <a:pt x="34" y="219"/>
                    <a:pt x="37" y="217"/>
                    <a:pt x="39" y="214"/>
                  </a:cubicBezTo>
                  <a:cubicBezTo>
                    <a:pt x="40" y="211"/>
                    <a:pt x="45" y="203"/>
                    <a:pt x="48" y="202"/>
                  </a:cubicBezTo>
                  <a:cubicBezTo>
                    <a:pt x="52" y="201"/>
                    <a:pt x="54" y="206"/>
                    <a:pt x="59" y="205"/>
                  </a:cubicBezTo>
                  <a:cubicBezTo>
                    <a:pt x="62" y="204"/>
                    <a:pt x="62" y="199"/>
                    <a:pt x="63" y="196"/>
                  </a:cubicBezTo>
                  <a:cubicBezTo>
                    <a:pt x="64" y="199"/>
                    <a:pt x="72" y="207"/>
                    <a:pt x="75" y="207"/>
                  </a:cubicBezTo>
                  <a:cubicBezTo>
                    <a:pt x="77" y="208"/>
                    <a:pt x="78" y="212"/>
                    <a:pt x="77" y="215"/>
                  </a:cubicBezTo>
                  <a:cubicBezTo>
                    <a:pt x="76" y="217"/>
                    <a:pt x="80" y="221"/>
                    <a:pt x="84" y="220"/>
                  </a:cubicBezTo>
                  <a:cubicBezTo>
                    <a:pt x="86" y="217"/>
                    <a:pt x="93" y="211"/>
                    <a:pt x="91" y="207"/>
                  </a:cubicBezTo>
                  <a:cubicBezTo>
                    <a:pt x="90" y="204"/>
                    <a:pt x="96" y="200"/>
                    <a:pt x="98" y="199"/>
                  </a:cubicBezTo>
                  <a:cubicBezTo>
                    <a:pt x="101" y="196"/>
                    <a:pt x="98" y="192"/>
                    <a:pt x="99" y="189"/>
                  </a:cubicBezTo>
                  <a:cubicBezTo>
                    <a:pt x="103" y="182"/>
                    <a:pt x="108" y="175"/>
                    <a:pt x="110" y="167"/>
                  </a:cubicBezTo>
                  <a:cubicBezTo>
                    <a:pt x="111" y="163"/>
                    <a:pt x="110" y="159"/>
                    <a:pt x="111" y="156"/>
                  </a:cubicBezTo>
                  <a:cubicBezTo>
                    <a:pt x="112" y="153"/>
                    <a:pt x="116" y="152"/>
                    <a:pt x="116" y="147"/>
                  </a:cubicBezTo>
                  <a:cubicBezTo>
                    <a:pt x="115" y="147"/>
                    <a:pt x="125" y="148"/>
                    <a:pt x="128" y="138"/>
                  </a:cubicBezTo>
                  <a:cubicBezTo>
                    <a:pt x="128" y="135"/>
                    <a:pt x="132" y="124"/>
                    <a:pt x="128" y="123"/>
                  </a:cubicBezTo>
                  <a:cubicBezTo>
                    <a:pt x="133" y="120"/>
                    <a:pt x="140" y="117"/>
                    <a:pt x="140" y="112"/>
                  </a:cubicBezTo>
                  <a:cubicBezTo>
                    <a:pt x="141" y="109"/>
                    <a:pt x="141" y="106"/>
                    <a:pt x="141" y="102"/>
                  </a:cubicBezTo>
                  <a:cubicBezTo>
                    <a:pt x="141" y="99"/>
                    <a:pt x="144" y="99"/>
                    <a:pt x="146" y="97"/>
                  </a:cubicBezTo>
                  <a:cubicBezTo>
                    <a:pt x="148" y="93"/>
                    <a:pt x="148" y="89"/>
                    <a:pt x="149" y="85"/>
                  </a:cubicBezTo>
                  <a:cubicBezTo>
                    <a:pt x="150" y="81"/>
                    <a:pt x="151" y="78"/>
                    <a:pt x="152" y="75"/>
                  </a:cubicBezTo>
                  <a:cubicBezTo>
                    <a:pt x="153" y="71"/>
                    <a:pt x="156" y="62"/>
                    <a:pt x="160" y="60"/>
                  </a:cubicBezTo>
                  <a:cubicBezTo>
                    <a:pt x="163" y="59"/>
                    <a:pt x="178" y="59"/>
                    <a:pt x="180" y="50"/>
                  </a:cubicBezTo>
                  <a:cubicBezTo>
                    <a:pt x="181" y="48"/>
                    <a:pt x="178" y="46"/>
                    <a:pt x="179" y="43"/>
                  </a:cubicBezTo>
                  <a:cubicBezTo>
                    <a:pt x="179" y="38"/>
                    <a:pt x="180" y="36"/>
                    <a:pt x="180" y="32"/>
                  </a:cubicBezTo>
                  <a:cubicBezTo>
                    <a:pt x="181" y="27"/>
                    <a:pt x="173" y="24"/>
                    <a:pt x="171" y="25"/>
                  </a:cubicBezTo>
                  <a:cubicBezTo>
                    <a:pt x="169" y="25"/>
                    <a:pt x="166" y="21"/>
                    <a:pt x="165" y="15"/>
                  </a:cubicBezTo>
                  <a:cubicBezTo>
                    <a:pt x="164" y="6"/>
                    <a:pt x="165" y="3"/>
                    <a:pt x="163" y="0"/>
                  </a:cubicBezTo>
                  <a:cubicBezTo>
                    <a:pt x="167" y="0"/>
                    <a:pt x="172" y="0"/>
                    <a:pt x="174" y="3"/>
                  </a:cubicBezTo>
                  <a:cubicBezTo>
                    <a:pt x="178" y="7"/>
                    <a:pt x="174" y="11"/>
                    <a:pt x="183" y="14"/>
                  </a:cubicBezTo>
                  <a:cubicBezTo>
                    <a:pt x="187" y="15"/>
                    <a:pt x="188" y="25"/>
                    <a:pt x="188" y="29"/>
                  </a:cubicBezTo>
                  <a:cubicBezTo>
                    <a:pt x="188" y="32"/>
                    <a:pt x="187" y="29"/>
                    <a:pt x="191" y="33"/>
                  </a:cubicBezTo>
                  <a:cubicBezTo>
                    <a:pt x="198" y="40"/>
                    <a:pt x="190" y="60"/>
                    <a:pt x="191" y="69"/>
                  </a:cubicBezTo>
                  <a:cubicBezTo>
                    <a:pt x="193" y="81"/>
                    <a:pt x="199" y="96"/>
                    <a:pt x="210" y="102"/>
                  </a:cubicBezTo>
                  <a:cubicBezTo>
                    <a:pt x="206" y="106"/>
                    <a:pt x="200" y="104"/>
                    <a:pt x="196" y="102"/>
                  </a:cubicBezTo>
                  <a:cubicBezTo>
                    <a:pt x="192" y="103"/>
                    <a:pt x="191" y="103"/>
                    <a:pt x="187" y="103"/>
                  </a:cubicBezTo>
                  <a:cubicBezTo>
                    <a:pt x="179" y="104"/>
                    <a:pt x="170" y="98"/>
                    <a:pt x="166" y="105"/>
                  </a:cubicBezTo>
                  <a:cubicBezTo>
                    <a:pt x="161" y="114"/>
                    <a:pt x="161" y="115"/>
                    <a:pt x="168" y="123"/>
                  </a:cubicBezTo>
                  <a:cubicBezTo>
                    <a:pt x="175" y="131"/>
                    <a:pt x="183" y="138"/>
                    <a:pt x="190" y="145"/>
                  </a:cubicBezTo>
                  <a:cubicBezTo>
                    <a:pt x="193" y="147"/>
                    <a:pt x="196" y="151"/>
                    <a:pt x="197" y="154"/>
                  </a:cubicBezTo>
                  <a:cubicBezTo>
                    <a:pt x="200" y="159"/>
                    <a:pt x="203" y="170"/>
                    <a:pt x="206" y="176"/>
                  </a:cubicBezTo>
                  <a:cubicBezTo>
                    <a:pt x="209" y="181"/>
                    <a:pt x="203" y="185"/>
                    <a:pt x="201" y="187"/>
                  </a:cubicBezTo>
                  <a:cubicBezTo>
                    <a:pt x="198" y="191"/>
                    <a:pt x="195" y="199"/>
                    <a:pt x="192" y="205"/>
                  </a:cubicBezTo>
                  <a:cubicBezTo>
                    <a:pt x="192" y="207"/>
                    <a:pt x="190" y="210"/>
                    <a:pt x="189" y="212"/>
                  </a:cubicBezTo>
                  <a:cubicBezTo>
                    <a:pt x="187" y="215"/>
                    <a:pt x="185" y="218"/>
                    <a:pt x="184" y="222"/>
                  </a:cubicBezTo>
                  <a:cubicBezTo>
                    <a:pt x="181" y="227"/>
                    <a:pt x="169" y="231"/>
                    <a:pt x="176" y="234"/>
                  </a:cubicBezTo>
                  <a:cubicBezTo>
                    <a:pt x="181" y="236"/>
                    <a:pt x="181" y="241"/>
                    <a:pt x="180" y="248"/>
                  </a:cubicBezTo>
                  <a:cubicBezTo>
                    <a:pt x="180" y="251"/>
                    <a:pt x="180" y="254"/>
                    <a:pt x="178" y="256"/>
                  </a:cubicBezTo>
                  <a:cubicBezTo>
                    <a:pt x="182" y="261"/>
                    <a:pt x="182" y="261"/>
                    <a:pt x="182" y="261"/>
                  </a:cubicBezTo>
                  <a:cubicBezTo>
                    <a:pt x="183" y="266"/>
                    <a:pt x="181" y="275"/>
                    <a:pt x="185" y="280"/>
                  </a:cubicBezTo>
                  <a:cubicBezTo>
                    <a:pt x="187" y="282"/>
                    <a:pt x="190" y="283"/>
                    <a:pt x="191" y="288"/>
                  </a:cubicBezTo>
                  <a:cubicBezTo>
                    <a:pt x="192" y="291"/>
                    <a:pt x="193" y="295"/>
                    <a:pt x="196" y="297"/>
                  </a:cubicBezTo>
                  <a:cubicBezTo>
                    <a:pt x="187" y="297"/>
                    <a:pt x="208" y="322"/>
                    <a:pt x="210" y="324"/>
                  </a:cubicBezTo>
                  <a:cubicBezTo>
                    <a:pt x="215" y="327"/>
                    <a:pt x="221" y="330"/>
                    <a:pt x="222" y="333"/>
                  </a:cubicBezTo>
                  <a:cubicBezTo>
                    <a:pt x="222" y="335"/>
                    <a:pt x="223" y="337"/>
                    <a:pt x="223" y="339"/>
                  </a:cubicBezTo>
                  <a:cubicBezTo>
                    <a:pt x="223" y="345"/>
                    <a:pt x="225" y="351"/>
                    <a:pt x="226" y="357"/>
                  </a:cubicBezTo>
                  <a:cubicBezTo>
                    <a:pt x="219" y="361"/>
                    <a:pt x="227" y="373"/>
                    <a:pt x="222" y="376"/>
                  </a:cubicBezTo>
                  <a:cubicBezTo>
                    <a:pt x="218" y="372"/>
                    <a:pt x="214" y="368"/>
                    <a:pt x="208" y="367"/>
                  </a:cubicBezTo>
                  <a:cubicBezTo>
                    <a:pt x="206" y="366"/>
                    <a:pt x="199" y="363"/>
                    <a:pt x="197" y="364"/>
                  </a:cubicBezTo>
                  <a:cubicBezTo>
                    <a:pt x="194" y="366"/>
                    <a:pt x="189" y="366"/>
                    <a:pt x="188" y="362"/>
                  </a:cubicBezTo>
                  <a:cubicBezTo>
                    <a:pt x="188" y="362"/>
                    <a:pt x="179" y="360"/>
                    <a:pt x="178" y="360"/>
                  </a:cubicBezTo>
                  <a:cubicBezTo>
                    <a:pt x="176" y="359"/>
                    <a:pt x="169" y="360"/>
                    <a:pt x="165" y="359"/>
                  </a:cubicBezTo>
                  <a:cubicBezTo>
                    <a:pt x="159" y="359"/>
                    <a:pt x="153" y="359"/>
                    <a:pt x="147" y="358"/>
                  </a:cubicBezTo>
                  <a:cubicBezTo>
                    <a:pt x="146" y="358"/>
                    <a:pt x="143" y="359"/>
                    <a:pt x="142" y="358"/>
                  </a:cubicBezTo>
                  <a:cubicBezTo>
                    <a:pt x="139" y="357"/>
                    <a:pt x="143" y="355"/>
                    <a:pt x="138" y="355"/>
                  </a:cubicBezTo>
                  <a:cubicBezTo>
                    <a:pt x="133" y="356"/>
                    <a:pt x="128" y="357"/>
                    <a:pt x="122" y="356"/>
                  </a:cubicBezTo>
                  <a:cubicBezTo>
                    <a:pt x="115" y="354"/>
                    <a:pt x="110" y="355"/>
                    <a:pt x="103" y="355"/>
                  </a:cubicBezTo>
                  <a:cubicBezTo>
                    <a:pt x="98" y="355"/>
                    <a:pt x="91" y="353"/>
                    <a:pt x="86" y="355"/>
                  </a:cubicBezTo>
                  <a:cubicBezTo>
                    <a:pt x="85" y="355"/>
                    <a:pt x="86" y="359"/>
                    <a:pt x="84" y="359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66" y="359"/>
                    <a:pt x="60" y="359"/>
                    <a:pt x="54" y="359"/>
                  </a:cubicBezTo>
                  <a:cubicBezTo>
                    <a:pt x="42" y="360"/>
                    <a:pt x="39" y="353"/>
                    <a:pt x="42" y="341"/>
                  </a:cubicBezTo>
                  <a:cubicBezTo>
                    <a:pt x="43" y="335"/>
                    <a:pt x="46" y="327"/>
                    <a:pt x="42" y="321"/>
                  </a:cubicBezTo>
                  <a:cubicBezTo>
                    <a:pt x="40" y="318"/>
                    <a:pt x="35" y="313"/>
                    <a:pt x="41" y="311"/>
                  </a:cubicBezTo>
                  <a:cubicBezTo>
                    <a:pt x="37" y="313"/>
                    <a:pt x="31" y="310"/>
                    <a:pt x="35" y="306"/>
                  </a:cubicBezTo>
                  <a:cubicBezTo>
                    <a:pt x="37" y="304"/>
                    <a:pt x="41" y="300"/>
                    <a:pt x="35" y="300"/>
                  </a:cubicBezTo>
                  <a:cubicBezTo>
                    <a:pt x="36" y="298"/>
                    <a:pt x="37" y="297"/>
                    <a:pt x="37" y="295"/>
                  </a:cubicBezTo>
                  <a:cubicBezTo>
                    <a:pt x="35" y="300"/>
                    <a:pt x="33" y="296"/>
                    <a:pt x="30" y="296"/>
                  </a:cubicBezTo>
                  <a:cubicBezTo>
                    <a:pt x="31" y="298"/>
                    <a:pt x="32" y="299"/>
                    <a:pt x="30" y="298"/>
                  </a:cubicBezTo>
                  <a:cubicBezTo>
                    <a:pt x="30" y="299"/>
                    <a:pt x="30" y="301"/>
                    <a:pt x="29" y="302"/>
                  </a:cubicBezTo>
                  <a:cubicBezTo>
                    <a:pt x="27" y="302"/>
                    <a:pt x="26" y="300"/>
                    <a:pt x="26" y="298"/>
                  </a:cubicBezTo>
                  <a:cubicBezTo>
                    <a:pt x="24" y="302"/>
                    <a:pt x="18" y="297"/>
                    <a:pt x="17" y="294"/>
                  </a:cubicBezTo>
                  <a:cubicBezTo>
                    <a:pt x="16" y="289"/>
                    <a:pt x="16" y="281"/>
                    <a:pt x="12" y="278"/>
                  </a:cubicBezTo>
                  <a:cubicBezTo>
                    <a:pt x="9" y="282"/>
                    <a:pt x="9" y="277"/>
                    <a:pt x="7" y="277"/>
                  </a:cubicBezTo>
                  <a:cubicBezTo>
                    <a:pt x="7" y="279"/>
                    <a:pt x="8" y="281"/>
                    <a:pt x="8" y="282"/>
                  </a:cubicBezTo>
                  <a:cubicBezTo>
                    <a:pt x="0" y="283"/>
                    <a:pt x="4" y="276"/>
                    <a:pt x="5" y="27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0"/>
            <p:cNvSpPr>
              <a:spLocks/>
            </p:cNvSpPr>
            <p:nvPr/>
          </p:nvSpPr>
          <p:spPr bwMode="auto">
            <a:xfrm>
              <a:off x="5512865" y="2697990"/>
              <a:ext cx="499970" cy="827697"/>
            </a:xfrm>
            <a:custGeom>
              <a:avLst/>
              <a:gdLst>
                <a:gd name="T0" fmla="*/ 11 w 227"/>
                <a:gd name="T1" fmla="*/ 260 h 376"/>
                <a:gd name="T2" fmla="*/ 17 w 227"/>
                <a:gd name="T3" fmla="*/ 236 h 376"/>
                <a:gd name="T4" fmla="*/ 39 w 227"/>
                <a:gd name="T5" fmla="*/ 214 h 376"/>
                <a:gd name="T6" fmla="*/ 59 w 227"/>
                <a:gd name="T7" fmla="*/ 205 h 376"/>
                <a:gd name="T8" fmla="*/ 75 w 227"/>
                <a:gd name="T9" fmla="*/ 207 h 376"/>
                <a:gd name="T10" fmla="*/ 84 w 227"/>
                <a:gd name="T11" fmla="*/ 220 h 376"/>
                <a:gd name="T12" fmla="*/ 98 w 227"/>
                <a:gd name="T13" fmla="*/ 199 h 376"/>
                <a:gd name="T14" fmla="*/ 110 w 227"/>
                <a:gd name="T15" fmla="*/ 167 h 376"/>
                <a:gd name="T16" fmla="*/ 116 w 227"/>
                <a:gd name="T17" fmla="*/ 147 h 376"/>
                <a:gd name="T18" fmla="*/ 128 w 227"/>
                <a:gd name="T19" fmla="*/ 123 h 376"/>
                <a:gd name="T20" fmla="*/ 141 w 227"/>
                <a:gd name="T21" fmla="*/ 102 h 376"/>
                <a:gd name="T22" fmla="*/ 149 w 227"/>
                <a:gd name="T23" fmla="*/ 85 h 376"/>
                <a:gd name="T24" fmla="*/ 160 w 227"/>
                <a:gd name="T25" fmla="*/ 60 h 376"/>
                <a:gd name="T26" fmla="*/ 179 w 227"/>
                <a:gd name="T27" fmla="*/ 43 h 376"/>
                <a:gd name="T28" fmla="*/ 171 w 227"/>
                <a:gd name="T29" fmla="*/ 25 h 376"/>
                <a:gd name="T30" fmla="*/ 163 w 227"/>
                <a:gd name="T31" fmla="*/ 0 h 376"/>
                <a:gd name="T32" fmla="*/ 183 w 227"/>
                <a:gd name="T33" fmla="*/ 14 h 376"/>
                <a:gd name="T34" fmla="*/ 191 w 227"/>
                <a:gd name="T35" fmla="*/ 33 h 376"/>
                <a:gd name="T36" fmla="*/ 210 w 227"/>
                <a:gd name="T37" fmla="*/ 102 h 376"/>
                <a:gd name="T38" fmla="*/ 187 w 227"/>
                <a:gd name="T39" fmla="*/ 103 h 376"/>
                <a:gd name="T40" fmla="*/ 168 w 227"/>
                <a:gd name="T41" fmla="*/ 123 h 376"/>
                <a:gd name="T42" fmla="*/ 197 w 227"/>
                <a:gd name="T43" fmla="*/ 154 h 376"/>
                <a:gd name="T44" fmla="*/ 201 w 227"/>
                <a:gd name="T45" fmla="*/ 187 h 376"/>
                <a:gd name="T46" fmla="*/ 189 w 227"/>
                <a:gd name="T47" fmla="*/ 212 h 376"/>
                <a:gd name="T48" fmla="*/ 176 w 227"/>
                <a:gd name="T49" fmla="*/ 234 h 376"/>
                <a:gd name="T50" fmla="*/ 178 w 227"/>
                <a:gd name="T51" fmla="*/ 256 h 376"/>
                <a:gd name="T52" fmla="*/ 185 w 227"/>
                <a:gd name="T53" fmla="*/ 280 h 376"/>
                <a:gd name="T54" fmla="*/ 196 w 227"/>
                <a:gd name="T55" fmla="*/ 297 h 376"/>
                <a:gd name="T56" fmla="*/ 222 w 227"/>
                <a:gd name="T57" fmla="*/ 333 h 376"/>
                <a:gd name="T58" fmla="*/ 226 w 227"/>
                <a:gd name="T59" fmla="*/ 357 h 376"/>
                <a:gd name="T60" fmla="*/ 208 w 227"/>
                <a:gd name="T61" fmla="*/ 367 h 376"/>
                <a:gd name="T62" fmla="*/ 188 w 227"/>
                <a:gd name="T63" fmla="*/ 362 h 376"/>
                <a:gd name="T64" fmla="*/ 165 w 227"/>
                <a:gd name="T65" fmla="*/ 359 h 376"/>
                <a:gd name="T66" fmla="*/ 142 w 227"/>
                <a:gd name="T67" fmla="*/ 358 h 376"/>
                <a:gd name="T68" fmla="*/ 122 w 227"/>
                <a:gd name="T69" fmla="*/ 356 h 376"/>
                <a:gd name="T70" fmla="*/ 86 w 227"/>
                <a:gd name="T71" fmla="*/ 355 h 376"/>
                <a:gd name="T72" fmla="*/ 72 w 227"/>
                <a:gd name="T73" fmla="*/ 359 h 376"/>
                <a:gd name="T74" fmla="*/ 42 w 227"/>
                <a:gd name="T75" fmla="*/ 341 h 376"/>
                <a:gd name="T76" fmla="*/ 41 w 227"/>
                <a:gd name="T77" fmla="*/ 311 h 376"/>
                <a:gd name="T78" fmla="*/ 35 w 227"/>
                <a:gd name="T79" fmla="*/ 300 h 376"/>
                <a:gd name="T80" fmla="*/ 30 w 227"/>
                <a:gd name="T81" fmla="*/ 296 h 376"/>
                <a:gd name="T82" fmla="*/ 29 w 227"/>
                <a:gd name="T83" fmla="*/ 302 h 376"/>
                <a:gd name="T84" fmla="*/ 17 w 227"/>
                <a:gd name="T85" fmla="*/ 294 h 376"/>
                <a:gd name="T86" fmla="*/ 7 w 227"/>
                <a:gd name="T87" fmla="*/ 277 h 376"/>
                <a:gd name="T88" fmla="*/ 5 w 227"/>
                <a:gd name="T89" fmla="*/ 272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7" h="376">
                  <a:moveTo>
                    <a:pt x="5" y="272"/>
                  </a:moveTo>
                  <a:cubicBezTo>
                    <a:pt x="9" y="269"/>
                    <a:pt x="11" y="265"/>
                    <a:pt x="11" y="260"/>
                  </a:cubicBezTo>
                  <a:cubicBezTo>
                    <a:pt x="11" y="256"/>
                    <a:pt x="17" y="248"/>
                    <a:pt x="15" y="245"/>
                  </a:cubicBezTo>
                  <a:cubicBezTo>
                    <a:pt x="14" y="242"/>
                    <a:pt x="13" y="240"/>
                    <a:pt x="17" y="236"/>
                  </a:cubicBezTo>
                  <a:cubicBezTo>
                    <a:pt x="22" y="231"/>
                    <a:pt x="26" y="226"/>
                    <a:pt x="31" y="221"/>
                  </a:cubicBezTo>
                  <a:cubicBezTo>
                    <a:pt x="34" y="219"/>
                    <a:pt x="37" y="217"/>
                    <a:pt x="39" y="214"/>
                  </a:cubicBezTo>
                  <a:cubicBezTo>
                    <a:pt x="40" y="211"/>
                    <a:pt x="45" y="203"/>
                    <a:pt x="48" y="202"/>
                  </a:cubicBezTo>
                  <a:cubicBezTo>
                    <a:pt x="52" y="201"/>
                    <a:pt x="54" y="206"/>
                    <a:pt x="59" y="205"/>
                  </a:cubicBezTo>
                  <a:cubicBezTo>
                    <a:pt x="62" y="204"/>
                    <a:pt x="62" y="199"/>
                    <a:pt x="63" y="196"/>
                  </a:cubicBezTo>
                  <a:cubicBezTo>
                    <a:pt x="64" y="199"/>
                    <a:pt x="72" y="207"/>
                    <a:pt x="75" y="207"/>
                  </a:cubicBezTo>
                  <a:cubicBezTo>
                    <a:pt x="77" y="208"/>
                    <a:pt x="78" y="212"/>
                    <a:pt x="77" y="215"/>
                  </a:cubicBezTo>
                  <a:cubicBezTo>
                    <a:pt x="76" y="217"/>
                    <a:pt x="80" y="221"/>
                    <a:pt x="84" y="220"/>
                  </a:cubicBezTo>
                  <a:cubicBezTo>
                    <a:pt x="86" y="217"/>
                    <a:pt x="93" y="211"/>
                    <a:pt x="91" y="207"/>
                  </a:cubicBezTo>
                  <a:cubicBezTo>
                    <a:pt x="90" y="204"/>
                    <a:pt x="96" y="200"/>
                    <a:pt x="98" y="199"/>
                  </a:cubicBezTo>
                  <a:cubicBezTo>
                    <a:pt x="101" y="196"/>
                    <a:pt x="98" y="192"/>
                    <a:pt x="99" y="189"/>
                  </a:cubicBezTo>
                  <a:cubicBezTo>
                    <a:pt x="103" y="182"/>
                    <a:pt x="108" y="175"/>
                    <a:pt x="110" y="167"/>
                  </a:cubicBezTo>
                  <a:cubicBezTo>
                    <a:pt x="111" y="163"/>
                    <a:pt x="110" y="159"/>
                    <a:pt x="111" y="156"/>
                  </a:cubicBezTo>
                  <a:cubicBezTo>
                    <a:pt x="112" y="153"/>
                    <a:pt x="116" y="152"/>
                    <a:pt x="116" y="147"/>
                  </a:cubicBezTo>
                  <a:cubicBezTo>
                    <a:pt x="115" y="147"/>
                    <a:pt x="125" y="148"/>
                    <a:pt x="128" y="138"/>
                  </a:cubicBezTo>
                  <a:cubicBezTo>
                    <a:pt x="128" y="135"/>
                    <a:pt x="132" y="124"/>
                    <a:pt x="128" y="123"/>
                  </a:cubicBezTo>
                  <a:cubicBezTo>
                    <a:pt x="133" y="120"/>
                    <a:pt x="140" y="117"/>
                    <a:pt x="140" y="112"/>
                  </a:cubicBezTo>
                  <a:cubicBezTo>
                    <a:pt x="141" y="109"/>
                    <a:pt x="141" y="106"/>
                    <a:pt x="141" y="102"/>
                  </a:cubicBezTo>
                  <a:cubicBezTo>
                    <a:pt x="141" y="99"/>
                    <a:pt x="144" y="99"/>
                    <a:pt x="146" y="97"/>
                  </a:cubicBezTo>
                  <a:cubicBezTo>
                    <a:pt x="148" y="93"/>
                    <a:pt x="148" y="89"/>
                    <a:pt x="149" y="85"/>
                  </a:cubicBezTo>
                  <a:cubicBezTo>
                    <a:pt x="150" y="81"/>
                    <a:pt x="151" y="78"/>
                    <a:pt x="152" y="75"/>
                  </a:cubicBezTo>
                  <a:cubicBezTo>
                    <a:pt x="153" y="71"/>
                    <a:pt x="156" y="62"/>
                    <a:pt x="160" y="60"/>
                  </a:cubicBezTo>
                  <a:cubicBezTo>
                    <a:pt x="163" y="59"/>
                    <a:pt x="178" y="59"/>
                    <a:pt x="180" y="50"/>
                  </a:cubicBezTo>
                  <a:cubicBezTo>
                    <a:pt x="181" y="48"/>
                    <a:pt x="178" y="46"/>
                    <a:pt x="179" y="43"/>
                  </a:cubicBezTo>
                  <a:cubicBezTo>
                    <a:pt x="179" y="38"/>
                    <a:pt x="180" y="36"/>
                    <a:pt x="180" y="32"/>
                  </a:cubicBezTo>
                  <a:cubicBezTo>
                    <a:pt x="181" y="27"/>
                    <a:pt x="173" y="24"/>
                    <a:pt x="171" y="25"/>
                  </a:cubicBezTo>
                  <a:cubicBezTo>
                    <a:pt x="169" y="25"/>
                    <a:pt x="166" y="21"/>
                    <a:pt x="165" y="15"/>
                  </a:cubicBezTo>
                  <a:cubicBezTo>
                    <a:pt x="164" y="6"/>
                    <a:pt x="165" y="3"/>
                    <a:pt x="163" y="0"/>
                  </a:cubicBezTo>
                  <a:cubicBezTo>
                    <a:pt x="167" y="0"/>
                    <a:pt x="172" y="0"/>
                    <a:pt x="174" y="3"/>
                  </a:cubicBezTo>
                  <a:cubicBezTo>
                    <a:pt x="178" y="7"/>
                    <a:pt x="174" y="11"/>
                    <a:pt x="183" y="14"/>
                  </a:cubicBezTo>
                  <a:cubicBezTo>
                    <a:pt x="187" y="15"/>
                    <a:pt x="188" y="25"/>
                    <a:pt x="188" y="29"/>
                  </a:cubicBezTo>
                  <a:cubicBezTo>
                    <a:pt x="188" y="32"/>
                    <a:pt x="187" y="29"/>
                    <a:pt x="191" y="33"/>
                  </a:cubicBezTo>
                  <a:cubicBezTo>
                    <a:pt x="198" y="40"/>
                    <a:pt x="190" y="60"/>
                    <a:pt x="191" y="69"/>
                  </a:cubicBezTo>
                  <a:cubicBezTo>
                    <a:pt x="193" y="81"/>
                    <a:pt x="199" y="96"/>
                    <a:pt x="210" y="102"/>
                  </a:cubicBezTo>
                  <a:cubicBezTo>
                    <a:pt x="206" y="106"/>
                    <a:pt x="200" y="104"/>
                    <a:pt x="196" y="102"/>
                  </a:cubicBezTo>
                  <a:cubicBezTo>
                    <a:pt x="192" y="103"/>
                    <a:pt x="191" y="103"/>
                    <a:pt x="187" y="103"/>
                  </a:cubicBezTo>
                  <a:cubicBezTo>
                    <a:pt x="179" y="104"/>
                    <a:pt x="170" y="98"/>
                    <a:pt x="166" y="105"/>
                  </a:cubicBezTo>
                  <a:cubicBezTo>
                    <a:pt x="161" y="114"/>
                    <a:pt x="161" y="115"/>
                    <a:pt x="168" y="123"/>
                  </a:cubicBezTo>
                  <a:cubicBezTo>
                    <a:pt x="175" y="131"/>
                    <a:pt x="183" y="138"/>
                    <a:pt x="190" y="145"/>
                  </a:cubicBezTo>
                  <a:cubicBezTo>
                    <a:pt x="193" y="147"/>
                    <a:pt x="196" y="151"/>
                    <a:pt x="197" y="154"/>
                  </a:cubicBezTo>
                  <a:cubicBezTo>
                    <a:pt x="200" y="159"/>
                    <a:pt x="203" y="170"/>
                    <a:pt x="206" y="176"/>
                  </a:cubicBezTo>
                  <a:cubicBezTo>
                    <a:pt x="209" y="181"/>
                    <a:pt x="203" y="185"/>
                    <a:pt x="201" y="187"/>
                  </a:cubicBezTo>
                  <a:cubicBezTo>
                    <a:pt x="198" y="191"/>
                    <a:pt x="195" y="199"/>
                    <a:pt x="192" y="205"/>
                  </a:cubicBezTo>
                  <a:cubicBezTo>
                    <a:pt x="192" y="207"/>
                    <a:pt x="190" y="210"/>
                    <a:pt x="189" y="212"/>
                  </a:cubicBezTo>
                  <a:cubicBezTo>
                    <a:pt x="187" y="215"/>
                    <a:pt x="185" y="218"/>
                    <a:pt x="184" y="222"/>
                  </a:cubicBezTo>
                  <a:cubicBezTo>
                    <a:pt x="181" y="227"/>
                    <a:pt x="169" y="231"/>
                    <a:pt x="176" y="234"/>
                  </a:cubicBezTo>
                  <a:cubicBezTo>
                    <a:pt x="181" y="236"/>
                    <a:pt x="181" y="241"/>
                    <a:pt x="180" y="248"/>
                  </a:cubicBezTo>
                  <a:cubicBezTo>
                    <a:pt x="180" y="251"/>
                    <a:pt x="180" y="254"/>
                    <a:pt x="178" y="256"/>
                  </a:cubicBezTo>
                  <a:cubicBezTo>
                    <a:pt x="182" y="261"/>
                    <a:pt x="182" y="261"/>
                    <a:pt x="182" y="261"/>
                  </a:cubicBezTo>
                  <a:cubicBezTo>
                    <a:pt x="183" y="266"/>
                    <a:pt x="181" y="275"/>
                    <a:pt x="185" y="280"/>
                  </a:cubicBezTo>
                  <a:cubicBezTo>
                    <a:pt x="187" y="282"/>
                    <a:pt x="190" y="283"/>
                    <a:pt x="191" y="288"/>
                  </a:cubicBezTo>
                  <a:cubicBezTo>
                    <a:pt x="192" y="291"/>
                    <a:pt x="193" y="295"/>
                    <a:pt x="196" y="297"/>
                  </a:cubicBezTo>
                  <a:cubicBezTo>
                    <a:pt x="187" y="297"/>
                    <a:pt x="208" y="322"/>
                    <a:pt x="210" y="324"/>
                  </a:cubicBezTo>
                  <a:cubicBezTo>
                    <a:pt x="215" y="327"/>
                    <a:pt x="221" y="330"/>
                    <a:pt x="222" y="333"/>
                  </a:cubicBezTo>
                  <a:cubicBezTo>
                    <a:pt x="222" y="335"/>
                    <a:pt x="223" y="337"/>
                    <a:pt x="223" y="339"/>
                  </a:cubicBezTo>
                  <a:cubicBezTo>
                    <a:pt x="223" y="345"/>
                    <a:pt x="225" y="351"/>
                    <a:pt x="226" y="357"/>
                  </a:cubicBezTo>
                  <a:cubicBezTo>
                    <a:pt x="219" y="361"/>
                    <a:pt x="227" y="373"/>
                    <a:pt x="222" y="376"/>
                  </a:cubicBezTo>
                  <a:cubicBezTo>
                    <a:pt x="218" y="372"/>
                    <a:pt x="214" y="368"/>
                    <a:pt x="208" y="367"/>
                  </a:cubicBezTo>
                  <a:cubicBezTo>
                    <a:pt x="206" y="366"/>
                    <a:pt x="199" y="363"/>
                    <a:pt x="197" y="364"/>
                  </a:cubicBezTo>
                  <a:cubicBezTo>
                    <a:pt x="194" y="366"/>
                    <a:pt x="189" y="366"/>
                    <a:pt x="188" y="362"/>
                  </a:cubicBezTo>
                  <a:cubicBezTo>
                    <a:pt x="188" y="362"/>
                    <a:pt x="179" y="360"/>
                    <a:pt x="178" y="360"/>
                  </a:cubicBezTo>
                  <a:cubicBezTo>
                    <a:pt x="176" y="359"/>
                    <a:pt x="169" y="360"/>
                    <a:pt x="165" y="359"/>
                  </a:cubicBezTo>
                  <a:cubicBezTo>
                    <a:pt x="159" y="359"/>
                    <a:pt x="153" y="359"/>
                    <a:pt x="147" y="358"/>
                  </a:cubicBezTo>
                  <a:cubicBezTo>
                    <a:pt x="146" y="358"/>
                    <a:pt x="143" y="359"/>
                    <a:pt x="142" y="358"/>
                  </a:cubicBezTo>
                  <a:cubicBezTo>
                    <a:pt x="139" y="357"/>
                    <a:pt x="143" y="355"/>
                    <a:pt x="138" y="355"/>
                  </a:cubicBezTo>
                  <a:cubicBezTo>
                    <a:pt x="133" y="356"/>
                    <a:pt x="128" y="357"/>
                    <a:pt x="122" y="356"/>
                  </a:cubicBezTo>
                  <a:cubicBezTo>
                    <a:pt x="115" y="354"/>
                    <a:pt x="110" y="355"/>
                    <a:pt x="103" y="355"/>
                  </a:cubicBezTo>
                  <a:cubicBezTo>
                    <a:pt x="98" y="355"/>
                    <a:pt x="91" y="353"/>
                    <a:pt x="86" y="355"/>
                  </a:cubicBezTo>
                  <a:cubicBezTo>
                    <a:pt x="85" y="355"/>
                    <a:pt x="86" y="359"/>
                    <a:pt x="84" y="359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66" y="359"/>
                    <a:pt x="60" y="359"/>
                    <a:pt x="54" y="359"/>
                  </a:cubicBezTo>
                  <a:cubicBezTo>
                    <a:pt x="42" y="360"/>
                    <a:pt x="39" y="353"/>
                    <a:pt x="42" y="341"/>
                  </a:cubicBezTo>
                  <a:cubicBezTo>
                    <a:pt x="43" y="335"/>
                    <a:pt x="46" y="327"/>
                    <a:pt x="42" y="321"/>
                  </a:cubicBezTo>
                  <a:cubicBezTo>
                    <a:pt x="40" y="318"/>
                    <a:pt x="35" y="313"/>
                    <a:pt x="41" y="311"/>
                  </a:cubicBezTo>
                  <a:cubicBezTo>
                    <a:pt x="37" y="313"/>
                    <a:pt x="31" y="310"/>
                    <a:pt x="35" y="306"/>
                  </a:cubicBezTo>
                  <a:cubicBezTo>
                    <a:pt x="37" y="304"/>
                    <a:pt x="41" y="300"/>
                    <a:pt x="35" y="300"/>
                  </a:cubicBezTo>
                  <a:cubicBezTo>
                    <a:pt x="36" y="298"/>
                    <a:pt x="37" y="297"/>
                    <a:pt x="37" y="295"/>
                  </a:cubicBezTo>
                  <a:cubicBezTo>
                    <a:pt x="35" y="300"/>
                    <a:pt x="33" y="296"/>
                    <a:pt x="30" y="296"/>
                  </a:cubicBezTo>
                  <a:cubicBezTo>
                    <a:pt x="31" y="298"/>
                    <a:pt x="32" y="299"/>
                    <a:pt x="30" y="298"/>
                  </a:cubicBezTo>
                  <a:cubicBezTo>
                    <a:pt x="30" y="299"/>
                    <a:pt x="30" y="301"/>
                    <a:pt x="29" y="302"/>
                  </a:cubicBezTo>
                  <a:cubicBezTo>
                    <a:pt x="27" y="302"/>
                    <a:pt x="26" y="300"/>
                    <a:pt x="26" y="298"/>
                  </a:cubicBezTo>
                  <a:cubicBezTo>
                    <a:pt x="24" y="302"/>
                    <a:pt x="18" y="297"/>
                    <a:pt x="17" y="294"/>
                  </a:cubicBezTo>
                  <a:cubicBezTo>
                    <a:pt x="16" y="289"/>
                    <a:pt x="16" y="281"/>
                    <a:pt x="12" y="278"/>
                  </a:cubicBezTo>
                  <a:cubicBezTo>
                    <a:pt x="9" y="282"/>
                    <a:pt x="9" y="277"/>
                    <a:pt x="7" y="277"/>
                  </a:cubicBezTo>
                  <a:cubicBezTo>
                    <a:pt x="7" y="279"/>
                    <a:pt x="8" y="281"/>
                    <a:pt x="8" y="282"/>
                  </a:cubicBezTo>
                  <a:cubicBezTo>
                    <a:pt x="0" y="283"/>
                    <a:pt x="4" y="276"/>
                    <a:pt x="5" y="27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1"/>
            <p:cNvSpPr>
              <a:spLocks/>
            </p:cNvSpPr>
            <p:nvPr/>
          </p:nvSpPr>
          <p:spPr bwMode="auto">
            <a:xfrm>
              <a:off x="6235354" y="4926907"/>
              <a:ext cx="587488" cy="664765"/>
            </a:xfrm>
            <a:custGeom>
              <a:avLst/>
              <a:gdLst>
                <a:gd name="T0" fmla="*/ 0 w 267"/>
                <a:gd name="T1" fmla="*/ 232 h 302"/>
                <a:gd name="T2" fmla="*/ 4 w 267"/>
                <a:gd name="T3" fmla="*/ 140 h 302"/>
                <a:gd name="T4" fmla="*/ 30 w 267"/>
                <a:gd name="T5" fmla="*/ 141 h 302"/>
                <a:gd name="T6" fmla="*/ 33 w 267"/>
                <a:gd name="T7" fmla="*/ 20 h 302"/>
                <a:gd name="T8" fmla="*/ 79 w 267"/>
                <a:gd name="T9" fmla="*/ 11 h 302"/>
                <a:gd name="T10" fmla="*/ 97 w 267"/>
                <a:gd name="T11" fmla="*/ 10 h 302"/>
                <a:gd name="T12" fmla="*/ 107 w 267"/>
                <a:gd name="T13" fmla="*/ 25 h 302"/>
                <a:gd name="T14" fmla="*/ 128 w 267"/>
                <a:gd name="T15" fmla="*/ 8 h 302"/>
                <a:gd name="T16" fmla="*/ 134 w 267"/>
                <a:gd name="T17" fmla="*/ 10 h 302"/>
                <a:gd name="T18" fmla="*/ 141 w 267"/>
                <a:gd name="T19" fmla="*/ 5 h 302"/>
                <a:gd name="T20" fmla="*/ 155 w 267"/>
                <a:gd name="T21" fmla="*/ 4 h 302"/>
                <a:gd name="T22" fmla="*/ 155 w 267"/>
                <a:gd name="T23" fmla="*/ 9 h 302"/>
                <a:gd name="T24" fmla="*/ 163 w 267"/>
                <a:gd name="T25" fmla="*/ 23 h 302"/>
                <a:gd name="T26" fmla="*/ 171 w 267"/>
                <a:gd name="T27" fmla="*/ 37 h 302"/>
                <a:gd name="T28" fmla="*/ 175 w 267"/>
                <a:gd name="T29" fmla="*/ 48 h 302"/>
                <a:gd name="T30" fmla="*/ 195 w 267"/>
                <a:gd name="T31" fmla="*/ 72 h 302"/>
                <a:gd name="T32" fmla="*/ 210 w 267"/>
                <a:gd name="T33" fmla="*/ 91 h 302"/>
                <a:gd name="T34" fmla="*/ 222 w 267"/>
                <a:gd name="T35" fmla="*/ 102 h 302"/>
                <a:gd name="T36" fmla="*/ 224 w 267"/>
                <a:gd name="T37" fmla="*/ 113 h 302"/>
                <a:gd name="T38" fmla="*/ 232 w 267"/>
                <a:gd name="T39" fmla="*/ 127 h 302"/>
                <a:gd name="T40" fmla="*/ 256 w 267"/>
                <a:gd name="T41" fmla="*/ 132 h 302"/>
                <a:gd name="T42" fmla="*/ 259 w 267"/>
                <a:gd name="T43" fmla="*/ 141 h 302"/>
                <a:gd name="T44" fmla="*/ 267 w 267"/>
                <a:gd name="T45" fmla="*/ 146 h 302"/>
                <a:gd name="T46" fmla="*/ 255 w 267"/>
                <a:gd name="T47" fmla="*/ 155 h 302"/>
                <a:gd name="T48" fmla="*/ 234 w 267"/>
                <a:gd name="T49" fmla="*/ 163 h 302"/>
                <a:gd name="T50" fmla="*/ 220 w 267"/>
                <a:gd name="T51" fmla="*/ 181 h 302"/>
                <a:gd name="T52" fmla="*/ 214 w 267"/>
                <a:gd name="T53" fmla="*/ 186 h 302"/>
                <a:gd name="T54" fmla="*/ 203 w 267"/>
                <a:gd name="T55" fmla="*/ 193 h 302"/>
                <a:gd name="T56" fmla="*/ 197 w 267"/>
                <a:gd name="T57" fmla="*/ 206 h 302"/>
                <a:gd name="T58" fmla="*/ 185 w 267"/>
                <a:gd name="T59" fmla="*/ 224 h 302"/>
                <a:gd name="T60" fmla="*/ 169 w 267"/>
                <a:gd name="T61" fmla="*/ 231 h 302"/>
                <a:gd name="T62" fmla="*/ 166 w 267"/>
                <a:gd name="T63" fmla="*/ 237 h 302"/>
                <a:gd name="T64" fmla="*/ 161 w 267"/>
                <a:gd name="T65" fmla="*/ 254 h 302"/>
                <a:gd name="T66" fmla="*/ 146 w 267"/>
                <a:gd name="T67" fmla="*/ 264 h 302"/>
                <a:gd name="T68" fmla="*/ 130 w 267"/>
                <a:gd name="T69" fmla="*/ 266 h 302"/>
                <a:gd name="T70" fmla="*/ 114 w 267"/>
                <a:gd name="T71" fmla="*/ 261 h 302"/>
                <a:gd name="T72" fmla="*/ 103 w 267"/>
                <a:gd name="T73" fmla="*/ 254 h 302"/>
                <a:gd name="T74" fmla="*/ 82 w 267"/>
                <a:gd name="T75" fmla="*/ 253 h 302"/>
                <a:gd name="T76" fmla="*/ 75 w 267"/>
                <a:gd name="T77" fmla="*/ 274 h 302"/>
                <a:gd name="T78" fmla="*/ 66 w 267"/>
                <a:gd name="T79" fmla="*/ 282 h 302"/>
                <a:gd name="T80" fmla="*/ 57 w 267"/>
                <a:gd name="T81" fmla="*/ 292 h 302"/>
                <a:gd name="T82" fmla="*/ 50 w 267"/>
                <a:gd name="T83" fmla="*/ 294 h 302"/>
                <a:gd name="T84" fmla="*/ 49 w 267"/>
                <a:gd name="T85" fmla="*/ 298 h 302"/>
                <a:gd name="T86" fmla="*/ 41 w 267"/>
                <a:gd name="T87" fmla="*/ 301 h 302"/>
                <a:gd name="T88" fmla="*/ 30 w 267"/>
                <a:gd name="T89" fmla="*/ 300 h 302"/>
                <a:gd name="T90" fmla="*/ 19 w 267"/>
                <a:gd name="T91" fmla="*/ 302 h 302"/>
                <a:gd name="T92" fmla="*/ 21 w 267"/>
                <a:gd name="T93" fmla="*/ 265 h 302"/>
                <a:gd name="T94" fmla="*/ 13 w 267"/>
                <a:gd name="T95" fmla="*/ 244 h 302"/>
                <a:gd name="T96" fmla="*/ 0 w 267"/>
                <a:gd name="T97" fmla="*/ 23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7" h="302">
                  <a:moveTo>
                    <a:pt x="0" y="232"/>
                  </a:moveTo>
                  <a:cubicBezTo>
                    <a:pt x="4" y="140"/>
                    <a:pt x="4" y="140"/>
                    <a:pt x="4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42" y="17"/>
                    <a:pt x="66" y="16"/>
                    <a:pt x="79" y="11"/>
                  </a:cubicBezTo>
                  <a:cubicBezTo>
                    <a:pt x="83" y="10"/>
                    <a:pt x="93" y="8"/>
                    <a:pt x="97" y="10"/>
                  </a:cubicBezTo>
                  <a:cubicBezTo>
                    <a:pt x="103" y="13"/>
                    <a:pt x="104" y="20"/>
                    <a:pt x="107" y="25"/>
                  </a:cubicBezTo>
                  <a:cubicBezTo>
                    <a:pt x="114" y="20"/>
                    <a:pt x="120" y="8"/>
                    <a:pt x="128" y="8"/>
                  </a:cubicBezTo>
                  <a:cubicBezTo>
                    <a:pt x="132" y="8"/>
                    <a:pt x="131" y="9"/>
                    <a:pt x="134" y="10"/>
                  </a:cubicBezTo>
                  <a:cubicBezTo>
                    <a:pt x="137" y="10"/>
                    <a:pt x="139" y="6"/>
                    <a:pt x="141" y="5"/>
                  </a:cubicBezTo>
                  <a:cubicBezTo>
                    <a:pt x="148" y="0"/>
                    <a:pt x="156" y="1"/>
                    <a:pt x="155" y="4"/>
                  </a:cubicBezTo>
                  <a:cubicBezTo>
                    <a:pt x="154" y="4"/>
                    <a:pt x="155" y="9"/>
                    <a:pt x="155" y="9"/>
                  </a:cubicBezTo>
                  <a:cubicBezTo>
                    <a:pt x="157" y="14"/>
                    <a:pt x="160" y="19"/>
                    <a:pt x="163" y="23"/>
                  </a:cubicBezTo>
                  <a:cubicBezTo>
                    <a:pt x="166" y="28"/>
                    <a:pt x="169" y="30"/>
                    <a:pt x="171" y="37"/>
                  </a:cubicBezTo>
                  <a:cubicBezTo>
                    <a:pt x="173" y="42"/>
                    <a:pt x="173" y="43"/>
                    <a:pt x="175" y="48"/>
                  </a:cubicBezTo>
                  <a:cubicBezTo>
                    <a:pt x="178" y="58"/>
                    <a:pt x="185" y="67"/>
                    <a:pt x="195" y="72"/>
                  </a:cubicBezTo>
                  <a:cubicBezTo>
                    <a:pt x="204" y="77"/>
                    <a:pt x="213" y="76"/>
                    <a:pt x="210" y="91"/>
                  </a:cubicBezTo>
                  <a:cubicBezTo>
                    <a:pt x="219" y="89"/>
                    <a:pt x="226" y="90"/>
                    <a:pt x="222" y="102"/>
                  </a:cubicBezTo>
                  <a:cubicBezTo>
                    <a:pt x="221" y="106"/>
                    <a:pt x="221" y="109"/>
                    <a:pt x="224" y="113"/>
                  </a:cubicBezTo>
                  <a:cubicBezTo>
                    <a:pt x="226" y="117"/>
                    <a:pt x="228" y="126"/>
                    <a:pt x="232" y="127"/>
                  </a:cubicBezTo>
                  <a:cubicBezTo>
                    <a:pt x="240" y="130"/>
                    <a:pt x="247" y="129"/>
                    <a:pt x="256" y="132"/>
                  </a:cubicBezTo>
                  <a:cubicBezTo>
                    <a:pt x="263" y="135"/>
                    <a:pt x="257" y="138"/>
                    <a:pt x="259" y="141"/>
                  </a:cubicBezTo>
                  <a:cubicBezTo>
                    <a:pt x="261" y="143"/>
                    <a:pt x="266" y="143"/>
                    <a:pt x="267" y="146"/>
                  </a:cubicBezTo>
                  <a:cubicBezTo>
                    <a:pt x="257" y="148"/>
                    <a:pt x="259" y="150"/>
                    <a:pt x="255" y="155"/>
                  </a:cubicBezTo>
                  <a:cubicBezTo>
                    <a:pt x="251" y="161"/>
                    <a:pt x="239" y="158"/>
                    <a:pt x="234" y="163"/>
                  </a:cubicBezTo>
                  <a:cubicBezTo>
                    <a:pt x="230" y="168"/>
                    <a:pt x="226" y="176"/>
                    <a:pt x="220" y="181"/>
                  </a:cubicBezTo>
                  <a:cubicBezTo>
                    <a:pt x="219" y="182"/>
                    <a:pt x="217" y="184"/>
                    <a:pt x="214" y="186"/>
                  </a:cubicBezTo>
                  <a:cubicBezTo>
                    <a:pt x="210" y="188"/>
                    <a:pt x="206" y="190"/>
                    <a:pt x="203" y="193"/>
                  </a:cubicBezTo>
                  <a:cubicBezTo>
                    <a:pt x="198" y="198"/>
                    <a:pt x="198" y="199"/>
                    <a:pt x="197" y="206"/>
                  </a:cubicBezTo>
                  <a:cubicBezTo>
                    <a:pt x="196" y="215"/>
                    <a:pt x="191" y="217"/>
                    <a:pt x="185" y="224"/>
                  </a:cubicBezTo>
                  <a:cubicBezTo>
                    <a:pt x="181" y="229"/>
                    <a:pt x="175" y="230"/>
                    <a:pt x="169" y="231"/>
                  </a:cubicBezTo>
                  <a:cubicBezTo>
                    <a:pt x="165" y="232"/>
                    <a:pt x="167" y="233"/>
                    <a:pt x="166" y="237"/>
                  </a:cubicBezTo>
                  <a:cubicBezTo>
                    <a:pt x="165" y="243"/>
                    <a:pt x="163" y="248"/>
                    <a:pt x="161" y="254"/>
                  </a:cubicBezTo>
                  <a:cubicBezTo>
                    <a:pt x="158" y="261"/>
                    <a:pt x="154" y="264"/>
                    <a:pt x="146" y="264"/>
                  </a:cubicBezTo>
                  <a:cubicBezTo>
                    <a:pt x="138" y="263"/>
                    <a:pt x="139" y="268"/>
                    <a:pt x="130" y="266"/>
                  </a:cubicBezTo>
                  <a:cubicBezTo>
                    <a:pt x="126" y="265"/>
                    <a:pt x="117" y="261"/>
                    <a:pt x="114" y="261"/>
                  </a:cubicBezTo>
                  <a:cubicBezTo>
                    <a:pt x="109" y="261"/>
                    <a:pt x="106" y="258"/>
                    <a:pt x="103" y="254"/>
                  </a:cubicBezTo>
                  <a:cubicBezTo>
                    <a:pt x="99" y="249"/>
                    <a:pt x="88" y="245"/>
                    <a:pt x="82" y="253"/>
                  </a:cubicBezTo>
                  <a:cubicBezTo>
                    <a:pt x="77" y="259"/>
                    <a:pt x="80" y="267"/>
                    <a:pt x="75" y="274"/>
                  </a:cubicBezTo>
                  <a:cubicBezTo>
                    <a:pt x="72" y="277"/>
                    <a:pt x="69" y="280"/>
                    <a:pt x="66" y="282"/>
                  </a:cubicBezTo>
                  <a:cubicBezTo>
                    <a:pt x="62" y="285"/>
                    <a:pt x="61" y="289"/>
                    <a:pt x="57" y="292"/>
                  </a:cubicBezTo>
                  <a:cubicBezTo>
                    <a:pt x="55" y="294"/>
                    <a:pt x="53" y="293"/>
                    <a:pt x="50" y="294"/>
                  </a:cubicBezTo>
                  <a:cubicBezTo>
                    <a:pt x="49" y="295"/>
                    <a:pt x="49" y="296"/>
                    <a:pt x="49" y="298"/>
                  </a:cubicBezTo>
                  <a:cubicBezTo>
                    <a:pt x="48" y="301"/>
                    <a:pt x="43" y="301"/>
                    <a:pt x="41" y="301"/>
                  </a:cubicBezTo>
                  <a:cubicBezTo>
                    <a:pt x="37" y="301"/>
                    <a:pt x="34" y="300"/>
                    <a:pt x="30" y="300"/>
                  </a:cubicBezTo>
                  <a:cubicBezTo>
                    <a:pt x="27" y="299"/>
                    <a:pt x="23" y="298"/>
                    <a:pt x="19" y="302"/>
                  </a:cubicBezTo>
                  <a:cubicBezTo>
                    <a:pt x="12" y="289"/>
                    <a:pt x="26" y="283"/>
                    <a:pt x="21" y="265"/>
                  </a:cubicBezTo>
                  <a:cubicBezTo>
                    <a:pt x="19" y="258"/>
                    <a:pt x="16" y="251"/>
                    <a:pt x="13" y="244"/>
                  </a:cubicBezTo>
                  <a:cubicBezTo>
                    <a:pt x="10" y="239"/>
                    <a:pt x="4" y="236"/>
                    <a:pt x="0" y="23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2"/>
            <p:cNvSpPr>
              <a:spLocks/>
            </p:cNvSpPr>
            <p:nvPr/>
          </p:nvSpPr>
          <p:spPr bwMode="auto">
            <a:xfrm>
              <a:off x="6235354" y="4926907"/>
              <a:ext cx="587488" cy="664765"/>
            </a:xfrm>
            <a:custGeom>
              <a:avLst/>
              <a:gdLst>
                <a:gd name="T0" fmla="*/ 0 w 267"/>
                <a:gd name="T1" fmla="*/ 232 h 302"/>
                <a:gd name="T2" fmla="*/ 4 w 267"/>
                <a:gd name="T3" fmla="*/ 140 h 302"/>
                <a:gd name="T4" fmla="*/ 30 w 267"/>
                <a:gd name="T5" fmla="*/ 141 h 302"/>
                <a:gd name="T6" fmla="*/ 33 w 267"/>
                <a:gd name="T7" fmla="*/ 20 h 302"/>
                <a:gd name="T8" fmla="*/ 79 w 267"/>
                <a:gd name="T9" fmla="*/ 11 h 302"/>
                <a:gd name="T10" fmla="*/ 97 w 267"/>
                <a:gd name="T11" fmla="*/ 10 h 302"/>
                <a:gd name="T12" fmla="*/ 107 w 267"/>
                <a:gd name="T13" fmla="*/ 25 h 302"/>
                <a:gd name="T14" fmla="*/ 128 w 267"/>
                <a:gd name="T15" fmla="*/ 8 h 302"/>
                <a:gd name="T16" fmla="*/ 134 w 267"/>
                <a:gd name="T17" fmla="*/ 10 h 302"/>
                <a:gd name="T18" fmla="*/ 141 w 267"/>
                <a:gd name="T19" fmla="*/ 5 h 302"/>
                <a:gd name="T20" fmla="*/ 155 w 267"/>
                <a:gd name="T21" fmla="*/ 4 h 302"/>
                <a:gd name="T22" fmla="*/ 155 w 267"/>
                <a:gd name="T23" fmla="*/ 9 h 302"/>
                <a:gd name="T24" fmla="*/ 163 w 267"/>
                <a:gd name="T25" fmla="*/ 23 h 302"/>
                <a:gd name="T26" fmla="*/ 171 w 267"/>
                <a:gd name="T27" fmla="*/ 37 h 302"/>
                <a:gd name="T28" fmla="*/ 175 w 267"/>
                <a:gd name="T29" fmla="*/ 48 h 302"/>
                <a:gd name="T30" fmla="*/ 195 w 267"/>
                <a:gd name="T31" fmla="*/ 72 h 302"/>
                <a:gd name="T32" fmla="*/ 210 w 267"/>
                <a:gd name="T33" fmla="*/ 91 h 302"/>
                <a:gd name="T34" fmla="*/ 222 w 267"/>
                <a:gd name="T35" fmla="*/ 102 h 302"/>
                <a:gd name="T36" fmla="*/ 224 w 267"/>
                <a:gd name="T37" fmla="*/ 113 h 302"/>
                <a:gd name="T38" fmla="*/ 232 w 267"/>
                <a:gd name="T39" fmla="*/ 127 h 302"/>
                <a:gd name="T40" fmla="*/ 256 w 267"/>
                <a:gd name="T41" fmla="*/ 132 h 302"/>
                <a:gd name="T42" fmla="*/ 259 w 267"/>
                <a:gd name="T43" fmla="*/ 141 h 302"/>
                <a:gd name="T44" fmla="*/ 267 w 267"/>
                <a:gd name="T45" fmla="*/ 146 h 302"/>
                <a:gd name="T46" fmla="*/ 255 w 267"/>
                <a:gd name="T47" fmla="*/ 155 h 302"/>
                <a:gd name="T48" fmla="*/ 234 w 267"/>
                <a:gd name="T49" fmla="*/ 163 h 302"/>
                <a:gd name="T50" fmla="*/ 220 w 267"/>
                <a:gd name="T51" fmla="*/ 181 h 302"/>
                <a:gd name="T52" fmla="*/ 214 w 267"/>
                <a:gd name="T53" fmla="*/ 186 h 302"/>
                <a:gd name="T54" fmla="*/ 203 w 267"/>
                <a:gd name="T55" fmla="*/ 193 h 302"/>
                <a:gd name="T56" fmla="*/ 197 w 267"/>
                <a:gd name="T57" fmla="*/ 206 h 302"/>
                <a:gd name="T58" fmla="*/ 185 w 267"/>
                <a:gd name="T59" fmla="*/ 224 h 302"/>
                <a:gd name="T60" fmla="*/ 169 w 267"/>
                <a:gd name="T61" fmla="*/ 231 h 302"/>
                <a:gd name="T62" fmla="*/ 166 w 267"/>
                <a:gd name="T63" fmla="*/ 237 h 302"/>
                <a:gd name="T64" fmla="*/ 161 w 267"/>
                <a:gd name="T65" fmla="*/ 254 h 302"/>
                <a:gd name="T66" fmla="*/ 146 w 267"/>
                <a:gd name="T67" fmla="*/ 264 h 302"/>
                <a:gd name="T68" fmla="*/ 130 w 267"/>
                <a:gd name="T69" fmla="*/ 266 h 302"/>
                <a:gd name="T70" fmla="*/ 114 w 267"/>
                <a:gd name="T71" fmla="*/ 261 h 302"/>
                <a:gd name="T72" fmla="*/ 103 w 267"/>
                <a:gd name="T73" fmla="*/ 254 h 302"/>
                <a:gd name="T74" fmla="*/ 82 w 267"/>
                <a:gd name="T75" fmla="*/ 253 h 302"/>
                <a:gd name="T76" fmla="*/ 75 w 267"/>
                <a:gd name="T77" fmla="*/ 274 h 302"/>
                <a:gd name="T78" fmla="*/ 66 w 267"/>
                <a:gd name="T79" fmla="*/ 282 h 302"/>
                <a:gd name="T80" fmla="*/ 57 w 267"/>
                <a:gd name="T81" fmla="*/ 292 h 302"/>
                <a:gd name="T82" fmla="*/ 50 w 267"/>
                <a:gd name="T83" fmla="*/ 294 h 302"/>
                <a:gd name="T84" fmla="*/ 49 w 267"/>
                <a:gd name="T85" fmla="*/ 298 h 302"/>
                <a:gd name="T86" fmla="*/ 41 w 267"/>
                <a:gd name="T87" fmla="*/ 301 h 302"/>
                <a:gd name="T88" fmla="*/ 30 w 267"/>
                <a:gd name="T89" fmla="*/ 300 h 302"/>
                <a:gd name="T90" fmla="*/ 19 w 267"/>
                <a:gd name="T91" fmla="*/ 302 h 302"/>
                <a:gd name="T92" fmla="*/ 21 w 267"/>
                <a:gd name="T93" fmla="*/ 265 h 302"/>
                <a:gd name="T94" fmla="*/ 13 w 267"/>
                <a:gd name="T95" fmla="*/ 244 h 302"/>
                <a:gd name="T96" fmla="*/ 0 w 267"/>
                <a:gd name="T97" fmla="*/ 23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7" h="302">
                  <a:moveTo>
                    <a:pt x="0" y="232"/>
                  </a:moveTo>
                  <a:cubicBezTo>
                    <a:pt x="4" y="140"/>
                    <a:pt x="4" y="140"/>
                    <a:pt x="4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42" y="17"/>
                    <a:pt x="66" y="16"/>
                    <a:pt x="79" y="11"/>
                  </a:cubicBezTo>
                  <a:cubicBezTo>
                    <a:pt x="83" y="10"/>
                    <a:pt x="93" y="8"/>
                    <a:pt x="97" y="10"/>
                  </a:cubicBezTo>
                  <a:cubicBezTo>
                    <a:pt x="103" y="13"/>
                    <a:pt x="104" y="20"/>
                    <a:pt x="107" y="25"/>
                  </a:cubicBezTo>
                  <a:cubicBezTo>
                    <a:pt x="114" y="20"/>
                    <a:pt x="120" y="8"/>
                    <a:pt x="128" y="8"/>
                  </a:cubicBezTo>
                  <a:cubicBezTo>
                    <a:pt x="132" y="8"/>
                    <a:pt x="131" y="9"/>
                    <a:pt x="134" y="10"/>
                  </a:cubicBezTo>
                  <a:cubicBezTo>
                    <a:pt x="137" y="10"/>
                    <a:pt x="139" y="6"/>
                    <a:pt x="141" y="5"/>
                  </a:cubicBezTo>
                  <a:cubicBezTo>
                    <a:pt x="148" y="0"/>
                    <a:pt x="156" y="1"/>
                    <a:pt x="155" y="4"/>
                  </a:cubicBezTo>
                  <a:cubicBezTo>
                    <a:pt x="154" y="4"/>
                    <a:pt x="155" y="9"/>
                    <a:pt x="155" y="9"/>
                  </a:cubicBezTo>
                  <a:cubicBezTo>
                    <a:pt x="157" y="14"/>
                    <a:pt x="160" y="19"/>
                    <a:pt x="163" y="23"/>
                  </a:cubicBezTo>
                  <a:cubicBezTo>
                    <a:pt x="166" y="28"/>
                    <a:pt x="169" y="30"/>
                    <a:pt x="171" y="37"/>
                  </a:cubicBezTo>
                  <a:cubicBezTo>
                    <a:pt x="173" y="42"/>
                    <a:pt x="173" y="43"/>
                    <a:pt x="175" y="48"/>
                  </a:cubicBezTo>
                  <a:cubicBezTo>
                    <a:pt x="178" y="58"/>
                    <a:pt x="185" y="67"/>
                    <a:pt x="195" y="72"/>
                  </a:cubicBezTo>
                  <a:cubicBezTo>
                    <a:pt x="204" y="77"/>
                    <a:pt x="213" y="76"/>
                    <a:pt x="210" y="91"/>
                  </a:cubicBezTo>
                  <a:cubicBezTo>
                    <a:pt x="219" y="89"/>
                    <a:pt x="226" y="90"/>
                    <a:pt x="222" y="102"/>
                  </a:cubicBezTo>
                  <a:cubicBezTo>
                    <a:pt x="221" y="106"/>
                    <a:pt x="221" y="109"/>
                    <a:pt x="224" y="113"/>
                  </a:cubicBezTo>
                  <a:cubicBezTo>
                    <a:pt x="226" y="117"/>
                    <a:pt x="228" y="126"/>
                    <a:pt x="232" y="127"/>
                  </a:cubicBezTo>
                  <a:cubicBezTo>
                    <a:pt x="240" y="130"/>
                    <a:pt x="247" y="129"/>
                    <a:pt x="256" y="132"/>
                  </a:cubicBezTo>
                  <a:cubicBezTo>
                    <a:pt x="263" y="135"/>
                    <a:pt x="257" y="138"/>
                    <a:pt x="259" y="141"/>
                  </a:cubicBezTo>
                  <a:cubicBezTo>
                    <a:pt x="261" y="143"/>
                    <a:pt x="266" y="143"/>
                    <a:pt x="267" y="146"/>
                  </a:cubicBezTo>
                  <a:cubicBezTo>
                    <a:pt x="257" y="148"/>
                    <a:pt x="259" y="150"/>
                    <a:pt x="255" y="155"/>
                  </a:cubicBezTo>
                  <a:cubicBezTo>
                    <a:pt x="251" y="161"/>
                    <a:pt x="239" y="158"/>
                    <a:pt x="234" y="163"/>
                  </a:cubicBezTo>
                  <a:cubicBezTo>
                    <a:pt x="230" y="168"/>
                    <a:pt x="226" y="176"/>
                    <a:pt x="220" y="181"/>
                  </a:cubicBezTo>
                  <a:cubicBezTo>
                    <a:pt x="219" y="182"/>
                    <a:pt x="217" y="184"/>
                    <a:pt x="214" y="186"/>
                  </a:cubicBezTo>
                  <a:cubicBezTo>
                    <a:pt x="210" y="188"/>
                    <a:pt x="206" y="190"/>
                    <a:pt x="203" y="193"/>
                  </a:cubicBezTo>
                  <a:cubicBezTo>
                    <a:pt x="198" y="198"/>
                    <a:pt x="198" y="199"/>
                    <a:pt x="197" y="206"/>
                  </a:cubicBezTo>
                  <a:cubicBezTo>
                    <a:pt x="196" y="215"/>
                    <a:pt x="191" y="217"/>
                    <a:pt x="185" y="224"/>
                  </a:cubicBezTo>
                  <a:cubicBezTo>
                    <a:pt x="181" y="229"/>
                    <a:pt x="175" y="230"/>
                    <a:pt x="169" y="231"/>
                  </a:cubicBezTo>
                  <a:cubicBezTo>
                    <a:pt x="165" y="232"/>
                    <a:pt x="167" y="233"/>
                    <a:pt x="166" y="237"/>
                  </a:cubicBezTo>
                  <a:cubicBezTo>
                    <a:pt x="165" y="243"/>
                    <a:pt x="163" y="248"/>
                    <a:pt x="161" y="254"/>
                  </a:cubicBezTo>
                  <a:cubicBezTo>
                    <a:pt x="158" y="261"/>
                    <a:pt x="154" y="264"/>
                    <a:pt x="146" y="264"/>
                  </a:cubicBezTo>
                  <a:cubicBezTo>
                    <a:pt x="138" y="263"/>
                    <a:pt x="139" y="268"/>
                    <a:pt x="130" y="266"/>
                  </a:cubicBezTo>
                  <a:cubicBezTo>
                    <a:pt x="126" y="265"/>
                    <a:pt x="117" y="261"/>
                    <a:pt x="114" y="261"/>
                  </a:cubicBezTo>
                  <a:cubicBezTo>
                    <a:pt x="109" y="261"/>
                    <a:pt x="106" y="258"/>
                    <a:pt x="103" y="254"/>
                  </a:cubicBezTo>
                  <a:cubicBezTo>
                    <a:pt x="99" y="249"/>
                    <a:pt x="88" y="245"/>
                    <a:pt x="82" y="253"/>
                  </a:cubicBezTo>
                  <a:cubicBezTo>
                    <a:pt x="77" y="259"/>
                    <a:pt x="80" y="267"/>
                    <a:pt x="75" y="274"/>
                  </a:cubicBezTo>
                  <a:cubicBezTo>
                    <a:pt x="72" y="277"/>
                    <a:pt x="69" y="280"/>
                    <a:pt x="66" y="282"/>
                  </a:cubicBezTo>
                  <a:cubicBezTo>
                    <a:pt x="62" y="285"/>
                    <a:pt x="61" y="289"/>
                    <a:pt x="57" y="292"/>
                  </a:cubicBezTo>
                  <a:cubicBezTo>
                    <a:pt x="55" y="294"/>
                    <a:pt x="53" y="293"/>
                    <a:pt x="50" y="294"/>
                  </a:cubicBezTo>
                  <a:cubicBezTo>
                    <a:pt x="49" y="295"/>
                    <a:pt x="49" y="296"/>
                    <a:pt x="49" y="298"/>
                  </a:cubicBezTo>
                  <a:cubicBezTo>
                    <a:pt x="48" y="301"/>
                    <a:pt x="43" y="301"/>
                    <a:pt x="41" y="301"/>
                  </a:cubicBezTo>
                  <a:cubicBezTo>
                    <a:pt x="37" y="301"/>
                    <a:pt x="34" y="300"/>
                    <a:pt x="30" y="300"/>
                  </a:cubicBezTo>
                  <a:cubicBezTo>
                    <a:pt x="27" y="299"/>
                    <a:pt x="23" y="298"/>
                    <a:pt x="19" y="302"/>
                  </a:cubicBezTo>
                  <a:cubicBezTo>
                    <a:pt x="12" y="289"/>
                    <a:pt x="26" y="283"/>
                    <a:pt x="21" y="265"/>
                  </a:cubicBezTo>
                  <a:cubicBezTo>
                    <a:pt x="19" y="258"/>
                    <a:pt x="16" y="251"/>
                    <a:pt x="13" y="244"/>
                  </a:cubicBezTo>
                  <a:cubicBezTo>
                    <a:pt x="10" y="239"/>
                    <a:pt x="4" y="236"/>
                    <a:pt x="0" y="23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3"/>
            <p:cNvSpPr>
              <a:spLocks/>
            </p:cNvSpPr>
            <p:nvPr/>
          </p:nvSpPr>
          <p:spPr bwMode="auto">
            <a:xfrm>
              <a:off x="7131018" y="3307823"/>
              <a:ext cx="519522" cy="675937"/>
            </a:xfrm>
            <a:custGeom>
              <a:avLst/>
              <a:gdLst>
                <a:gd name="T0" fmla="*/ 9 w 236"/>
                <a:gd name="T1" fmla="*/ 188 h 307"/>
                <a:gd name="T2" fmla="*/ 20 w 236"/>
                <a:gd name="T3" fmla="*/ 170 h 307"/>
                <a:gd name="T4" fmla="*/ 20 w 236"/>
                <a:gd name="T5" fmla="*/ 165 h 307"/>
                <a:gd name="T6" fmla="*/ 32 w 236"/>
                <a:gd name="T7" fmla="*/ 163 h 307"/>
                <a:gd name="T8" fmla="*/ 17 w 236"/>
                <a:gd name="T9" fmla="*/ 164 h 307"/>
                <a:gd name="T10" fmla="*/ 6 w 236"/>
                <a:gd name="T11" fmla="*/ 147 h 307"/>
                <a:gd name="T12" fmla="*/ 13 w 236"/>
                <a:gd name="T13" fmla="*/ 133 h 307"/>
                <a:gd name="T14" fmla="*/ 27 w 236"/>
                <a:gd name="T15" fmla="*/ 114 h 307"/>
                <a:gd name="T16" fmla="*/ 30 w 236"/>
                <a:gd name="T17" fmla="*/ 109 h 307"/>
                <a:gd name="T18" fmla="*/ 36 w 236"/>
                <a:gd name="T19" fmla="*/ 99 h 307"/>
                <a:gd name="T20" fmla="*/ 38 w 236"/>
                <a:gd name="T21" fmla="*/ 85 h 307"/>
                <a:gd name="T22" fmla="*/ 33 w 236"/>
                <a:gd name="T23" fmla="*/ 73 h 307"/>
                <a:gd name="T24" fmla="*/ 24 w 236"/>
                <a:gd name="T25" fmla="*/ 55 h 307"/>
                <a:gd name="T26" fmla="*/ 20 w 236"/>
                <a:gd name="T27" fmla="*/ 45 h 307"/>
                <a:gd name="T28" fmla="*/ 18 w 236"/>
                <a:gd name="T29" fmla="*/ 40 h 307"/>
                <a:gd name="T30" fmla="*/ 20 w 236"/>
                <a:gd name="T31" fmla="*/ 34 h 307"/>
                <a:gd name="T32" fmla="*/ 15 w 236"/>
                <a:gd name="T33" fmla="*/ 30 h 307"/>
                <a:gd name="T34" fmla="*/ 10 w 236"/>
                <a:gd name="T35" fmla="*/ 26 h 307"/>
                <a:gd name="T36" fmla="*/ 7 w 236"/>
                <a:gd name="T37" fmla="*/ 14 h 307"/>
                <a:gd name="T38" fmla="*/ 13 w 236"/>
                <a:gd name="T39" fmla="*/ 7 h 307"/>
                <a:gd name="T40" fmla="*/ 38 w 236"/>
                <a:gd name="T41" fmla="*/ 2 h 307"/>
                <a:gd name="T42" fmla="*/ 54 w 236"/>
                <a:gd name="T43" fmla="*/ 1 h 307"/>
                <a:gd name="T44" fmla="*/ 62 w 236"/>
                <a:gd name="T45" fmla="*/ 1 h 307"/>
                <a:gd name="T46" fmla="*/ 68 w 236"/>
                <a:gd name="T47" fmla="*/ 7 h 307"/>
                <a:gd name="T48" fmla="*/ 93 w 236"/>
                <a:gd name="T49" fmla="*/ 10 h 307"/>
                <a:gd name="T50" fmla="*/ 119 w 236"/>
                <a:gd name="T51" fmla="*/ 28 h 307"/>
                <a:gd name="T52" fmla="*/ 130 w 236"/>
                <a:gd name="T53" fmla="*/ 35 h 307"/>
                <a:gd name="T54" fmla="*/ 143 w 236"/>
                <a:gd name="T55" fmla="*/ 35 h 307"/>
                <a:gd name="T56" fmla="*/ 168 w 236"/>
                <a:gd name="T57" fmla="*/ 41 h 307"/>
                <a:gd name="T58" fmla="*/ 177 w 236"/>
                <a:gd name="T59" fmla="*/ 27 h 307"/>
                <a:gd name="T60" fmla="*/ 199 w 236"/>
                <a:gd name="T61" fmla="*/ 15 h 307"/>
                <a:gd name="T62" fmla="*/ 214 w 236"/>
                <a:gd name="T63" fmla="*/ 23 h 307"/>
                <a:gd name="T64" fmla="*/ 226 w 236"/>
                <a:gd name="T65" fmla="*/ 23 h 307"/>
                <a:gd name="T66" fmla="*/ 236 w 236"/>
                <a:gd name="T67" fmla="*/ 22 h 307"/>
                <a:gd name="T68" fmla="*/ 221 w 236"/>
                <a:gd name="T69" fmla="*/ 46 h 307"/>
                <a:gd name="T70" fmla="*/ 210 w 236"/>
                <a:gd name="T71" fmla="*/ 69 h 307"/>
                <a:gd name="T72" fmla="*/ 210 w 236"/>
                <a:gd name="T73" fmla="*/ 142 h 307"/>
                <a:gd name="T74" fmla="*/ 219 w 236"/>
                <a:gd name="T75" fmla="*/ 193 h 307"/>
                <a:gd name="T76" fmla="*/ 225 w 236"/>
                <a:gd name="T77" fmla="*/ 211 h 307"/>
                <a:gd name="T78" fmla="*/ 209 w 236"/>
                <a:gd name="T79" fmla="*/ 218 h 307"/>
                <a:gd name="T80" fmla="*/ 208 w 236"/>
                <a:gd name="T81" fmla="*/ 221 h 307"/>
                <a:gd name="T82" fmla="*/ 206 w 236"/>
                <a:gd name="T83" fmla="*/ 218 h 307"/>
                <a:gd name="T84" fmla="*/ 208 w 236"/>
                <a:gd name="T85" fmla="*/ 229 h 307"/>
                <a:gd name="T86" fmla="*/ 203 w 236"/>
                <a:gd name="T87" fmla="*/ 232 h 307"/>
                <a:gd name="T88" fmla="*/ 195 w 236"/>
                <a:gd name="T89" fmla="*/ 237 h 307"/>
                <a:gd name="T90" fmla="*/ 187 w 236"/>
                <a:gd name="T91" fmla="*/ 251 h 307"/>
                <a:gd name="T92" fmla="*/ 181 w 236"/>
                <a:gd name="T93" fmla="*/ 264 h 307"/>
                <a:gd name="T94" fmla="*/ 170 w 236"/>
                <a:gd name="T95" fmla="*/ 285 h 307"/>
                <a:gd name="T96" fmla="*/ 163 w 236"/>
                <a:gd name="T97" fmla="*/ 306 h 307"/>
                <a:gd name="T98" fmla="*/ 157 w 236"/>
                <a:gd name="T99" fmla="*/ 307 h 307"/>
                <a:gd name="T100" fmla="*/ 147 w 236"/>
                <a:gd name="T101" fmla="*/ 298 h 307"/>
                <a:gd name="T102" fmla="*/ 114 w 236"/>
                <a:gd name="T103" fmla="*/ 271 h 307"/>
                <a:gd name="T104" fmla="*/ 113 w 236"/>
                <a:gd name="T105" fmla="*/ 263 h 307"/>
                <a:gd name="T106" fmla="*/ 104 w 236"/>
                <a:gd name="T107" fmla="*/ 247 h 307"/>
                <a:gd name="T108" fmla="*/ 9 w 236"/>
                <a:gd name="T109" fmla="*/ 18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6" h="307">
                  <a:moveTo>
                    <a:pt x="9" y="188"/>
                  </a:moveTo>
                  <a:cubicBezTo>
                    <a:pt x="15" y="183"/>
                    <a:pt x="0" y="166"/>
                    <a:pt x="20" y="170"/>
                  </a:cubicBezTo>
                  <a:cubicBezTo>
                    <a:pt x="20" y="169"/>
                    <a:pt x="21" y="167"/>
                    <a:pt x="20" y="165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24" y="151"/>
                    <a:pt x="21" y="160"/>
                    <a:pt x="17" y="164"/>
                  </a:cubicBezTo>
                  <a:cubicBezTo>
                    <a:pt x="14" y="167"/>
                    <a:pt x="6" y="154"/>
                    <a:pt x="6" y="147"/>
                  </a:cubicBezTo>
                  <a:cubicBezTo>
                    <a:pt x="9" y="141"/>
                    <a:pt x="7" y="139"/>
                    <a:pt x="13" y="133"/>
                  </a:cubicBezTo>
                  <a:cubicBezTo>
                    <a:pt x="17" y="130"/>
                    <a:pt x="21" y="117"/>
                    <a:pt x="27" y="114"/>
                  </a:cubicBezTo>
                  <a:cubicBezTo>
                    <a:pt x="31" y="113"/>
                    <a:pt x="30" y="112"/>
                    <a:pt x="30" y="109"/>
                  </a:cubicBezTo>
                  <a:cubicBezTo>
                    <a:pt x="30" y="105"/>
                    <a:pt x="35" y="103"/>
                    <a:pt x="36" y="99"/>
                  </a:cubicBezTo>
                  <a:cubicBezTo>
                    <a:pt x="37" y="94"/>
                    <a:pt x="38" y="89"/>
                    <a:pt x="38" y="85"/>
                  </a:cubicBezTo>
                  <a:cubicBezTo>
                    <a:pt x="39" y="81"/>
                    <a:pt x="34" y="78"/>
                    <a:pt x="33" y="73"/>
                  </a:cubicBezTo>
                  <a:cubicBezTo>
                    <a:pt x="31" y="62"/>
                    <a:pt x="25" y="60"/>
                    <a:pt x="24" y="55"/>
                  </a:cubicBezTo>
                  <a:cubicBezTo>
                    <a:pt x="23" y="52"/>
                    <a:pt x="21" y="48"/>
                    <a:pt x="20" y="45"/>
                  </a:cubicBezTo>
                  <a:cubicBezTo>
                    <a:pt x="19" y="43"/>
                    <a:pt x="19" y="42"/>
                    <a:pt x="18" y="40"/>
                  </a:cubicBezTo>
                  <a:cubicBezTo>
                    <a:pt x="18" y="38"/>
                    <a:pt x="21" y="36"/>
                    <a:pt x="20" y="34"/>
                  </a:cubicBezTo>
                  <a:cubicBezTo>
                    <a:pt x="20" y="31"/>
                    <a:pt x="17" y="31"/>
                    <a:pt x="15" y="30"/>
                  </a:cubicBezTo>
                  <a:cubicBezTo>
                    <a:pt x="11" y="28"/>
                    <a:pt x="14" y="25"/>
                    <a:pt x="10" y="26"/>
                  </a:cubicBezTo>
                  <a:cubicBezTo>
                    <a:pt x="12" y="21"/>
                    <a:pt x="6" y="17"/>
                    <a:pt x="7" y="14"/>
                  </a:cubicBezTo>
                  <a:cubicBezTo>
                    <a:pt x="7" y="11"/>
                    <a:pt x="11" y="9"/>
                    <a:pt x="13" y="7"/>
                  </a:cubicBezTo>
                  <a:cubicBezTo>
                    <a:pt x="20" y="0"/>
                    <a:pt x="29" y="2"/>
                    <a:pt x="38" y="2"/>
                  </a:cubicBezTo>
                  <a:cubicBezTo>
                    <a:pt x="43" y="2"/>
                    <a:pt x="49" y="1"/>
                    <a:pt x="54" y="1"/>
                  </a:cubicBezTo>
                  <a:cubicBezTo>
                    <a:pt x="57" y="1"/>
                    <a:pt x="59" y="1"/>
                    <a:pt x="62" y="1"/>
                  </a:cubicBezTo>
                  <a:cubicBezTo>
                    <a:pt x="64" y="2"/>
                    <a:pt x="65" y="6"/>
                    <a:pt x="68" y="7"/>
                  </a:cubicBezTo>
                  <a:cubicBezTo>
                    <a:pt x="76" y="10"/>
                    <a:pt x="85" y="6"/>
                    <a:pt x="93" y="10"/>
                  </a:cubicBezTo>
                  <a:cubicBezTo>
                    <a:pt x="102" y="14"/>
                    <a:pt x="112" y="22"/>
                    <a:pt x="119" y="28"/>
                  </a:cubicBezTo>
                  <a:cubicBezTo>
                    <a:pt x="122" y="32"/>
                    <a:pt x="125" y="34"/>
                    <a:pt x="130" y="35"/>
                  </a:cubicBezTo>
                  <a:cubicBezTo>
                    <a:pt x="133" y="35"/>
                    <a:pt x="141" y="33"/>
                    <a:pt x="143" y="35"/>
                  </a:cubicBezTo>
                  <a:cubicBezTo>
                    <a:pt x="151" y="39"/>
                    <a:pt x="162" y="35"/>
                    <a:pt x="168" y="41"/>
                  </a:cubicBezTo>
                  <a:cubicBezTo>
                    <a:pt x="169" y="37"/>
                    <a:pt x="175" y="31"/>
                    <a:pt x="177" y="27"/>
                  </a:cubicBezTo>
                  <a:cubicBezTo>
                    <a:pt x="182" y="20"/>
                    <a:pt x="192" y="18"/>
                    <a:pt x="199" y="15"/>
                  </a:cubicBezTo>
                  <a:cubicBezTo>
                    <a:pt x="207" y="11"/>
                    <a:pt x="208" y="19"/>
                    <a:pt x="214" y="23"/>
                  </a:cubicBezTo>
                  <a:cubicBezTo>
                    <a:pt x="218" y="25"/>
                    <a:pt x="222" y="23"/>
                    <a:pt x="226" y="23"/>
                  </a:cubicBezTo>
                  <a:cubicBezTo>
                    <a:pt x="229" y="22"/>
                    <a:pt x="233" y="24"/>
                    <a:pt x="236" y="22"/>
                  </a:cubicBezTo>
                  <a:cubicBezTo>
                    <a:pt x="231" y="30"/>
                    <a:pt x="227" y="39"/>
                    <a:pt x="221" y="46"/>
                  </a:cubicBezTo>
                  <a:cubicBezTo>
                    <a:pt x="215" y="54"/>
                    <a:pt x="210" y="58"/>
                    <a:pt x="210" y="69"/>
                  </a:cubicBezTo>
                  <a:cubicBezTo>
                    <a:pt x="210" y="93"/>
                    <a:pt x="210" y="118"/>
                    <a:pt x="210" y="142"/>
                  </a:cubicBezTo>
                  <a:cubicBezTo>
                    <a:pt x="210" y="161"/>
                    <a:pt x="206" y="178"/>
                    <a:pt x="219" y="193"/>
                  </a:cubicBezTo>
                  <a:cubicBezTo>
                    <a:pt x="223" y="198"/>
                    <a:pt x="229" y="205"/>
                    <a:pt x="225" y="211"/>
                  </a:cubicBezTo>
                  <a:cubicBezTo>
                    <a:pt x="222" y="215"/>
                    <a:pt x="214" y="222"/>
                    <a:pt x="209" y="218"/>
                  </a:cubicBezTo>
                  <a:cubicBezTo>
                    <a:pt x="209" y="219"/>
                    <a:pt x="209" y="220"/>
                    <a:pt x="208" y="221"/>
                  </a:cubicBezTo>
                  <a:cubicBezTo>
                    <a:pt x="207" y="220"/>
                    <a:pt x="207" y="219"/>
                    <a:pt x="206" y="218"/>
                  </a:cubicBezTo>
                  <a:cubicBezTo>
                    <a:pt x="207" y="221"/>
                    <a:pt x="211" y="226"/>
                    <a:pt x="208" y="229"/>
                  </a:cubicBezTo>
                  <a:cubicBezTo>
                    <a:pt x="207" y="222"/>
                    <a:pt x="204" y="230"/>
                    <a:pt x="203" y="232"/>
                  </a:cubicBezTo>
                  <a:cubicBezTo>
                    <a:pt x="202" y="236"/>
                    <a:pt x="199" y="236"/>
                    <a:pt x="195" y="237"/>
                  </a:cubicBezTo>
                  <a:cubicBezTo>
                    <a:pt x="188" y="238"/>
                    <a:pt x="185" y="244"/>
                    <a:pt x="187" y="251"/>
                  </a:cubicBezTo>
                  <a:cubicBezTo>
                    <a:pt x="188" y="254"/>
                    <a:pt x="183" y="262"/>
                    <a:pt x="181" y="264"/>
                  </a:cubicBezTo>
                  <a:cubicBezTo>
                    <a:pt x="177" y="267"/>
                    <a:pt x="174" y="287"/>
                    <a:pt x="170" y="285"/>
                  </a:cubicBezTo>
                  <a:cubicBezTo>
                    <a:pt x="172" y="293"/>
                    <a:pt x="164" y="298"/>
                    <a:pt x="163" y="306"/>
                  </a:cubicBezTo>
                  <a:cubicBezTo>
                    <a:pt x="160" y="303"/>
                    <a:pt x="160" y="307"/>
                    <a:pt x="157" y="307"/>
                  </a:cubicBezTo>
                  <a:cubicBezTo>
                    <a:pt x="154" y="306"/>
                    <a:pt x="150" y="300"/>
                    <a:pt x="147" y="298"/>
                  </a:cubicBezTo>
                  <a:cubicBezTo>
                    <a:pt x="136" y="289"/>
                    <a:pt x="121" y="280"/>
                    <a:pt x="114" y="271"/>
                  </a:cubicBezTo>
                  <a:cubicBezTo>
                    <a:pt x="112" y="268"/>
                    <a:pt x="109" y="268"/>
                    <a:pt x="113" y="263"/>
                  </a:cubicBezTo>
                  <a:cubicBezTo>
                    <a:pt x="118" y="257"/>
                    <a:pt x="109" y="250"/>
                    <a:pt x="104" y="247"/>
                  </a:cubicBezTo>
                  <a:cubicBezTo>
                    <a:pt x="9" y="187"/>
                    <a:pt x="9" y="187"/>
                    <a:pt x="9" y="18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4"/>
            <p:cNvSpPr>
              <a:spLocks/>
            </p:cNvSpPr>
            <p:nvPr/>
          </p:nvSpPr>
          <p:spPr bwMode="auto">
            <a:xfrm>
              <a:off x="7131018" y="3307823"/>
              <a:ext cx="519522" cy="675937"/>
            </a:xfrm>
            <a:custGeom>
              <a:avLst/>
              <a:gdLst>
                <a:gd name="T0" fmla="*/ 9 w 236"/>
                <a:gd name="T1" fmla="*/ 188 h 307"/>
                <a:gd name="T2" fmla="*/ 20 w 236"/>
                <a:gd name="T3" fmla="*/ 170 h 307"/>
                <a:gd name="T4" fmla="*/ 20 w 236"/>
                <a:gd name="T5" fmla="*/ 165 h 307"/>
                <a:gd name="T6" fmla="*/ 32 w 236"/>
                <a:gd name="T7" fmla="*/ 163 h 307"/>
                <a:gd name="T8" fmla="*/ 17 w 236"/>
                <a:gd name="T9" fmla="*/ 164 h 307"/>
                <a:gd name="T10" fmla="*/ 6 w 236"/>
                <a:gd name="T11" fmla="*/ 147 h 307"/>
                <a:gd name="T12" fmla="*/ 13 w 236"/>
                <a:gd name="T13" fmla="*/ 133 h 307"/>
                <a:gd name="T14" fmla="*/ 27 w 236"/>
                <a:gd name="T15" fmla="*/ 114 h 307"/>
                <a:gd name="T16" fmla="*/ 30 w 236"/>
                <a:gd name="T17" fmla="*/ 109 h 307"/>
                <a:gd name="T18" fmla="*/ 36 w 236"/>
                <a:gd name="T19" fmla="*/ 99 h 307"/>
                <a:gd name="T20" fmla="*/ 38 w 236"/>
                <a:gd name="T21" fmla="*/ 85 h 307"/>
                <a:gd name="T22" fmla="*/ 33 w 236"/>
                <a:gd name="T23" fmla="*/ 73 h 307"/>
                <a:gd name="T24" fmla="*/ 24 w 236"/>
                <a:gd name="T25" fmla="*/ 55 h 307"/>
                <a:gd name="T26" fmla="*/ 20 w 236"/>
                <a:gd name="T27" fmla="*/ 45 h 307"/>
                <a:gd name="T28" fmla="*/ 18 w 236"/>
                <a:gd name="T29" fmla="*/ 40 h 307"/>
                <a:gd name="T30" fmla="*/ 20 w 236"/>
                <a:gd name="T31" fmla="*/ 34 h 307"/>
                <a:gd name="T32" fmla="*/ 15 w 236"/>
                <a:gd name="T33" fmla="*/ 30 h 307"/>
                <a:gd name="T34" fmla="*/ 10 w 236"/>
                <a:gd name="T35" fmla="*/ 26 h 307"/>
                <a:gd name="T36" fmla="*/ 7 w 236"/>
                <a:gd name="T37" fmla="*/ 14 h 307"/>
                <a:gd name="T38" fmla="*/ 13 w 236"/>
                <a:gd name="T39" fmla="*/ 7 h 307"/>
                <a:gd name="T40" fmla="*/ 38 w 236"/>
                <a:gd name="T41" fmla="*/ 2 h 307"/>
                <a:gd name="T42" fmla="*/ 54 w 236"/>
                <a:gd name="T43" fmla="*/ 1 h 307"/>
                <a:gd name="T44" fmla="*/ 62 w 236"/>
                <a:gd name="T45" fmla="*/ 1 h 307"/>
                <a:gd name="T46" fmla="*/ 68 w 236"/>
                <a:gd name="T47" fmla="*/ 7 h 307"/>
                <a:gd name="T48" fmla="*/ 93 w 236"/>
                <a:gd name="T49" fmla="*/ 10 h 307"/>
                <a:gd name="T50" fmla="*/ 119 w 236"/>
                <a:gd name="T51" fmla="*/ 28 h 307"/>
                <a:gd name="T52" fmla="*/ 130 w 236"/>
                <a:gd name="T53" fmla="*/ 35 h 307"/>
                <a:gd name="T54" fmla="*/ 143 w 236"/>
                <a:gd name="T55" fmla="*/ 35 h 307"/>
                <a:gd name="T56" fmla="*/ 168 w 236"/>
                <a:gd name="T57" fmla="*/ 41 h 307"/>
                <a:gd name="T58" fmla="*/ 177 w 236"/>
                <a:gd name="T59" fmla="*/ 27 h 307"/>
                <a:gd name="T60" fmla="*/ 199 w 236"/>
                <a:gd name="T61" fmla="*/ 15 h 307"/>
                <a:gd name="T62" fmla="*/ 214 w 236"/>
                <a:gd name="T63" fmla="*/ 23 h 307"/>
                <a:gd name="T64" fmla="*/ 226 w 236"/>
                <a:gd name="T65" fmla="*/ 23 h 307"/>
                <a:gd name="T66" fmla="*/ 236 w 236"/>
                <a:gd name="T67" fmla="*/ 22 h 307"/>
                <a:gd name="T68" fmla="*/ 221 w 236"/>
                <a:gd name="T69" fmla="*/ 46 h 307"/>
                <a:gd name="T70" fmla="*/ 210 w 236"/>
                <a:gd name="T71" fmla="*/ 69 h 307"/>
                <a:gd name="T72" fmla="*/ 210 w 236"/>
                <a:gd name="T73" fmla="*/ 142 h 307"/>
                <a:gd name="T74" fmla="*/ 219 w 236"/>
                <a:gd name="T75" fmla="*/ 193 h 307"/>
                <a:gd name="T76" fmla="*/ 225 w 236"/>
                <a:gd name="T77" fmla="*/ 211 h 307"/>
                <a:gd name="T78" fmla="*/ 209 w 236"/>
                <a:gd name="T79" fmla="*/ 218 h 307"/>
                <a:gd name="T80" fmla="*/ 208 w 236"/>
                <a:gd name="T81" fmla="*/ 221 h 307"/>
                <a:gd name="T82" fmla="*/ 206 w 236"/>
                <a:gd name="T83" fmla="*/ 218 h 307"/>
                <a:gd name="T84" fmla="*/ 208 w 236"/>
                <a:gd name="T85" fmla="*/ 229 h 307"/>
                <a:gd name="T86" fmla="*/ 203 w 236"/>
                <a:gd name="T87" fmla="*/ 232 h 307"/>
                <a:gd name="T88" fmla="*/ 195 w 236"/>
                <a:gd name="T89" fmla="*/ 237 h 307"/>
                <a:gd name="T90" fmla="*/ 187 w 236"/>
                <a:gd name="T91" fmla="*/ 251 h 307"/>
                <a:gd name="T92" fmla="*/ 181 w 236"/>
                <a:gd name="T93" fmla="*/ 264 h 307"/>
                <a:gd name="T94" fmla="*/ 170 w 236"/>
                <a:gd name="T95" fmla="*/ 285 h 307"/>
                <a:gd name="T96" fmla="*/ 163 w 236"/>
                <a:gd name="T97" fmla="*/ 306 h 307"/>
                <a:gd name="T98" fmla="*/ 157 w 236"/>
                <a:gd name="T99" fmla="*/ 307 h 307"/>
                <a:gd name="T100" fmla="*/ 147 w 236"/>
                <a:gd name="T101" fmla="*/ 298 h 307"/>
                <a:gd name="T102" fmla="*/ 114 w 236"/>
                <a:gd name="T103" fmla="*/ 271 h 307"/>
                <a:gd name="T104" fmla="*/ 113 w 236"/>
                <a:gd name="T105" fmla="*/ 263 h 307"/>
                <a:gd name="T106" fmla="*/ 104 w 236"/>
                <a:gd name="T107" fmla="*/ 247 h 307"/>
                <a:gd name="T108" fmla="*/ 9 w 236"/>
                <a:gd name="T109" fmla="*/ 18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6" h="307">
                  <a:moveTo>
                    <a:pt x="9" y="188"/>
                  </a:moveTo>
                  <a:cubicBezTo>
                    <a:pt x="15" y="183"/>
                    <a:pt x="0" y="166"/>
                    <a:pt x="20" y="170"/>
                  </a:cubicBezTo>
                  <a:cubicBezTo>
                    <a:pt x="20" y="169"/>
                    <a:pt x="21" y="167"/>
                    <a:pt x="20" y="165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24" y="151"/>
                    <a:pt x="21" y="160"/>
                    <a:pt x="17" y="164"/>
                  </a:cubicBezTo>
                  <a:cubicBezTo>
                    <a:pt x="14" y="167"/>
                    <a:pt x="6" y="154"/>
                    <a:pt x="6" y="147"/>
                  </a:cubicBezTo>
                  <a:cubicBezTo>
                    <a:pt x="9" y="141"/>
                    <a:pt x="7" y="139"/>
                    <a:pt x="13" y="133"/>
                  </a:cubicBezTo>
                  <a:cubicBezTo>
                    <a:pt x="17" y="130"/>
                    <a:pt x="21" y="117"/>
                    <a:pt x="27" y="114"/>
                  </a:cubicBezTo>
                  <a:cubicBezTo>
                    <a:pt x="31" y="113"/>
                    <a:pt x="30" y="112"/>
                    <a:pt x="30" y="109"/>
                  </a:cubicBezTo>
                  <a:cubicBezTo>
                    <a:pt x="30" y="105"/>
                    <a:pt x="35" y="103"/>
                    <a:pt x="36" y="99"/>
                  </a:cubicBezTo>
                  <a:cubicBezTo>
                    <a:pt x="37" y="94"/>
                    <a:pt x="38" y="89"/>
                    <a:pt x="38" y="85"/>
                  </a:cubicBezTo>
                  <a:cubicBezTo>
                    <a:pt x="39" y="81"/>
                    <a:pt x="34" y="78"/>
                    <a:pt x="33" y="73"/>
                  </a:cubicBezTo>
                  <a:cubicBezTo>
                    <a:pt x="31" y="62"/>
                    <a:pt x="25" y="60"/>
                    <a:pt x="24" y="55"/>
                  </a:cubicBezTo>
                  <a:cubicBezTo>
                    <a:pt x="23" y="52"/>
                    <a:pt x="21" y="48"/>
                    <a:pt x="20" y="45"/>
                  </a:cubicBezTo>
                  <a:cubicBezTo>
                    <a:pt x="19" y="43"/>
                    <a:pt x="19" y="42"/>
                    <a:pt x="18" y="40"/>
                  </a:cubicBezTo>
                  <a:cubicBezTo>
                    <a:pt x="18" y="38"/>
                    <a:pt x="21" y="36"/>
                    <a:pt x="20" y="34"/>
                  </a:cubicBezTo>
                  <a:cubicBezTo>
                    <a:pt x="20" y="31"/>
                    <a:pt x="17" y="31"/>
                    <a:pt x="15" y="30"/>
                  </a:cubicBezTo>
                  <a:cubicBezTo>
                    <a:pt x="11" y="28"/>
                    <a:pt x="14" y="25"/>
                    <a:pt x="10" y="26"/>
                  </a:cubicBezTo>
                  <a:cubicBezTo>
                    <a:pt x="12" y="21"/>
                    <a:pt x="6" y="17"/>
                    <a:pt x="7" y="14"/>
                  </a:cubicBezTo>
                  <a:cubicBezTo>
                    <a:pt x="7" y="11"/>
                    <a:pt x="11" y="9"/>
                    <a:pt x="13" y="7"/>
                  </a:cubicBezTo>
                  <a:cubicBezTo>
                    <a:pt x="20" y="0"/>
                    <a:pt x="29" y="2"/>
                    <a:pt x="38" y="2"/>
                  </a:cubicBezTo>
                  <a:cubicBezTo>
                    <a:pt x="43" y="2"/>
                    <a:pt x="49" y="1"/>
                    <a:pt x="54" y="1"/>
                  </a:cubicBezTo>
                  <a:cubicBezTo>
                    <a:pt x="57" y="1"/>
                    <a:pt x="59" y="1"/>
                    <a:pt x="62" y="1"/>
                  </a:cubicBezTo>
                  <a:cubicBezTo>
                    <a:pt x="64" y="2"/>
                    <a:pt x="65" y="6"/>
                    <a:pt x="68" y="7"/>
                  </a:cubicBezTo>
                  <a:cubicBezTo>
                    <a:pt x="76" y="10"/>
                    <a:pt x="85" y="6"/>
                    <a:pt x="93" y="10"/>
                  </a:cubicBezTo>
                  <a:cubicBezTo>
                    <a:pt x="102" y="14"/>
                    <a:pt x="112" y="22"/>
                    <a:pt x="119" y="28"/>
                  </a:cubicBezTo>
                  <a:cubicBezTo>
                    <a:pt x="122" y="32"/>
                    <a:pt x="125" y="34"/>
                    <a:pt x="130" y="35"/>
                  </a:cubicBezTo>
                  <a:cubicBezTo>
                    <a:pt x="133" y="35"/>
                    <a:pt x="141" y="33"/>
                    <a:pt x="143" y="35"/>
                  </a:cubicBezTo>
                  <a:cubicBezTo>
                    <a:pt x="151" y="39"/>
                    <a:pt x="162" y="35"/>
                    <a:pt x="168" y="41"/>
                  </a:cubicBezTo>
                  <a:cubicBezTo>
                    <a:pt x="169" y="37"/>
                    <a:pt x="175" y="31"/>
                    <a:pt x="177" y="27"/>
                  </a:cubicBezTo>
                  <a:cubicBezTo>
                    <a:pt x="182" y="20"/>
                    <a:pt x="192" y="18"/>
                    <a:pt x="199" y="15"/>
                  </a:cubicBezTo>
                  <a:cubicBezTo>
                    <a:pt x="207" y="11"/>
                    <a:pt x="208" y="19"/>
                    <a:pt x="214" y="23"/>
                  </a:cubicBezTo>
                  <a:cubicBezTo>
                    <a:pt x="218" y="25"/>
                    <a:pt x="222" y="23"/>
                    <a:pt x="226" y="23"/>
                  </a:cubicBezTo>
                  <a:cubicBezTo>
                    <a:pt x="229" y="22"/>
                    <a:pt x="233" y="24"/>
                    <a:pt x="236" y="22"/>
                  </a:cubicBezTo>
                  <a:cubicBezTo>
                    <a:pt x="231" y="30"/>
                    <a:pt x="227" y="39"/>
                    <a:pt x="221" y="46"/>
                  </a:cubicBezTo>
                  <a:cubicBezTo>
                    <a:pt x="215" y="54"/>
                    <a:pt x="210" y="58"/>
                    <a:pt x="210" y="69"/>
                  </a:cubicBezTo>
                  <a:cubicBezTo>
                    <a:pt x="210" y="93"/>
                    <a:pt x="210" y="118"/>
                    <a:pt x="210" y="142"/>
                  </a:cubicBezTo>
                  <a:cubicBezTo>
                    <a:pt x="210" y="161"/>
                    <a:pt x="206" y="178"/>
                    <a:pt x="219" y="193"/>
                  </a:cubicBezTo>
                  <a:cubicBezTo>
                    <a:pt x="223" y="198"/>
                    <a:pt x="229" y="205"/>
                    <a:pt x="225" y="211"/>
                  </a:cubicBezTo>
                  <a:cubicBezTo>
                    <a:pt x="222" y="215"/>
                    <a:pt x="214" y="222"/>
                    <a:pt x="209" y="218"/>
                  </a:cubicBezTo>
                  <a:cubicBezTo>
                    <a:pt x="209" y="219"/>
                    <a:pt x="209" y="220"/>
                    <a:pt x="208" y="221"/>
                  </a:cubicBezTo>
                  <a:cubicBezTo>
                    <a:pt x="207" y="220"/>
                    <a:pt x="207" y="219"/>
                    <a:pt x="206" y="218"/>
                  </a:cubicBezTo>
                  <a:cubicBezTo>
                    <a:pt x="207" y="221"/>
                    <a:pt x="211" y="226"/>
                    <a:pt x="208" y="229"/>
                  </a:cubicBezTo>
                  <a:cubicBezTo>
                    <a:pt x="207" y="222"/>
                    <a:pt x="204" y="230"/>
                    <a:pt x="203" y="232"/>
                  </a:cubicBezTo>
                  <a:cubicBezTo>
                    <a:pt x="202" y="236"/>
                    <a:pt x="199" y="236"/>
                    <a:pt x="195" y="237"/>
                  </a:cubicBezTo>
                  <a:cubicBezTo>
                    <a:pt x="188" y="238"/>
                    <a:pt x="185" y="244"/>
                    <a:pt x="187" y="251"/>
                  </a:cubicBezTo>
                  <a:cubicBezTo>
                    <a:pt x="188" y="254"/>
                    <a:pt x="183" y="262"/>
                    <a:pt x="181" y="264"/>
                  </a:cubicBezTo>
                  <a:cubicBezTo>
                    <a:pt x="177" y="267"/>
                    <a:pt x="174" y="287"/>
                    <a:pt x="170" y="285"/>
                  </a:cubicBezTo>
                  <a:cubicBezTo>
                    <a:pt x="172" y="293"/>
                    <a:pt x="164" y="298"/>
                    <a:pt x="163" y="306"/>
                  </a:cubicBezTo>
                  <a:cubicBezTo>
                    <a:pt x="160" y="303"/>
                    <a:pt x="160" y="307"/>
                    <a:pt x="157" y="307"/>
                  </a:cubicBezTo>
                  <a:cubicBezTo>
                    <a:pt x="154" y="306"/>
                    <a:pt x="150" y="300"/>
                    <a:pt x="147" y="298"/>
                  </a:cubicBezTo>
                  <a:cubicBezTo>
                    <a:pt x="136" y="289"/>
                    <a:pt x="121" y="280"/>
                    <a:pt x="114" y="271"/>
                  </a:cubicBezTo>
                  <a:cubicBezTo>
                    <a:pt x="112" y="268"/>
                    <a:pt x="109" y="268"/>
                    <a:pt x="113" y="263"/>
                  </a:cubicBezTo>
                  <a:cubicBezTo>
                    <a:pt x="118" y="257"/>
                    <a:pt x="109" y="250"/>
                    <a:pt x="104" y="247"/>
                  </a:cubicBezTo>
                  <a:cubicBezTo>
                    <a:pt x="9" y="187"/>
                    <a:pt x="9" y="187"/>
                    <a:pt x="9" y="18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5"/>
            <p:cNvSpPr>
              <a:spLocks/>
            </p:cNvSpPr>
            <p:nvPr/>
          </p:nvSpPr>
          <p:spPr bwMode="auto">
            <a:xfrm>
              <a:off x="4154474" y="3092752"/>
              <a:ext cx="26069" cy="13035"/>
            </a:xfrm>
            <a:custGeom>
              <a:avLst/>
              <a:gdLst>
                <a:gd name="T0" fmla="*/ 1 w 12"/>
                <a:gd name="T1" fmla="*/ 1 h 6"/>
                <a:gd name="T2" fmla="*/ 0 w 12"/>
                <a:gd name="T3" fmla="*/ 3 h 6"/>
                <a:gd name="T4" fmla="*/ 11 w 12"/>
                <a:gd name="T5" fmla="*/ 6 h 6"/>
                <a:gd name="T6" fmla="*/ 11 w 12"/>
                <a:gd name="T7" fmla="*/ 2 h 6"/>
                <a:gd name="T8" fmla="*/ 1 w 12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4" y="4"/>
                    <a:pt x="7" y="6"/>
                    <a:pt x="11" y="6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8" y="0"/>
                    <a:pt x="4" y="1"/>
                    <a:pt x="1" y="1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6"/>
            <p:cNvSpPr>
              <a:spLocks/>
            </p:cNvSpPr>
            <p:nvPr/>
          </p:nvSpPr>
          <p:spPr bwMode="auto">
            <a:xfrm>
              <a:off x="4154474" y="3092752"/>
              <a:ext cx="26069" cy="13035"/>
            </a:xfrm>
            <a:custGeom>
              <a:avLst/>
              <a:gdLst>
                <a:gd name="T0" fmla="*/ 1 w 12"/>
                <a:gd name="T1" fmla="*/ 1 h 6"/>
                <a:gd name="T2" fmla="*/ 0 w 12"/>
                <a:gd name="T3" fmla="*/ 3 h 6"/>
                <a:gd name="T4" fmla="*/ 11 w 12"/>
                <a:gd name="T5" fmla="*/ 6 h 6"/>
                <a:gd name="T6" fmla="*/ 11 w 12"/>
                <a:gd name="T7" fmla="*/ 2 h 6"/>
                <a:gd name="T8" fmla="*/ 1 w 12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4" y="4"/>
                    <a:pt x="7" y="6"/>
                    <a:pt x="11" y="6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8" y="0"/>
                    <a:pt x="4" y="1"/>
                    <a:pt x="1" y="1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7"/>
            <p:cNvSpPr>
              <a:spLocks/>
            </p:cNvSpPr>
            <p:nvPr/>
          </p:nvSpPr>
          <p:spPr bwMode="auto">
            <a:xfrm>
              <a:off x="4127474" y="2918647"/>
              <a:ext cx="198312" cy="226244"/>
            </a:xfrm>
            <a:custGeom>
              <a:avLst/>
              <a:gdLst>
                <a:gd name="T0" fmla="*/ 1 w 90"/>
                <a:gd name="T1" fmla="*/ 33 h 103"/>
                <a:gd name="T2" fmla="*/ 9 w 90"/>
                <a:gd name="T3" fmla="*/ 32 h 103"/>
                <a:gd name="T4" fmla="*/ 14 w 90"/>
                <a:gd name="T5" fmla="*/ 25 h 103"/>
                <a:gd name="T6" fmla="*/ 24 w 90"/>
                <a:gd name="T7" fmla="*/ 9 h 103"/>
                <a:gd name="T8" fmla="*/ 40 w 90"/>
                <a:gd name="T9" fmla="*/ 3 h 103"/>
                <a:gd name="T10" fmla="*/ 63 w 90"/>
                <a:gd name="T11" fmla="*/ 3 h 103"/>
                <a:gd name="T12" fmla="*/ 72 w 90"/>
                <a:gd name="T13" fmla="*/ 17 h 103"/>
                <a:gd name="T14" fmla="*/ 77 w 90"/>
                <a:gd name="T15" fmla="*/ 25 h 103"/>
                <a:gd name="T16" fmla="*/ 76 w 90"/>
                <a:gd name="T17" fmla="*/ 31 h 103"/>
                <a:gd name="T18" fmla="*/ 80 w 90"/>
                <a:gd name="T19" fmla="*/ 35 h 103"/>
                <a:gd name="T20" fmla="*/ 81 w 90"/>
                <a:gd name="T21" fmla="*/ 43 h 103"/>
                <a:gd name="T22" fmla="*/ 76 w 90"/>
                <a:gd name="T23" fmla="*/ 58 h 103"/>
                <a:gd name="T24" fmla="*/ 84 w 90"/>
                <a:gd name="T25" fmla="*/ 53 h 103"/>
                <a:gd name="T26" fmla="*/ 87 w 90"/>
                <a:gd name="T27" fmla="*/ 58 h 103"/>
                <a:gd name="T28" fmla="*/ 78 w 90"/>
                <a:gd name="T29" fmla="*/ 69 h 103"/>
                <a:gd name="T30" fmla="*/ 74 w 90"/>
                <a:gd name="T31" fmla="*/ 79 h 103"/>
                <a:gd name="T32" fmla="*/ 64 w 90"/>
                <a:gd name="T33" fmla="*/ 89 h 103"/>
                <a:gd name="T34" fmla="*/ 53 w 90"/>
                <a:gd name="T35" fmla="*/ 102 h 103"/>
                <a:gd name="T36" fmla="*/ 24 w 90"/>
                <a:gd name="T37" fmla="*/ 87 h 103"/>
                <a:gd name="T38" fmla="*/ 24 w 90"/>
                <a:gd name="T39" fmla="*/ 85 h 103"/>
                <a:gd name="T40" fmla="*/ 33 w 90"/>
                <a:gd name="T41" fmla="*/ 80 h 103"/>
                <a:gd name="T42" fmla="*/ 24 w 90"/>
                <a:gd name="T43" fmla="*/ 74 h 103"/>
                <a:gd name="T44" fmla="*/ 14 w 90"/>
                <a:gd name="T45" fmla="*/ 74 h 103"/>
                <a:gd name="T46" fmla="*/ 10 w 90"/>
                <a:gd name="T47" fmla="*/ 59 h 103"/>
                <a:gd name="T48" fmla="*/ 3 w 90"/>
                <a:gd name="T49" fmla="*/ 51 h 103"/>
                <a:gd name="T50" fmla="*/ 8 w 90"/>
                <a:gd name="T51" fmla="*/ 55 h 103"/>
                <a:gd name="T52" fmla="*/ 13 w 90"/>
                <a:gd name="T53" fmla="*/ 49 h 103"/>
                <a:gd name="T54" fmla="*/ 13 w 90"/>
                <a:gd name="T55" fmla="*/ 45 h 103"/>
                <a:gd name="T56" fmla="*/ 5 w 90"/>
                <a:gd name="T57" fmla="*/ 46 h 103"/>
                <a:gd name="T58" fmla="*/ 4 w 90"/>
                <a:gd name="T59" fmla="*/ 49 h 103"/>
                <a:gd name="T60" fmla="*/ 9 w 90"/>
                <a:gd name="T61" fmla="*/ 39 h 103"/>
                <a:gd name="T62" fmla="*/ 1 w 90"/>
                <a:gd name="T63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103">
                  <a:moveTo>
                    <a:pt x="1" y="33"/>
                  </a:moveTo>
                  <a:cubicBezTo>
                    <a:pt x="4" y="31"/>
                    <a:pt x="7" y="33"/>
                    <a:pt x="9" y="32"/>
                  </a:cubicBezTo>
                  <a:cubicBezTo>
                    <a:pt x="12" y="30"/>
                    <a:pt x="11" y="26"/>
                    <a:pt x="14" y="25"/>
                  </a:cubicBezTo>
                  <a:cubicBezTo>
                    <a:pt x="19" y="23"/>
                    <a:pt x="23" y="13"/>
                    <a:pt x="24" y="9"/>
                  </a:cubicBezTo>
                  <a:cubicBezTo>
                    <a:pt x="27" y="2"/>
                    <a:pt x="35" y="7"/>
                    <a:pt x="40" y="3"/>
                  </a:cubicBezTo>
                  <a:cubicBezTo>
                    <a:pt x="45" y="0"/>
                    <a:pt x="58" y="0"/>
                    <a:pt x="63" y="3"/>
                  </a:cubicBezTo>
                  <a:cubicBezTo>
                    <a:pt x="67" y="7"/>
                    <a:pt x="69" y="13"/>
                    <a:pt x="72" y="17"/>
                  </a:cubicBezTo>
                  <a:cubicBezTo>
                    <a:pt x="74" y="20"/>
                    <a:pt x="76" y="22"/>
                    <a:pt x="77" y="25"/>
                  </a:cubicBezTo>
                  <a:cubicBezTo>
                    <a:pt x="77" y="27"/>
                    <a:pt x="75" y="29"/>
                    <a:pt x="76" y="31"/>
                  </a:cubicBezTo>
                  <a:cubicBezTo>
                    <a:pt x="78" y="32"/>
                    <a:pt x="80" y="32"/>
                    <a:pt x="80" y="35"/>
                  </a:cubicBezTo>
                  <a:cubicBezTo>
                    <a:pt x="80" y="37"/>
                    <a:pt x="79" y="41"/>
                    <a:pt x="81" y="43"/>
                  </a:cubicBezTo>
                  <a:cubicBezTo>
                    <a:pt x="84" y="45"/>
                    <a:pt x="75" y="54"/>
                    <a:pt x="76" y="58"/>
                  </a:cubicBezTo>
                  <a:cubicBezTo>
                    <a:pt x="76" y="57"/>
                    <a:pt x="83" y="54"/>
                    <a:pt x="84" y="53"/>
                  </a:cubicBezTo>
                  <a:cubicBezTo>
                    <a:pt x="90" y="49"/>
                    <a:pt x="89" y="54"/>
                    <a:pt x="87" y="58"/>
                  </a:cubicBezTo>
                  <a:cubicBezTo>
                    <a:pt x="86" y="63"/>
                    <a:pt x="79" y="62"/>
                    <a:pt x="78" y="69"/>
                  </a:cubicBezTo>
                  <a:cubicBezTo>
                    <a:pt x="78" y="76"/>
                    <a:pt x="77" y="75"/>
                    <a:pt x="74" y="79"/>
                  </a:cubicBezTo>
                  <a:cubicBezTo>
                    <a:pt x="71" y="82"/>
                    <a:pt x="68" y="85"/>
                    <a:pt x="64" y="89"/>
                  </a:cubicBezTo>
                  <a:cubicBezTo>
                    <a:pt x="58" y="93"/>
                    <a:pt x="55" y="103"/>
                    <a:pt x="53" y="102"/>
                  </a:cubicBezTo>
                  <a:cubicBezTo>
                    <a:pt x="50" y="102"/>
                    <a:pt x="28" y="90"/>
                    <a:pt x="24" y="87"/>
                  </a:cubicBezTo>
                  <a:cubicBezTo>
                    <a:pt x="31" y="89"/>
                    <a:pt x="26" y="86"/>
                    <a:pt x="24" y="85"/>
                  </a:cubicBezTo>
                  <a:cubicBezTo>
                    <a:pt x="27" y="83"/>
                    <a:pt x="30" y="83"/>
                    <a:pt x="33" y="80"/>
                  </a:cubicBezTo>
                  <a:cubicBezTo>
                    <a:pt x="28" y="81"/>
                    <a:pt x="20" y="82"/>
                    <a:pt x="24" y="74"/>
                  </a:cubicBezTo>
                  <a:cubicBezTo>
                    <a:pt x="21" y="82"/>
                    <a:pt x="17" y="74"/>
                    <a:pt x="14" y="74"/>
                  </a:cubicBezTo>
                  <a:cubicBezTo>
                    <a:pt x="12" y="74"/>
                    <a:pt x="10" y="61"/>
                    <a:pt x="10" y="59"/>
                  </a:cubicBezTo>
                  <a:cubicBezTo>
                    <a:pt x="6" y="60"/>
                    <a:pt x="0" y="57"/>
                    <a:pt x="3" y="51"/>
                  </a:cubicBezTo>
                  <a:cubicBezTo>
                    <a:pt x="4" y="53"/>
                    <a:pt x="6" y="54"/>
                    <a:pt x="8" y="55"/>
                  </a:cubicBezTo>
                  <a:cubicBezTo>
                    <a:pt x="4" y="53"/>
                    <a:pt x="11" y="49"/>
                    <a:pt x="13" y="49"/>
                  </a:cubicBezTo>
                  <a:cubicBezTo>
                    <a:pt x="12" y="47"/>
                    <a:pt x="13" y="47"/>
                    <a:pt x="13" y="45"/>
                  </a:cubicBezTo>
                  <a:cubicBezTo>
                    <a:pt x="11" y="50"/>
                    <a:pt x="8" y="48"/>
                    <a:pt x="5" y="46"/>
                  </a:cubicBezTo>
                  <a:cubicBezTo>
                    <a:pt x="5" y="47"/>
                    <a:pt x="4" y="48"/>
                    <a:pt x="4" y="49"/>
                  </a:cubicBezTo>
                  <a:cubicBezTo>
                    <a:pt x="0" y="43"/>
                    <a:pt x="3" y="40"/>
                    <a:pt x="9" y="39"/>
                  </a:cubicBezTo>
                  <a:cubicBezTo>
                    <a:pt x="7" y="37"/>
                    <a:pt x="3" y="37"/>
                    <a:pt x="1" y="3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8"/>
            <p:cNvSpPr>
              <a:spLocks/>
            </p:cNvSpPr>
            <p:nvPr/>
          </p:nvSpPr>
          <p:spPr bwMode="auto">
            <a:xfrm>
              <a:off x="4127474" y="2918647"/>
              <a:ext cx="198312" cy="226244"/>
            </a:xfrm>
            <a:custGeom>
              <a:avLst/>
              <a:gdLst>
                <a:gd name="T0" fmla="*/ 1 w 90"/>
                <a:gd name="T1" fmla="*/ 33 h 103"/>
                <a:gd name="T2" fmla="*/ 9 w 90"/>
                <a:gd name="T3" fmla="*/ 32 h 103"/>
                <a:gd name="T4" fmla="*/ 14 w 90"/>
                <a:gd name="T5" fmla="*/ 25 h 103"/>
                <a:gd name="T6" fmla="*/ 24 w 90"/>
                <a:gd name="T7" fmla="*/ 9 h 103"/>
                <a:gd name="T8" fmla="*/ 40 w 90"/>
                <a:gd name="T9" fmla="*/ 3 h 103"/>
                <a:gd name="T10" fmla="*/ 63 w 90"/>
                <a:gd name="T11" fmla="*/ 3 h 103"/>
                <a:gd name="T12" fmla="*/ 72 w 90"/>
                <a:gd name="T13" fmla="*/ 17 h 103"/>
                <a:gd name="T14" fmla="*/ 77 w 90"/>
                <a:gd name="T15" fmla="*/ 25 h 103"/>
                <a:gd name="T16" fmla="*/ 76 w 90"/>
                <a:gd name="T17" fmla="*/ 31 h 103"/>
                <a:gd name="T18" fmla="*/ 80 w 90"/>
                <a:gd name="T19" fmla="*/ 35 h 103"/>
                <a:gd name="T20" fmla="*/ 81 w 90"/>
                <a:gd name="T21" fmla="*/ 43 h 103"/>
                <a:gd name="T22" fmla="*/ 76 w 90"/>
                <a:gd name="T23" fmla="*/ 58 h 103"/>
                <a:gd name="T24" fmla="*/ 84 w 90"/>
                <a:gd name="T25" fmla="*/ 53 h 103"/>
                <a:gd name="T26" fmla="*/ 87 w 90"/>
                <a:gd name="T27" fmla="*/ 58 h 103"/>
                <a:gd name="T28" fmla="*/ 78 w 90"/>
                <a:gd name="T29" fmla="*/ 69 h 103"/>
                <a:gd name="T30" fmla="*/ 74 w 90"/>
                <a:gd name="T31" fmla="*/ 79 h 103"/>
                <a:gd name="T32" fmla="*/ 64 w 90"/>
                <a:gd name="T33" fmla="*/ 89 h 103"/>
                <a:gd name="T34" fmla="*/ 53 w 90"/>
                <a:gd name="T35" fmla="*/ 102 h 103"/>
                <a:gd name="T36" fmla="*/ 24 w 90"/>
                <a:gd name="T37" fmla="*/ 87 h 103"/>
                <a:gd name="T38" fmla="*/ 24 w 90"/>
                <a:gd name="T39" fmla="*/ 85 h 103"/>
                <a:gd name="T40" fmla="*/ 33 w 90"/>
                <a:gd name="T41" fmla="*/ 80 h 103"/>
                <a:gd name="T42" fmla="*/ 24 w 90"/>
                <a:gd name="T43" fmla="*/ 74 h 103"/>
                <a:gd name="T44" fmla="*/ 14 w 90"/>
                <a:gd name="T45" fmla="*/ 74 h 103"/>
                <a:gd name="T46" fmla="*/ 10 w 90"/>
                <a:gd name="T47" fmla="*/ 59 h 103"/>
                <a:gd name="T48" fmla="*/ 3 w 90"/>
                <a:gd name="T49" fmla="*/ 51 h 103"/>
                <a:gd name="T50" fmla="*/ 8 w 90"/>
                <a:gd name="T51" fmla="*/ 55 h 103"/>
                <a:gd name="T52" fmla="*/ 13 w 90"/>
                <a:gd name="T53" fmla="*/ 49 h 103"/>
                <a:gd name="T54" fmla="*/ 13 w 90"/>
                <a:gd name="T55" fmla="*/ 45 h 103"/>
                <a:gd name="T56" fmla="*/ 5 w 90"/>
                <a:gd name="T57" fmla="*/ 46 h 103"/>
                <a:gd name="T58" fmla="*/ 4 w 90"/>
                <a:gd name="T59" fmla="*/ 49 h 103"/>
                <a:gd name="T60" fmla="*/ 9 w 90"/>
                <a:gd name="T61" fmla="*/ 39 h 103"/>
                <a:gd name="T62" fmla="*/ 1 w 90"/>
                <a:gd name="T63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103">
                  <a:moveTo>
                    <a:pt x="1" y="33"/>
                  </a:moveTo>
                  <a:cubicBezTo>
                    <a:pt x="4" y="31"/>
                    <a:pt x="7" y="33"/>
                    <a:pt x="9" y="32"/>
                  </a:cubicBezTo>
                  <a:cubicBezTo>
                    <a:pt x="12" y="30"/>
                    <a:pt x="11" y="26"/>
                    <a:pt x="14" y="25"/>
                  </a:cubicBezTo>
                  <a:cubicBezTo>
                    <a:pt x="19" y="23"/>
                    <a:pt x="23" y="13"/>
                    <a:pt x="24" y="9"/>
                  </a:cubicBezTo>
                  <a:cubicBezTo>
                    <a:pt x="27" y="2"/>
                    <a:pt x="35" y="7"/>
                    <a:pt x="40" y="3"/>
                  </a:cubicBezTo>
                  <a:cubicBezTo>
                    <a:pt x="45" y="0"/>
                    <a:pt x="58" y="0"/>
                    <a:pt x="63" y="3"/>
                  </a:cubicBezTo>
                  <a:cubicBezTo>
                    <a:pt x="67" y="7"/>
                    <a:pt x="69" y="13"/>
                    <a:pt x="72" y="17"/>
                  </a:cubicBezTo>
                  <a:cubicBezTo>
                    <a:pt x="74" y="20"/>
                    <a:pt x="76" y="22"/>
                    <a:pt x="77" y="25"/>
                  </a:cubicBezTo>
                  <a:cubicBezTo>
                    <a:pt x="77" y="27"/>
                    <a:pt x="75" y="29"/>
                    <a:pt x="76" y="31"/>
                  </a:cubicBezTo>
                  <a:cubicBezTo>
                    <a:pt x="78" y="32"/>
                    <a:pt x="80" y="32"/>
                    <a:pt x="80" y="35"/>
                  </a:cubicBezTo>
                  <a:cubicBezTo>
                    <a:pt x="80" y="37"/>
                    <a:pt x="79" y="41"/>
                    <a:pt x="81" y="43"/>
                  </a:cubicBezTo>
                  <a:cubicBezTo>
                    <a:pt x="84" y="45"/>
                    <a:pt x="75" y="54"/>
                    <a:pt x="76" y="58"/>
                  </a:cubicBezTo>
                  <a:cubicBezTo>
                    <a:pt x="76" y="57"/>
                    <a:pt x="83" y="54"/>
                    <a:pt x="84" y="53"/>
                  </a:cubicBezTo>
                  <a:cubicBezTo>
                    <a:pt x="90" y="49"/>
                    <a:pt x="89" y="54"/>
                    <a:pt x="87" y="58"/>
                  </a:cubicBezTo>
                  <a:cubicBezTo>
                    <a:pt x="86" y="63"/>
                    <a:pt x="79" y="62"/>
                    <a:pt x="78" y="69"/>
                  </a:cubicBezTo>
                  <a:cubicBezTo>
                    <a:pt x="78" y="76"/>
                    <a:pt x="77" y="75"/>
                    <a:pt x="74" y="79"/>
                  </a:cubicBezTo>
                  <a:cubicBezTo>
                    <a:pt x="71" y="82"/>
                    <a:pt x="68" y="85"/>
                    <a:pt x="64" y="89"/>
                  </a:cubicBezTo>
                  <a:cubicBezTo>
                    <a:pt x="58" y="93"/>
                    <a:pt x="55" y="103"/>
                    <a:pt x="53" y="102"/>
                  </a:cubicBezTo>
                  <a:cubicBezTo>
                    <a:pt x="50" y="102"/>
                    <a:pt x="28" y="90"/>
                    <a:pt x="24" y="87"/>
                  </a:cubicBezTo>
                  <a:cubicBezTo>
                    <a:pt x="31" y="89"/>
                    <a:pt x="26" y="86"/>
                    <a:pt x="24" y="85"/>
                  </a:cubicBezTo>
                  <a:cubicBezTo>
                    <a:pt x="27" y="83"/>
                    <a:pt x="30" y="83"/>
                    <a:pt x="33" y="80"/>
                  </a:cubicBezTo>
                  <a:cubicBezTo>
                    <a:pt x="28" y="81"/>
                    <a:pt x="20" y="82"/>
                    <a:pt x="24" y="74"/>
                  </a:cubicBezTo>
                  <a:cubicBezTo>
                    <a:pt x="21" y="82"/>
                    <a:pt x="17" y="74"/>
                    <a:pt x="14" y="74"/>
                  </a:cubicBezTo>
                  <a:cubicBezTo>
                    <a:pt x="12" y="74"/>
                    <a:pt x="10" y="61"/>
                    <a:pt x="10" y="59"/>
                  </a:cubicBezTo>
                  <a:cubicBezTo>
                    <a:pt x="6" y="60"/>
                    <a:pt x="0" y="57"/>
                    <a:pt x="3" y="51"/>
                  </a:cubicBezTo>
                  <a:cubicBezTo>
                    <a:pt x="4" y="53"/>
                    <a:pt x="6" y="54"/>
                    <a:pt x="8" y="55"/>
                  </a:cubicBezTo>
                  <a:cubicBezTo>
                    <a:pt x="4" y="53"/>
                    <a:pt x="11" y="49"/>
                    <a:pt x="13" y="49"/>
                  </a:cubicBezTo>
                  <a:cubicBezTo>
                    <a:pt x="12" y="47"/>
                    <a:pt x="13" y="47"/>
                    <a:pt x="13" y="45"/>
                  </a:cubicBezTo>
                  <a:cubicBezTo>
                    <a:pt x="11" y="50"/>
                    <a:pt x="8" y="48"/>
                    <a:pt x="5" y="46"/>
                  </a:cubicBezTo>
                  <a:cubicBezTo>
                    <a:pt x="5" y="47"/>
                    <a:pt x="4" y="48"/>
                    <a:pt x="4" y="49"/>
                  </a:cubicBezTo>
                  <a:cubicBezTo>
                    <a:pt x="0" y="43"/>
                    <a:pt x="3" y="40"/>
                    <a:pt x="9" y="39"/>
                  </a:cubicBezTo>
                  <a:cubicBezTo>
                    <a:pt x="7" y="37"/>
                    <a:pt x="3" y="37"/>
                    <a:pt x="1" y="3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9"/>
            <p:cNvSpPr>
              <a:spLocks/>
            </p:cNvSpPr>
            <p:nvPr/>
          </p:nvSpPr>
          <p:spPr bwMode="auto">
            <a:xfrm>
              <a:off x="4206613" y="1837706"/>
              <a:ext cx="1051148" cy="1076286"/>
            </a:xfrm>
            <a:custGeom>
              <a:avLst/>
              <a:gdLst>
                <a:gd name="T0" fmla="*/ 11 w 477"/>
                <a:gd name="T1" fmla="*/ 332 h 489"/>
                <a:gd name="T2" fmla="*/ 39 w 477"/>
                <a:gd name="T3" fmla="*/ 325 h 489"/>
                <a:gd name="T4" fmla="*/ 82 w 477"/>
                <a:gd name="T5" fmla="*/ 307 h 489"/>
                <a:gd name="T6" fmla="*/ 171 w 477"/>
                <a:gd name="T7" fmla="*/ 312 h 489"/>
                <a:gd name="T8" fmla="*/ 197 w 477"/>
                <a:gd name="T9" fmla="*/ 300 h 489"/>
                <a:gd name="T10" fmla="*/ 191 w 477"/>
                <a:gd name="T11" fmla="*/ 266 h 489"/>
                <a:gd name="T12" fmla="*/ 221 w 477"/>
                <a:gd name="T13" fmla="*/ 0 h 489"/>
                <a:gd name="T14" fmla="*/ 387 w 477"/>
                <a:gd name="T15" fmla="*/ 134 h 489"/>
                <a:gd name="T16" fmla="*/ 399 w 477"/>
                <a:gd name="T17" fmla="*/ 144 h 489"/>
                <a:gd name="T18" fmla="*/ 413 w 477"/>
                <a:gd name="T19" fmla="*/ 157 h 489"/>
                <a:gd name="T20" fmla="*/ 426 w 477"/>
                <a:gd name="T21" fmla="*/ 164 h 489"/>
                <a:gd name="T22" fmla="*/ 446 w 477"/>
                <a:gd name="T23" fmla="*/ 185 h 489"/>
                <a:gd name="T24" fmla="*/ 475 w 477"/>
                <a:gd name="T25" fmla="*/ 192 h 489"/>
                <a:gd name="T26" fmla="*/ 473 w 477"/>
                <a:gd name="T27" fmla="*/ 280 h 489"/>
                <a:gd name="T28" fmla="*/ 464 w 477"/>
                <a:gd name="T29" fmla="*/ 303 h 489"/>
                <a:gd name="T30" fmla="*/ 450 w 477"/>
                <a:gd name="T31" fmla="*/ 316 h 489"/>
                <a:gd name="T32" fmla="*/ 402 w 477"/>
                <a:gd name="T33" fmla="*/ 318 h 489"/>
                <a:gd name="T34" fmla="*/ 371 w 477"/>
                <a:gd name="T35" fmla="*/ 330 h 489"/>
                <a:gd name="T36" fmla="*/ 358 w 477"/>
                <a:gd name="T37" fmla="*/ 331 h 489"/>
                <a:gd name="T38" fmla="*/ 340 w 477"/>
                <a:gd name="T39" fmla="*/ 328 h 489"/>
                <a:gd name="T40" fmla="*/ 311 w 477"/>
                <a:gd name="T41" fmla="*/ 340 h 489"/>
                <a:gd name="T42" fmla="*/ 289 w 477"/>
                <a:gd name="T43" fmla="*/ 355 h 489"/>
                <a:gd name="T44" fmla="*/ 270 w 477"/>
                <a:gd name="T45" fmla="*/ 365 h 489"/>
                <a:gd name="T46" fmla="*/ 257 w 477"/>
                <a:gd name="T47" fmla="*/ 371 h 489"/>
                <a:gd name="T48" fmla="*/ 252 w 477"/>
                <a:gd name="T49" fmla="*/ 389 h 489"/>
                <a:gd name="T50" fmla="*/ 228 w 477"/>
                <a:gd name="T51" fmla="*/ 393 h 489"/>
                <a:gd name="T52" fmla="*/ 223 w 477"/>
                <a:gd name="T53" fmla="*/ 405 h 489"/>
                <a:gd name="T54" fmla="*/ 205 w 477"/>
                <a:gd name="T55" fmla="*/ 428 h 489"/>
                <a:gd name="T56" fmla="*/ 199 w 477"/>
                <a:gd name="T57" fmla="*/ 440 h 489"/>
                <a:gd name="T58" fmla="*/ 193 w 477"/>
                <a:gd name="T59" fmla="*/ 459 h 489"/>
                <a:gd name="T60" fmla="*/ 183 w 477"/>
                <a:gd name="T61" fmla="*/ 479 h 489"/>
                <a:gd name="T62" fmla="*/ 170 w 477"/>
                <a:gd name="T63" fmla="*/ 469 h 489"/>
                <a:gd name="T64" fmla="*/ 158 w 477"/>
                <a:gd name="T65" fmla="*/ 471 h 489"/>
                <a:gd name="T66" fmla="*/ 150 w 477"/>
                <a:gd name="T67" fmla="*/ 487 h 489"/>
                <a:gd name="T68" fmla="*/ 128 w 477"/>
                <a:gd name="T69" fmla="*/ 480 h 489"/>
                <a:gd name="T70" fmla="*/ 111 w 477"/>
                <a:gd name="T71" fmla="*/ 473 h 489"/>
                <a:gd name="T72" fmla="*/ 100 w 477"/>
                <a:gd name="T73" fmla="*/ 461 h 489"/>
                <a:gd name="T74" fmla="*/ 100 w 477"/>
                <a:gd name="T75" fmla="*/ 438 h 489"/>
                <a:gd name="T76" fmla="*/ 93 w 477"/>
                <a:gd name="T77" fmla="*/ 423 h 489"/>
                <a:gd name="T78" fmla="*/ 82 w 477"/>
                <a:gd name="T79" fmla="*/ 411 h 489"/>
                <a:gd name="T80" fmla="*/ 70 w 477"/>
                <a:gd name="T81" fmla="*/ 426 h 489"/>
                <a:gd name="T82" fmla="*/ 48 w 477"/>
                <a:gd name="T83" fmla="*/ 425 h 489"/>
                <a:gd name="T84" fmla="*/ 20 w 477"/>
                <a:gd name="T85" fmla="*/ 422 h 489"/>
                <a:gd name="T86" fmla="*/ 23 w 477"/>
                <a:gd name="T87" fmla="*/ 397 h 489"/>
                <a:gd name="T88" fmla="*/ 5 w 477"/>
                <a:gd name="T89" fmla="*/ 373 h 489"/>
                <a:gd name="T90" fmla="*/ 3 w 477"/>
                <a:gd name="T91" fmla="*/ 350 h 489"/>
                <a:gd name="T92" fmla="*/ 0 w 477"/>
                <a:gd name="T93" fmla="*/ 33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7" h="489">
                  <a:moveTo>
                    <a:pt x="0" y="336"/>
                  </a:moveTo>
                  <a:cubicBezTo>
                    <a:pt x="5" y="335"/>
                    <a:pt x="7" y="338"/>
                    <a:pt x="11" y="332"/>
                  </a:cubicBezTo>
                  <a:cubicBezTo>
                    <a:pt x="15" y="328"/>
                    <a:pt x="13" y="318"/>
                    <a:pt x="15" y="313"/>
                  </a:cubicBezTo>
                  <a:cubicBezTo>
                    <a:pt x="19" y="300"/>
                    <a:pt x="37" y="321"/>
                    <a:pt x="39" y="325"/>
                  </a:cubicBezTo>
                  <a:cubicBezTo>
                    <a:pt x="42" y="316"/>
                    <a:pt x="48" y="311"/>
                    <a:pt x="58" y="315"/>
                  </a:cubicBezTo>
                  <a:cubicBezTo>
                    <a:pt x="66" y="318"/>
                    <a:pt x="80" y="317"/>
                    <a:pt x="82" y="307"/>
                  </a:cubicBezTo>
                  <a:cubicBezTo>
                    <a:pt x="86" y="317"/>
                    <a:pt x="106" y="313"/>
                    <a:pt x="114" y="312"/>
                  </a:cubicBezTo>
                  <a:cubicBezTo>
                    <a:pt x="133" y="311"/>
                    <a:pt x="152" y="312"/>
                    <a:pt x="171" y="312"/>
                  </a:cubicBezTo>
                  <a:cubicBezTo>
                    <a:pt x="178" y="312"/>
                    <a:pt x="186" y="311"/>
                    <a:pt x="193" y="312"/>
                  </a:cubicBezTo>
                  <a:cubicBezTo>
                    <a:pt x="198" y="312"/>
                    <a:pt x="196" y="304"/>
                    <a:pt x="197" y="300"/>
                  </a:cubicBezTo>
                  <a:cubicBezTo>
                    <a:pt x="197" y="295"/>
                    <a:pt x="202" y="286"/>
                    <a:pt x="197" y="283"/>
                  </a:cubicBezTo>
                  <a:cubicBezTo>
                    <a:pt x="188" y="278"/>
                    <a:pt x="191" y="273"/>
                    <a:pt x="191" y="266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73" y="39"/>
                    <a:pt x="322" y="78"/>
                    <a:pt x="371" y="116"/>
                  </a:cubicBezTo>
                  <a:cubicBezTo>
                    <a:pt x="377" y="121"/>
                    <a:pt x="388" y="125"/>
                    <a:pt x="387" y="134"/>
                  </a:cubicBezTo>
                  <a:cubicBezTo>
                    <a:pt x="387" y="137"/>
                    <a:pt x="387" y="139"/>
                    <a:pt x="392" y="141"/>
                  </a:cubicBezTo>
                  <a:cubicBezTo>
                    <a:pt x="394" y="142"/>
                    <a:pt x="397" y="143"/>
                    <a:pt x="399" y="144"/>
                  </a:cubicBezTo>
                  <a:cubicBezTo>
                    <a:pt x="402" y="146"/>
                    <a:pt x="402" y="151"/>
                    <a:pt x="404" y="153"/>
                  </a:cubicBezTo>
                  <a:cubicBezTo>
                    <a:pt x="407" y="156"/>
                    <a:pt x="410" y="156"/>
                    <a:pt x="413" y="157"/>
                  </a:cubicBezTo>
                  <a:cubicBezTo>
                    <a:pt x="416" y="157"/>
                    <a:pt x="414" y="155"/>
                    <a:pt x="418" y="157"/>
                  </a:cubicBezTo>
                  <a:cubicBezTo>
                    <a:pt x="421" y="158"/>
                    <a:pt x="423" y="163"/>
                    <a:pt x="426" y="164"/>
                  </a:cubicBezTo>
                  <a:cubicBezTo>
                    <a:pt x="432" y="165"/>
                    <a:pt x="439" y="166"/>
                    <a:pt x="445" y="169"/>
                  </a:cubicBezTo>
                  <a:cubicBezTo>
                    <a:pt x="448" y="171"/>
                    <a:pt x="447" y="182"/>
                    <a:pt x="446" y="185"/>
                  </a:cubicBezTo>
                  <a:cubicBezTo>
                    <a:pt x="443" y="190"/>
                    <a:pt x="440" y="195"/>
                    <a:pt x="448" y="196"/>
                  </a:cubicBezTo>
                  <a:cubicBezTo>
                    <a:pt x="457" y="198"/>
                    <a:pt x="466" y="193"/>
                    <a:pt x="475" y="192"/>
                  </a:cubicBezTo>
                  <a:cubicBezTo>
                    <a:pt x="474" y="215"/>
                    <a:pt x="477" y="240"/>
                    <a:pt x="474" y="263"/>
                  </a:cubicBezTo>
                  <a:cubicBezTo>
                    <a:pt x="474" y="266"/>
                    <a:pt x="475" y="268"/>
                    <a:pt x="473" y="280"/>
                  </a:cubicBezTo>
                  <a:cubicBezTo>
                    <a:pt x="472" y="284"/>
                    <a:pt x="473" y="279"/>
                    <a:pt x="468" y="291"/>
                  </a:cubicBezTo>
                  <a:cubicBezTo>
                    <a:pt x="466" y="295"/>
                    <a:pt x="466" y="300"/>
                    <a:pt x="464" y="303"/>
                  </a:cubicBezTo>
                  <a:cubicBezTo>
                    <a:pt x="463" y="307"/>
                    <a:pt x="459" y="308"/>
                    <a:pt x="456" y="311"/>
                  </a:cubicBezTo>
                  <a:cubicBezTo>
                    <a:pt x="453" y="313"/>
                    <a:pt x="455" y="317"/>
                    <a:pt x="450" y="316"/>
                  </a:cubicBezTo>
                  <a:cubicBezTo>
                    <a:pt x="449" y="316"/>
                    <a:pt x="439" y="313"/>
                    <a:pt x="439" y="315"/>
                  </a:cubicBezTo>
                  <a:cubicBezTo>
                    <a:pt x="437" y="320"/>
                    <a:pt x="406" y="318"/>
                    <a:pt x="402" y="318"/>
                  </a:cubicBezTo>
                  <a:cubicBezTo>
                    <a:pt x="390" y="319"/>
                    <a:pt x="390" y="318"/>
                    <a:pt x="382" y="327"/>
                  </a:cubicBezTo>
                  <a:cubicBezTo>
                    <a:pt x="379" y="330"/>
                    <a:pt x="374" y="331"/>
                    <a:pt x="371" y="330"/>
                  </a:cubicBezTo>
                  <a:cubicBezTo>
                    <a:pt x="369" y="330"/>
                    <a:pt x="364" y="329"/>
                    <a:pt x="362" y="330"/>
                  </a:cubicBezTo>
                  <a:cubicBezTo>
                    <a:pt x="358" y="329"/>
                    <a:pt x="358" y="327"/>
                    <a:pt x="358" y="331"/>
                  </a:cubicBezTo>
                  <a:cubicBezTo>
                    <a:pt x="356" y="330"/>
                    <a:pt x="353" y="329"/>
                    <a:pt x="350" y="328"/>
                  </a:cubicBezTo>
                  <a:cubicBezTo>
                    <a:pt x="344" y="325"/>
                    <a:pt x="342" y="330"/>
                    <a:pt x="340" y="328"/>
                  </a:cubicBezTo>
                  <a:cubicBezTo>
                    <a:pt x="337" y="326"/>
                    <a:pt x="333" y="324"/>
                    <a:pt x="328" y="329"/>
                  </a:cubicBezTo>
                  <a:cubicBezTo>
                    <a:pt x="322" y="334"/>
                    <a:pt x="314" y="338"/>
                    <a:pt x="311" y="340"/>
                  </a:cubicBezTo>
                  <a:cubicBezTo>
                    <a:pt x="306" y="343"/>
                    <a:pt x="302" y="346"/>
                    <a:pt x="296" y="348"/>
                  </a:cubicBezTo>
                  <a:cubicBezTo>
                    <a:pt x="292" y="349"/>
                    <a:pt x="296" y="358"/>
                    <a:pt x="289" y="355"/>
                  </a:cubicBezTo>
                  <a:cubicBezTo>
                    <a:pt x="285" y="354"/>
                    <a:pt x="281" y="351"/>
                    <a:pt x="277" y="354"/>
                  </a:cubicBezTo>
                  <a:cubicBezTo>
                    <a:pt x="273" y="357"/>
                    <a:pt x="271" y="361"/>
                    <a:pt x="270" y="365"/>
                  </a:cubicBezTo>
                  <a:cubicBezTo>
                    <a:pt x="269" y="368"/>
                    <a:pt x="268" y="372"/>
                    <a:pt x="267" y="374"/>
                  </a:cubicBezTo>
                  <a:cubicBezTo>
                    <a:pt x="266" y="373"/>
                    <a:pt x="260" y="372"/>
                    <a:pt x="257" y="371"/>
                  </a:cubicBezTo>
                  <a:cubicBezTo>
                    <a:pt x="259" y="375"/>
                    <a:pt x="257" y="381"/>
                    <a:pt x="258" y="385"/>
                  </a:cubicBezTo>
                  <a:cubicBezTo>
                    <a:pt x="254" y="385"/>
                    <a:pt x="251" y="384"/>
                    <a:pt x="252" y="389"/>
                  </a:cubicBezTo>
                  <a:cubicBezTo>
                    <a:pt x="248" y="388"/>
                    <a:pt x="237" y="383"/>
                    <a:pt x="237" y="378"/>
                  </a:cubicBezTo>
                  <a:cubicBezTo>
                    <a:pt x="230" y="395"/>
                    <a:pt x="225" y="387"/>
                    <a:pt x="228" y="393"/>
                  </a:cubicBezTo>
                  <a:cubicBezTo>
                    <a:pt x="230" y="396"/>
                    <a:pt x="230" y="399"/>
                    <a:pt x="229" y="402"/>
                  </a:cubicBezTo>
                  <a:cubicBezTo>
                    <a:pt x="229" y="403"/>
                    <a:pt x="220" y="402"/>
                    <a:pt x="223" y="405"/>
                  </a:cubicBezTo>
                  <a:cubicBezTo>
                    <a:pt x="226" y="412"/>
                    <a:pt x="225" y="419"/>
                    <a:pt x="217" y="425"/>
                  </a:cubicBezTo>
                  <a:cubicBezTo>
                    <a:pt x="214" y="428"/>
                    <a:pt x="210" y="427"/>
                    <a:pt x="205" y="428"/>
                  </a:cubicBezTo>
                  <a:cubicBezTo>
                    <a:pt x="201" y="429"/>
                    <a:pt x="199" y="433"/>
                    <a:pt x="195" y="433"/>
                  </a:cubicBezTo>
                  <a:cubicBezTo>
                    <a:pt x="203" y="435"/>
                    <a:pt x="197" y="439"/>
                    <a:pt x="199" y="440"/>
                  </a:cubicBezTo>
                  <a:cubicBezTo>
                    <a:pt x="203" y="442"/>
                    <a:pt x="200" y="452"/>
                    <a:pt x="198" y="456"/>
                  </a:cubicBezTo>
                  <a:cubicBezTo>
                    <a:pt x="197" y="457"/>
                    <a:pt x="193" y="457"/>
                    <a:pt x="193" y="459"/>
                  </a:cubicBezTo>
                  <a:cubicBezTo>
                    <a:pt x="194" y="464"/>
                    <a:pt x="195" y="471"/>
                    <a:pt x="191" y="477"/>
                  </a:cubicBezTo>
                  <a:cubicBezTo>
                    <a:pt x="190" y="479"/>
                    <a:pt x="185" y="479"/>
                    <a:pt x="183" y="479"/>
                  </a:cubicBezTo>
                  <a:cubicBezTo>
                    <a:pt x="178" y="481"/>
                    <a:pt x="181" y="487"/>
                    <a:pt x="175" y="486"/>
                  </a:cubicBezTo>
                  <a:cubicBezTo>
                    <a:pt x="168" y="486"/>
                    <a:pt x="172" y="473"/>
                    <a:pt x="170" y="469"/>
                  </a:cubicBezTo>
                  <a:cubicBezTo>
                    <a:pt x="168" y="470"/>
                    <a:pt x="167" y="474"/>
                    <a:pt x="165" y="475"/>
                  </a:cubicBezTo>
                  <a:cubicBezTo>
                    <a:pt x="162" y="475"/>
                    <a:pt x="160" y="472"/>
                    <a:pt x="158" y="471"/>
                  </a:cubicBezTo>
                  <a:cubicBezTo>
                    <a:pt x="158" y="474"/>
                    <a:pt x="160" y="482"/>
                    <a:pt x="155" y="482"/>
                  </a:cubicBezTo>
                  <a:cubicBezTo>
                    <a:pt x="152" y="482"/>
                    <a:pt x="147" y="482"/>
                    <a:pt x="150" y="487"/>
                  </a:cubicBezTo>
                  <a:cubicBezTo>
                    <a:pt x="145" y="489"/>
                    <a:pt x="135" y="483"/>
                    <a:pt x="135" y="478"/>
                  </a:cubicBezTo>
                  <a:cubicBezTo>
                    <a:pt x="133" y="479"/>
                    <a:pt x="129" y="478"/>
                    <a:pt x="128" y="480"/>
                  </a:cubicBezTo>
                  <a:cubicBezTo>
                    <a:pt x="125" y="483"/>
                    <a:pt x="125" y="487"/>
                    <a:pt x="120" y="487"/>
                  </a:cubicBezTo>
                  <a:cubicBezTo>
                    <a:pt x="124" y="480"/>
                    <a:pt x="111" y="479"/>
                    <a:pt x="111" y="473"/>
                  </a:cubicBezTo>
                  <a:cubicBezTo>
                    <a:pt x="111" y="469"/>
                    <a:pt x="112" y="464"/>
                    <a:pt x="111" y="461"/>
                  </a:cubicBezTo>
                  <a:cubicBezTo>
                    <a:pt x="110" y="455"/>
                    <a:pt x="103" y="462"/>
                    <a:pt x="100" y="461"/>
                  </a:cubicBezTo>
                  <a:cubicBezTo>
                    <a:pt x="101" y="458"/>
                    <a:pt x="104" y="449"/>
                    <a:pt x="109" y="450"/>
                  </a:cubicBezTo>
                  <a:cubicBezTo>
                    <a:pt x="111" y="445"/>
                    <a:pt x="100" y="443"/>
                    <a:pt x="100" y="438"/>
                  </a:cubicBezTo>
                  <a:cubicBezTo>
                    <a:pt x="96" y="440"/>
                    <a:pt x="96" y="436"/>
                    <a:pt x="97" y="434"/>
                  </a:cubicBezTo>
                  <a:cubicBezTo>
                    <a:pt x="97" y="429"/>
                    <a:pt x="95" y="427"/>
                    <a:pt x="93" y="423"/>
                  </a:cubicBezTo>
                  <a:cubicBezTo>
                    <a:pt x="92" y="420"/>
                    <a:pt x="94" y="415"/>
                    <a:pt x="90" y="413"/>
                  </a:cubicBezTo>
                  <a:cubicBezTo>
                    <a:pt x="88" y="412"/>
                    <a:pt x="83" y="409"/>
                    <a:pt x="82" y="411"/>
                  </a:cubicBezTo>
                  <a:cubicBezTo>
                    <a:pt x="80" y="413"/>
                    <a:pt x="85" y="417"/>
                    <a:pt x="82" y="418"/>
                  </a:cubicBezTo>
                  <a:cubicBezTo>
                    <a:pt x="77" y="420"/>
                    <a:pt x="74" y="424"/>
                    <a:pt x="70" y="426"/>
                  </a:cubicBezTo>
                  <a:cubicBezTo>
                    <a:pt x="67" y="427"/>
                    <a:pt x="64" y="423"/>
                    <a:pt x="61" y="422"/>
                  </a:cubicBezTo>
                  <a:cubicBezTo>
                    <a:pt x="56" y="420"/>
                    <a:pt x="52" y="420"/>
                    <a:pt x="48" y="425"/>
                  </a:cubicBezTo>
                  <a:cubicBezTo>
                    <a:pt x="39" y="436"/>
                    <a:pt x="44" y="423"/>
                    <a:pt x="36" y="420"/>
                  </a:cubicBezTo>
                  <a:cubicBezTo>
                    <a:pt x="31" y="418"/>
                    <a:pt x="25" y="435"/>
                    <a:pt x="20" y="422"/>
                  </a:cubicBezTo>
                  <a:cubicBezTo>
                    <a:pt x="19" y="418"/>
                    <a:pt x="25" y="414"/>
                    <a:pt x="22" y="409"/>
                  </a:cubicBezTo>
                  <a:cubicBezTo>
                    <a:pt x="20" y="407"/>
                    <a:pt x="22" y="400"/>
                    <a:pt x="23" y="397"/>
                  </a:cubicBezTo>
                  <a:cubicBezTo>
                    <a:pt x="24" y="394"/>
                    <a:pt x="14" y="375"/>
                    <a:pt x="12" y="383"/>
                  </a:cubicBezTo>
                  <a:cubicBezTo>
                    <a:pt x="9" y="383"/>
                    <a:pt x="6" y="375"/>
                    <a:pt x="5" y="373"/>
                  </a:cubicBezTo>
                  <a:cubicBezTo>
                    <a:pt x="4" y="371"/>
                    <a:pt x="7" y="367"/>
                    <a:pt x="7" y="363"/>
                  </a:cubicBezTo>
                  <a:cubicBezTo>
                    <a:pt x="6" y="357"/>
                    <a:pt x="7" y="355"/>
                    <a:pt x="3" y="350"/>
                  </a:cubicBezTo>
                  <a:cubicBezTo>
                    <a:pt x="1" y="348"/>
                    <a:pt x="0" y="347"/>
                    <a:pt x="1" y="344"/>
                  </a:cubicBezTo>
                  <a:cubicBezTo>
                    <a:pt x="3" y="340"/>
                    <a:pt x="1" y="340"/>
                    <a:pt x="0" y="33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0"/>
            <p:cNvSpPr>
              <a:spLocks/>
            </p:cNvSpPr>
            <p:nvPr/>
          </p:nvSpPr>
          <p:spPr bwMode="auto">
            <a:xfrm>
              <a:off x="4206613" y="1837706"/>
              <a:ext cx="1051148" cy="1076286"/>
            </a:xfrm>
            <a:custGeom>
              <a:avLst/>
              <a:gdLst>
                <a:gd name="T0" fmla="*/ 11 w 477"/>
                <a:gd name="T1" fmla="*/ 332 h 489"/>
                <a:gd name="T2" fmla="*/ 39 w 477"/>
                <a:gd name="T3" fmla="*/ 325 h 489"/>
                <a:gd name="T4" fmla="*/ 82 w 477"/>
                <a:gd name="T5" fmla="*/ 307 h 489"/>
                <a:gd name="T6" fmla="*/ 171 w 477"/>
                <a:gd name="T7" fmla="*/ 312 h 489"/>
                <a:gd name="T8" fmla="*/ 197 w 477"/>
                <a:gd name="T9" fmla="*/ 300 h 489"/>
                <a:gd name="T10" fmla="*/ 191 w 477"/>
                <a:gd name="T11" fmla="*/ 266 h 489"/>
                <a:gd name="T12" fmla="*/ 221 w 477"/>
                <a:gd name="T13" fmla="*/ 0 h 489"/>
                <a:gd name="T14" fmla="*/ 387 w 477"/>
                <a:gd name="T15" fmla="*/ 134 h 489"/>
                <a:gd name="T16" fmla="*/ 399 w 477"/>
                <a:gd name="T17" fmla="*/ 144 h 489"/>
                <a:gd name="T18" fmla="*/ 413 w 477"/>
                <a:gd name="T19" fmla="*/ 157 h 489"/>
                <a:gd name="T20" fmla="*/ 426 w 477"/>
                <a:gd name="T21" fmla="*/ 164 h 489"/>
                <a:gd name="T22" fmla="*/ 446 w 477"/>
                <a:gd name="T23" fmla="*/ 185 h 489"/>
                <a:gd name="T24" fmla="*/ 475 w 477"/>
                <a:gd name="T25" fmla="*/ 192 h 489"/>
                <a:gd name="T26" fmla="*/ 473 w 477"/>
                <a:gd name="T27" fmla="*/ 280 h 489"/>
                <a:gd name="T28" fmla="*/ 464 w 477"/>
                <a:gd name="T29" fmla="*/ 303 h 489"/>
                <a:gd name="T30" fmla="*/ 450 w 477"/>
                <a:gd name="T31" fmla="*/ 316 h 489"/>
                <a:gd name="T32" fmla="*/ 402 w 477"/>
                <a:gd name="T33" fmla="*/ 318 h 489"/>
                <a:gd name="T34" fmla="*/ 371 w 477"/>
                <a:gd name="T35" fmla="*/ 330 h 489"/>
                <a:gd name="T36" fmla="*/ 358 w 477"/>
                <a:gd name="T37" fmla="*/ 331 h 489"/>
                <a:gd name="T38" fmla="*/ 340 w 477"/>
                <a:gd name="T39" fmla="*/ 328 h 489"/>
                <a:gd name="T40" fmla="*/ 311 w 477"/>
                <a:gd name="T41" fmla="*/ 340 h 489"/>
                <a:gd name="T42" fmla="*/ 289 w 477"/>
                <a:gd name="T43" fmla="*/ 355 h 489"/>
                <a:gd name="T44" fmla="*/ 270 w 477"/>
                <a:gd name="T45" fmla="*/ 365 h 489"/>
                <a:gd name="T46" fmla="*/ 257 w 477"/>
                <a:gd name="T47" fmla="*/ 371 h 489"/>
                <a:gd name="T48" fmla="*/ 252 w 477"/>
                <a:gd name="T49" fmla="*/ 389 h 489"/>
                <a:gd name="T50" fmla="*/ 228 w 477"/>
                <a:gd name="T51" fmla="*/ 393 h 489"/>
                <a:gd name="T52" fmla="*/ 223 w 477"/>
                <a:gd name="T53" fmla="*/ 405 h 489"/>
                <a:gd name="T54" fmla="*/ 205 w 477"/>
                <a:gd name="T55" fmla="*/ 428 h 489"/>
                <a:gd name="T56" fmla="*/ 199 w 477"/>
                <a:gd name="T57" fmla="*/ 440 h 489"/>
                <a:gd name="T58" fmla="*/ 193 w 477"/>
                <a:gd name="T59" fmla="*/ 459 h 489"/>
                <a:gd name="T60" fmla="*/ 183 w 477"/>
                <a:gd name="T61" fmla="*/ 479 h 489"/>
                <a:gd name="T62" fmla="*/ 170 w 477"/>
                <a:gd name="T63" fmla="*/ 469 h 489"/>
                <a:gd name="T64" fmla="*/ 158 w 477"/>
                <a:gd name="T65" fmla="*/ 471 h 489"/>
                <a:gd name="T66" fmla="*/ 150 w 477"/>
                <a:gd name="T67" fmla="*/ 487 h 489"/>
                <a:gd name="T68" fmla="*/ 128 w 477"/>
                <a:gd name="T69" fmla="*/ 480 h 489"/>
                <a:gd name="T70" fmla="*/ 111 w 477"/>
                <a:gd name="T71" fmla="*/ 473 h 489"/>
                <a:gd name="T72" fmla="*/ 100 w 477"/>
                <a:gd name="T73" fmla="*/ 461 h 489"/>
                <a:gd name="T74" fmla="*/ 100 w 477"/>
                <a:gd name="T75" fmla="*/ 438 h 489"/>
                <a:gd name="T76" fmla="*/ 93 w 477"/>
                <a:gd name="T77" fmla="*/ 423 h 489"/>
                <a:gd name="T78" fmla="*/ 82 w 477"/>
                <a:gd name="T79" fmla="*/ 411 h 489"/>
                <a:gd name="T80" fmla="*/ 70 w 477"/>
                <a:gd name="T81" fmla="*/ 426 h 489"/>
                <a:gd name="T82" fmla="*/ 48 w 477"/>
                <a:gd name="T83" fmla="*/ 425 h 489"/>
                <a:gd name="T84" fmla="*/ 20 w 477"/>
                <a:gd name="T85" fmla="*/ 422 h 489"/>
                <a:gd name="T86" fmla="*/ 23 w 477"/>
                <a:gd name="T87" fmla="*/ 397 h 489"/>
                <a:gd name="T88" fmla="*/ 5 w 477"/>
                <a:gd name="T89" fmla="*/ 373 h 489"/>
                <a:gd name="T90" fmla="*/ 3 w 477"/>
                <a:gd name="T91" fmla="*/ 350 h 489"/>
                <a:gd name="T92" fmla="*/ 0 w 477"/>
                <a:gd name="T93" fmla="*/ 33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7" h="489">
                  <a:moveTo>
                    <a:pt x="0" y="336"/>
                  </a:moveTo>
                  <a:cubicBezTo>
                    <a:pt x="5" y="335"/>
                    <a:pt x="7" y="338"/>
                    <a:pt x="11" y="332"/>
                  </a:cubicBezTo>
                  <a:cubicBezTo>
                    <a:pt x="15" y="328"/>
                    <a:pt x="13" y="318"/>
                    <a:pt x="15" y="313"/>
                  </a:cubicBezTo>
                  <a:cubicBezTo>
                    <a:pt x="19" y="300"/>
                    <a:pt x="37" y="321"/>
                    <a:pt x="39" y="325"/>
                  </a:cubicBezTo>
                  <a:cubicBezTo>
                    <a:pt x="42" y="316"/>
                    <a:pt x="48" y="311"/>
                    <a:pt x="58" y="315"/>
                  </a:cubicBezTo>
                  <a:cubicBezTo>
                    <a:pt x="66" y="318"/>
                    <a:pt x="80" y="317"/>
                    <a:pt x="82" y="307"/>
                  </a:cubicBezTo>
                  <a:cubicBezTo>
                    <a:pt x="86" y="317"/>
                    <a:pt x="106" y="313"/>
                    <a:pt x="114" y="312"/>
                  </a:cubicBezTo>
                  <a:cubicBezTo>
                    <a:pt x="133" y="311"/>
                    <a:pt x="152" y="312"/>
                    <a:pt x="171" y="312"/>
                  </a:cubicBezTo>
                  <a:cubicBezTo>
                    <a:pt x="178" y="312"/>
                    <a:pt x="186" y="311"/>
                    <a:pt x="193" y="312"/>
                  </a:cubicBezTo>
                  <a:cubicBezTo>
                    <a:pt x="198" y="312"/>
                    <a:pt x="196" y="304"/>
                    <a:pt x="197" y="300"/>
                  </a:cubicBezTo>
                  <a:cubicBezTo>
                    <a:pt x="197" y="295"/>
                    <a:pt x="202" y="286"/>
                    <a:pt x="197" y="283"/>
                  </a:cubicBezTo>
                  <a:cubicBezTo>
                    <a:pt x="188" y="278"/>
                    <a:pt x="191" y="273"/>
                    <a:pt x="191" y="266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73" y="39"/>
                    <a:pt x="322" y="78"/>
                    <a:pt x="371" y="116"/>
                  </a:cubicBezTo>
                  <a:cubicBezTo>
                    <a:pt x="377" y="121"/>
                    <a:pt x="388" y="125"/>
                    <a:pt x="387" y="134"/>
                  </a:cubicBezTo>
                  <a:cubicBezTo>
                    <a:pt x="387" y="137"/>
                    <a:pt x="387" y="139"/>
                    <a:pt x="392" y="141"/>
                  </a:cubicBezTo>
                  <a:cubicBezTo>
                    <a:pt x="394" y="142"/>
                    <a:pt x="397" y="143"/>
                    <a:pt x="399" y="144"/>
                  </a:cubicBezTo>
                  <a:cubicBezTo>
                    <a:pt x="402" y="146"/>
                    <a:pt x="402" y="151"/>
                    <a:pt x="404" y="153"/>
                  </a:cubicBezTo>
                  <a:cubicBezTo>
                    <a:pt x="407" y="156"/>
                    <a:pt x="410" y="156"/>
                    <a:pt x="413" y="157"/>
                  </a:cubicBezTo>
                  <a:cubicBezTo>
                    <a:pt x="416" y="157"/>
                    <a:pt x="414" y="155"/>
                    <a:pt x="418" y="157"/>
                  </a:cubicBezTo>
                  <a:cubicBezTo>
                    <a:pt x="421" y="158"/>
                    <a:pt x="423" y="163"/>
                    <a:pt x="426" y="164"/>
                  </a:cubicBezTo>
                  <a:cubicBezTo>
                    <a:pt x="432" y="165"/>
                    <a:pt x="439" y="166"/>
                    <a:pt x="445" y="169"/>
                  </a:cubicBezTo>
                  <a:cubicBezTo>
                    <a:pt x="448" y="171"/>
                    <a:pt x="447" y="182"/>
                    <a:pt x="446" y="185"/>
                  </a:cubicBezTo>
                  <a:cubicBezTo>
                    <a:pt x="443" y="190"/>
                    <a:pt x="440" y="195"/>
                    <a:pt x="448" y="196"/>
                  </a:cubicBezTo>
                  <a:cubicBezTo>
                    <a:pt x="457" y="198"/>
                    <a:pt x="466" y="193"/>
                    <a:pt x="475" y="192"/>
                  </a:cubicBezTo>
                  <a:cubicBezTo>
                    <a:pt x="474" y="215"/>
                    <a:pt x="477" y="240"/>
                    <a:pt x="474" y="263"/>
                  </a:cubicBezTo>
                  <a:cubicBezTo>
                    <a:pt x="474" y="266"/>
                    <a:pt x="475" y="268"/>
                    <a:pt x="473" y="280"/>
                  </a:cubicBezTo>
                  <a:cubicBezTo>
                    <a:pt x="472" y="284"/>
                    <a:pt x="473" y="279"/>
                    <a:pt x="468" y="291"/>
                  </a:cubicBezTo>
                  <a:cubicBezTo>
                    <a:pt x="466" y="295"/>
                    <a:pt x="466" y="300"/>
                    <a:pt x="464" y="303"/>
                  </a:cubicBezTo>
                  <a:cubicBezTo>
                    <a:pt x="463" y="307"/>
                    <a:pt x="459" y="308"/>
                    <a:pt x="456" y="311"/>
                  </a:cubicBezTo>
                  <a:cubicBezTo>
                    <a:pt x="453" y="313"/>
                    <a:pt x="455" y="317"/>
                    <a:pt x="450" y="316"/>
                  </a:cubicBezTo>
                  <a:cubicBezTo>
                    <a:pt x="449" y="316"/>
                    <a:pt x="439" y="313"/>
                    <a:pt x="439" y="315"/>
                  </a:cubicBezTo>
                  <a:cubicBezTo>
                    <a:pt x="437" y="320"/>
                    <a:pt x="406" y="318"/>
                    <a:pt x="402" y="318"/>
                  </a:cubicBezTo>
                  <a:cubicBezTo>
                    <a:pt x="390" y="319"/>
                    <a:pt x="390" y="318"/>
                    <a:pt x="382" y="327"/>
                  </a:cubicBezTo>
                  <a:cubicBezTo>
                    <a:pt x="379" y="330"/>
                    <a:pt x="374" y="331"/>
                    <a:pt x="371" y="330"/>
                  </a:cubicBezTo>
                  <a:cubicBezTo>
                    <a:pt x="369" y="330"/>
                    <a:pt x="364" y="329"/>
                    <a:pt x="362" y="330"/>
                  </a:cubicBezTo>
                  <a:cubicBezTo>
                    <a:pt x="358" y="329"/>
                    <a:pt x="358" y="327"/>
                    <a:pt x="358" y="331"/>
                  </a:cubicBezTo>
                  <a:cubicBezTo>
                    <a:pt x="356" y="330"/>
                    <a:pt x="353" y="329"/>
                    <a:pt x="350" y="328"/>
                  </a:cubicBezTo>
                  <a:cubicBezTo>
                    <a:pt x="344" y="325"/>
                    <a:pt x="342" y="330"/>
                    <a:pt x="340" y="328"/>
                  </a:cubicBezTo>
                  <a:cubicBezTo>
                    <a:pt x="337" y="326"/>
                    <a:pt x="333" y="324"/>
                    <a:pt x="328" y="329"/>
                  </a:cubicBezTo>
                  <a:cubicBezTo>
                    <a:pt x="322" y="334"/>
                    <a:pt x="314" y="338"/>
                    <a:pt x="311" y="340"/>
                  </a:cubicBezTo>
                  <a:cubicBezTo>
                    <a:pt x="306" y="343"/>
                    <a:pt x="302" y="346"/>
                    <a:pt x="296" y="348"/>
                  </a:cubicBezTo>
                  <a:cubicBezTo>
                    <a:pt x="292" y="349"/>
                    <a:pt x="296" y="358"/>
                    <a:pt x="289" y="355"/>
                  </a:cubicBezTo>
                  <a:cubicBezTo>
                    <a:pt x="285" y="354"/>
                    <a:pt x="281" y="351"/>
                    <a:pt x="277" y="354"/>
                  </a:cubicBezTo>
                  <a:cubicBezTo>
                    <a:pt x="273" y="357"/>
                    <a:pt x="271" y="361"/>
                    <a:pt x="270" y="365"/>
                  </a:cubicBezTo>
                  <a:cubicBezTo>
                    <a:pt x="269" y="368"/>
                    <a:pt x="268" y="372"/>
                    <a:pt x="267" y="374"/>
                  </a:cubicBezTo>
                  <a:cubicBezTo>
                    <a:pt x="266" y="373"/>
                    <a:pt x="260" y="372"/>
                    <a:pt x="257" y="371"/>
                  </a:cubicBezTo>
                  <a:cubicBezTo>
                    <a:pt x="259" y="375"/>
                    <a:pt x="257" y="381"/>
                    <a:pt x="258" y="385"/>
                  </a:cubicBezTo>
                  <a:cubicBezTo>
                    <a:pt x="254" y="385"/>
                    <a:pt x="251" y="384"/>
                    <a:pt x="252" y="389"/>
                  </a:cubicBezTo>
                  <a:cubicBezTo>
                    <a:pt x="248" y="388"/>
                    <a:pt x="237" y="383"/>
                    <a:pt x="237" y="378"/>
                  </a:cubicBezTo>
                  <a:cubicBezTo>
                    <a:pt x="230" y="395"/>
                    <a:pt x="225" y="387"/>
                    <a:pt x="228" y="393"/>
                  </a:cubicBezTo>
                  <a:cubicBezTo>
                    <a:pt x="230" y="396"/>
                    <a:pt x="230" y="399"/>
                    <a:pt x="229" y="402"/>
                  </a:cubicBezTo>
                  <a:cubicBezTo>
                    <a:pt x="229" y="403"/>
                    <a:pt x="220" y="402"/>
                    <a:pt x="223" y="405"/>
                  </a:cubicBezTo>
                  <a:cubicBezTo>
                    <a:pt x="226" y="412"/>
                    <a:pt x="225" y="419"/>
                    <a:pt x="217" y="425"/>
                  </a:cubicBezTo>
                  <a:cubicBezTo>
                    <a:pt x="214" y="428"/>
                    <a:pt x="210" y="427"/>
                    <a:pt x="205" y="428"/>
                  </a:cubicBezTo>
                  <a:cubicBezTo>
                    <a:pt x="201" y="429"/>
                    <a:pt x="199" y="433"/>
                    <a:pt x="195" y="433"/>
                  </a:cubicBezTo>
                  <a:cubicBezTo>
                    <a:pt x="203" y="435"/>
                    <a:pt x="197" y="439"/>
                    <a:pt x="199" y="440"/>
                  </a:cubicBezTo>
                  <a:cubicBezTo>
                    <a:pt x="203" y="442"/>
                    <a:pt x="200" y="452"/>
                    <a:pt x="198" y="456"/>
                  </a:cubicBezTo>
                  <a:cubicBezTo>
                    <a:pt x="197" y="457"/>
                    <a:pt x="193" y="457"/>
                    <a:pt x="193" y="459"/>
                  </a:cubicBezTo>
                  <a:cubicBezTo>
                    <a:pt x="194" y="464"/>
                    <a:pt x="195" y="471"/>
                    <a:pt x="191" y="477"/>
                  </a:cubicBezTo>
                  <a:cubicBezTo>
                    <a:pt x="190" y="479"/>
                    <a:pt x="185" y="479"/>
                    <a:pt x="183" y="479"/>
                  </a:cubicBezTo>
                  <a:cubicBezTo>
                    <a:pt x="178" y="481"/>
                    <a:pt x="181" y="487"/>
                    <a:pt x="175" y="486"/>
                  </a:cubicBezTo>
                  <a:cubicBezTo>
                    <a:pt x="168" y="486"/>
                    <a:pt x="172" y="473"/>
                    <a:pt x="170" y="469"/>
                  </a:cubicBezTo>
                  <a:cubicBezTo>
                    <a:pt x="168" y="470"/>
                    <a:pt x="167" y="474"/>
                    <a:pt x="165" y="475"/>
                  </a:cubicBezTo>
                  <a:cubicBezTo>
                    <a:pt x="162" y="475"/>
                    <a:pt x="160" y="472"/>
                    <a:pt x="158" y="471"/>
                  </a:cubicBezTo>
                  <a:cubicBezTo>
                    <a:pt x="158" y="474"/>
                    <a:pt x="160" y="482"/>
                    <a:pt x="155" y="482"/>
                  </a:cubicBezTo>
                  <a:cubicBezTo>
                    <a:pt x="152" y="482"/>
                    <a:pt x="147" y="482"/>
                    <a:pt x="150" y="487"/>
                  </a:cubicBezTo>
                  <a:cubicBezTo>
                    <a:pt x="145" y="489"/>
                    <a:pt x="135" y="483"/>
                    <a:pt x="135" y="478"/>
                  </a:cubicBezTo>
                  <a:cubicBezTo>
                    <a:pt x="133" y="479"/>
                    <a:pt x="129" y="478"/>
                    <a:pt x="128" y="480"/>
                  </a:cubicBezTo>
                  <a:cubicBezTo>
                    <a:pt x="125" y="483"/>
                    <a:pt x="125" y="487"/>
                    <a:pt x="120" y="487"/>
                  </a:cubicBezTo>
                  <a:cubicBezTo>
                    <a:pt x="124" y="480"/>
                    <a:pt x="111" y="479"/>
                    <a:pt x="111" y="473"/>
                  </a:cubicBezTo>
                  <a:cubicBezTo>
                    <a:pt x="111" y="469"/>
                    <a:pt x="112" y="464"/>
                    <a:pt x="111" y="461"/>
                  </a:cubicBezTo>
                  <a:cubicBezTo>
                    <a:pt x="110" y="455"/>
                    <a:pt x="103" y="462"/>
                    <a:pt x="100" y="461"/>
                  </a:cubicBezTo>
                  <a:cubicBezTo>
                    <a:pt x="101" y="458"/>
                    <a:pt x="104" y="449"/>
                    <a:pt x="109" y="450"/>
                  </a:cubicBezTo>
                  <a:cubicBezTo>
                    <a:pt x="111" y="445"/>
                    <a:pt x="100" y="443"/>
                    <a:pt x="100" y="438"/>
                  </a:cubicBezTo>
                  <a:cubicBezTo>
                    <a:pt x="96" y="440"/>
                    <a:pt x="96" y="436"/>
                    <a:pt x="97" y="434"/>
                  </a:cubicBezTo>
                  <a:cubicBezTo>
                    <a:pt x="97" y="429"/>
                    <a:pt x="95" y="427"/>
                    <a:pt x="93" y="423"/>
                  </a:cubicBezTo>
                  <a:cubicBezTo>
                    <a:pt x="92" y="420"/>
                    <a:pt x="94" y="415"/>
                    <a:pt x="90" y="413"/>
                  </a:cubicBezTo>
                  <a:cubicBezTo>
                    <a:pt x="88" y="412"/>
                    <a:pt x="83" y="409"/>
                    <a:pt x="82" y="411"/>
                  </a:cubicBezTo>
                  <a:cubicBezTo>
                    <a:pt x="80" y="413"/>
                    <a:pt x="85" y="417"/>
                    <a:pt x="82" y="418"/>
                  </a:cubicBezTo>
                  <a:cubicBezTo>
                    <a:pt x="77" y="420"/>
                    <a:pt x="74" y="424"/>
                    <a:pt x="70" y="426"/>
                  </a:cubicBezTo>
                  <a:cubicBezTo>
                    <a:pt x="67" y="427"/>
                    <a:pt x="64" y="423"/>
                    <a:pt x="61" y="422"/>
                  </a:cubicBezTo>
                  <a:cubicBezTo>
                    <a:pt x="56" y="420"/>
                    <a:pt x="52" y="420"/>
                    <a:pt x="48" y="425"/>
                  </a:cubicBezTo>
                  <a:cubicBezTo>
                    <a:pt x="39" y="436"/>
                    <a:pt x="44" y="423"/>
                    <a:pt x="36" y="420"/>
                  </a:cubicBezTo>
                  <a:cubicBezTo>
                    <a:pt x="31" y="418"/>
                    <a:pt x="25" y="435"/>
                    <a:pt x="20" y="422"/>
                  </a:cubicBezTo>
                  <a:cubicBezTo>
                    <a:pt x="19" y="418"/>
                    <a:pt x="25" y="414"/>
                    <a:pt x="22" y="409"/>
                  </a:cubicBezTo>
                  <a:cubicBezTo>
                    <a:pt x="20" y="407"/>
                    <a:pt x="22" y="400"/>
                    <a:pt x="23" y="397"/>
                  </a:cubicBezTo>
                  <a:cubicBezTo>
                    <a:pt x="24" y="394"/>
                    <a:pt x="14" y="375"/>
                    <a:pt x="12" y="383"/>
                  </a:cubicBezTo>
                  <a:cubicBezTo>
                    <a:pt x="9" y="383"/>
                    <a:pt x="6" y="375"/>
                    <a:pt x="5" y="373"/>
                  </a:cubicBezTo>
                  <a:cubicBezTo>
                    <a:pt x="4" y="371"/>
                    <a:pt x="7" y="367"/>
                    <a:pt x="7" y="363"/>
                  </a:cubicBezTo>
                  <a:cubicBezTo>
                    <a:pt x="6" y="357"/>
                    <a:pt x="7" y="355"/>
                    <a:pt x="3" y="350"/>
                  </a:cubicBezTo>
                  <a:cubicBezTo>
                    <a:pt x="1" y="348"/>
                    <a:pt x="0" y="347"/>
                    <a:pt x="1" y="344"/>
                  </a:cubicBezTo>
                  <a:cubicBezTo>
                    <a:pt x="3" y="340"/>
                    <a:pt x="1" y="340"/>
                    <a:pt x="0" y="33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1"/>
            <p:cNvSpPr>
              <a:spLocks/>
            </p:cNvSpPr>
            <p:nvPr/>
          </p:nvSpPr>
          <p:spPr bwMode="auto">
            <a:xfrm>
              <a:off x="5754936" y="3257547"/>
              <a:ext cx="1222459" cy="1376081"/>
            </a:xfrm>
            <a:custGeom>
              <a:avLst/>
              <a:gdLst>
                <a:gd name="T0" fmla="*/ 8 w 555"/>
                <a:gd name="T1" fmla="*/ 346 h 625"/>
                <a:gd name="T2" fmla="*/ 42 w 555"/>
                <a:gd name="T3" fmla="*/ 331 h 625"/>
                <a:gd name="T4" fmla="*/ 63 w 555"/>
                <a:gd name="T5" fmla="*/ 326 h 625"/>
                <a:gd name="T6" fmla="*/ 85 w 555"/>
                <a:gd name="T7" fmla="*/ 322 h 625"/>
                <a:gd name="T8" fmla="*/ 116 w 555"/>
                <a:gd name="T9" fmla="*/ 274 h 625"/>
                <a:gd name="T10" fmla="*/ 145 w 555"/>
                <a:gd name="T11" fmla="*/ 211 h 625"/>
                <a:gd name="T12" fmla="*/ 165 w 555"/>
                <a:gd name="T13" fmla="*/ 144 h 625"/>
                <a:gd name="T14" fmla="*/ 184 w 555"/>
                <a:gd name="T15" fmla="*/ 73 h 625"/>
                <a:gd name="T16" fmla="*/ 184 w 555"/>
                <a:gd name="T17" fmla="*/ 36 h 625"/>
                <a:gd name="T18" fmla="*/ 214 w 555"/>
                <a:gd name="T19" fmla="*/ 7 h 625"/>
                <a:gd name="T20" fmla="*/ 255 w 555"/>
                <a:gd name="T21" fmla="*/ 31 h 625"/>
                <a:gd name="T22" fmla="*/ 275 w 555"/>
                <a:gd name="T23" fmla="*/ 35 h 625"/>
                <a:gd name="T24" fmla="*/ 312 w 555"/>
                <a:gd name="T25" fmla="*/ 18 h 625"/>
                <a:gd name="T26" fmla="*/ 364 w 555"/>
                <a:gd name="T27" fmla="*/ 14 h 625"/>
                <a:gd name="T28" fmla="*/ 392 w 555"/>
                <a:gd name="T29" fmla="*/ 3 h 625"/>
                <a:gd name="T30" fmla="*/ 419 w 555"/>
                <a:gd name="T31" fmla="*/ 10 h 625"/>
                <a:gd name="T32" fmla="*/ 453 w 555"/>
                <a:gd name="T33" fmla="*/ 25 h 625"/>
                <a:gd name="T34" fmla="*/ 500 w 555"/>
                <a:gd name="T35" fmla="*/ 24 h 625"/>
                <a:gd name="T36" fmla="*/ 541 w 555"/>
                <a:gd name="T37" fmla="*/ 61 h 625"/>
                <a:gd name="T38" fmla="*/ 539 w 555"/>
                <a:gd name="T39" fmla="*/ 96 h 625"/>
                <a:gd name="T40" fmla="*/ 531 w 555"/>
                <a:gd name="T41" fmla="*/ 135 h 625"/>
                <a:gd name="T42" fmla="*/ 514 w 555"/>
                <a:gd name="T43" fmla="*/ 162 h 625"/>
                <a:gd name="T44" fmla="*/ 505 w 555"/>
                <a:gd name="T45" fmla="*/ 208 h 625"/>
                <a:gd name="T46" fmla="*/ 492 w 555"/>
                <a:gd name="T47" fmla="*/ 242 h 625"/>
                <a:gd name="T48" fmla="*/ 493 w 555"/>
                <a:gd name="T49" fmla="*/ 285 h 625"/>
                <a:gd name="T50" fmla="*/ 489 w 555"/>
                <a:gd name="T51" fmla="*/ 337 h 625"/>
                <a:gd name="T52" fmla="*/ 504 w 555"/>
                <a:gd name="T53" fmla="*/ 401 h 625"/>
                <a:gd name="T54" fmla="*/ 483 w 555"/>
                <a:gd name="T55" fmla="*/ 455 h 625"/>
                <a:gd name="T56" fmla="*/ 475 w 555"/>
                <a:gd name="T57" fmla="*/ 525 h 625"/>
                <a:gd name="T58" fmla="*/ 469 w 555"/>
                <a:gd name="T59" fmla="*/ 563 h 625"/>
                <a:gd name="T60" fmla="*/ 507 w 555"/>
                <a:gd name="T61" fmla="*/ 575 h 625"/>
                <a:gd name="T62" fmla="*/ 503 w 555"/>
                <a:gd name="T63" fmla="*/ 612 h 625"/>
                <a:gd name="T64" fmla="*/ 470 w 555"/>
                <a:gd name="T65" fmla="*/ 595 h 625"/>
                <a:gd name="T66" fmla="*/ 442 w 555"/>
                <a:gd name="T67" fmla="*/ 578 h 625"/>
                <a:gd name="T68" fmla="*/ 406 w 555"/>
                <a:gd name="T69" fmla="*/ 568 h 625"/>
                <a:gd name="T70" fmla="*/ 379 w 555"/>
                <a:gd name="T71" fmla="*/ 545 h 625"/>
                <a:gd name="T72" fmla="*/ 349 w 555"/>
                <a:gd name="T73" fmla="*/ 540 h 625"/>
                <a:gd name="T74" fmla="*/ 328 w 555"/>
                <a:gd name="T75" fmla="*/ 537 h 625"/>
                <a:gd name="T76" fmla="*/ 298 w 555"/>
                <a:gd name="T77" fmla="*/ 539 h 625"/>
                <a:gd name="T78" fmla="*/ 291 w 555"/>
                <a:gd name="T79" fmla="*/ 528 h 625"/>
                <a:gd name="T80" fmla="*/ 279 w 555"/>
                <a:gd name="T81" fmla="*/ 447 h 625"/>
                <a:gd name="T82" fmla="*/ 268 w 555"/>
                <a:gd name="T83" fmla="*/ 415 h 625"/>
                <a:gd name="T84" fmla="*/ 236 w 555"/>
                <a:gd name="T85" fmla="*/ 404 h 625"/>
                <a:gd name="T86" fmla="*/ 212 w 555"/>
                <a:gd name="T87" fmla="*/ 418 h 625"/>
                <a:gd name="T88" fmla="*/ 190 w 555"/>
                <a:gd name="T89" fmla="*/ 438 h 625"/>
                <a:gd name="T90" fmla="*/ 142 w 555"/>
                <a:gd name="T91" fmla="*/ 420 h 625"/>
                <a:gd name="T92" fmla="*/ 130 w 555"/>
                <a:gd name="T93" fmla="*/ 389 h 625"/>
                <a:gd name="T94" fmla="*/ 68 w 555"/>
                <a:gd name="T95" fmla="*/ 369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5" h="625">
                  <a:moveTo>
                    <a:pt x="0" y="366"/>
                  </a:moveTo>
                  <a:cubicBezTo>
                    <a:pt x="3" y="364"/>
                    <a:pt x="6" y="365"/>
                    <a:pt x="7" y="362"/>
                  </a:cubicBezTo>
                  <a:cubicBezTo>
                    <a:pt x="8" y="359"/>
                    <a:pt x="10" y="348"/>
                    <a:pt x="8" y="346"/>
                  </a:cubicBezTo>
                  <a:cubicBezTo>
                    <a:pt x="3" y="339"/>
                    <a:pt x="23" y="330"/>
                    <a:pt x="27" y="327"/>
                  </a:cubicBezTo>
                  <a:cubicBezTo>
                    <a:pt x="28" y="331"/>
                    <a:pt x="35" y="332"/>
                    <a:pt x="35" y="337"/>
                  </a:cubicBezTo>
                  <a:cubicBezTo>
                    <a:pt x="37" y="334"/>
                    <a:pt x="40" y="333"/>
                    <a:pt x="42" y="331"/>
                  </a:cubicBezTo>
                  <a:cubicBezTo>
                    <a:pt x="45" y="329"/>
                    <a:pt x="44" y="324"/>
                    <a:pt x="46" y="321"/>
                  </a:cubicBezTo>
                  <a:cubicBezTo>
                    <a:pt x="51" y="328"/>
                    <a:pt x="58" y="316"/>
                    <a:pt x="63" y="319"/>
                  </a:cubicBezTo>
                  <a:cubicBezTo>
                    <a:pt x="68" y="321"/>
                    <a:pt x="63" y="322"/>
                    <a:pt x="63" y="326"/>
                  </a:cubicBezTo>
                  <a:cubicBezTo>
                    <a:pt x="62" y="329"/>
                    <a:pt x="64" y="333"/>
                    <a:pt x="64" y="337"/>
                  </a:cubicBezTo>
                  <a:cubicBezTo>
                    <a:pt x="66" y="334"/>
                    <a:pt x="71" y="338"/>
                    <a:pt x="74" y="335"/>
                  </a:cubicBezTo>
                  <a:cubicBezTo>
                    <a:pt x="79" y="332"/>
                    <a:pt x="82" y="326"/>
                    <a:pt x="85" y="322"/>
                  </a:cubicBezTo>
                  <a:cubicBezTo>
                    <a:pt x="87" y="320"/>
                    <a:pt x="94" y="316"/>
                    <a:pt x="95" y="314"/>
                  </a:cubicBezTo>
                  <a:cubicBezTo>
                    <a:pt x="96" y="309"/>
                    <a:pt x="100" y="308"/>
                    <a:pt x="104" y="306"/>
                  </a:cubicBezTo>
                  <a:cubicBezTo>
                    <a:pt x="114" y="302"/>
                    <a:pt x="116" y="283"/>
                    <a:pt x="116" y="274"/>
                  </a:cubicBezTo>
                  <a:cubicBezTo>
                    <a:pt x="116" y="267"/>
                    <a:pt x="116" y="261"/>
                    <a:pt x="116" y="254"/>
                  </a:cubicBezTo>
                  <a:cubicBezTo>
                    <a:pt x="115" y="247"/>
                    <a:pt x="123" y="245"/>
                    <a:pt x="126" y="240"/>
                  </a:cubicBezTo>
                  <a:cubicBezTo>
                    <a:pt x="132" y="228"/>
                    <a:pt x="132" y="220"/>
                    <a:pt x="145" y="211"/>
                  </a:cubicBezTo>
                  <a:cubicBezTo>
                    <a:pt x="151" y="207"/>
                    <a:pt x="154" y="203"/>
                    <a:pt x="158" y="197"/>
                  </a:cubicBezTo>
                  <a:cubicBezTo>
                    <a:pt x="162" y="192"/>
                    <a:pt x="159" y="184"/>
                    <a:pt x="161" y="178"/>
                  </a:cubicBezTo>
                  <a:cubicBezTo>
                    <a:pt x="162" y="173"/>
                    <a:pt x="165" y="150"/>
                    <a:pt x="165" y="144"/>
                  </a:cubicBezTo>
                  <a:cubicBezTo>
                    <a:pt x="165" y="138"/>
                    <a:pt x="169" y="132"/>
                    <a:pt x="170" y="125"/>
                  </a:cubicBezTo>
                  <a:cubicBezTo>
                    <a:pt x="171" y="119"/>
                    <a:pt x="169" y="112"/>
                    <a:pt x="171" y="106"/>
                  </a:cubicBezTo>
                  <a:cubicBezTo>
                    <a:pt x="173" y="94"/>
                    <a:pt x="180" y="84"/>
                    <a:pt x="184" y="73"/>
                  </a:cubicBezTo>
                  <a:cubicBezTo>
                    <a:pt x="187" y="67"/>
                    <a:pt x="186" y="60"/>
                    <a:pt x="186" y="53"/>
                  </a:cubicBezTo>
                  <a:cubicBezTo>
                    <a:pt x="185" y="50"/>
                    <a:pt x="187" y="47"/>
                    <a:pt x="186" y="44"/>
                  </a:cubicBezTo>
                  <a:cubicBezTo>
                    <a:pt x="186" y="41"/>
                    <a:pt x="184" y="39"/>
                    <a:pt x="184" y="36"/>
                  </a:cubicBezTo>
                  <a:cubicBezTo>
                    <a:pt x="182" y="32"/>
                    <a:pt x="190" y="32"/>
                    <a:pt x="191" y="29"/>
                  </a:cubicBezTo>
                  <a:cubicBezTo>
                    <a:pt x="194" y="24"/>
                    <a:pt x="196" y="19"/>
                    <a:pt x="200" y="15"/>
                  </a:cubicBezTo>
                  <a:cubicBezTo>
                    <a:pt x="204" y="11"/>
                    <a:pt x="208" y="7"/>
                    <a:pt x="214" y="7"/>
                  </a:cubicBezTo>
                  <a:cubicBezTo>
                    <a:pt x="219" y="7"/>
                    <a:pt x="221" y="12"/>
                    <a:pt x="224" y="12"/>
                  </a:cubicBezTo>
                  <a:cubicBezTo>
                    <a:pt x="231" y="14"/>
                    <a:pt x="238" y="22"/>
                    <a:pt x="240" y="28"/>
                  </a:cubicBezTo>
                  <a:cubicBezTo>
                    <a:pt x="243" y="34"/>
                    <a:pt x="250" y="30"/>
                    <a:pt x="255" y="31"/>
                  </a:cubicBezTo>
                  <a:cubicBezTo>
                    <a:pt x="257" y="32"/>
                    <a:pt x="258" y="35"/>
                    <a:pt x="261" y="35"/>
                  </a:cubicBezTo>
                  <a:cubicBezTo>
                    <a:pt x="263" y="35"/>
                    <a:pt x="264" y="34"/>
                    <a:pt x="266" y="36"/>
                  </a:cubicBezTo>
                  <a:cubicBezTo>
                    <a:pt x="270" y="37"/>
                    <a:pt x="271" y="36"/>
                    <a:pt x="275" y="35"/>
                  </a:cubicBezTo>
                  <a:cubicBezTo>
                    <a:pt x="277" y="35"/>
                    <a:pt x="280" y="36"/>
                    <a:pt x="282" y="37"/>
                  </a:cubicBezTo>
                  <a:cubicBezTo>
                    <a:pt x="286" y="39"/>
                    <a:pt x="292" y="42"/>
                    <a:pt x="296" y="40"/>
                  </a:cubicBezTo>
                  <a:cubicBezTo>
                    <a:pt x="304" y="37"/>
                    <a:pt x="302" y="18"/>
                    <a:pt x="312" y="18"/>
                  </a:cubicBezTo>
                  <a:cubicBezTo>
                    <a:pt x="318" y="18"/>
                    <a:pt x="320" y="30"/>
                    <a:pt x="328" y="22"/>
                  </a:cubicBezTo>
                  <a:cubicBezTo>
                    <a:pt x="331" y="19"/>
                    <a:pt x="354" y="16"/>
                    <a:pt x="353" y="9"/>
                  </a:cubicBezTo>
                  <a:cubicBezTo>
                    <a:pt x="357" y="8"/>
                    <a:pt x="359" y="15"/>
                    <a:pt x="364" y="14"/>
                  </a:cubicBezTo>
                  <a:cubicBezTo>
                    <a:pt x="369" y="14"/>
                    <a:pt x="379" y="13"/>
                    <a:pt x="381" y="7"/>
                  </a:cubicBezTo>
                  <a:cubicBezTo>
                    <a:pt x="382" y="5"/>
                    <a:pt x="379" y="3"/>
                    <a:pt x="382" y="1"/>
                  </a:cubicBezTo>
                  <a:cubicBezTo>
                    <a:pt x="386" y="0"/>
                    <a:pt x="389" y="1"/>
                    <a:pt x="392" y="3"/>
                  </a:cubicBezTo>
                  <a:cubicBezTo>
                    <a:pt x="396" y="8"/>
                    <a:pt x="400" y="3"/>
                    <a:pt x="405" y="5"/>
                  </a:cubicBezTo>
                  <a:cubicBezTo>
                    <a:pt x="407" y="6"/>
                    <a:pt x="409" y="8"/>
                    <a:pt x="412" y="9"/>
                  </a:cubicBezTo>
                  <a:cubicBezTo>
                    <a:pt x="415" y="11"/>
                    <a:pt x="417" y="9"/>
                    <a:pt x="419" y="10"/>
                  </a:cubicBezTo>
                  <a:cubicBezTo>
                    <a:pt x="426" y="11"/>
                    <a:pt x="429" y="3"/>
                    <a:pt x="436" y="7"/>
                  </a:cubicBezTo>
                  <a:cubicBezTo>
                    <a:pt x="439" y="9"/>
                    <a:pt x="449" y="15"/>
                    <a:pt x="449" y="19"/>
                  </a:cubicBezTo>
                  <a:cubicBezTo>
                    <a:pt x="449" y="20"/>
                    <a:pt x="451" y="25"/>
                    <a:pt x="453" y="25"/>
                  </a:cubicBezTo>
                  <a:cubicBezTo>
                    <a:pt x="460" y="28"/>
                    <a:pt x="467" y="39"/>
                    <a:pt x="475" y="32"/>
                  </a:cubicBezTo>
                  <a:cubicBezTo>
                    <a:pt x="479" y="28"/>
                    <a:pt x="482" y="27"/>
                    <a:pt x="488" y="30"/>
                  </a:cubicBezTo>
                  <a:cubicBezTo>
                    <a:pt x="494" y="32"/>
                    <a:pt x="496" y="31"/>
                    <a:pt x="500" y="24"/>
                  </a:cubicBezTo>
                  <a:cubicBezTo>
                    <a:pt x="504" y="15"/>
                    <a:pt x="516" y="38"/>
                    <a:pt x="517" y="40"/>
                  </a:cubicBezTo>
                  <a:cubicBezTo>
                    <a:pt x="520" y="46"/>
                    <a:pt x="537" y="47"/>
                    <a:pt x="532" y="57"/>
                  </a:cubicBezTo>
                  <a:cubicBezTo>
                    <a:pt x="535" y="57"/>
                    <a:pt x="540" y="56"/>
                    <a:pt x="541" y="61"/>
                  </a:cubicBezTo>
                  <a:cubicBezTo>
                    <a:pt x="541" y="62"/>
                    <a:pt x="542" y="63"/>
                    <a:pt x="542" y="64"/>
                  </a:cubicBezTo>
                  <a:cubicBezTo>
                    <a:pt x="543" y="66"/>
                    <a:pt x="540" y="71"/>
                    <a:pt x="540" y="73"/>
                  </a:cubicBezTo>
                  <a:cubicBezTo>
                    <a:pt x="541" y="81"/>
                    <a:pt x="540" y="88"/>
                    <a:pt x="539" y="96"/>
                  </a:cubicBezTo>
                  <a:cubicBezTo>
                    <a:pt x="538" y="99"/>
                    <a:pt x="541" y="99"/>
                    <a:pt x="545" y="98"/>
                  </a:cubicBezTo>
                  <a:cubicBezTo>
                    <a:pt x="547" y="98"/>
                    <a:pt x="555" y="103"/>
                    <a:pt x="554" y="107"/>
                  </a:cubicBezTo>
                  <a:cubicBezTo>
                    <a:pt x="550" y="117"/>
                    <a:pt x="538" y="127"/>
                    <a:pt x="531" y="135"/>
                  </a:cubicBezTo>
                  <a:cubicBezTo>
                    <a:pt x="528" y="137"/>
                    <a:pt x="524" y="144"/>
                    <a:pt x="521" y="146"/>
                  </a:cubicBezTo>
                  <a:cubicBezTo>
                    <a:pt x="518" y="148"/>
                    <a:pt x="518" y="146"/>
                    <a:pt x="516" y="149"/>
                  </a:cubicBezTo>
                  <a:cubicBezTo>
                    <a:pt x="514" y="153"/>
                    <a:pt x="517" y="158"/>
                    <a:pt x="514" y="162"/>
                  </a:cubicBezTo>
                  <a:cubicBezTo>
                    <a:pt x="511" y="167"/>
                    <a:pt x="509" y="173"/>
                    <a:pt x="508" y="179"/>
                  </a:cubicBezTo>
                  <a:cubicBezTo>
                    <a:pt x="507" y="183"/>
                    <a:pt x="507" y="188"/>
                    <a:pt x="507" y="193"/>
                  </a:cubicBezTo>
                  <a:cubicBezTo>
                    <a:pt x="507" y="198"/>
                    <a:pt x="506" y="203"/>
                    <a:pt x="505" y="208"/>
                  </a:cubicBezTo>
                  <a:cubicBezTo>
                    <a:pt x="505" y="212"/>
                    <a:pt x="506" y="218"/>
                    <a:pt x="504" y="221"/>
                  </a:cubicBezTo>
                  <a:cubicBezTo>
                    <a:pt x="502" y="225"/>
                    <a:pt x="499" y="227"/>
                    <a:pt x="496" y="230"/>
                  </a:cubicBezTo>
                  <a:cubicBezTo>
                    <a:pt x="492" y="235"/>
                    <a:pt x="492" y="236"/>
                    <a:pt x="492" y="242"/>
                  </a:cubicBezTo>
                  <a:cubicBezTo>
                    <a:pt x="492" y="246"/>
                    <a:pt x="488" y="250"/>
                    <a:pt x="485" y="253"/>
                  </a:cubicBezTo>
                  <a:cubicBezTo>
                    <a:pt x="481" y="259"/>
                    <a:pt x="487" y="266"/>
                    <a:pt x="491" y="271"/>
                  </a:cubicBezTo>
                  <a:cubicBezTo>
                    <a:pt x="494" y="276"/>
                    <a:pt x="495" y="279"/>
                    <a:pt x="493" y="285"/>
                  </a:cubicBezTo>
                  <a:cubicBezTo>
                    <a:pt x="486" y="291"/>
                    <a:pt x="495" y="311"/>
                    <a:pt x="488" y="318"/>
                  </a:cubicBezTo>
                  <a:cubicBezTo>
                    <a:pt x="493" y="321"/>
                    <a:pt x="492" y="308"/>
                    <a:pt x="494" y="310"/>
                  </a:cubicBezTo>
                  <a:cubicBezTo>
                    <a:pt x="496" y="320"/>
                    <a:pt x="489" y="327"/>
                    <a:pt x="489" y="337"/>
                  </a:cubicBezTo>
                  <a:cubicBezTo>
                    <a:pt x="489" y="350"/>
                    <a:pt x="500" y="356"/>
                    <a:pt x="496" y="365"/>
                  </a:cubicBezTo>
                  <a:cubicBezTo>
                    <a:pt x="493" y="370"/>
                    <a:pt x="490" y="371"/>
                    <a:pt x="492" y="375"/>
                  </a:cubicBezTo>
                  <a:cubicBezTo>
                    <a:pt x="496" y="380"/>
                    <a:pt x="497" y="388"/>
                    <a:pt x="504" y="401"/>
                  </a:cubicBezTo>
                  <a:cubicBezTo>
                    <a:pt x="508" y="410"/>
                    <a:pt x="521" y="409"/>
                    <a:pt x="522" y="430"/>
                  </a:cubicBezTo>
                  <a:cubicBezTo>
                    <a:pt x="522" y="438"/>
                    <a:pt x="529" y="434"/>
                    <a:pt x="532" y="447"/>
                  </a:cubicBezTo>
                  <a:cubicBezTo>
                    <a:pt x="514" y="451"/>
                    <a:pt x="500" y="451"/>
                    <a:pt x="483" y="455"/>
                  </a:cubicBezTo>
                  <a:cubicBezTo>
                    <a:pt x="490" y="467"/>
                    <a:pt x="471" y="472"/>
                    <a:pt x="467" y="481"/>
                  </a:cubicBezTo>
                  <a:cubicBezTo>
                    <a:pt x="478" y="485"/>
                    <a:pt x="474" y="501"/>
                    <a:pt x="473" y="508"/>
                  </a:cubicBezTo>
                  <a:cubicBezTo>
                    <a:pt x="473" y="514"/>
                    <a:pt x="475" y="519"/>
                    <a:pt x="475" y="525"/>
                  </a:cubicBezTo>
                  <a:cubicBezTo>
                    <a:pt x="475" y="528"/>
                    <a:pt x="474" y="531"/>
                    <a:pt x="473" y="533"/>
                  </a:cubicBezTo>
                  <a:cubicBezTo>
                    <a:pt x="471" y="537"/>
                    <a:pt x="470" y="540"/>
                    <a:pt x="469" y="544"/>
                  </a:cubicBezTo>
                  <a:cubicBezTo>
                    <a:pt x="467" y="551"/>
                    <a:pt x="464" y="556"/>
                    <a:pt x="469" y="563"/>
                  </a:cubicBezTo>
                  <a:cubicBezTo>
                    <a:pt x="473" y="568"/>
                    <a:pt x="479" y="574"/>
                    <a:pt x="483" y="579"/>
                  </a:cubicBezTo>
                  <a:cubicBezTo>
                    <a:pt x="485" y="581"/>
                    <a:pt x="496" y="587"/>
                    <a:pt x="497" y="583"/>
                  </a:cubicBezTo>
                  <a:cubicBezTo>
                    <a:pt x="498" y="576"/>
                    <a:pt x="500" y="577"/>
                    <a:pt x="507" y="575"/>
                  </a:cubicBezTo>
                  <a:cubicBezTo>
                    <a:pt x="507" y="586"/>
                    <a:pt x="506" y="597"/>
                    <a:pt x="506" y="608"/>
                  </a:cubicBezTo>
                  <a:cubicBezTo>
                    <a:pt x="506" y="610"/>
                    <a:pt x="507" y="617"/>
                    <a:pt x="505" y="618"/>
                  </a:cubicBezTo>
                  <a:cubicBezTo>
                    <a:pt x="501" y="618"/>
                    <a:pt x="500" y="614"/>
                    <a:pt x="503" y="612"/>
                  </a:cubicBezTo>
                  <a:cubicBezTo>
                    <a:pt x="498" y="606"/>
                    <a:pt x="487" y="625"/>
                    <a:pt x="482" y="614"/>
                  </a:cubicBezTo>
                  <a:cubicBezTo>
                    <a:pt x="480" y="610"/>
                    <a:pt x="478" y="605"/>
                    <a:pt x="476" y="602"/>
                  </a:cubicBezTo>
                  <a:cubicBezTo>
                    <a:pt x="474" y="600"/>
                    <a:pt x="470" y="597"/>
                    <a:pt x="470" y="595"/>
                  </a:cubicBezTo>
                  <a:cubicBezTo>
                    <a:pt x="469" y="591"/>
                    <a:pt x="468" y="585"/>
                    <a:pt x="462" y="585"/>
                  </a:cubicBezTo>
                  <a:cubicBezTo>
                    <a:pt x="458" y="585"/>
                    <a:pt x="456" y="580"/>
                    <a:pt x="451" y="580"/>
                  </a:cubicBezTo>
                  <a:cubicBezTo>
                    <a:pt x="447" y="579"/>
                    <a:pt x="445" y="582"/>
                    <a:pt x="442" y="578"/>
                  </a:cubicBezTo>
                  <a:cubicBezTo>
                    <a:pt x="440" y="575"/>
                    <a:pt x="440" y="570"/>
                    <a:pt x="437" y="567"/>
                  </a:cubicBezTo>
                  <a:cubicBezTo>
                    <a:pt x="433" y="563"/>
                    <a:pt x="430" y="550"/>
                    <a:pt x="426" y="562"/>
                  </a:cubicBezTo>
                  <a:cubicBezTo>
                    <a:pt x="423" y="574"/>
                    <a:pt x="416" y="568"/>
                    <a:pt x="406" y="568"/>
                  </a:cubicBezTo>
                  <a:cubicBezTo>
                    <a:pt x="400" y="568"/>
                    <a:pt x="398" y="566"/>
                    <a:pt x="393" y="564"/>
                  </a:cubicBezTo>
                  <a:cubicBezTo>
                    <a:pt x="393" y="564"/>
                    <a:pt x="387" y="562"/>
                    <a:pt x="387" y="562"/>
                  </a:cubicBezTo>
                  <a:cubicBezTo>
                    <a:pt x="378" y="564"/>
                    <a:pt x="376" y="551"/>
                    <a:pt x="379" y="545"/>
                  </a:cubicBezTo>
                  <a:cubicBezTo>
                    <a:pt x="373" y="545"/>
                    <a:pt x="368" y="546"/>
                    <a:pt x="363" y="548"/>
                  </a:cubicBezTo>
                  <a:cubicBezTo>
                    <a:pt x="357" y="550"/>
                    <a:pt x="356" y="553"/>
                    <a:pt x="349" y="551"/>
                  </a:cubicBezTo>
                  <a:cubicBezTo>
                    <a:pt x="352" y="546"/>
                    <a:pt x="352" y="540"/>
                    <a:pt x="349" y="540"/>
                  </a:cubicBezTo>
                  <a:cubicBezTo>
                    <a:pt x="346" y="540"/>
                    <a:pt x="345" y="537"/>
                    <a:pt x="343" y="535"/>
                  </a:cubicBezTo>
                  <a:cubicBezTo>
                    <a:pt x="338" y="531"/>
                    <a:pt x="339" y="536"/>
                    <a:pt x="338" y="537"/>
                  </a:cubicBezTo>
                  <a:cubicBezTo>
                    <a:pt x="334" y="538"/>
                    <a:pt x="332" y="538"/>
                    <a:pt x="328" y="537"/>
                  </a:cubicBezTo>
                  <a:cubicBezTo>
                    <a:pt x="323" y="536"/>
                    <a:pt x="321" y="539"/>
                    <a:pt x="317" y="540"/>
                  </a:cubicBezTo>
                  <a:cubicBezTo>
                    <a:pt x="311" y="542"/>
                    <a:pt x="308" y="539"/>
                    <a:pt x="305" y="539"/>
                  </a:cubicBezTo>
                  <a:cubicBezTo>
                    <a:pt x="303" y="540"/>
                    <a:pt x="299" y="539"/>
                    <a:pt x="298" y="539"/>
                  </a:cubicBezTo>
                  <a:cubicBezTo>
                    <a:pt x="295" y="541"/>
                    <a:pt x="294" y="546"/>
                    <a:pt x="289" y="546"/>
                  </a:cubicBezTo>
                  <a:cubicBezTo>
                    <a:pt x="290" y="542"/>
                    <a:pt x="288" y="540"/>
                    <a:pt x="287" y="536"/>
                  </a:cubicBezTo>
                  <a:cubicBezTo>
                    <a:pt x="287" y="532"/>
                    <a:pt x="290" y="531"/>
                    <a:pt x="291" y="528"/>
                  </a:cubicBezTo>
                  <a:cubicBezTo>
                    <a:pt x="293" y="520"/>
                    <a:pt x="290" y="507"/>
                    <a:pt x="285" y="500"/>
                  </a:cubicBezTo>
                  <a:cubicBezTo>
                    <a:pt x="279" y="493"/>
                    <a:pt x="277" y="488"/>
                    <a:pt x="278" y="478"/>
                  </a:cubicBezTo>
                  <a:cubicBezTo>
                    <a:pt x="278" y="468"/>
                    <a:pt x="282" y="457"/>
                    <a:pt x="279" y="447"/>
                  </a:cubicBezTo>
                  <a:cubicBezTo>
                    <a:pt x="278" y="443"/>
                    <a:pt x="275" y="440"/>
                    <a:pt x="275" y="436"/>
                  </a:cubicBezTo>
                  <a:cubicBezTo>
                    <a:pt x="276" y="431"/>
                    <a:pt x="278" y="427"/>
                    <a:pt x="278" y="422"/>
                  </a:cubicBezTo>
                  <a:cubicBezTo>
                    <a:pt x="279" y="415"/>
                    <a:pt x="274" y="415"/>
                    <a:pt x="268" y="415"/>
                  </a:cubicBezTo>
                  <a:cubicBezTo>
                    <a:pt x="262" y="415"/>
                    <a:pt x="256" y="415"/>
                    <a:pt x="250" y="416"/>
                  </a:cubicBezTo>
                  <a:cubicBezTo>
                    <a:pt x="238" y="416"/>
                    <a:pt x="240" y="413"/>
                    <a:pt x="244" y="403"/>
                  </a:cubicBezTo>
                  <a:cubicBezTo>
                    <a:pt x="241" y="403"/>
                    <a:pt x="238" y="403"/>
                    <a:pt x="236" y="404"/>
                  </a:cubicBezTo>
                  <a:cubicBezTo>
                    <a:pt x="234" y="404"/>
                    <a:pt x="235" y="405"/>
                    <a:pt x="234" y="406"/>
                  </a:cubicBezTo>
                  <a:cubicBezTo>
                    <a:pt x="231" y="409"/>
                    <a:pt x="216" y="406"/>
                    <a:pt x="212" y="406"/>
                  </a:cubicBezTo>
                  <a:cubicBezTo>
                    <a:pt x="214" y="410"/>
                    <a:pt x="211" y="414"/>
                    <a:pt x="212" y="418"/>
                  </a:cubicBezTo>
                  <a:cubicBezTo>
                    <a:pt x="212" y="421"/>
                    <a:pt x="212" y="426"/>
                    <a:pt x="207" y="425"/>
                  </a:cubicBezTo>
                  <a:cubicBezTo>
                    <a:pt x="209" y="430"/>
                    <a:pt x="206" y="434"/>
                    <a:pt x="207" y="439"/>
                  </a:cubicBezTo>
                  <a:cubicBezTo>
                    <a:pt x="205" y="439"/>
                    <a:pt x="192" y="439"/>
                    <a:pt x="190" y="438"/>
                  </a:cubicBezTo>
                  <a:cubicBezTo>
                    <a:pt x="184" y="435"/>
                    <a:pt x="173" y="441"/>
                    <a:pt x="170" y="442"/>
                  </a:cubicBezTo>
                  <a:cubicBezTo>
                    <a:pt x="165" y="441"/>
                    <a:pt x="161" y="441"/>
                    <a:pt x="155" y="441"/>
                  </a:cubicBezTo>
                  <a:cubicBezTo>
                    <a:pt x="148" y="440"/>
                    <a:pt x="145" y="425"/>
                    <a:pt x="142" y="420"/>
                  </a:cubicBezTo>
                  <a:cubicBezTo>
                    <a:pt x="141" y="418"/>
                    <a:pt x="140" y="417"/>
                    <a:pt x="139" y="415"/>
                  </a:cubicBezTo>
                  <a:cubicBezTo>
                    <a:pt x="136" y="412"/>
                    <a:pt x="137" y="410"/>
                    <a:pt x="137" y="406"/>
                  </a:cubicBezTo>
                  <a:cubicBezTo>
                    <a:pt x="136" y="400"/>
                    <a:pt x="129" y="396"/>
                    <a:pt x="130" y="389"/>
                  </a:cubicBezTo>
                  <a:cubicBezTo>
                    <a:pt x="131" y="383"/>
                    <a:pt x="130" y="378"/>
                    <a:pt x="128" y="375"/>
                  </a:cubicBezTo>
                  <a:cubicBezTo>
                    <a:pt x="124" y="370"/>
                    <a:pt x="124" y="368"/>
                    <a:pt x="118" y="369"/>
                  </a:cubicBezTo>
                  <a:cubicBezTo>
                    <a:pt x="101" y="369"/>
                    <a:pt x="85" y="370"/>
                    <a:pt x="68" y="369"/>
                  </a:cubicBezTo>
                  <a:cubicBezTo>
                    <a:pt x="55" y="368"/>
                    <a:pt x="39" y="371"/>
                    <a:pt x="26" y="368"/>
                  </a:cubicBezTo>
                  <a:cubicBezTo>
                    <a:pt x="15" y="366"/>
                    <a:pt x="6" y="382"/>
                    <a:pt x="0" y="36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2"/>
            <p:cNvSpPr>
              <a:spLocks/>
            </p:cNvSpPr>
            <p:nvPr/>
          </p:nvSpPr>
          <p:spPr bwMode="auto">
            <a:xfrm>
              <a:off x="5754936" y="3257547"/>
              <a:ext cx="1222459" cy="1376081"/>
            </a:xfrm>
            <a:custGeom>
              <a:avLst/>
              <a:gdLst>
                <a:gd name="T0" fmla="*/ 8 w 555"/>
                <a:gd name="T1" fmla="*/ 346 h 625"/>
                <a:gd name="T2" fmla="*/ 42 w 555"/>
                <a:gd name="T3" fmla="*/ 331 h 625"/>
                <a:gd name="T4" fmla="*/ 63 w 555"/>
                <a:gd name="T5" fmla="*/ 326 h 625"/>
                <a:gd name="T6" fmla="*/ 85 w 555"/>
                <a:gd name="T7" fmla="*/ 322 h 625"/>
                <a:gd name="T8" fmla="*/ 116 w 555"/>
                <a:gd name="T9" fmla="*/ 274 h 625"/>
                <a:gd name="T10" fmla="*/ 145 w 555"/>
                <a:gd name="T11" fmla="*/ 211 h 625"/>
                <a:gd name="T12" fmla="*/ 165 w 555"/>
                <a:gd name="T13" fmla="*/ 144 h 625"/>
                <a:gd name="T14" fmla="*/ 184 w 555"/>
                <a:gd name="T15" fmla="*/ 73 h 625"/>
                <a:gd name="T16" fmla="*/ 184 w 555"/>
                <a:gd name="T17" fmla="*/ 36 h 625"/>
                <a:gd name="T18" fmla="*/ 214 w 555"/>
                <a:gd name="T19" fmla="*/ 7 h 625"/>
                <a:gd name="T20" fmla="*/ 255 w 555"/>
                <a:gd name="T21" fmla="*/ 31 h 625"/>
                <a:gd name="T22" fmla="*/ 275 w 555"/>
                <a:gd name="T23" fmla="*/ 35 h 625"/>
                <a:gd name="T24" fmla="*/ 312 w 555"/>
                <a:gd name="T25" fmla="*/ 18 h 625"/>
                <a:gd name="T26" fmla="*/ 364 w 555"/>
                <a:gd name="T27" fmla="*/ 14 h 625"/>
                <a:gd name="T28" fmla="*/ 392 w 555"/>
                <a:gd name="T29" fmla="*/ 3 h 625"/>
                <a:gd name="T30" fmla="*/ 419 w 555"/>
                <a:gd name="T31" fmla="*/ 10 h 625"/>
                <a:gd name="T32" fmla="*/ 453 w 555"/>
                <a:gd name="T33" fmla="*/ 25 h 625"/>
                <a:gd name="T34" fmla="*/ 500 w 555"/>
                <a:gd name="T35" fmla="*/ 24 h 625"/>
                <a:gd name="T36" fmla="*/ 541 w 555"/>
                <a:gd name="T37" fmla="*/ 61 h 625"/>
                <a:gd name="T38" fmla="*/ 539 w 555"/>
                <a:gd name="T39" fmla="*/ 96 h 625"/>
                <a:gd name="T40" fmla="*/ 531 w 555"/>
                <a:gd name="T41" fmla="*/ 135 h 625"/>
                <a:gd name="T42" fmla="*/ 514 w 555"/>
                <a:gd name="T43" fmla="*/ 162 h 625"/>
                <a:gd name="T44" fmla="*/ 505 w 555"/>
                <a:gd name="T45" fmla="*/ 208 h 625"/>
                <a:gd name="T46" fmla="*/ 492 w 555"/>
                <a:gd name="T47" fmla="*/ 242 h 625"/>
                <a:gd name="T48" fmla="*/ 493 w 555"/>
                <a:gd name="T49" fmla="*/ 285 h 625"/>
                <a:gd name="T50" fmla="*/ 489 w 555"/>
                <a:gd name="T51" fmla="*/ 337 h 625"/>
                <a:gd name="T52" fmla="*/ 504 w 555"/>
                <a:gd name="T53" fmla="*/ 401 h 625"/>
                <a:gd name="T54" fmla="*/ 483 w 555"/>
                <a:gd name="T55" fmla="*/ 455 h 625"/>
                <a:gd name="T56" fmla="*/ 475 w 555"/>
                <a:gd name="T57" fmla="*/ 525 h 625"/>
                <a:gd name="T58" fmla="*/ 469 w 555"/>
                <a:gd name="T59" fmla="*/ 563 h 625"/>
                <a:gd name="T60" fmla="*/ 507 w 555"/>
                <a:gd name="T61" fmla="*/ 575 h 625"/>
                <a:gd name="T62" fmla="*/ 503 w 555"/>
                <a:gd name="T63" fmla="*/ 612 h 625"/>
                <a:gd name="T64" fmla="*/ 470 w 555"/>
                <a:gd name="T65" fmla="*/ 595 h 625"/>
                <a:gd name="T66" fmla="*/ 442 w 555"/>
                <a:gd name="T67" fmla="*/ 578 h 625"/>
                <a:gd name="T68" fmla="*/ 406 w 555"/>
                <a:gd name="T69" fmla="*/ 568 h 625"/>
                <a:gd name="T70" fmla="*/ 379 w 555"/>
                <a:gd name="T71" fmla="*/ 545 h 625"/>
                <a:gd name="T72" fmla="*/ 349 w 555"/>
                <a:gd name="T73" fmla="*/ 540 h 625"/>
                <a:gd name="T74" fmla="*/ 328 w 555"/>
                <a:gd name="T75" fmla="*/ 537 h 625"/>
                <a:gd name="T76" fmla="*/ 298 w 555"/>
                <a:gd name="T77" fmla="*/ 539 h 625"/>
                <a:gd name="T78" fmla="*/ 291 w 555"/>
                <a:gd name="T79" fmla="*/ 528 h 625"/>
                <a:gd name="T80" fmla="*/ 279 w 555"/>
                <a:gd name="T81" fmla="*/ 447 h 625"/>
                <a:gd name="T82" fmla="*/ 268 w 555"/>
                <a:gd name="T83" fmla="*/ 415 h 625"/>
                <a:gd name="T84" fmla="*/ 236 w 555"/>
                <a:gd name="T85" fmla="*/ 404 h 625"/>
                <a:gd name="T86" fmla="*/ 212 w 555"/>
                <a:gd name="T87" fmla="*/ 418 h 625"/>
                <a:gd name="T88" fmla="*/ 190 w 555"/>
                <a:gd name="T89" fmla="*/ 438 h 625"/>
                <a:gd name="T90" fmla="*/ 142 w 555"/>
                <a:gd name="T91" fmla="*/ 420 h 625"/>
                <a:gd name="T92" fmla="*/ 130 w 555"/>
                <a:gd name="T93" fmla="*/ 389 h 625"/>
                <a:gd name="T94" fmla="*/ 68 w 555"/>
                <a:gd name="T95" fmla="*/ 369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5" h="625">
                  <a:moveTo>
                    <a:pt x="0" y="366"/>
                  </a:moveTo>
                  <a:cubicBezTo>
                    <a:pt x="3" y="364"/>
                    <a:pt x="6" y="365"/>
                    <a:pt x="7" y="362"/>
                  </a:cubicBezTo>
                  <a:cubicBezTo>
                    <a:pt x="8" y="359"/>
                    <a:pt x="10" y="348"/>
                    <a:pt x="8" y="346"/>
                  </a:cubicBezTo>
                  <a:cubicBezTo>
                    <a:pt x="3" y="339"/>
                    <a:pt x="23" y="330"/>
                    <a:pt x="27" y="327"/>
                  </a:cubicBezTo>
                  <a:cubicBezTo>
                    <a:pt x="28" y="331"/>
                    <a:pt x="35" y="332"/>
                    <a:pt x="35" y="337"/>
                  </a:cubicBezTo>
                  <a:cubicBezTo>
                    <a:pt x="37" y="334"/>
                    <a:pt x="40" y="333"/>
                    <a:pt x="42" y="331"/>
                  </a:cubicBezTo>
                  <a:cubicBezTo>
                    <a:pt x="45" y="329"/>
                    <a:pt x="44" y="324"/>
                    <a:pt x="46" y="321"/>
                  </a:cubicBezTo>
                  <a:cubicBezTo>
                    <a:pt x="51" y="328"/>
                    <a:pt x="58" y="316"/>
                    <a:pt x="63" y="319"/>
                  </a:cubicBezTo>
                  <a:cubicBezTo>
                    <a:pt x="68" y="321"/>
                    <a:pt x="63" y="322"/>
                    <a:pt x="63" y="326"/>
                  </a:cubicBezTo>
                  <a:cubicBezTo>
                    <a:pt x="62" y="329"/>
                    <a:pt x="64" y="333"/>
                    <a:pt x="64" y="337"/>
                  </a:cubicBezTo>
                  <a:cubicBezTo>
                    <a:pt x="66" y="334"/>
                    <a:pt x="71" y="338"/>
                    <a:pt x="74" y="335"/>
                  </a:cubicBezTo>
                  <a:cubicBezTo>
                    <a:pt x="79" y="332"/>
                    <a:pt x="82" y="326"/>
                    <a:pt x="85" y="322"/>
                  </a:cubicBezTo>
                  <a:cubicBezTo>
                    <a:pt x="87" y="320"/>
                    <a:pt x="94" y="316"/>
                    <a:pt x="95" y="314"/>
                  </a:cubicBezTo>
                  <a:cubicBezTo>
                    <a:pt x="96" y="309"/>
                    <a:pt x="100" y="308"/>
                    <a:pt x="104" y="306"/>
                  </a:cubicBezTo>
                  <a:cubicBezTo>
                    <a:pt x="114" y="302"/>
                    <a:pt x="116" y="283"/>
                    <a:pt x="116" y="274"/>
                  </a:cubicBezTo>
                  <a:cubicBezTo>
                    <a:pt x="116" y="267"/>
                    <a:pt x="116" y="261"/>
                    <a:pt x="116" y="254"/>
                  </a:cubicBezTo>
                  <a:cubicBezTo>
                    <a:pt x="115" y="247"/>
                    <a:pt x="123" y="245"/>
                    <a:pt x="126" y="240"/>
                  </a:cubicBezTo>
                  <a:cubicBezTo>
                    <a:pt x="132" y="228"/>
                    <a:pt x="132" y="220"/>
                    <a:pt x="145" y="211"/>
                  </a:cubicBezTo>
                  <a:cubicBezTo>
                    <a:pt x="151" y="207"/>
                    <a:pt x="154" y="203"/>
                    <a:pt x="158" y="197"/>
                  </a:cubicBezTo>
                  <a:cubicBezTo>
                    <a:pt x="162" y="192"/>
                    <a:pt x="159" y="184"/>
                    <a:pt x="161" y="178"/>
                  </a:cubicBezTo>
                  <a:cubicBezTo>
                    <a:pt x="162" y="173"/>
                    <a:pt x="165" y="150"/>
                    <a:pt x="165" y="144"/>
                  </a:cubicBezTo>
                  <a:cubicBezTo>
                    <a:pt x="165" y="138"/>
                    <a:pt x="169" y="132"/>
                    <a:pt x="170" y="125"/>
                  </a:cubicBezTo>
                  <a:cubicBezTo>
                    <a:pt x="171" y="119"/>
                    <a:pt x="169" y="112"/>
                    <a:pt x="171" y="106"/>
                  </a:cubicBezTo>
                  <a:cubicBezTo>
                    <a:pt x="173" y="94"/>
                    <a:pt x="180" y="84"/>
                    <a:pt x="184" y="73"/>
                  </a:cubicBezTo>
                  <a:cubicBezTo>
                    <a:pt x="187" y="67"/>
                    <a:pt x="186" y="60"/>
                    <a:pt x="186" y="53"/>
                  </a:cubicBezTo>
                  <a:cubicBezTo>
                    <a:pt x="185" y="50"/>
                    <a:pt x="187" y="47"/>
                    <a:pt x="186" y="44"/>
                  </a:cubicBezTo>
                  <a:cubicBezTo>
                    <a:pt x="186" y="41"/>
                    <a:pt x="184" y="39"/>
                    <a:pt x="184" y="36"/>
                  </a:cubicBezTo>
                  <a:cubicBezTo>
                    <a:pt x="182" y="32"/>
                    <a:pt x="190" y="32"/>
                    <a:pt x="191" y="29"/>
                  </a:cubicBezTo>
                  <a:cubicBezTo>
                    <a:pt x="194" y="24"/>
                    <a:pt x="196" y="19"/>
                    <a:pt x="200" y="15"/>
                  </a:cubicBezTo>
                  <a:cubicBezTo>
                    <a:pt x="204" y="11"/>
                    <a:pt x="208" y="7"/>
                    <a:pt x="214" y="7"/>
                  </a:cubicBezTo>
                  <a:cubicBezTo>
                    <a:pt x="219" y="7"/>
                    <a:pt x="221" y="12"/>
                    <a:pt x="224" y="12"/>
                  </a:cubicBezTo>
                  <a:cubicBezTo>
                    <a:pt x="231" y="14"/>
                    <a:pt x="238" y="22"/>
                    <a:pt x="240" y="28"/>
                  </a:cubicBezTo>
                  <a:cubicBezTo>
                    <a:pt x="243" y="34"/>
                    <a:pt x="250" y="30"/>
                    <a:pt x="255" y="31"/>
                  </a:cubicBezTo>
                  <a:cubicBezTo>
                    <a:pt x="257" y="32"/>
                    <a:pt x="258" y="35"/>
                    <a:pt x="261" y="35"/>
                  </a:cubicBezTo>
                  <a:cubicBezTo>
                    <a:pt x="263" y="35"/>
                    <a:pt x="264" y="34"/>
                    <a:pt x="266" y="36"/>
                  </a:cubicBezTo>
                  <a:cubicBezTo>
                    <a:pt x="270" y="37"/>
                    <a:pt x="271" y="36"/>
                    <a:pt x="275" y="35"/>
                  </a:cubicBezTo>
                  <a:cubicBezTo>
                    <a:pt x="277" y="35"/>
                    <a:pt x="280" y="36"/>
                    <a:pt x="282" y="37"/>
                  </a:cubicBezTo>
                  <a:cubicBezTo>
                    <a:pt x="286" y="39"/>
                    <a:pt x="292" y="42"/>
                    <a:pt x="296" y="40"/>
                  </a:cubicBezTo>
                  <a:cubicBezTo>
                    <a:pt x="304" y="37"/>
                    <a:pt x="302" y="18"/>
                    <a:pt x="312" y="18"/>
                  </a:cubicBezTo>
                  <a:cubicBezTo>
                    <a:pt x="318" y="18"/>
                    <a:pt x="320" y="30"/>
                    <a:pt x="328" y="22"/>
                  </a:cubicBezTo>
                  <a:cubicBezTo>
                    <a:pt x="331" y="19"/>
                    <a:pt x="354" y="16"/>
                    <a:pt x="353" y="9"/>
                  </a:cubicBezTo>
                  <a:cubicBezTo>
                    <a:pt x="357" y="8"/>
                    <a:pt x="359" y="15"/>
                    <a:pt x="364" y="14"/>
                  </a:cubicBezTo>
                  <a:cubicBezTo>
                    <a:pt x="369" y="14"/>
                    <a:pt x="379" y="13"/>
                    <a:pt x="381" y="7"/>
                  </a:cubicBezTo>
                  <a:cubicBezTo>
                    <a:pt x="382" y="5"/>
                    <a:pt x="379" y="3"/>
                    <a:pt x="382" y="1"/>
                  </a:cubicBezTo>
                  <a:cubicBezTo>
                    <a:pt x="386" y="0"/>
                    <a:pt x="389" y="1"/>
                    <a:pt x="392" y="3"/>
                  </a:cubicBezTo>
                  <a:cubicBezTo>
                    <a:pt x="396" y="8"/>
                    <a:pt x="400" y="3"/>
                    <a:pt x="405" y="5"/>
                  </a:cubicBezTo>
                  <a:cubicBezTo>
                    <a:pt x="407" y="6"/>
                    <a:pt x="409" y="8"/>
                    <a:pt x="412" y="9"/>
                  </a:cubicBezTo>
                  <a:cubicBezTo>
                    <a:pt x="415" y="11"/>
                    <a:pt x="417" y="9"/>
                    <a:pt x="419" y="10"/>
                  </a:cubicBezTo>
                  <a:cubicBezTo>
                    <a:pt x="426" y="11"/>
                    <a:pt x="429" y="3"/>
                    <a:pt x="436" y="7"/>
                  </a:cubicBezTo>
                  <a:cubicBezTo>
                    <a:pt x="439" y="9"/>
                    <a:pt x="449" y="15"/>
                    <a:pt x="449" y="19"/>
                  </a:cubicBezTo>
                  <a:cubicBezTo>
                    <a:pt x="449" y="20"/>
                    <a:pt x="451" y="25"/>
                    <a:pt x="453" y="25"/>
                  </a:cubicBezTo>
                  <a:cubicBezTo>
                    <a:pt x="460" y="28"/>
                    <a:pt x="467" y="39"/>
                    <a:pt x="475" y="32"/>
                  </a:cubicBezTo>
                  <a:cubicBezTo>
                    <a:pt x="479" y="28"/>
                    <a:pt x="482" y="27"/>
                    <a:pt x="488" y="30"/>
                  </a:cubicBezTo>
                  <a:cubicBezTo>
                    <a:pt x="494" y="32"/>
                    <a:pt x="496" y="31"/>
                    <a:pt x="500" y="24"/>
                  </a:cubicBezTo>
                  <a:cubicBezTo>
                    <a:pt x="504" y="15"/>
                    <a:pt x="516" y="38"/>
                    <a:pt x="517" y="40"/>
                  </a:cubicBezTo>
                  <a:cubicBezTo>
                    <a:pt x="520" y="46"/>
                    <a:pt x="537" y="47"/>
                    <a:pt x="532" y="57"/>
                  </a:cubicBezTo>
                  <a:cubicBezTo>
                    <a:pt x="535" y="57"/>
                    <a:pt x="540" y="56"/>
                    <a:pt x="541" y="61"/>
                  </a:cubicBezTo>
                  <a:cubicBezTo>
                    <a:pt x="541" y="62"/>
                    <a:pt x="542" y="63"/>
                    <a:pt x="542" y="64"/>
                  </a:cubicBezTo>
                  <a:cubicBezTo>
                    <a:pt x="543" y="66"/>
                    <a:pt x="540" y="71"/>
                    <a:pt x="540" y="73"/>
                  </a:cubicBezTo>
                  <a:cubicBezTo>
                    <a:pt x="541" y="81"/>
                    <a:pt x="540" y="88"/>
                    <a:pt x="539" y="96"/>
                  </a:cubicBezTo>
                  <a:cubicBezTo>
                    <a:pt x="538" y="99"/>
                    <a:pt x="541" y="99"/>
                    <a:pt x="545" y="98"/>
                  </a:cubicBezTo>
                  <a:cubicBezTo>
                    <a:pt x="547" y="98"/>
                    <a:pt x="555" y="103"/>
                    <a:pt x="554" y="107"/>
                  </a:cubicBezTo>
                  <a:cubicBezTo>
                    <a:pt x="550" y="117"/>
                    <a:pt x="538" y="127"/>
                    <a:pt x="531" y="135"/>
                  </a:cubicBezTo>
                  <a:cubicBezTo>
                    <a:pt x="528" y="137"/>
                    <a:pt x="524" y="144"/>
                    <a:pt x="521" y="146"/>
                  </a:cubicBezTo>
                  <a:cubicBezTo>
                    <a:pt x="518" y="148"/>
                    <a:pt x="518" y="146"/>
                    <a:pt x="516" y="149"/>
                  </a:cubicBezTo>
                  <a:cubicBezTo>
                    <a:pt x="514" y="153"/>
                    <a:pt x="517" y="158"/>
                    <a:pt x="514" y="162"/>
                  </a:cubicBezTo>
                  <a:cubicBezTo>
                    <a:pt x="511" y="167"/>
                    <a:pt x="509" y="173"/>
                    <a:pt x="508" y="179"/>
                  </a:cubicBezTo>
                  <a:cubicBezTo>
                    <a:pt x="507" y="183"/>
                    <a:pt x="507" y="188"/>
                    <a:pt x="507" y="193"/>
                  </a:cubicBezTo>
                  <a:cubicBezTo>
                    <a:pt x="507" y="198"/>
                    <a:pt x="506" y="203"/>
                    <a:pt x="505" y="208"/>
                  </a:cubicBezTo>
                  <a:cubicBezTo>
                    <a:pt x="505" y="212"/>
                    <a:pt x="506" y="218"/>
                    <a:pt x="504" y="221"/>
                  </a:cubicBezTo>
                  <a:cubicBezTo>
                    <a:pt x="502" y="225"/>
                    <a:pt x="499" y="227"/>
                    <a:pt x="496" y="230"/>
                  </a:cubicBezTo>
                  <a:cubicBezTo>
                    <a:pt x="492" y="235"/>
                    <a:pt x="492" y="236"/>
                    <a:pt x="492" y="242"/>
                  </a:cubicBezTo>
                  <a:cubicBezTo>
                    <a:pt x="492" y="246"/>
                    <a:pt x="488" y="250"/>
                    <a:pt x="485" y="253"/>
                  </a:cubicBezTo>
                  <a:cubicBezTo>
                    <a:pt x="481" y="259"/>
                    <a:pt x="487" y="266"/>
                    <a:pt x="491" y="271"/>
                  </a:cubicBezTo>
                  <a:cubicBezTo>
                    <a:pt x="494" y="276"/>
                    <a:pt x="495" y="279"/>
                    <a:pt x="493" y="285"/>
                  </a:cubicBezTo>
                  <a:cubicBezTo>
                    <a:pt x="486" y="291"/>
                    <a:pt x="495" y="311"/>
                    <a:pt x="488" y="318"/>
                  </a:cubicBezTo>
                  <a:cubicBezTo>
                    <a:pt x="493" y="321"/>
                    <a:pt x="492" y="308"/>
                    <a:pt x="494" y="310"/>
                  </a:cubicBezTo>
                  <a:cubicBezTo>
                    <a:pt x="496" y="320"/>
                    <a:pt x="489" y="327"/>
                    <a:pt x="489" y="337"/>
                  </a:cubicBezTo>
                  <a:cubicBezTo>
                    <a:pt x="489" y="350"/>
                    <a:pt x="500" y="356"/>
                    <a:pt x="496" y="365"/>
                  </a:cubicBezTo>
                  <a:cubicBezTo>
                    <a:pt x="493" y="370"/>
                    <a:pt x="490" y="371"/>
                    <a:pt x="492" y="375"/>
                  </a:cubicBezTo>
                  <a:cubicBezTo>
                    <a:pt x="496" y="380"/>
                    <a:pt x="497" y="388"/>
                    <a:pt x="504" y="401"/>
                  </a:cubicBezTo>
                  <a:cubicBezTo>
                    <a:pt x="508" y="410"/>
                    <a:pt x="521" y="409"/>
                    <a:pt x="522" y="430"/>
                  </a:cubicBezTo>
                  <a:cubicBezTo>
                    <a:pt x="522" y="438"/>
                    <a:pt x="529" y="434"/>
                    <a:pt x="532" y="447"/>
                  </a:cubicBezTo>
                  <a:cubicBezTo>
                    <a:pt x="514" y="451"/>
                    <a:pt x="500" y="451"/>
                    <a:pt x="483" y="455"/>
                  </a:cubicBezTo>
                  <a:cubicBezTo>
                    <a:pt x="490" y="467"/>
                    <a:pt x="471" y="472"/>
                    <a:pt x="467" y="481"/>
                  </a:cubicBezTo>
                  <a:cubicBezTo>
                    <a:pt x="478" y="485"/>
                    <a:pt x="474" y="501"/>
                    <a:pt x="473" y="508"/>
                  </a:cubicBezTo>
                  <a:cubicBezTo>
                    <a:pt x="473" y="514"/>
                    <a:pt x="475" y="519"/>
                    <a:pt x="475" y="525"/>
                  </a:cubicBezTo>
                  <a:cubicBezTo>
                    <a:pt x="475" y="528"/>
                    <a:pt x="474" y="531"/>
                    <a:pt x="473" y="533"/>
                  </a:cubicBezTo>
                  <a:cubicBezTo>
                    <a:pt x="471" y="537"/>
                    <a:pt x="470" y="540"/>
                    <a:pt x="469" y="544"/>
                  </a:cubicBezTo>
                  <a:cubicBezTo>
                    <a:pt x="467" y="551"/>
                    <a:pt x="464" y="556"/>
                    <a:pt x="469" y="563"/>
                  </a:cubicBezTo>
                  <a:cubicBezTo>
                    <a:pt x="473" y="568"/>
                    <a:pt x="479" y="574"/>
                    <a:pt x="483" y="579"/>
                  </a:cubicBezTo>
                  <a:cubicBezTo>
                    <a:pt x="485" y="581"/>
                    <a:pt x="496" y="587"/>
                    <a:pt x="497" y="583"/>
                  </a:cubicBezTo>
                  <a:cubicBezTo>
                    <a:pt x="498" y="576"/>
                    <a:pt x="500" y="577"/>
                    <a:pt x="507" y="575"/>
                  </a:cubicBezTo>
                  <a:cubicBezTo>
                    <a:pt x="507" y="586"/>
                    <a:pt x="506" y="597"/>
                    <a:pt x="506" y="608"/>
                  </a:cubicBezTo>
                  <a:cubicBezTo>
                    <a:pt x="506" y="610"/>
                    <a:pt x="507" y="617"/>
                    <a:pt x="505" y="618"/>
                  </a:cubicBezTo>
                  <a:cubicBezTo>
                    <a:pt x="501" y="618"/>
                    <a:pt x="500" y="614"/>
                    <a:pt x="503" y="612"/>
                  </a:cubicBezTo>
                  <a:cubicBezTo>
                    <a:pt x="498" y="606"/>
                    <a:pt x="487" y="625"/>
                    <a:pt x="482" y="614"/>
                  </a:cubicBezTo>
                  <a:cubicBezTo>
                    <a:pt x="480" y="610"/>
                    <a:pt x="478" y="605"/>
                    <a:pt x="476" y="602"/>
                  </a:cubicBezTo>
                  <a:cubicBezTo>
                    <a:pt x="474" y="600"/>
                    <a:pt x="470" y="597"/>
                    <a:pt x="470" y="595"/>
                  </a:cubicBezTo>
                  <a:cubicBezTo>
                    <a:pt x="469" y="591"/>
                    <a:pt x="468" y="585"/>
                    <a:pt x="462" y="585"/>
                  </a:cubicBezTo>
                  <a:cubicBezTo>
                    <a:pt x="458" y="585"/>
                    <a:pt x="456" y="580"/>
                    <a:pt x="451" y="580"/>
                  </a:cubicBezTo>
                  <a:cubicBezTo>
                    <a:pt x="447" y="579"/>
                    <a:pt x="445" y="582"/>
                    <a:pt x="442" y="578"/>
                  </a:cubicBezTo>
                  <a:cubicBezTo>
                    <a:pt x="440" y="575"/>
                    <a:pt x="440" y="570"/>
                    <a:pt x="437" y="567"/>
                  </a:cubicBezTo>
                  <a:cubicBezTo>
                    <a:pt x="433" y="563"/>
                    <a:pt x="430" y="550"/>
                    <a:pt x="426" y="562"/>
                  </a:cubicBezTo>
                  <a:cubicBezTo>
                    <a:pt x="423" y="574"/>
                    <a:pt x="416" y="568"/>
                    <a:pt x="406" y="568"/>
                  </a:cubicBezTo>
                  <a:cubicBezTo>
                    <a:pt x="400" y="568"/>
                    <a:pt x="398" y="566"/>
                    <a:pt x="393" y="564"/>
                  </a:cubicBezTo>
                  <a:cubicBezTo>
                    <a:pt x="393" y="564"/>
                    <a:pt x="387" y="562"/>
                    <a:pt x="387" y="562"/>
                  </a:cubicBezTo>
                  <a:cubicBezTo>
                    <a:pt x="378" y="564"/>
                    <a:pt x="376" y="551"/>
                    <a:pt x="379" y="545"/>
                  </a:cubicBezTo>
                  <a:cubicBezTo>
                    <a:pt x="373" y="545"/>
                    <a:pt x="368" y="546"/>
                    <a:pt x="363" y="548"/>
                  </a:cubicBezTo>
                  <a:cubicBezTo>
                    <a:pt x="357" y="550"/>
                    <a:pt x="356" y="553"/>
                    <a:pt x="349" y="551"/>
                  </a:cubicBezTo>
                  <a:cubicBezTo>
                    <a:pt x="352" y="546"/>
                    <a:pt x="352" y="540"/>
                    <a:pt x="349" y="540"/>
                  </a:cubicBezTo>
                  <a:cubicBezTo>
                    <a:pt x="346" y="540"/>
                    <a:pt x="345" y="537"/>
                    <a:pt x="343" y="535"/>
                  </a:cubicBezTo>
                  <a:cubicBezTo>
                    <a:pt x="338" y="531"/>
                    <a:pt x="339" y="536"/>
                    <a:pt x="338" y="537"/>
                  </a:cubicBezTo>
                  <a:cubicBezTo>
                    <a:pt x="334" y="538"/>
                    <a:pt x="332" y="538"/>
                    <a:pt x="328" y="537"/>
                  </a:cubicBezTo>
                  <a:cubicBezTo>
                    <a:pt x="323" y="536"/>
                    <a:pt x="321" y="539"/>
                    <a:pt x="317" y="540"/>
                  </a:cubicBezTo>
                  <a:cubicBezTo>
                    <a:pt x="311" y="542"/>
                    <a:pt x="308" y="539"/>
                    <a:pt x="305" y="539"/>
                  </a:cubicBezTo>
                  <a:cubicBezTo>
                    <a:pt x="303" y="540"/>
                    <a:pt x="299" y="539"/>
                    <a:pt x="298" y="539"/>
                  </a:cubicBezTo>
                  <a:cubicBezTo>
                    <a:pt x="295" y="541"/>
                    <a:pt x="294" y="546"/>
                    <a:pt x="289" y="546"/>
                  </a:cubicBezTo>
                  <a:cubicBezTo>
                    <a:pt x="290" y="542"/>
                    <a:pt x="288" y="540"/>
                    <a:pt x="287" y="536"/>
                  </a:cubicBezTo>
                  <a:cubicBezTo>
                    <a:pt x="287" y="532"/>
                    <a:pt x="290" y="531"/>
                    <a:pt x="291" y="528"/>
                  </a:cubicBezTo>
                  <a:cubicBezTo>
                    <a:pt x="293" y="520"/>
                    <a:pt x="290" y="507"/>
                    <a:pt x="285" y="500"/>
                  </a:cubicBezTo>
                  <a:cubicBezTo>
                    <a:pt x="279" y="493"/>
                    <a:pt x="277" y="488"/>
                    <a:pt x="278" y="478"/>
                  </a:cubicBezTo>
                  <a:cubicBezTo>
                    <a:pt x="278" y="468"/>
                    <a:pt x="282" y="457"/>
                    <a:pt x="279" y="447"/>
                  </a:cubicBezTo>
                  <a:cubicBezTo>
                    <a:pt x="278" y="443"/>
                    <a:pt x="275" y="440"/>
                    <a:pt x="275" y="436"/>
                  </a:cubicBezTo>
                  <a:cubicBezTo>
                    <a:pt x="276" y="431"/>
                    <a:pt x="278" y="427"/>
                    <a:pt x="278" y="422"/>
                  </a:cubicBezTo>
                  <a:cubicBezTo>
                    <a:pt x="279" y="415"/>
                    <a:pt x="274" y="415"/>
                    <a:pt x="268" y="415"/>
                  </a:cubicBezTo>
                  <a:cubicBezTo>
                    <a:pt x="262" y="415"/>
                    <a:pt x="256" y="415"/>
                    <a:pt x="250" y="416"/>
                  </a:cubicBezTo>
                  <a:cubicBezTo>
                    <a:pt x="238" y="416"/>
                    <a:pt x="240" y="413"/>
                    <a:pt x="244" y="403"/>
                  </a:cubicBezTo>
                  <a:cubicBezTo>
                    <a:pt x="241" y="403"/>
                    <a:pt x="238" y="403"/>
                    <a:pt x="236" y="404"/>
                  </a:cubicBezTo>
                  <a:cubicBezTo>
                    <a:pt x="234" y="404"/>
                    <a:pt x="235" y="405"/>
                    <a:pt x="234" y="406"/>
                  </a:cubicBezTo>
                  <a:cubicBezTo>
                    <a:pt x="231" y="409"/>
                    <a:pt x="216" y="406"/>
                    <a:pt x="212" y="406"/>
                  </a:cubicBezTo>
                  <a:cubicBezTo>
                    <a:pt x="214" y="410"/>
                    <a:pt x="211" y="414"/>
                    <a:pt x="212" y="418"/>
                  </a:cubicBezTo>
                  <a:cubicBezTo>
                    <a:pt x="212" y="421"/>
                    <a:pt x="212" y="426"/>
                    <a:pt x="207" y="425"/>
                  </a:cubicBezTo>
                  <a:cubicBezTo>
                    <a:pt x="209" y="430"/>
                    <a:pt x="206" y="434"/>
                    <a:pt x="207" y="439"/>
                  </a:cubicBezTo>
                  <a:cubicBezTo>
                    <a:pt x="205" y="439"/>
                    <a:pt x="192" y="439"/>
                    <a:pt x="190" y="438"/>
                  </a:cubicBezTo>
                  <a:cubicBezTo>
                    <a:pt x="184" y="435"/>
                    <a:pt x="173" y="441"/>
                    <a:pt x="170" y="442"/>
                  </a:cubicBezTo>
                  <a:cubicBezTo>
                    <a:pt x="165" y="441"/>
                    <a:pt x="161" y="441"/>
                    <a:pt x="155" y="441"/>
                  </a:cubicBezTo>
                  <a:cubicBezTo>
                    <a:pt x="148" y="440"/>
                    <a:pt x="145" y="425"/>
                    <a:pt x="142" y="420"/>
                  </a:cubicBezTo>
                  <a:cubicBezTo>
                    <a:pt x="141" y="418"/>
                    <a:pt x="140" y="417"/>
                    <a:pt x="139" y="415"/>
                  </a:cubicBezTo>
                  <a:cubicBezTo>
                    <a:pt x="136" y="412"/>
                    <a:pt x="137" y="410"/>
                    <a:pt x="137" y="406"/>
                  </a:cubicBezTo>
                  <a:cubicBezTo>
                    <a:pt x="136" y="400"/>
                    <a:pt x="129" y="396"/>
                    <a:pt x="130" y="389"/>
                  </a:cubicBezTo>
                  <a:cubicBezTo>
                    <a:pt x="131" y="383"/>
                    <a:pt x="130" y="378"/>
                    <a:pt x="128" y="375"/>
                  </a:cubicBezTo>
                  <a:cubicBezTo>
                    <a:pt x="124" y="370"/>
                    <a:pt x="124" y="368"/>
                    <a:pt x="118" y="369"/>
                  </a:cubicBezTo>
                  <a:cubicBezTo>
                    <a:pt x="101" y="369"/>
                    <a:pt x="85" y="370"/>
                    <a:pt x="68" y="369"/>
                  </a:cubicBezTo>
                  <a:cubicBezTo>
                    <a:pt x="55" y="368"/>
                    <a:pt x="39" y="371"/>
                    <a:pt x="26" y="368"/>
                  </a:cubicBezTo>
                  <a:cubicBezTo>
                    <a:pt x="15" y="366"/>
                    <a:pt x="6" y="382"/>
                    <a:pt x="0" y="36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"/>
            <p:cNvSpPr>
              <a:spLocks/>
            </p:cNvSpPr>
            <p:nvPr/>
          </p:nvSpPr>
          <p:spPr bwMode="auto">
            <a:xfrm>
              <a:off x="7589091" y="2777128"/>
              <a:ext cx="656385" cy="988768"/>
            </a:xfrm>
            <a:custGeom>
              <a:avLst/>
              <a:gdLst>
                <a:gd name="T0" fmla="*/ 2 w 298"/>
                <a:gd name="T1" fmla="*/ 318 h 449"/>
                <a:gd name="T2" fmla="*/ 3 w 298"/>
                <a:gd name="T3" fmla="*/ 300 h 449"/>
                <a:gd name="T4" fmla="*/ 12 w 298"/>
                <a:gd name="T5" fmla="*/ 288 h 449"/>
                <a:gd name="T6" fmla="*/ 33 w 298"/>
                <a:gd name="T7" fmla="*/ 258 h 449"/>
                <a:gd name="T8" fmla="*/ 58 w 298"/>
                <a:gd name="T9" fmla="*/ 249 h 449"/>
                <a:gd name="T10" fmla="*/ 87 w 298"/>
                <a:gd name="T11" fmla="*/ 232 h 449"/>
                <a:gd name="T12" fmla="*/ 119 w 298"/>
                <a:gd name="T13" fmla="*/ 229 h 449"/>
                <a:gd name="T14" fmla="*/ 202 w 298"/>
                <a:gd name="T15" fmla="*/ 131 h 449"/>
                <a:gd name="T16" fmla="*/ 172 w 298"/>
                <a:gd name="T17" fmla="*/ 131 h 449"/>
                <a:gd name="T18" fmla="*/ 139 w 298"/>
                <a:gd name="T19" fmla="*/ 118 h 449"/>
                <a:gd name="T20" fmla="*/ 106 w 298"/>
                <a:gd name="T21" fmla="*/ 106 h 449"/>
                <a:gd name="T22" fmla="*/ 79 w 298"/>
                <a:gd name="T23" fmla="*/ 91 h 449"/>
                <a:gd name="T24" fmla="*/ 72 w 298"/>
                <a:gd name="T25" fmla="*/ 86 h 449"/>
                <a:gd name="T26" fmla="*/ 65 w 298"/>
                <a:gd name="T27" fmla="*/ 77 h 449"/>
                <a:gd name="T28" fmla="*/ 56 w 298"/>
                <a:gd name="T29" fmla="*/ 63 h 449"/>
                <a:gd name="T30" fmla="*/ 48 w 298"/>
                <a:gd name="T31" fmla="*/ 42 h 449"/>
                <a:gd name="T32" fmla="*/ 61 w 298"/>
                <a:gd name="T33" fmla="*/ 17 h 449"/>
                <a:gd name="T34" fmla="*/ 82 w 298"/>
                <a:gd name="T35" fmla="*/ 42 h 449"/>
                <a:gd name="T36" fmla="*/ 113 w 298"/>
                <a:gd name="T37" fmla="*/ 51 h 449"/>
                <a:gd name="T38" fmla="*/ 128 w 298"/>
                <a:gd name="T39" fmla="*/ 42 h 449"/>
                <a:gd name="T40" fmla="*/ 145 w 298"/>
                <a:gd name="T41" fmla="*/ 39 h 449"/>
                <a:gd name="T42" fmla="*/ 166 w 298"/>
                <a:gd name="T43" fmla="*/ 38 h 449"/>
                <a:gd name="T44" fmla="*/ 186 w 298"/>
                <a:gd name="T45" fmla="*/ 27 h 449"/>
                <a:gd name="T46" fmla="*/ 202 w 298"/>
                <a:gd name="T47" fmla="*/ 27 h 449"/>
                <a:gd name="T48" fmla="*/ 213 w 298"/>
                <a:gd name="T49" fmla="*/ 23 h 449"/>
                <a:gd name="T50" fmla="*/ 225 w 298"/>
                <a:gd name="T51" fmla="*/ 25 h 449"/>
                <a:gd name="T52" fmla="*/ 244 w 298"/>
                <a:gd name="T53" fmla="*/ 19 h 449"/>
                <a:gd name="T54" fmla="*/ 264 w 298"/>
                <a:gd name="T55" fmla="*/ 14 h 449"/>
                <a:gd name="T56" fmla="*/ 275 w 298"/>
                <a:gd name="T57" fmla="*/ 2 h 449"/>
                <a:gd name="T58" fmla="*/ 292 w 298"/>
                <a:gd name="T59" fmla="*/ 10 h 449"/>
                <a:gd name="T60" fmla="*/ 290 w 298"/>
                <a:gd name="T61" fmla="*/ 32 h 449"/>
                <a:gd name="T62" fmla="*/ 287 w 298"/>
                <a:gd name="T63" fmla="*/ 52 h 449"/>
                <a:gd name="T64" fmla="*/ 293 w 298"/>
                <a:gd name="T65" fmla="*/ 48 h 449"/>
                <a:gd name="T66" fmla="*/ 298 w 298"/>
                <a:gd name="T67" fmla="*/ 51 h 449"/>
                <a:gd name="T68" fmla="*/ 284 w 298"/>
                <a:gd name="T69" fmla="*/ 59 h 449"/>
                <a:gd name="T70" fmla="*/ 282 w 298"/>
                <a:gd name="T71" fmla="*/ 84 h 449"/>
                <a:gd name="T72" fmla="*/ 272 w 298"/>
                <a:gd name="T73" fmla="*/ 103 h 449"/>
                <a:gd name="T74" fmla="*/ 262 w 298"/>
                <a:gd name="T75" fmla="*/ 127 h 449"/>
                <a:gd name="T76" fmla="*/ 255 w 298"/>
                <a:gd name="T77" fmla="*/ 133 h 449"/>
                <a:gd name="T78" fmla="*/ 254 w 298"/>
                <a:gd name="T79" fmla="*/ 144 h 449"/>
                <a:gd name="T80" fmla="*/ 241 w 298"/>
                <a:gd name="T81" fmla="*/ 166 h 449"/>
                <a:gd name="T82" fmla="*/ 231 w 298"/>
                <a:gd name="T83" fmla="*/ 198 h 449"/>
                <a:gd name="T84" fmla="*/ 214 w 298"/>
                <a:gd name="T85" fmla="*/ 227 h 449"/>
                <a:gd name="T86" fmla="*/ 197 w 298"/>
                <a:gd name="T87" fmla="*/ 256 h 449"/>
                <a:gd name="T88" fmla="*/ 174 w 298"/>
                <a:gd name="T89" fmla="*/ 284 h 449"/>
                <a:gd name="T90" fmla="*/ 121 w 298"/>
                <a:gd name="T91" fmla="*/ 332 h 449"/>
                <a:gd name="T92" fmla="*/ 97 w 298"/>
                <a:gd name="T93" fmla="*/ 351 h 449"/>
                <a:gd name="T94" fmla="*/ 72 w 298"/>
                <a:gd name="T95" fmla="*/ 377 h 449"/>
                <a:gd name="T96" fmla="*/ 50 w 298"/>
                <a:gd name="T97" fmla="*/ 403 h 449"/>
                <a:gd name="T98" fmla="*/ 40 w 298"/>
                <a:gd name="T99" fmla="*/ 417 h 449"/>
                <a:gd name="T100" fmla="*/ 30 w 298"/>
                <a:gd name="T101" fmla="*/ 424 h 449"/>
                <a:gd name="T102" fmla="*/ 18 w 298"/>
                <a:gd name="T103" fmla="*/ 449 h 449"/>
                <a:gd name="T104" fmla="*/ 6 w 298"/>
                <a:gd name="T105" fmla="*/ 428 h 449"/>
                <a:gd name="T106" fmla="*/ 2 w 298"/>
                <a:gd name="T107" fmla="*/ 405 h 449"/>
                <a:gd name="T108" fmla="*/ 2 w 298"/>
                <a:gd name="T109" fmla="*/ 31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8" h="449">
                  <a:moveTo>
                    <a:pt x="2" y="318"/>
                  </a:moveTo>
                  <a:cubicBezTo>
                    <a:pt x="2" y="313"/>
                    <a:pt x="0" y="305"/>
                    <a:pt x="3" y="300"/>
                  </a:cubicBezTo>
                  <a:cubicBezTo>
                    <a:pt x="5" y="296"/>
                    <a:pt x="9" y="292"/>
                    <a:pt x="12" y="288"/>
                  </a:cubicBezTo>
                  <a:cubicBezTo>
                    <a:pt x="18" y="279"/>
                    <a:pt x="24" y="264"/>
                    <a:pt x="33" y="258"/>
                  </a:cubicBezTo>
                  <a:cubicBezTo>
                    <a:pt x="41" y="253"/>
                    <a:pt x="51" y="256"/>
                    <a:pt x="58" y="249"/>
                  </a:cubicBezTo>
                  <a:cubicBezTo>
                    <a:pt x="67" y="240"/>
                    <a:pt x="74" y="234"/>
                    <a:pt x="87" y="232"/>
                  </a:cubicBezTo>
                  <a:cubicBezTo>
                    <a:pt x="96" y="231"/>
                    <a:pt x="113" y="237"/>
                    <a:pt x="119" y="229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92" y="131"/>
                    <a:pt x="181" y="133"/>
                    <a:pt x="172" y="131"/>
                  </a:cubicBezTo>
                  <a:cubicBezTo>
                    <a:pt x="160" y="128"/>
                    <a:pt x="150" y="122"/>
                    <a:pt x="139" y="118"/>
                  </a:cubicBezTo>
                  <a:cubicBezTo>
                    <a:pt x="128" y="114"/>
                    <a:pt x="117" y="110"/>
                    <a:pt x="106" y="106"/>
                  </a:cubicBezTo>
                  <a:cubicBezTo>
                    <a:pt x="96" y="102"/>
                    <a:pt x="87" y="99"/>
                    <a:pt x="79" y="91"/>
                  </a:cubicBezTo>
                  <a:cubicBezTo>
                    <a:pt x="76" y="89"/>
                    <a:pt x="76" y="87"/>
                    <a:pt x="72" y="86"/>
                  </a:cubicBezTo>
                  <a:cubicBezTo>
                    <a:pt x="68" y="85"/>
                    <a:pt x="67" y="80"/>
                    <a:pt x="65" y="77"/>
                  </a:cubicBezTo>
                  <a:cubicBezTo>
                    <a:pt x="62" y="72"/>
                    <a:pt x="60" y="67"/>
                    <a:pt x="56" y="63"/>
                  </a:cubicBezTo>
                  <a:cubicBezTo>
                    <a:pt x="51" y="57"/>
                    <a:pt x="45" y="50"/>
                    <a:pt x="48" y="42"/>
                  </a:cubicBezTo>
                  <a:cubicBezTo>
                    <a:pt x="50" y="34"/>
                    <a:pt x="58" y="26"/>
                    <a:pt x="61" y="17"/>
                  </a:cubicBezTo>
                  <a:cubicBezTo>
                    <a:pt x="70" y="22"/>
                    <a:pt x="75" y="34"/>
                    <a:pt x="82" y="42"/>
                  </a:cubicBezTo>
                  <a:cubicBezTo>
                    <a:pt x="89" y="52"/>
                    <a:pt x="101" y="55"/>
                    <a:pt x="113" y="51"/>
                  </a:cubicBezTo>
                  <a:cubicBezTo>
                    <a:pt x="118" y="49"/>
                    <a:pt x="124" y="45"/>
                    <a:pt x="128" y="42"/>
                  </a:cubicBezTo>
                  <a:cubicBezTo>
                    <a:pt x="135" y="37"/>
                    <a:pt x="137" y="38"/>
                    <a:pt x="145" y="39"/>
                  </a:cubicBezTo>
                  <a:cubicBezTo>
                    <a:pt x="154" y="41"/>
                    <a:pt x="158" y="43"/>
                    <a:pt x="166" y="38"/>
                  </a:cubicBezTo>
                  <a:cubicBezTo>
                    <a:pt x="171" y="35"/>
                    <a:pt x="180" y="25"/>
                    <a:pt x="186" y="27"/>
                  </a:cubicBezTo>
                  <a:cubicBezTo>
                    <a:pt x="191" y="29"/>
                    <a:pt x="196" y="29"/>
                    <a:pt x="202" y="27"/>
                  </a:cubicBezTo>
                  <a:cubicBezTo>
                    <a:pt x="206" y="26"/>
                    <a:pt x="209" y="24"/>
                    <a:pt x="213" y="23"/>
                  </a:cubicBezTo>
                  <a:cubicBezTo>
                    <a:pt x="218" y="22"/>
                    <a:pt x="221" y="24"/>
                    <a:pt x="225" y="25"/>
                  </a:cubicBezTo>
                  <a:cubicBezTo>
                    <a:pt x="232" y="25"/>
                    <a:pt x="238" y="21"/>
                    <a:pt x="244" y="19"/>
                  </a:cubicBezTo>
                  <a:cubicBezTo>
                    <a:pt x="251" y="16"/>
                    <a:pt x="258" y="17"/>
                    <a:pt x="264" y="14"/>
                  </a:cubicBezTo>
                  <a:cubicBezTo>
                    <a:pt x="270" y="11"/>
                    <a:pt x="270" y="4"/>
                    <a:pt x="275" y="2"/>
                  </a:cubicBezTo>
                  <a:cubicBezTo>
                    <a:pt x="279" y="0"/>
                    <a:pt x="294" y="3"/>
                    <a:pt x="292" y="10"/>
                  </a:cubicBezTo>
                  <a:cubicBezTo>
                    <a:pt x="290" y="18"/>
                    <a:pt x="288" y="23"/>
                    <a:pt x="290" y="32"/>
                  </a:cubicBezTo>
                  <a:cubicBezTo>
                    <a:pt x="291" y="38"/>
                    <a:pt x="292" y="47"/>
                    <a:pt x="287" y="52"/>
                  </a:cubicBezTo>
                  <a:cubicBezTo>
                    <a:pt x="290" y="53"/>
                    <a:pt x="293" y="52"/>
                    <a:pt x="293" y="48"/>
                  </a:cubicBezTo>
                  <a:cubicBezTo>
                    <a:pt x="294" y="50"/>
                    <a:pt x="296" y="50"/>
                    <a:pt x="298" y="51"/>
                  </a:cubicBezTo>
                  <a:cubicBezTo>
                    <a:pt x="297" y="57"/>
                    <a:pt x="284" y="49"/>
                    <a:pt x="284" y="59"/>
                  </a:cubicBezTo>
                  <a:cubicBezTo>
                    <a:pt x="284" y="67"/>
                    <a:pt x="284" y="76"/>
                    <a:pt x="282" y="84"/>
                  </a:cubicBezTo>
                  <a:cubicBezTo>
                    <a:pt x="280" y="91"/>
                    <a:pt x="276" y="97"/>
                    <a:pt x="272" y="103"/>
                  </a:cubicBezTo>
                  <a:cubicBezTo>
                    <a:pt x="267" y="110"/>
                    <a:pt x="268" y="120"/>
                    <a:pt x="262" y="127"/>
                  </a:cubicBezTo>
                  <a:cubicBezTo>
                    <a:pt x="260" y="129"/>
                    <a:pt x="257" y="130"/>
                    <a:pt x="255" y="133"/>
                  </a:cubicBezTo>
                  <a:cubicBezTo>
                    <a:pt x="254" y="137"/>
                    <a:pt x="255" y="140"/>
                    <a:pt x="254" y="144"/>
                  </a:cubicBezTo>
                  <a:cubicBezTo>
                    <a:pt x="251" y="152"/>
                    <a:pt x="245" y="159"/>
                    <a:pt x="241" y="166"/>
                  </a:cubicBezTo>
                  <a:cubicBezTo>
                    <a:pt x="235" y="176"/>
                    <a:pt x="235" y="187"/>
                    <a:pt x="231" y="198"/>
                  </a:cubicBezTo>
                  <a:cubicBezTo>
                    <a:pt x="226" y="208"/>
                    <a:pt x="220" y="218"/>
                    <a:pt x="214" y="227"/>
                  </a:cubicBezTo>
                  <a:cubicBezTo>
                    <a:pt x="208" y="236"/>
                    <a:pt x="204" y="247"/>
                    <a:pt x="197" y="256"/>
                  </a:cubicBezTo>
                  <a:cubicBezTo>
                    <a:pt x="189" y="265"/>
                    <a:pt x="181" y="275"/>
                    <a:pt x="174" y="284"/>
                  </a:cubicBezTo>
                  <a:cubicBezTo>
                    <a:pt x="158" y="303"/>
                    <a:pt x="142" y="319"/>
                    <a:pt x="121" y="332"/>
                  </a:cubicBezTo>
                  <a:cubicBezTo>
                    <a:pt x="113" y="338"/>
                    <a:pt x="104" y="344"/>
                    <a:pt x="97" y="351"/>
                  </a:cubicBezTo>
                  <a:cubicBezTo>
                    <a:pt x="89" y="359"/>
                    <a:pt x="79" y="368"/>
                    <a:pt x="72" y="377"/>
                  </a:cubicBezTo>
                  <a:cubicBezTo>
                    <a:pt x="64" y="386"/>
                    <a:pt x="57" y="394"/>
                    <a:pt x="50" y="403"/>
                  </a:cubicBezTo>
                  <a:cubicBezTo>
                    <a:pt x="46" y="408"/>
                    <a:pt x="43" y="412"/>
                    <a:pt x="40" y="417"/>
                  </a:cubicBezTo>
                  <a:cubicBezTo>
                    <a:pt x="37" y="419"/>
                    <a:pt x="31" y="429"/>
                    <a:pt x="30" y="424"/>
                  </a:cubicBezTo>
                  <a:cubicBezTo>
                    <a:pt x="30" y="433"/>
                    <a:pt x="24" y="442"/>
                    <a:pt x="18" y="449"/>
                  </a:cubicBezTo>
                  <a:cubicBezTo>
                    <a:pt x="19" y="442"/>
                    <a:pt x="12" y="436"/>
                    <a:pt x="6" y="428"/>
                  </a:cubicBezTo>
                  <a:cubicBezTo>
                    <a:pt x="1" y="420"/>
                    <a:pt x="2" y="414"/>
                    <a:pt x="2" y="405"/>
                  </a:cubicBezTo>
                  <a:cubicBezTo>
                    <a:pt x="1" y="376"/>
                    <a:pt x="2" y="347"/>
                    <a:pt x="2" y="318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4"/>
            <p:cNvSpPr>
              <a:spLocks/>
            </p:cNvSpPr>
            <p:nvPr/>
          </p:nvSpPr>
          <p:spPr bwMode="auto">
            <a:xfrm>
              <a:off x="7589091" y="2777128"/>
              <a:ext cx="656385" cy="988768"/>
            </a:xfrm>
            <a:custGeom>
              <a:avLst/>
              <a:gdLst>
                <a:gd name="T0" fmla="*/ 2 w 298"/>
                <a:gd name="T1" fmla="*/ 318 h 449"/>
                <a:gd name="T2" fmla="*/ 3 w 298"/>
                <a:gd name="T3" fmla="*/ 300 h 449"/>
                <a:gd name="T4" fmla="*/ 12 w 298"/>
                <a:gd name="T5" fmla="*/ 288 h 449"/>
                <a:gd name="T6" fmla="*/ 33 w 298"/>
                <a:gd name="T7" fmla="*/ 258 h 449"/>
                <a:gd name="T8" fmla="*/ 58 w 298"/>
                <a:gd name="T9" fmla="*/ 249 h 449"/>
                <a:gd name="T10" fmla="*/ 87 w 298"/>
                <a:gd name="T11" fmla="*/ 232 h 449"/>
                <a:gd name="T12" fmla="*/ 119 w 298"/>
                <a:gd name="T13" fmla="*/ 229 h 449"/>
                <a:gd name="T14" fmla="*/ 202 w 298"/>
                <a:gd name="T15" fmla="*/ 131 h 449"/>
                <a:gd name="T16" fmla="*/ 172 w 298"/>
                <a:gd name="T17" fmla="*/ 131 h 449"/>
                <a:gd name="T18" fmla="*/ 139 w 298"/>
                <a:gd name="T19" fmla="*/ 118 h 449"/>
                <a:gd name="T20" fmla="*/ 106 w 298"/>
                <a:gd name="T21" fmla="*/ 106 h 449"/>
                <a:gd name="T22" fmla="*/ 79 w 298"/>
                <a:gd name="T23" fmla="*/ 91 h 449"/>
                <a:gd name="T24" fmla="*/ 72 w 298"/>
                <a:gd name="T25" fmla="*/ 86 h 449"/>
                <a:gd name="T26" fmla="*/ 65 w 298"/>
                <a:gd name="T27" fmla="*/ 77 h 449"/>
                <a:gd name="T28" fmla="*/ 56 w 298"/>
                <a:gd name="T29" fmla="*/ 63 h 449"/>
                <a:gd name="T30" fmla="*/ 48 w 298"/>
                <a:gd name="T31" fmla="*/ 42 h 449"/>
                <a:gd name="T32" fmla="*/ 61 w 298"/>
                <a:gd name="T33" fmla="*/ 17 h 449"/>
                <a:gd name="T34" fmla="*/ 82 w 298"/>
                <a:gd name="T35" fmla="*/ 42 h 449"/>
                <a:gd name="T36" fmla="*/ 113 w 298"/>
                <a:gd name="T37" fmla="*/ 51 h 449"/>
                <a:gd name="T38" fmla="*/ 128 w 298"/>
                <a:gd name="T39" fmla="*/ 42 h 449"/>
                <a:gd name="T40" fmla="*/ 145 w 298"/>
                <a:gd name="T41" fmla="*/ 39 h 449"/>
                <a:gd name="T42" fmla="*/ 166 w 298"/>
                <a:gd name="T43" fmla="*/ 38 h 449"/>
                <a:gd name="T44" fmla="*/ 186 w 298"/>
                <a:gd name="T45" fmla="*/ 27 h 449"/>
                <a:gd name="T46" fmla="*/ 202 w 298"/>
                <a:gd name="T47" fmla="*/ 27 h 449"/>
                <a:gd name="T48" fmla="*/ 213 w 298"/>
                <a:gd name="T49" fmla="*/ 23 h 449"/>
                <a:gd name="T50" fmla="*/ 225 w 298"/>
                <a:gd name="T51" fmla="*/ 25 h 449"/>
                <a:gd name="T52" fmla="*/ 244 w 298"/>
                <a:gd name="T53" fmla="*/ 19 h 449"/>
                <a:gd name="T54" fmla="*/ 264 w 298"/>
                <a:gd name="T55" fmla="*/ 14 h 449"/>
                <a:gd name="T56" fmla="*/ 275 w 298"/>
                <a:gd name="T57" fmla="*/ 2 h 449"/>
                <a:gd name="T58" fmla="*/ 292 w 298"/>
                <a:gd name="T59" fmla="*/ 10 h 449"/>
                <a:gd name="T60" fmla="*/ 290 w 298"/>
                <a:gd name="T61" fmla="*/ 32 h 449"/>
                <a:gd name="T62" fmla="*/ 287 w 298"/>
                <a:gd name="T63" fmla="*/ 52 h 449"/>
                <a:gd name="T64" fmla="*/ 293 w 298"/>
                <a:gd name="T65" fmla="*/ 48 h 449"/>
                <a:gd name="T66" fmla="*/ 298 w 298"/>
                <a:gd name="T67" fmla="*/ 51 h 449"/>
                <a:gd name="T68" fmla="*/ 284 w 298"/>
                <a:gd name="T69" fmla="*/ 59 h 449"/>
                <a:gd name="T70" fmla="*/ 282 w 298"/>
                <a:gd name="T71" fmla="*/ 84 h 449"/>
                <a:gd name="T72" fmla="*/ 272 w 298"/>
                <a:gd name="T73" fmla="*/ 103 h 449"/>
                <a:gd name="T74" fmla="*/ 262 w 298"/>
                <a:gd name="T75" fmla="*/ 127 h 449"/>
                <a:gd name="T76" fmla="*/ 255 w 298"/>
                <a:gd name="T77" fmla="*/ 133 h 449"/>
                <a:gd name="T78" fmla="*/ 254 w 298"/>
                <a:gd name="T79" fmla="*/ 144 h 449"/>
                <a:gd name="T80" fmla="*/ 241 w 298"/>
                <a:gd name="T81" fmla="*/ 166 h 449"/>
                <a:gd name="T82" fmla="*/ 231 w 298"/>
                <a:gd name="T83" fmla="*/ 198 h 449"/>
                <a:gd name="T84" fmla="*/ 214 w 298"/>
                <a:gd name="T85" fmla="*/ 227 h 449"/>
                <a:gd name="T86" fmla="*/ 197 w 298"/>
                <a:gd name="T87" fmla="*/ 256 h 449"/>
                <a:gd name="T88" fmla="*/ 174 w 298"/>
                <a:gd name="T89" fmla="*/ 284 h 449"/>
                <a:gd name="T90" fmla="*/ 121 w 298"/>
                <a:gd name="T91" fmla="*/ 332 h 449"/>
                <a:gd name="T92" fmla="*/ 97 w 298"/>
                <a:gd name="T93" fmla="*/ 351 h 449"/>
                <a:gd name="T94" fmla="*/ 72 w 298"/>
                <a:gd name="T95" fmla="*/ 377 h 449"/>
                <a:gd name="T96" fmla="*/ 50 w 298"/>
                <a:gd name="T97" fmla="*/ 403 h 449"/>
                <a:gd name="T98" fmla="*/ 40 w 298"/>
                <a:gd name="T99" fmla="*/ 417 h 449"/>
                <a:gd name="T100" fmla="*/ 30 w 298"/>
                <a:gd name="T101" fmla="*/ 424 h 449"/>
                <a:gd name="T102" fmla="*/ 18 w 298"/>
                <a:gd name="T103" fmla="*/ 449 h 449"/>
                <a:gd name="T104" fmla="*/ 6 w 298"/>
                <a:gd name="T105" fmla="*/ 428 h 449"/>
                <a:gd name="T106" fmla="*/ 2 w 298"/>
                <a:gd name="T107" fmla="*/ 405 h 449"/>
                <a:gd name="T108" fmla="*/ 2 w 298"/>
                <a:gd name="T109" fmla="*/ 31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8" h="449">
                  <a:moveTo>
                    <a:pt x="2" y="318"/>
                  </a:moveTo>
                  <a:cubicBezTo>
                    <a:pt x="2" y="313"/>
                    <a:pt x="0" y="305"/>
                    <a:pt x="3" y="300"/>
                  </a:cubicBezTo>
                  <a:cubicBezTo>
                    <a:pt x="5" y="296"/>
                    <a:pt x="9" y="292"/>
                    <a:pt x="12" y="288"/>
                  </a:cubicBezTo>
                  <a:cubicBezTo>
                    <a:pt x="18" y="279"/>
                    <a:pt x="24" y="264"/>
                    <a:pt x="33" y="258"/>
                  </a:cubicBezTo>
                  <a:cubicBezTo>
                    <a:pt x="41" y="253"/>
                    <a:pt x="51" y="256"/>
                    <a:pt x="58" y="249"/>
                  </a:cubicBezTo>
                  <a:cubicBezTo>
                    <a:pt x="67" y="240"/>
                    <a:pt x="74" y="234"/>
                    <a:pt x="87" y="232"/>
                  </a:cubicBezTo>
                  <a:cubicBezTo>
                    <a:pt x="96" y="231"/>
                    <a:pt x="113" y="237"/>
                    <a:pt x="119" y="229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92" y="131"/>
                    <a:pt x="181" y="133"/>
                    <a:pt x="172" y="131"/>
                  </a:cubicBezTo>
                  <a:cubicBezTo>
                    <a:pt x="160" y="128"/>
                    <a:pt x="150" y="122"/>
                    <a:pt x="139" y="118"/>
                  </a:cubicBezTo>
                  <a:cubicBezTo>
                    <a:pt x="128" y="114"/>
                    <a:pt x="117" y="110"/>
                    <a:pt x="106" y="106"/>
                  </a:cubicBezTo>
                  <a:cubicBezTo>
                    <a:pt x="96" y="102"/>
                    <a:pt x="87" y="99"/>
                    <a:pt x="79" y="91"/>
                  </a:cubicBezTo>
                  <a:cubicBezTo>
                    <a:pt x="76" y="89"/>
                    <a:pt x="76" y="87"/>
                    <a:pt x="72" y="86"/>
                  </a:cubicBezTo>
                  <a:cubicBezTo>
                    <a:pt x="68" y="85"/>
                    <a:pt x="67" y="80"/>
                    <a:pt x="65" y="77"/>
                  </a:cubicBezTo>
                  <a:cubicBezTo>
                    <a:pt x="62" y="72"/>
                    <a:pt x="60" y="67"/>
                    <a:pt x="56" y="63"/>
                  </a:cubicBezTo>
                  <a:cubicBezTo>
                    <a:pt x="51" y="57"/>
                    <a:pt x="45" y="50"/>
                    <a:pt x="48" y="42"/>
                  </a:cubicBezTo>
                  <a:cubicBezTo>
                    <a:pt x="50" y="34"/>
                    <a:pt x="58" y="26"/>
                    <a:pt x="61" y="17"/>
                  </a:cubicBezTo>
                  <a:cubicBezTo>
                    <a:pt x="70" y="22"/>
                    <a:pt x="75" y="34"/>
                    <a:pt x="82" y="42"/>
                  </a:cubicBezTo>
                  <a:cubicBezTo>
                    <a:pt x="89" y="52"/>
                    <a:pt x="101" y="55"/>
                    <a:pt x="113" y="51"/>
                  </a:cubicBezTo>
                  <a:cubicBezTo>
                    <a:pt x="118" y="49"/>
                    <a:pt x="124" y="45"/>
                    <a:pt x="128" y="42"/>
                  </a:cubicBezTo>
                  <a:cubicBezTo>
                    <a:pt x="135" y="37"/>
                    <a:pt x="137" y="38"/>
                    <a:pt x="145" y="39"/>
                  </a:cubicBezTo>
                  <a:cubicBezTo>
                    <a:pt x="154" y="41"/>
                    <a:pt x="158" y="43"/>
                    <a:pt x="166" y="38"/>
                  </a:cubicBezTo>
                  <a:cubicBezTo>
                    <a:pt x="171" y="35"/>
                    <a:pt x="180" y="25"/>
                    <a:pt x="186" y="27"/>
                  </a:cubicBezTo>
                  <a:cubicBezTo>
                    <a:pt x="191" y="29"/>
                    <a:pt x="196" y="29"/>
                    <a:pt x="202" y="27"/>
                  </a:cubicBezTo>
                  <a:cubicBezTo>
                    <a:pt x="206" y="26"/>
                    <a:pt x="209" y="24"/>
                    <a:pt x="213" y="23"/>
                  </a:cubicBezTo>
                  <a:cubicBezTo>
                    <a:pt x="218" y="22"/>
                    <a:pt x="221" y="24"/>
                    <a:pt x="225" y="25"/>
                  </a:cubicBezTo>
                  <a:cubicBezTo>
                    <a:pt x="232" y="25"/>
                    <a:pt x="238" y="21"/>
                    <a:pt x="244" y="19"/>
                  </a:cubicBezTo>
                  <a:cubicBezTo>
                    <a:pt x="251" y="16"/>
                    <a:pt x="258" y="17"/>
                    <a:pt x="264" y="14"/>
                  </a:cubicBezTo>
                  <a:cubicBezTo>
                    <a:pt x="270" y="11"/>
                    <a:pt x="270" y="4"/>
                    <a:pt x="275" y="2"/>
                  </a:cubicBezTo>
                  <a:cubicBezTo>
                    <a:pt x="279" y="0"/>
                    <a:pt x="294" y="3"/>
                    <a:pt x="292" y="10"/>
                  </a:cubicBezTo>
                  <a:cubicBezTo>
                    <a:pt x="290" y="18"/>
                    <a:pt x="288" y="23"/>
                    <a:pt x="290" y="32"/>
                  </a:cubicBezTo>
                  <a:cubicBezTo>
                    <a:pt x="291" y="38"/>
                    <a:pt x="292" y="47"/>
                    <a:pt x="287" y="52"/>
                  </a:cubicBezTo>
                  <a:cubicBezTo>
                    <a:pt x="290" y="53"/>
                    <a:pt x="293" y="52"/>
                    <a:pt x="293" y="48"/>
                  </a:cubicBezTo>
                  <a:cubicBezTo>
                    <a:pt x="294" y="50"/>
                    <a:pt x="296" y="50"/>
                    <a:pt x="298" y="51"/>
                  </a:cubicBezTo>
                  <a:cubicBezTo>
                    <a:pt x="297" y="57"/>
                    <a:pt x="284" y="49"/>
                    <a:pt x="284" y="59"/>
                  </a:cubicBezTo>
                  <a:cubicBezTo>
                    <a:pt x="284" y="67"/>
                    <a:pt x="284" y="76"/>
                    <a:pt x="282" y="84"/>
                  </a:cubicBezTo>
                  <a:cubicBezTo>
                    <a:pt x="280" y="91"/>
                    <a:pt x="276" y="97"/>
                    <a:pt x="272" y="103"/>
                  </a:cubicBezTo>
                  <a:cubicBezTo>
                    <a:pt x="267" y="110"/>
                    <a:pt x="268" y="120"/>
                    <a:pt x="262" y="127"/>
                  </a:cubicBezTo>
                  <a:cubicBezTo>
                    <a:pt x="260" y="129"/>
                    <a:pt x="257" y="130"/>
                    <a:pt x="255" y="133"/>
                  </a:cubicBezTo>
                  <a:cubicBezTo>
                    <a:pt x="254" y="137"/>
                    <a:pt x="255" y="140"/>
                    <a:pt x="254" y="144"/>
                  </a:cubicBezTo>
                  <a:cubicBezTo>
                    <a:pt x="251" y="152"/>
                    <a:pt x="245" y="159"/>
                    <a:pt x="241" y="166"/>
                  </a:cubicBezTo>
                  <a:cubicBezTo>
                    <a:pt x="235" y="176"/>
                    <a:pt x="235" y="187"/>
                    <a:pt x="231" y="198"/>
                  </a:cubicBezTo>
                  <a:cubicBezTo>
                    <a:pt x="226" y="208"/>
                    <a:pt x="220" y="218"/>
                    <a:pt x="214" y="227"/>
                  </a:cubicBezTo>
                  <a:cubicBezTo>
                    <a:pt x="208" y="236"/>
                    <a:pt x="204" y="247"/>
                    <a:pt x="197" y="256"/>
                  </a:cubicBezTo>
                  <a:cubicBezTo>
                    <a:pt x="189" y="265"/>
                    <a:pt x="181" y="275"/>
                    <a:pt x="174" y="284"/>
                  </a:cubicBezTo>
                  <a:cubicBezTo>
                    <a:pt x="158" y="303"/>
                    <a:pt x="142" y="319"/>
                    <a:pt x="121" y="332"/>
                  </a:cubicBezTo>
                  <a:cubicBezTo>
                    <a:pt x="113" y="338"/>
                    <a:pt x="104" y="344"/>
                    <a:pt x="97" y="351"/>
                  </a:cubicBezTo>
                  <a:cubicBezTo>
                    <a:pt x="89" y="359"/>
                    <a:pt x="79" y="368"/>
                    <a:pt x="72" y="377"/>
                  </a:cubicBezTo>
                  <a:cubicBezTo>
                    <a:pt x="64" y="386"/>
                    <a:pt x="57" y="394"/>
                    <a:pt x="50" y="403"/>
                  </a:cubicBezTo>
                  <a:cubicBezTo>
                    <a:pt x="46" y="408"/>
                    <a:pt x="43" y="412"/>
                    <a:pt x="40" y="417"/>
                  </a:cubicBezTo>
                  <a:cubicBezTo>
                    <a:pt x="37" y="419"/>
                    <a:pt x="31" y="429"/>
                    <a:pt x="30" y="424"/>
                  </a:cubicBezTo>
                  <a:cubicBezTo>
                    <a:pt x="30" y="433"/>
                    <a:pt x="24" y="442"/>
                    <a:pt x="18" y="449"/>
                  </a:cubicBezTo>
                  <a:cubicBezTo>
                    <a:pt x="19" y="442"/>
                    <a:pt x="12" y="436"/>
                    <a:pt x="6" y="428"/>
                  </a:cubicBezTo>
                  <a:cubicBezTo>
                    <a:pt x="1" y="420"/>
                    <a:pt x="2" y="414"/>
                    <a:pt x="2" y="405"/>
                  </a:cubicBezTo>
                  <a:cubicBezTo>
                    <a:pt x="1" y="376"/>
                    <a:pt x="2" y="347"/>
                    <a:pt x="2" y="318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5"/>
            <p:cNvSpPr>
              <a:spLocks/>
            </p:cNvSpPr>
            <p:nvPr/>
          </p:nvSpPr>
          <p:spPr bwMode="auto">
            <a:xfrm>
              <a:off x="3936610" y="2810646"/>
              <a:ext cx="6518" cy="4656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3" y="2"/>
                    <a:pt x="3" y="2"/>
                    <a:pt x="3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6"/>
            <p:cNvSpPr>
              <a:spLocks/>
            </p:cNvSpPr>
            <p:nvPr/>
          </p:nvSpPr>
          <p:spPr bwMode="auto">
            <a:xfrm>
              <a:off x="3936610" y="2810646"/>
              <a:ext cx="6518" cy="4656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3" y="2"/>
                    <a:pt x="3" y="2"/>
                    <a:pt x="3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7"/>
            <p:cNvSpPr>
              <a:spLocks/>
            </p:cNvSpPr>
            <p:nvPr/>
          </p:nvSpPr>
          <p:spPr bwMode="auto">
            <a:xfrm>
              <a:off x="3943127" y="2783646"/>
              <a:ext cx="8380" cy="4656"/>
            </a:xfrm>
            <a:custGeom>
              <a:avLst/>
              <a:gdLst>
                <a:gd name="T0" fmla="*/ 1 w 4"/>
                <a:gd name="T1" fmla="*/ 2 h 2"/>
                <a:gd name="T2" fmla="*/ 0 w 4"/>
                <a:gd name="T3" fmla="*/ 0 h 2"/>
                <a:gd name="T4" fmla="*/ 1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4" y="1"/>
                    <a:pt x="3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8"/>
            <p:cNvSpPr>
              <a:spLocks/>
            </p:cNvSpPr>
            <p:nvPr/>
          </p:nvSpPr>
          <p:spPr bwMode="auto">
            <a:xfrm>
              <a:off x="3943127" y="2783646"/>
              <a:ext cx="8380" cy="4656"/>
            </a:xfrm>
            <a:custGeom>
              <a:avLst/>
              <a:gdLst>
                <a:gd name="T0" fmla="*/ 1 w 4"/>
                <a:gd name="T1" fmla="*/ 2 h 2"/>
                <a:gd name="T2" fmla="*/ 0 w 4"/>
                <a:gd name="T3" fmla="*/ 0 h 2"/>
                <a:gd name="T4" fmla="*/ 1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4" y="1"/>
                    <a:pt x="3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9"/>
            <p:cNvSpPr>
              <a:spLocks/>
            </p:cNvSpPr>
            <p:nvPr/>
          </p:nvSpPr>
          <p:spPr bwMode="auto">
            <a:xfrm>
              <a:off x="3943127" y="2834853"/>
              <a:ext cx="14897" cy="13035"/>
            </a:xfrm>
            <a:custGeom>
              <a:avLst/>
              <a:gdLst>
                <a:gd name="T0" fmla="*/ 4 w 7"/>
                <a:gd name="T1" fmla="*/ 6 h 6"/>
                <a:gd name="T2" fmla="*/ 7 w 7"/>
                <a:gd name="T3" fmla="*/ 4 h 6"/>
                <a:gd name="T4" fmla="*/ 4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5" y="5"/>
                    <a:pt x="6" y="5"/>
                    <a:pt x="7" y="4"/>
                  </a:cubicBezTo>
                  <a:cubicBezTo>
                    <a:pt x="5" y="0"/>
                    <a:pt x="0" y="3"/>
                    <a:pt x="4" y="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3943127" y="2834853"/>
              <a:ext cx="14897" cy="13035"/>
            </a:xfrm>
            <a:custGeom>
              <a:avLst/>
              <a:gdLst>
                <a:gd name="T0" fmla="*/ 4 w 7"/>
                <a:gd name="T1" fmla="*/ 6 h 6"/>
                <a:gd name="T2" fmla="*/ 7 w 7"/>
                <a:gd name="T3" fmla="*/ 4 h 6"/>
                <a:gd name="T4" fmla="*/ 4 w 7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4" y="6"/>
                  </a:moveTo>
                  <a:cubicBezTo>
                    <a:pt x="5" y="5"/>
                    <a:pt x="6" y="5"/>
                    <a:pt x="7" y="4"/>
                  </a:cubicBezTo>
                  <a:cubicBezTo>
                    <a:pt x="5" y="0"/>
                    <a:pt x="0" y="3"/>
                    <a:pt x="4" y="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41"/>
            <p:cNvSpPr>
              <a:spLocks/>
            </p:cNvSpPr>
            <p:nvPr/>
          </p:nvSpPr>
          <p:spPr bwMode="auto">
            <a:xfrm>
              <a:off x="3951507" y="2786439"/>
              <a:ext cx="13035" cy="8380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0 h 4"/>
                <a:gd name="T4" fmla="*/ 5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" y="4"/>
                    <a:pt x="6" y="4"/>
                    <a:pt x="5" y="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42"/>
            <p:cNvSpPr>
              <a:spLocks/>
            </p:cNvSpPr>
            <p:nvPr/>
          </p:nvSpPr>
          <p:spPr bwMode="auto">
            <a:xfrm>
              <a:off x="3951507" y="2786439"/>
              <a:ext cx="13035" cy="8380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0 h 4"/>
                <a:gd name="T4" fmla="*/ 5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" y="4"/>
                    <a:pt x="6" y="4"/>
                    <a:pt x="5" y="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3"/>
            <p:cNvSpPr>
              <a:spLocks/>
            </p:cNvSpPr>
            <p:nvPr/>
          </p:nvSpPr>
          <p:spPr bwMode="auto">
            <a:xfrm>
              <a:off x="3958024" y="2812508"/>
              <a:ext cx="9310" cy="9310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2 h 4"/>
                <a:gd name="T4" fmla="*/ 4 w 4"/>
                <a:gd name="T5" fmla="*/ 0 h 4"/>
                <a:gd name="T6" fmla="*/ 1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2" y="4"/>
                    <a:pt x="4" y="2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4"/>
            <p:cNvSpPr>
              <a:spLocks/>
            </p:cNvSpPr>
            <p:nvPr/>
          </p:nvSpPr>
          <p:spPr bwMode="auto">
            <a:xfrm>
              <a:off x="3958024" y="2812508"/>
              <a:ext cx="9310" cy="9310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2 h 4"/>
                <a:gd name="T4" fmla="*/ 4 w 4"/>
                <a:gd name="T5" fmla="*/ 0 h 4"/>
                <a:gd name="T6" fmla="*/ 1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2" y="4"/>
                    <a:pt x="4" y="2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5"/>
            <p:cNvSpPr>
              <a:spLocks/>
            </p:cNvSpPr>
            <p:nvPr/>
          </p:nvSpPr>
          <p:spPr bwMode="auto">
            <a:xfrm>
              <a:off x="3975714" y="2828336"/>
              <a:ext cx="6518" cy="8380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0 h 4"/>
                <a:gd name="T4" fmla="*/ 0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2" y="3"/>
                    <a:pt x="3" y="2"/>
                    <a:pt x="3" y="0"/>
                  </a:cubicBezTo>
                  <a:cubicBezTo>
                    <a:pt x="1" y="1"/>
                    <a:pt x="0" y="2"/>
                    <a:pt x="0" y="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6"/>
            <p:cNvSpPr>
              <a:spLocks/>
            </p:cNvSpPr>
            <p:nvPr/>
          </p:nvSpPr>
          <p:spPr bwMode="auto">
            <a:xfrm>
              <a:off x="3975714" y="2828336"/>
              <a:ext cx="6518" cy="8380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0 h 4"/>
                <a:gd name="T4" fmla="*/ 0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2" y="3"/>
                    <a:pt x="3" y="2"/>
                    <a:pt x="3" y="0"/>
                  </a:cubicBezTo>
                  <a:cubicBezTo>
                    <a:pt x="1" y="1"/>
                    <a:pt x="0" y="2"/>
                    <a:pt x="0" y="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7"/>
            <p:cNvSpPr>
              <a:spLocks/>
            </p:cNvSpPr>
            <p:nvPr/>
          </p:nvSpPr>
          <p:spPr bwMode="auto">
            <a:xfrm>
              <a:off x="3999921" y="2832991"/>
              <a:ext cx="6518" cy="6518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1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0"/>
                    <a:pt x="3" y="0"/>
                    <a:pt x="0" y="1"/>
                  </a:cubicBezTo>
                  <a:cubicBezTo>
                    <a:pt x="1" y="2"/>
                    <a:pt x="2" y="2"/>
                    <a:pt x="3" y="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8"/>
            <p:cNvSpPr>
              <a:spLocks/>
            </p:cNvSpPr>
            <p:nvPr/>
          </p:nvSpPr>
          <p:spPr bwMode="auto">
            <a:xfrm>
              <a:off x="3999921" y="2832991"/>
              <a:ext cx="6518" cy="6518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1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0"/>
                    <a:pt x="3" y="0"/>
                    <a:pt x="0" y="1"/>
                  </a:cubicBezTo>
                  <a:cubicBezTo>
                    <a:pt x="1" y="2"/>
                    <a:pt x="2" y="2"/>
                    <a:pt x="3" y="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9"/>
            <p:cNvSpPr>
              <a:spLocks/>
            </p:cNvSpPr>
            <p:nvPr/>
          </p:nvSpPr>
          <p:spPr bwMode="auto">
            <a:xfrm>
              <a:off x="3918920" y="2724990"/>
              <a:ext cx="202037" cy="129415"/>
            </a:xfrm>
            <a:custGeom>
              <a:avLst/>
              <a:gdLst>
                <a:gd name="T0" fmla="*/ 0 w 92"/>
                <a:gd name="T1" fmla="*/ 13 h 59"/>
                <a:gd name="T2" fmla="*/ 9 w 92"/>
                <a:gd name="T3" fmla="*/ 12 h 59"/>
                <a:gd name="T4" fmla="*/ 18 w 92"/>
                <a:gd name="T5" fmla="*/ 9 h 59"/>
                <a:gd name="T6" fmla="*/ 38 w 92"/>
                <a:gd name="T7" fmla="*/ 5 h 59"/>
                <a:gd name="T8" fmla="*/ 57 w 92"/>
                <a:gd name="T9" fmla="*/ 2 h 59"/>
                <a:gd name="T10" fmla="*/ 86 w 92"/>
                <a:gd name="T11" fmla="*/ 2 h 59"/>
                <a:gd name="T12" fmla="*/ 86 w 92"/>
                <a:gd name="T13" fmla="*/ 13 h 59"/>
                <a:gd name="T14" fmla="*/ 79 w 92"/>
                <a:gd name="T15" fmla="*/ 18 h 59"/>
                <a:gd name="T16" fmla="*/ 85 w 92"/>
                <a:gd name="T17" fmla="*/ 33 h 59"/>
                <a:gd name="T18" fmla="*/ 71 w 92"/>
                <a:gd name="T19" fmla="*/ 35 h 59"/>
                <a:gd name="T20" fmla="*/ 58 w 92"/>
                <a:gd name="T21" fmla="*/ 41 h 59"/>
                <a:gd name="T22" fmla="*/ 46 w 92"/>
                <a:gd name="T23" fmla="*/ 59 h 59"/>
                <a:gd name="T24" fmla="*/ 37 w 92"/>
                <a:gd name="T25" fmla="*/ 48 h 59"/>
                <a:gd name="T26" fmla="*/ 39 w 92"/>
                <a:gd name="T27" fmla="*/ 45 h 59"/>
                <a:gd name="T28" fmla="*/ 46 w 92"/>
                <a:gd name="T29" fmla="*/ 38 h 59"/>
                <a:gd name="T30" fmla="*/ 37 w 92"/>
                <a:gd name="T31" fmla="*/ 39 h 59"/>
                <a:gd name="T32" fmla="*/ 39 w 92"/>
                <a:gd name="T33" fmla="*/ 29 h 59"/>
                <a:gd name="T34" fmla="*/ 51 w 92"/>
                <a:gd name="T35" fmla="*/ 32 h 59"/>
                <a:gd name="T36" fmla="*/ 49 w 92"/>
                <a:gd name="T37" fmla="*/ 26 h 59"/>
                <a:gd name="T38" fmla="*/ 44 w 92"/>
                <a:gd name="T39" fmla="*/ 26 h 59"/>
                <a:gd name="T40" fmla="*/ 36 w 92"/>
                <a:gd name="T41" fmla="*/ 26 h 59"/>
                <a:gd name="T42" fmla="*/ 30 w 92"/>
                <a:gd name="T43" fmla="*/ 30 h 59"/>
                <a:gd name="T44" fmla="*/ 21 w 92"/>
                <a:gd name="T45" fmla="*/ 33 h 59"/>
                <a:gd name="T46" fmla="*/ 29 w 92"/>
                <a:gd name="T47" fmla="*/ 24 h 59"/>
                <a:gd name="T48" fmla="*/ 15 w 92"/>
                <a:gd name="T49" fmla="*/ 27 h 59"/>
                <a:gd name="T50" fmla="*/ 16 w 92"/>
                <a:gd name="T51" fmla="*/ 14 h 59"/>
                <a:gd name="T52" fmla="*/ 11 w 92"/>
                <a:gd name="T53" fmla="*/ 15 h 59"/>
                <a:gd name="T54" fmla="*/ 8 w 92"/>
                <a:gd name="T55" fmla="*/ 18 h 59"/>
                <a:gd name="T56" fmla="*/ 0 w 92"/>
                <a:gd name="T5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" h="59">
                  <a:moveTo>
                    <a:pt x="0" y="13"/>
                  </a:moveTo>
                  <a:cubicBezTo>
                    <a:pt x="2" y="12"/>
                    <a:pt x="6" y="13"/>
                    <a:pt x="9" y="12"/>
                  </a:cubicBezTo>
                  <a:cubicBezTo>
                    <a:pt x="12" y="10"/>
                    <a:pt x="15" y="9"/>
                    <a:pt x="18" y="9"/>
                  </a:cubicBezTo>
                  <a:cubicBezTo>
                    <a:pt x="25" y="8"/>
                    <a:pt x="32" y="10"/>
                    <a:pt x="38" y="5"/>
                  </a:cubicBezTo>
                  <a:cubicBezTo>
                    <a:pt x="44" y="0"/>
                    <a:pt x="50" y="2"/>
                    <a:pt x="57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6"/>
                    <a:pt x="90" y="10"/>
                    <a:pt x="86" y="13"/>
                  </a:cubicBezTo>
                  <a:cubicBezTo>
                    <a:pt x="85" y="15"/>
                    <a:pt x="80" y="15"/>
                    <a:pt x="79" y="18"/>
                  </a:cubicBezTo>
                  <a:cubicBezTo>
                    <a:pt x="78" y="22"/>
                    <a:pt x="92" y="25"/>
                    <a:pt x="85" y="33"/>
                  </a:cubicBezTo>
                  <a:cubicBezTo>
                    <a:pt x="81" y="37"/>
                    <a:pt x="76" y="34"/>
                    <a:pt x="71" y="35"/>
                  </a:cubicBezTo>
                  <a:cubicBezTo>
                    <a:pt x="67" y="36"/>
                    <a:pt x="62" y="39"/>
                    <a:pt x="58" y="41"/>
                  </a:cubicBezTo>
                  <a:cubicBezTo>
                    <a:pt x="50" y="43"/>
                    <a:pt x="54" y="56"/>
                    <a:pt x="46" y="59"/>
                  </a:cubicBezTo>
                  <a:cubicBezTo>
                    <a:pt x="44" y="52"/>
                    <a:pt x="43" y="51"/>
                    <a:pt x="37" y="48"/>
                  </a:cubicBezTo>
                  <a:cubicBezTo>
                    <a:pt x="37" y="47"/>
                    <a:pt x="38" y="46"/>
                    <a:pt x="39" y="45"/>
                  </a:cubicBezTo>
                  <a:cubicBezTo>
                    <a:pt x="33" y="49"/>
                    <a:pt x="38" y="32"/>
                    <a:pt x="46" y="38"/>
                  </a:cubicBezTo>
                  <a:cubicBezTo>
                    <a:pt x="44" y="33"/>
                    <a:pt x="40" y="36"/>
                    <a:pt x="37" y="39"/>
                  </a:cubicBezTo>
                  <a:cubicBezTo>
                    <a:pt x="34" y="34"/>
                    <a:pt x="34" y="31"/>
                    <a:pt x="39" y="29"/>
                  </a:cubicBezTo>
                  <a:cubicBezTo>
                    <a:pt x="44" y="27"/>
                    <a:pt x="46" y="32"/>
                    <a:pt x="51" y="32"/>
                  </a:cubicBezTo>
                  <a:cubicBezTo>
                    <a:pt x="48" y="31"/>
                    <a:pt x="47" y="28"/>
                    <a:pt x="49" y="26"/>
                  </a:cubicBezTo>
                  <a:cubicBezTo>
                    <a:pt x="47" y="25"/>
                    <a:pt x="46" y="25"/>
                    <a:pt x="44" y="26"/>
                  </a:cubicBezTo>
                  <a:cubicBezTo>
                    <a:pt x="41" y="28"/>
                    <a:pt x="39" y="26"/>
                    <a:pt x="36" y="26"/>
                  </a:cubicBezTo>
                  <a:cubicBezTo>
                    <a:pt x="34" y="27"/>
                    <a:pt x="32" y="29"/>
                    <a:pt x="30" y="30"/>
                  </a:cubicBezTo>
                  <a:cubicBezTo>
                    <a:pt x="27" y="33"/>
                    <a:pt x="24" y="32"/>
                    <a:pt x="21" y="33"/>
                  </a:cubicBezTo>
                  <a:cubicBezTo>
                    <a:pt x="21" y="28"/>
                    <a:pt x="25" y="26"/>
                    <a:pt x="29" y="24"/>
                  </a:cubicBezTo>
                  <a:cubicBezTo>
                    <a:pt x="24" y="23"/>
                    <a:pt x="20" y="28"/>
                    <a:pt x="15" y="27"/>
                  </a:cubicBezTo>
                  <a:cubicBezTo>
                    <a:pt x="6" y="25"/>
                    <a:pt x="12" y="17"/>
                    <a:pt x="16" y="14"/>
                  </a:cubicBezTo>
                  <a:cubicBezTo>
                    <a:pt x="15" y="14"/>
                    <a:pt x="13" y="14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5" y="18"/>
                    <a:pt x="3" y="14"/>
                    <a:pt x="0" y="1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50"/>
            <p:cNvSpPr>
              <a:spLocks/>
            </p:cNvSpPr>
            <p:nvPr/>
          </p:nvSpPr>
          <p:spPr bwMode="auto">
            <a:xfrm>
              <a:off x="3918920" y="2724990"/>
              <a:ext cx="202037" cy="129415"/>
            </a:xfrm>
            <a:custGeom>
              <a:avLst/>
              <a:gdLst>
                <a:gd name="T0" fmla="*/ 0 w 92"/>
                <a:gd name="T1" fmla="*/ 13 h 59"/>
                <a:gd name="T2" fmla="*/ 9 w 92"/>
                <a:gd name="T3" fmla="*/ 12 h 59"/>
                <a:gd name="T4" fmla="*/ 18 w 92"/>
                <a:gd name="T5" fmla="*/ 9 h 59"/>
                <a:gd name="T6" fmla="*/ 38 w 92"/>
                <a:gd name="T7" fmla="*/ 5 h 59"/>
                <a:gd name="T8" fmla="*/ 57 w 92"/>
                <a:gd name="T9" fmla="*/ 2 h 59"/>
                <a:gd name="T10" fmla="*/ 86 w 92"/>
                <a:gd name="T11" fmla="*/ 2 h 59"/>
                <a:gd name="T12" fmla="*/ 86 w 92"/>
                <a:gd name="T13" fmla="*/ 13 h 59"/>
                <a:gd name="T14" fmla="*/ 79 w 92"/>
                <a:gd name="T15" fmla="*/ 18 h 59"/>
                <a:gd name="T16" fmla="*/ 85 w 92"/>
                <a:gd name="T17" fmla="*/ 33 h 59"/>
                <a:gd name="T18" fmla="*/ 71 w 92"/>
                <a:gd name="T19" fmla="*/ 35 h 59"/>
                <a:gd name="T20" fmla="*/ 58 w 92"/>
                <a:gd name="T21" fmla="*/ 41 h 59"/>
                <a:gd name="T22" fmla="*/ 46 w 92"/>
                <a:gd name="T23" fmla="*/ 59 h 59"/>
                <a:gd name="T24" fmla="*/ 37 w 92"/>
                <a:gd name="T25" fmla="*/ 48 h 59"/>
                <a:gd name="T26" fmla="*/ 39 w 92"/>
                <a:gd name="T27" fmla="*/ 45 h 59"/>
                <a:gd name="T28" fmla="*/ 46 w 92"/>
                <a:gd name="T29" fmla="*/ 38 h 59"/>
                <a:gd name="T30" fmla="*/ 37 w 92"/>
                <a:gd name="T31" fmla="*/ 39 h 59"/>
                <a:gd name="T32" fmla="*/ 39 w 92"/>
                <a:gd name="T33" fmla="*/ 29 h 59"/>
                <a:gd name="T34" fmla="*/ 51 w 92"/>
                <a:gd name="T35" fmla="*/ 32 h 59"/>
                <a:gd name="T36" fmla="*/ 49 w 92"/>
                <a:gd name="T37" fmla="*/ 26 h 59"/>
                <a:gd name="T38" fmla="*/ 44 w 92"/>
                <a:gd name="T39" fmla="*/ 26 h 59"/>
                <a:gd name="T40" fmla="*/ 36 w 92"/>
                <a:gd name="T41" fmla="*/ 26 h 59"/>
                <a:gd name="T42" fmla="*/ 30 w 92"/>
                <a:gd name="T43" fmla="*/ 30 h 59"/>
                <a:gd name="T44" fmla="*/ 21 w 92"/>
                <a:gd name="T45" fmla="*/ 33 h 59"/>
                <a:gd name="T46" fmla="*/ 29 w 92"/>
                <a:gd name="T47" fmla="*/ 24 h 59"/>
                <a:gd name="T48" fmla="*/ 15 w 92"/>
                <a:gd name="T49" fmla="*/ 27 h 59"/>
                <a:gd name="T50" fmla="*/ 16 w 92"/>
                <a:gd name="T51" fmla="*/ 14 h 59"/>
                <a:gd name="T52" fmla="*/ 11 w 92"/>
                <a:gd name="T53" fmla="*/ 15 h 59"/>
                <a:gd name="T54" fmla="*/ 8 w 92"/>
                <a:gd name="T55" fmla="*/ 18 h 59"/>
                <a:gd name="T56" fmla="*/ 0 w 92"/>
                <a:gd name="T5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" h="59">
                  <a:moveTo>
                    <a:pt x="0" y="13"/>
                  </a:moveTo>
                  <a:cubicBezTo>
                    <a:pt x="2" y="12"/>
                    <a:pt x="6" y="13"/>
                    <a:pt x="9" y="12"/>
                  </a:cubicBezTo>
                  <a:cubicBezTo>
                    <a:pt x="12" y="10"/>
                    <a:pt x="15" y="9"/>
                    <a:pt x="18" y="9"/>
                  </a:cubicBezTo>
                  <a:cubicBezTo>
                    <a:pt x="25" y="8"/>
                    <a:pt x="32" y="10"/>
                    <a:pt x="38" y="5"/>
                  </a:cubicBezTo>
                  <a:cubicBezTo>
                    <a:pt x="44" y="0"/>
                    <a:pt x="50" y="2"/>
                    <a:pt x="57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6"/>
                    <a:pt x="90" y="10"/>
                    <a:pt x="86" y="13"/>
                  </a:cubicBezTo>
                  <a:cubicBezTo>
                    <a:pt x="85" y="15"/>
                    <a:pt x="80" y="15"/>
                    <a:pt x="79" y="18"/>
                  </a:cubicBezTo>
                  <a:cubicBezTo>
                    <a:pt x="78" y="22"/>
                    <a:pt x="92" y="25"/>
                    <a:pt x="85" y="33"/>
                  </a:cubicBezTo>
                  <a:cubicBezTo>
                    <a:pt x="81" y="37"/>
                    <a:pt x="76" y="34"/>
                    <a:pt x="71" y="35"/>
                  </a:cubicBezTo>
                  <a:cubicBezTo>
                    <a:pt x="67" y="36"/>
                    <a:pt x="62" y="39"/>
                    <a:pt x="58" y="41"/>
                  </a:cubicBezTo>
                  <a:cubicBezTo>
                    <a:pt x="50" y="43"/>
                    <a:pt x="54" y="56"/>
                    <a:pt x="46" y="59"/>
                  </a:cubicBezTo>
                  <a:cubicBezTo>
                    <a:pt x="44" y="52"/>
                    <a:pt x="43" y="51"/>
                    <a:pt x="37" y="48"/>
                  </a:cubicBezTo>
                  <a:cubicBezTo>
                    <a:pt x="37" y="47"/>
                    <a:pt x="38" y="46"/>
                    <a:pt x="39" y="45"/>
                  </a:cubicBezTo>
                  <a:cubicBezTo>
                    <a:pt x="33" y="49"/>
                    <a:pt x="38" y="32"/>
                    <a:pt x="46" y="38"/>
                  </a:cubicBezTo>
                  <a:cubicBezTo>
                    <a:pt x="44" y="33"/>
                    <a:pt x="40" y="36"/>
                    <a:pt x="37" y="39"/>
                  </a:cubicBezTo>
                  <a:cubicBezTo>
                    <a:pt x="34" y="34"/>
                    <a:pt x="34" y="31"/>
                    <a:pt x="39" y="29"/>
                  </a:cubicBezTo>
                  <a:cubicBezTo>
                    <a:pt x="44" y="27"/>
                    <a:pt x="46" y="32"/>
                    <a:pt x="51" y="32"/>
                  </a:cubicBezTo>
                  <a:cubicBezTo>
                    <a:pt x="48" y="31"/>
                    <a:pt x="47" y="28"/>
                    <a:pt x="49" y="26"/>
                  </a:cubicBezTo>
                  <a:cubicBezTo>
                    <a:pt x="47" y="25"/>
                    <a:pt x="46" y="25"/>
                    <a:pt x="44" y="26"/>
                  </a:cubicBezTo>
                  <a:cubicBezTo>
                    <a:pt x="41" y="28"/>
                    <a:pt x="39" y="26"/>
                    <a:pt x="36" y="26"/>
                  </a:cubicBezTo>
                  <a:cubicBezTo>
                    <a:pt x="34" y="27"/>
                    <a:pt x="32" y="29"/>
                    <a:pt x="30" y="30"/>
                  </a:cubicBezTo>
                  <a:cubicBezTo>
                    <a:pt x="27" y="33"/>
                    <a:pt x="24" y="32"/>
                    <a:pt x="21" y="33"/>
                  </a:cubicBezTo>
                  <a:cubicBezTo>
                    <a:pt x="21" y="28"/>
                    <a:pt x="25" y="26"/>
                    <a:pt x="29" y="24"/>
                  </a:cubicBezTo>
                  <a:cubicBezTo>
                    <a:pt x="24" y="23"/>
                    <a:pt x="20" y="28"/>
                    <a:pt x="15" y="27"/>
                  </a:cubicBezTo>
                  <a:cubicBezTo>
                    <a:pt x="6" y="25"/>
                    <a:pt x="12" y="17"/>
                    <a:pt x="16" y="14"/>
                  </a:cubicBezTo>
                  <a:cubicBezTo>
                    <a:pt x="15" y="14"/>
                    <a:pt x="13" y="14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5" y="18"/>
                    <a:pt x="3" y="14"/>
                    <a:pt x="0" y="1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51"/>
            <p:cNvSpPr>
              <a:spLocks/>
            </p:cNvSpPr>
            <p:nvPr/>
          </p:nvSpPr>
          <p:spPr bwMode="auto">
            <a:xfrm>
              <a:off x="4768962" y="2836715"/>
              <a:ext cx="285830" cy="467384"/>
            </a:xfrm>
            <a:custGeom>
              <a:avLst/>
              <a:gdLst>
                <a:gd name="T0" fmla="*/ 3 w 130"/>
                <a:gd name="T1" fmla="*/ 162 h 212"/>
                <a:gd name="T2" fmla="*/ 5 w 130"/>
                <a:gd name="T3" fmla="*/ 136 h 212"/>
                <a:gd name="T4" fmla="*/ 9 w 130"/>
                <a:gd name="T5" fmla="*/ 118 h 212"/>
                <a:gd name="T6" fmla="*/ 21 w 130"/>
                <a:gd name="T7" fmla="*/ 100 h 212"/>
                <a:gd name="T8" fmla="*/ 19 w 130"/>
                <a:gd name="T9" fmla="*/ 77 h 212"/>
                <a:gd name="T10" fmla="*/ 16 w 130"/>
                <a:gd name="T11" fmla="*/ 70 h 212"/>
                <a:gd name="T12" fmla="*/ 17 w 130"/>
                <a:gd name="T13" fmla="*/ 62 h 212"/>
                <a:gd name="T14" fmla="*/ 16 w 130"/>
                <a:gd name="T15" fmla="*/ 45 h 212"/>
                <a:gd name="T16" fmla="*/ 13 w 130"/>
                <a:gd name="T17" fmla="*/ 25 h 212"/>
                <a:gd name="T18" fmla="*/ 11 w 130"/>
                <a:gd name="T19" fmla="*/ 15 h 212"/>
                <a:gd name="T20" fmla="*/ 14 w 130"/>
                <a:gd name="T21" fmla="*/ 6 h 212"/>
                <a:gd name="T22" fmla="*/ 61 w 130"/>
                <a:gd name="T23" fmla="*/ 6 h 212"/>
                <a:gd name="T24" fmla="*/ 76 w 130"/>
                <a:gd name="T25" fmla="*/ 7 h 212"/>
                <a:gd name="T26" fmla="*/ 86 w 130"/>
                <a:gd name="T27" fmla="*/ 3 h 212"/>
                <a:gd name="T28" fmla="*/ 96 w 130"/>
                <a:gd name="T29" fmla="*/ 6 h 212"/>
                <a:gd name="T30" fmla="*/ 102 w 130"/>
                <a:gd name="T31" fmla="*/ 25 h 212"/>
                <a:gd name="T32" fmla="*/ 106 w 130"/>
                <a:gd name="T33" fmla="*/ 34 h 212"/>
                <a:gd name="T34" fmla="*/ 107 w 130"/>
                <a:gd name="T35" fmla="*/ 40 h 212"/>
                <a:gd name="T36" fmla="*/ 106 w 130"/>
                <a:gd name="T37" fmla="*/ 53 h 212"/>
                <a:gd name="T38" fmla="*/ 101 w 130"/>
                <a:gd name="T39" fmla="*/ 57 h 212"/>
                <a:gd name="T40" fmla="*/ 108 w 130"/>
                <a:gd name="T41" fmla="*/ 56 h 212"/>
                <a:gd name="T42" fmla="*/ 110 w 130"/>
                <a:gd name="T43" fmla="*/ 64 h 212"/>
                <a:gd name="T44" fmla="*/ 106 w 130"/>
                <a:gd name="T45" fmla="*/ 80 h 212"/>
                <a:gd name="T46" fmla="*/ 114 w 130"/>
                <a:gd name="T47" fmla="*/ 90 h 212"/>
                <a:gd name="T48" fmla="*/ 113 w 130"/>
                <a:gd name="T49" fmla="*/ 99 h 212"/>
                <a:gd name="T50" fmla="*/ 112 w 130"/>
                <a:gd name="T51" fmla="*/ 114 h 212"/>
                <a:gd name="T52" fmla="*/ 113 w 130"/>
                <a:gd name="T53" fmla="*/ 126 h 212"/>
                <a:gd name="T54" fmla="*/ 112 w 130"/>
                <a:gd name="T55" fmla="*/ 136 h 212"/>
                <a:gd name="T56" fmla="*/ 112 w 130"/>
                <a:gd name="T57" fmla="*/ 151 h 212"/>
                <a:gd name="T58" fmla="*/ 122 w 130"/>
                <a:gd name="T59" fmla="*/ 160 h 212"/>
                <a:gd name="T60" fmla="*/ 129 w 130"/>
                <a:gd name="T61" fmla="*/ 165 h 212"/>
                <a:gd name="T62" fmla="*/ 124 w 130"/>
                <a:gd name="T63" fmla="*/ 172 h 212"/>
                <a:gd name="T64" fmla="*/ 116 w 130"/>
                <a:gd name="T65" fmla="*/ 178 h 212"/>
                <a:gd name="T66" fmla="*/ 112 w 130"/>
                <a:gd name="T67" fmla="*/ 171 h 212"/>
                <a:gd name="T68" fmla="*/ 100 w 130"/>
                <a:gd name="T69" fmla="*/ 167 h 212"/>
                <a:gd name="T70" fmla="*/ 111 w 130"/>
                <a:gd name="T71" fmla="*/ 171 h 212"/>
                <a:gd name="T72" fmla="*/ 105 w 130"/>
                <a:gd name="T73" fmla="*/ 179 h 212"/>
                <a:gd name="T74" fmla="*/ 76 w 130"/>
                <a:gd name="T75" fmla="*/ 193 h 212"/>
                <a:gd name="T76" fmla="*/ 58 w 130"/>
                <a:gd name="T77" fmla="*/ 199 h 212"/>
                <a:gd name="T78" fmla="*/ 47 w 130"/>
                <a:gd name="T79" fmla="*/ 204 h 212"/>
                <a:gd name="T80" fmla="*/ 39 w 130"/>
                <a:gd name="T81" fmla="*/ 210 h 212"/>
                <a:gd name="T82" fmla="*/ 31 w 130"/>
                <a:gd name="T83" fmla="*/ 209 h 212"/>
                <a:gd name="T84" fmla="*/ 20 w 130"/>
                <a:gd name="T85" fmla="*/ 204 h 212"/>
                <a:gd name="T86" fmla="*/ 10 w 130"/>
                <a:gd name="T87" fmla="*/ 199 h 212"/>
                <a:gd name="T88" fmla="*/ 15 w 130"/>
                <a:gd name="T89" fmla="*/ 199 h 212"/>
                <a:gd name="T90" fmla="*/ 9 w 130"/>
                <a:gd name="T91" fmla="*/ 182 h 212"/>
                <a:gd name="T92" fmla="*/ 3 w 130"/>
                <a:gd name="T93" fmla="*/ 16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212">
                  <a:moveTo>
                    <a:pt x="3" y="162"/>
                  </a:moveTo>
                  <a:cubicBezTo>
                    <a:pt x="1" y="152"/>
                    <a:pt x="0" y="145"/>
                    <a:pt x="5" y="136"/>
                  </a:cubicBezTo>
                  <a:cubicBezTo>
                    <a:pt x="8" y="129"/>
                    <a:pt x="6" y="126"/>
                    <a:pt x="9" y="118"/>
                  </a:cubicBezTo>
                  <a:cubicBezTo>
                    <a:pt x="11" y="113"/>
                    <a:pt x="18" y="105"/>
                    <a:pt x="21" y="100"/>
                  </a:cubicBezTo>
                  <a:cubicBezTo>
                    <a:pt x="24" y="94"/>
                    <a:pt x="21" y="84"/>
                    <a:pt x="19" y="77"/>
                  </a:cubicBezTo>
                  <a:cubicBezTo>
                    <a:pt x="18" y="74"/>
                    <a:pt x="17" y="73"/>
                    <a:pt x="16" y="70"/>
                  </a:cubicBezTo>
                  <a:cubicBezTo>
                    <a:pt x="15" y="67"/>
                    <a:pt x="17" y="64"/>
                    <a:pt x="17" y="62"/>
                  </a:cubicBezTo>
                  <a:cubicBezTo>
                    <a:pt x="17" y="55"/>
                    <a:pt x="14" y="51"/>
                    <a:pt x="16" y="45"/>
                  </a:cubicBezTo>
                  <a:cubicBezTo>
                    <a:pt x="17" y="38"/>
                    <a:pt x="14" y="31"/>
                    <a:pt x="13" y="25"/>
                  </a:cubicBezTo>
                  <a:cubicBezTo>
                    <a:pt x="12" y="22"/>
                    <a:pt x="9" y="18"/>
                    <a:pt x="11" y="15"/>
                  </a:cubicBezTo>
                  <a:cubicBezTo>
                    <a:pt x="13" y="12"/>
                    <a:pt x="15" y="9"/>
                    <a:pt x="14" y="6"/>
                  </a:cubicBezTo>
                  <a:cubicBezTo>
                    <a:pt x="30" y="7"/>
                    <a:pt x="44" y="5"/>
                    <a:pt x="61" y="6"/>
                  </a:cubicBezTo>
                  <a:cubicBezTo>
                    <a:pt x="65" y="6"/>
                    <a:pt x="75" y="5"/>
                    <a:pt x="76" y="7"/>
                  </a:cubicBezTo>
                  <a:cubicBezTo>
                    <a:pt x="77" y="11"/>
                    <a:pt x="83" y="5"/>
                    <a:pt x="86" y="3"/>
                  </a:cubicBezTo>
                  <a:cubicBezTo>
                    <a:pt x="89" y="0"/>
                    <a:pt x="98" y="2"/>
                    <a:pt x="96" y="6"/>
                  </a:cubicBezTo>
                  <a:cubicBezTo>
                    <a:pt x="93" y="13"/>
                    <a:pt x="93" y="19"/>
                    <a:pt x="102" y="25"/>
                  </a:cubicBezTo>
                  <a:cubicBezTo>
                    <a:pt x="109" y="31"/>
                    <a:pt x="105" y="29"/>
                    <a:pt x="106" y="34"/>
                  </a:cubicBezTo>
                  <a:cubicBezTo>
                    <a:pt x="107" y="37"/>
                    <a:pt x="107" y="37"/>
                    <a:pt x="107" y="40"/>
                  </a:cubicBezTo>
                  <a:cubicBezTo>
                    <a:pt x="106" y="43"/>
                    <a:pt x="106" y="49"/>
                    <a:pt x="106" y="53"/>
                  </a:cubicBezTo>
                  <a:cubicBezTo>
                    <a:pt x="102" y="52"/>
                    <a:pt x="103" y="55"/>
                    <a:pt x="101" y="57"/>
                  </a:cubicBezTo>
                  <a:cubicBezTo>
                    <a:pt x="104" y="58"/>
                    <a:pt x="106" y="55"/>
                    <a:pt x="108" y="56"/>
                  </a:cubicBezTo>
                  <a:cubicBezTo>
                    <a:pt x="111" y="57"/>
                    <a:pt x="111" y="61"/>
                    <a:pt x="110" y="64"/>
                  </a:cubicBezTo>
                  <a:cubicBezTo>
                    <a:pt x="109" y="69"/>
                    <a:pt x="112" y="81"/>
                    <a:pt x="106" y="80"/>
                  </a:cubicBezTo>
                  <a:cubicBezTo>
                    <a:pt x="107" y="84"/>
                    <a:pt x="112" y="86"/>
                    <a:pt x="114" y="90"/>
                  </a:cubicBezTo>
                  <a:cubicBezTo>
                    <a:pt x="117" y="94"/>
                    <a:pt x="115" y="95"/>
                    <a:pt x="113" y="99"/>
                  </a:cubicBezTo>
                  <a:cubicBezTo>
                    <a:pt x="111" y="103"/>
                    <a:pt x="115" y="110"/>
                    <a:pt x="112" y="114"/>
                  </a:cubicBezTo>
                  <a:cubicBezTo>
                    <a:pt x="109" y="119"/>
                    <a:pt x="109" y="122"/>
                    <a:pt x="113" y="126"/>
                  </a:cubicBezTo>
                  <a:cubicBezTo>
                    <a:pt x="115" y="129"/>
                    <a:pt x="113" y="134"/>
                    <a:pt x="112" y="136"/>
                  </a:cubicBezTo>
                  <a:cubicBezTo>
                    <a:pt x="110" y="142"/>
                    <a:pt x="109" y="145"/>
                    <a:pt x="112" y="151"/>
                  </a:cubicBezTo>
                  <a:cubicBezTo>
                    <a:pt x="114" y="154"/>
                    <a:pt x="119" y="158"/>
                    <a:pt x="122" y="160"/>
                  </a:cubicBezTo>
                  <a:cubicBezTo>
                    <a:pt x="123" y="161"/>
                    <a:pt x="129" y="164"/>
                    <a:pt x="129" y="165"/>
                  </a:cubicBezTo>
                  <a:cubicBezTo>
                    <a:pt x="130" y="168"/>
                    <a:pt x="125" y="169"/>
                    <a:pt x="124" y="172"/>
                  </a:cubicBezTo>
                  <a:cubicBezTo>
                    <a:pt x="123" y="176"/>
                    <a:pt x="120" y="179"/>
                    <a:pt x="116" y="178"/>
                  </a:cubicBezTo>
                  <a:cubicBezTo>
                    <a:pt x="114" y="178"/>
                    <a:pt x="113" y="173"/>
                    <a:pt x="112" y="171"/>
                  </a:cubicBezTo>
                  <a:cubicBezTo>
                    <a:pt x="109" y="168"/>
                    <a:pt x="104" y="169"/>
                    <a:pt x="100" y="167"/>
                  </a:cubicBezTo>
                  <a:cubicBezTo>
                    <a:pt x="103" y="170"/>
                    <a:pt x="108" y="168"/>
                    <a:pt x="111" y="171"/>
                  </a:cubicBezTo>
                  <a:cubicBezTo>
                    <a:pt x="118" y="175"/>
                    <a:pt x="108" y="178"/>
                    <a:pt x="105" y="179"/>
                  </a:cubicBezTo>
                  <a:cubicBezTo>
                    <a:pt x="93" y="181"/>
                    <a:pt x="86" y="188"/>
                    <a:pt x="76" y="193"/>
                  </a:cubicBezTo>
                  <a:cubicBezTo>
                    <a:pt x="70" y="197"/>
                    <a:pt x="64" y="197"/>
                    <a:pt x="58" y="199"/>
                  </a:cubicBezTo>
                  <a:cubicBezTo>
                    <a:pt x="54" y="201"/>
                    <a:pt x="50" y="202"/>
                    <a:pt x="47" y="204"/>
                  </a:cubicBezTo>
                  <a:cubicBezTo>
                    <a:pt x="44" y="206"/>
                    <a:pt x="42" y="209"/>
                    <a:pt x="39" y="210"/>
                  </a:cubicBezTo>
                  <a:cubicBezTo>
                    <a:pt x="36" y="212"/>
                    <a:pt x="33" y="212"/>
                    <a:pt x="31" y="209"/>
                  </a:cubicBezTo>
                  <a:cubicBezTo>
                    <a:pt x="28" y="206"/>
                    <a:pt x="24" y="205"/>
                    <a:pt x="20" y="204"/>
                  </a:cubicBezTo>
                  <a:cubicBezTo>
                    <a:pt x="16" y="203"/>
                    <a:pt x="12" y="204"/>
                    <a:pt x="10" y="199"/>
                  </a:cubicBezTo>
                  <a:cubicBezTo>
                    <a:pt x="13" y="199"/>
                    <a:pt x="12" y="199"/>
                    <a:pt x="15" y="199"/>
                  </a:cubicBezTo>
                  <a:cubicBezTo>
                    <a:pt x="14" y="194"/>
                    <a:pt x="19" y="180"/>
                    <a:pt x="9" y="182"/>
                  </a:cubicBezTo>
                  <a:cubicBezTo>
                    <a:pt x="12" y="177"/>
                    <a:pt x="6" y="167"/>
                    <a:pt x="3" y="16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52"/>
            <p:cNvSpPr>
              <a:spLocks/>
            </p:cNvSpPr>
            <p:nvPr/>
          </p:nvSpPr>
          <p:spPr bwMode="auto">
            <a:xfrm>
              <a:off x="4768962" y="2836715"/>
              <a:ext cx="285830" cy="467384"/>
            </a:xfrm>
            <a:custGeom>
              <a:avLst/>
              <a:gdLst>
                <a:gd name="T0" fmla="*/ 3 w 130"/>
                <a:gd name="T1" fmla="*/ 162 h 212"/>
                <a:gd name="T2" fmla="*/ 5 w 130"/>
                <a:gd name="T3" fmla="*/ 136 h 212"/>
                <a:gd name="T4" fmla="*/ 9 w 130"/>
                <a:gd name="T5" fmla="*/ 118 h 212"/>
                <a:gd name="T6" fmla="*/ 21 w 130"/>
                <a:gd name="T7" fmla="*/ 100 h 212"/>
                <a:gd name="T8" fmla="*/ 19 w 130"/>
                <a:gd name="T9" fmla="*/ 77 h 212"/>
                <a:gd name="T10" fmla="*/ 16 w 130"/>
                <a:gd name="T11" fmla="*/ 70 h 212"/>
                <a:gd name="T12" fmla="*/ 17 w 130"/>
                <a:gd name="T13" fmla="*/ 62 h 212"/>
                <a:gd name="T14" fmla="*/ 16 w 130"/>
                <a:gd name="T15" fmla="*/ 45 h 212"/>
                <a:gd name="T16" fmla="*/ 13 w 130"/>
                <a:gd name="T17" fmla="*/ 25 h 212"/>
                <a:gd name="T18" fmla="*/ 11 w 130"/>
                <a:gd name="T19" fmla="*/ 15 h 212"/>
                <a:gd name="T20" fmla="*/ 14 w 130"/>
                <a:gd name="T21" fmla="*/ 6 h 212"/>
                <a:gd name="T22" fmla="*/ 61 w 130"/>
                <a:gd name="T23" fmla="*/ 6 h 212"/>
                <a:gd name="T24" fmla="*/ 76 w 130"/>
                <a:gd name="T25" fmla="*/ 7 h 212"/>
                <a:gd name="T26" fmla="*/ 86 w 130"/>
                <a:gd name="T27" fmla="*/ 3 h 212"/>
                <a:gd name="T28" fmla="*/ 96 w 130"/>
                <a:gd name="T29" fmla="*/ 6 h 212"/>
                <a:gd name="T30" fmla="*/ 102 w 130"/>
                <a:gd name="T31" fmla="*/ 25 h 212"/>
                <a:gd name="T32" fmla="*/ 106 w 130"/>
                <a:gd name="T33" fmla="*/ 34 h 212"/>
                <a:gd name="T34" fmla="*/ 107 w 130"/>
                <a:gd name="T35" fmla="*/ 40 h 212"/>
                <a:gd name="T36" fmla="*/ 106 w 130"/>
                <a:gd name="T37" fmla="*/ 53 h 212"/>
                <a:gd name="T38" fmla="*/ 101 w 130"/>
                <a:gd name="T39" fmla="*/ 57 h 212"/>
                <a:gd name="T40" fmla="*/ 108 w 130"/>
                <a:gd name="T41" fmla="*/ 56 h 212"/>
                <a:gd name="T42" fmla="*/ 110 w 130"/>
                <a:gd name="T43" fmla="*/ 64 h 212"/>
                <a:gd name="T44" fmla="*/ 106 w 130"/>
                <a:gd name="T45" fmla="*/ 80 h 212"/>
                <a:gd name="T46" fmla="*/ 114 w 130"/>
                <a:gd name="T47" fmla="*/ 90 h 212"/>
                <a:gd name="T48" fmla="*/ 113 w 130"/>
                <a:gd name="T49" fmla="*/ 99 h 212"/>
                <a:gd name="T50" fmla="*/ 112 w 130"/>
                <a:gd name="T51" fmla="*/ 114 h 212"/>
                <a:gd name="T52" fmla="*/ 113 w 130"/>
                <a:gd name="T53" fmla="*/ 126 h 212"/>
                <a:gd name="T54" fmla="*/ 112 w 130"/>
                <a:gd name="T55" fmla="*/ 136 h 212"/>
                <a:gd name="T56" fmla="*/ 112 w 130"/>
                <a:gd name="T57" fmla="*/ 151 h 212"/>
                <a:gd name="T58" fmla="*/ 122 w 130"/>
                <a:gd name="T59" fmla="*/ 160 h 212"/>
                <a:gd name="T60" fmla="*/ 129 w 130"/>
                <a:gd name="T61" fmla="*/ 165 h 212"/>
                <a:gd name="T62" fmla="*/ 124 w 130"/>
                <a:gd name="T63" fmla="*/ 172 h 212"/>
                <a:gd name="T64" fmla="*/ 116 w 130"/>
                <a:gd name="T65" fmla="*/ 178 h 212"/>
                <a:gd name="T66" fmla="*/ 112 w 130"/>
                <a:gd name="T67" fmla="*/ 171 h 212"/>
                <a:gd name="T68" fmla="*/ 100 w 130"/>
                <a:gd name="T69" fmla="*/ 167 h 212"/>
                <a:gd name="T70" fmla="*/ 111 w 130"/>
                <a:gd name="T71" fmla="*/ 171 h 212"/>
                <a:gd name="T72" fmla="*/ 105 w 130"/>
                <a:gd name="T73" fmla="*/ 179 h 212"/>
                <a:gd name="T74" fmla="*/ 76 w 130"/>
                <a:gd name="T75" fmla="*/ 193 h 212"/>
                <a:gd name="T76" fmla="*/ 58 w 130"/>
                <a:gd name="T77" fmla="*/ 199 h 212"/>
                <a:gd name="T78" fmla="*/ 47 w 130"/>
                <a:gd name="T79" fmla="*/ 204 h 212"/>
                <a:gd name="T80" fmla="*/ 39 w 130"/>
                <a:gd name="T81" fmla="*/ 210 h 212"/>
                <a:gd name="T82" fmla="*/ 31 w 130"/>
                <a:gd name="T83" fmla="*/ 209 h 212"/>
                <a:gd name="T84" fmla="*/ 20 w 130"/>
                <a:gd name="T85" fmla="*/ 204 h 212"/>
                <a:gd name="T86" fmla="*/ 10 w 130"/>
                <a:gd name="T87" fmla="*/ 199 h 212"/>
                <a:gd name="T88" fmla="*/ 15 w 130"/>
                <a:gd name="T89" fmla="*/ 199 h 212"/>
                <a:gd name="T90" fmla="*/ 9 w 130"/>
                <a:gd name="T91" fmla="*/ 182 h 212"/>
                <a:gd name="T92" fmla="*/ 3 w 130"/>
                <a:gd name="T93" fmla="*/ 16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212">
                  <a:moveTo>
                    <a:pt x="3" y="162"/>
                  </a:moveTo>
                  <a:cubicBezTo>
                    <a:pt x="1" y="152"/>
                    <a:pt x="0" y="145"/>
                    <a:pt x="5" y="136"/>
                  </a:cubicBezTo>
                  <a:cubicBezTo>
                    <a:pt x="8" y="129"/>
                    <a:pt x="6" y="126"/>
                    <a:pt x="9" y="118"/>
                  </a:cubicBezTo>
                  <a:cubicBezTo>
                    <a:pt x="11" y="113"/>
                    <a:pt x="18" y="105"/>
                    <a:pt x="21" y="100"/>
                  </a:cubicBezTo>
                  <a:cubicBezTo>
                    <a:pt x="24" y="94"/>
                    <a:pt x="21" y="84"/>
                    <a:pt x="19" y="77"/>
                  </a:cubicBezTo>
                  <a:cubicBezTo>
                    <a:pt x="18" y="74"/>
                    <a:pt x="17" y="73"/>
                    <a:pt x="16" y="70"/>
                  </a:cubicBezTo>
                  <a:cubicBezTo>
                    <a:pt x="15" y="67"/>
                    <a:pt x="17" y="64"/>
                    <a:pt x="17" y="62"/>
                  </a:cubicBezTo>
                  <a:cubicBezTo>
                    <a:pt x="17" y="55"/>
                    <a:pt x="14" y="51"/>
                    <a:pt x="16" y="45"/>
                  </a:cubicBezTo>
                  <a:cubicBezTo>
                    <a:pt x="17" y="38"/>
                    <a:pt x="14" y="31"/>
                    <a:pt x="13" y="25"/>
                  </a:cubicBezTo>
                  <a:cubicBezTo>
                    <a:pt x="12" y="22"/>
                    <a:pt x="9" y="18"/>
                    <a:pt x="11" y="15"/>
                  </a:cubicBezTo>
                  <a:cubicBezTo>
                    <a:pt x="13" y="12"/>
                    <a:pt x="15" y="9"/>
                    <a:pt x="14" y="6"/>
                  </a:cubicBezTo>
                  <a:cubicBezTo>
                    <a:pt x="30" y="7"/>
                    <a:pt x="44" y="5"/>
                    <a:pt x="61" y="6"/>
                  </a:cubicBezTo>
                  <a:cubicBezTo>
                    <a:pt x="65" y="6"/>
                    <a:pt x="75" y="5"/>
                    <a:pt x="76" y="7"/>
                  </a:cubicBezTo>
                  <a:cubicBezTo>
                    <a:pt x="77" y="11"/>
                    <a:pt x="83" y="5"/>
                    <a:pt x="86" y="3"/>
                  </a:cubicBezTo>
                  <a:cubicBezTo>
                    <a:pt x="89" y="0"/>
                    <a:pt x="98" y="2"/>
                    <a:pt x="96" y="6"/>
                  </a:cubicBezTo>
                  <a:cubicBezTo>
                    <a:pt x="93" y="13"/>
                    <a:pt x="93" y="19"/>
                    <a:pt x="102" y="25"/>
                  </a:cubicBezTo>
                  <a:cubicBezTo>
                    <a:pt x="109" y="31"/>
                    <a:pt x="105" y="29"/>
                    <a:pt x="106" y="34"/>
                  </a:cubicBezTo>
                  <a:cubicBezTo>
                    <a:pt x="107" y="37"/>
                    <a:pt x="107" y="37"/>
                    <a:pt x="107" y="40"/>
                  </a:cubicBezTo>
                  <a:cubicBezTo>
                    <a:pt x="106" y="43"/>
                    <a:pt x="106" y="49"/>
                    <a:pt x="106" y="53"/>
                  </a:cubicBezTo>
                  <a:cubicBezTo>
                    <a:pt x="102" y="52"/>
                    <a:pt x="103" y="55"/>
                    <a:pt x="101" y="57"/>
                  </a:cubicBezTo>
                  <a:cubicBezTo>
                    <a:pt x="104" y="58"/>
                    <a:pt x="106" y="55"/>
                    <a:pt x="108" y="56"/>
                  </a:cubicBezTo>
                  <a:cubicBezTo>
                    <a:pt x="111" y="57"/>
                    <a:pt x="111" y="61"/>
                    <a:pt x="110" y="64"/>
                  </a:cubicBezTo>
                  <a:cubicBezTo>
                    <a:pt x="109" y="69"/>
                    <a:pt x="112" y="81"/>
                    <a:pt x="106" y="80"/>
                  </a:cubicBezTo>
                  <a:cubicBezTo>
                    <a:pt x="107" y="84"/>
                    <a:pt x="112" y="86"/>
                    <a:pt x="114" y="90"/>
                  </a:cubicBezTo>
                  <a:cubicBezTo>
                    <a:pt x="117" y="94"/>
                    <a:pt x="115" y="95"/>
                    <a:pt x="113" y="99"/>
                  </a:cubicBezTo>
                  <a:cubicBezTo>
                    <a:pt x="111" y="103"/>
                    <a:pt x="115" y="110"/>
                    <a:pt x="112" y="114"/>
                  </a:cubicBezTo>
                  <a:cubicBezTo>
                    <a:pt x="109" y="119"/>
                    <a:pt x="109" y="122"/>
                    <a:pt x="113" y="126"/>
                  </a:cubicBezTo>
                  <a:cubicBezTo>
                    <a:pt x="115" y="129"/>
                    <a:pt x="113" y="134"/>
                    <a:pt x="112" y="136"/>
                  </a:cubicBezTo>
                  <a:cubicBezTo>
                    <a:pt x="110" y="142"/>
                    <a:pt x="109" y="145"/>
                    <a:pt x="112" y="151"/>
                  </a:cubicBezTo>
                  <a:cubicBezTo>
                    <a:pt x="114" y="154"/>
                    <a:pt x="119" y="158"/>
                    <a:pt x="122" y="160"/>
                  </a:cubicBezTo>
                  <a:cubicBezTo>
                    <a:pt x="123" y="161"/>
                    <a:pt x="129" y="164"/>
                    <a:pt x="129" y="165"/>
                  </a:cubicBezTo>
                  <a:cubicBezTo>
                    <a:pt x="130" y="168"/>
                    <a:pt x="125" y="169"/>
                    <a:pt x="124" y="172"/>
                  </a:cubicBezTo>
                  <a:cubicBezTo>
                    <a:pt x="123" y="176"/>
                    <a:pt x="120" y="179"/>
                    <a:pt x="116" y="178"/>
                  </a:cubicBezTo>
                  <a:cubicBezTo>
                    <a:pt x="114" y="178"/>
                    <a:pt x="113" y="173"/>
                    <a:pt x="112" y="171"/>
                  </a:cubicBezTo>
                  <a:cubicBezTo>
                    <a:pt x="109" y="168"/>
                    <a:pt x="104" y="169"/>
                    <a:pt x="100" y="167"/>
                  </a:cubicBezTo>
                  <a:cubicBezTo>
                    <a:pt x="103" y="170"/>
                    <a:pt x="108" y="168"/>
                    <a:pt x="111" y="171"/>
                  </a:cubicBezTo>
                  <a:cubicBezTo>
                    <a:pt x="118" y="175"/>
                    <a:pt x="108" y="178"/>
                    <a:pt x="105" y="179"/>
                  </a:cubicBezTo>
                  <a:cubicBezTo>
                    <a:pt x="93" y="181"/>
                    <a:pt x="86" y="188"/>
                    <a:pt x="76" y="193"/>
                  </a:cubicBezTo>
                  <a:cubicBezTo>
                    <a:pt x="70" y="197"/>
                    <a:pt x="64" y="197"/>
                    <a:pt x="58" y="199"/>
                  </a:cubicBezTo>
                  <a:cubicBezTo>
                    <a:pt x="54" y="201"/>
                    <a:pt x="50" y="202"/>
                    <a:pt x="47" y="204"/>
                  </a:cubicBezTo>
                  <a:cubicBezTo>
                    <a:pt x="44" y="206"/>
                    <a:pt x="42" y="209"/>
                    <a:pt x="39" y="210"/>
                  </a:cubicBezTo>
                  <a:cubicBezTo>
                    <a:pt x="36" y="212"/>
                    <a:pt x="33" y="212"/>
                    <a:pt x="31" y="209"/>
                  </a:cubicBezTo>
                  <a:cubicBezTo>
                    <a:pt x="28" y="206"/>
                    <a:pt x="24" y="205"/>
                    <a:pt x="20" y="204"/>
                  </a:cubicBezTo>
                  <a:cubicBezTo>
                    <a:pt x="16" y="203"/>
                    <a:pt x="12" y="204"/>
                    <a:pt x="10" y="199"/>
                  </a:cubicBezTo>
                  <a:cubicBezTo>
                    <a:pt x="13" y="199"/>
                    <a:pt x="12" y="199"/>
                    <a:pt x="15" y="199"/>
                  </a:cubicBezTo>
                  <a:cubicBezTo>
                    <a:pt x="14" y="194"/>
                    <a:pt x="19" y="180"/>
                    <a:pt x="9" y="182"/>
                  </a:cubicBezTo>
                  <a:cubicBezTo>
                    <a:pt x="12" y="177"/>
                    <a:pt x="6" y="167"/>
                    <a:pt x="3" y="16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53"/>
            <p:cNvSpPr>
              <a:spLocks/>
            </p:cNvSpPr>
            <p:nvPr/>
          </p:nvSpPr>
          <p:spPr bwMode="auto">
            <a:xfrm>
              <a:off x="6862877" y="3338548"/>
              <a:ext cx="353796" cy="416176"/>
            </a:xfrm>
            <a:custGeom>
              <a:avLst/>
              <a:gdLst>
                <a:gd name="T0" fmla="*/ 1 w 161"/>
                <a:gd name="T1" fmla="*/ 177 h 189"/>
                <a:gd name="T2" fmla="*/ 3 w 161"/>
                <a:gd name="T3" fmla="*/ 160 h 189"/>
                <a:gd name="T4" fmla="*/ 5 w 161"/>
                <a:gd name="T5" fmla="*/ 139 h 189"/>
                <a:gd name="T6" fmla="*/ 12 w 161"/>
                <a:gd name="T7" fmla="*/ 122 h 189"/>
                <a:gd name="T8" fmla="*/ 12 w 161"/>
                <a:gd name="T9" fmla="*/ 114 h 189"/>
                <a:gd name="T10" fmla="*/ 19 w 161"/>
                <a:gd name="T11" fmla="*/ 107 h 189"/>
                <a:gd name="T12" fmla="*/ 42 w 161"/>
                <a:gd name="T13" fmla="*/ 83 h 189"/>
                <a:gd name="T14" fmla="*/ 51 w 161"/>
                <a:gd name="T15" fmla="*/ 70 h 189"/>
                <a:gd name="T16" fmla="*/ 43 w 161"/>
                <a:gd name="T17" fmla="*/ 61 h 189"/>
                <a:gd name="T18" fmla="*/ 36 w 161"/>
                <a:gd name="T19" fmla="*/ 60 h 189"/>
                <a:gd name="T20" fmla="*/ 36 w 161"/>
                <a:gd name="T21" fmla="*/ 51 h 189"/>
                <a:gd name="T22" fmla="*/ 39 w 161"/>
                <a:gd name="T23" fmla="*/ 29 h 189"/>
                <a:gd name="T24" fmla="*/ 38 w 161"/>
                <a:gd name="T25" fmla="*/ 24 h 189"/>
                <a:gd name="T26" fmla="*/ 43 w 161"/>
                <a:gd name="T27" fmla="*/ 17 h 189"/>
                <a:gd name="T28" fmla="*/ 50 w 161"/>
                <a:gd name="T29" fmla="*/ 15 h 189"/>
                <a:gd name="T30" fmla="*/ 58 w 161"/>
                <a:gd name="T31" fmla="*/ 19 h 189"/>
                <a:gd name="T32" fmla="*/ 67 w 161"/>
                <a:gd name="T33" fmla="*/ 16 h 189"/>
                <a:gd name="T34" fmla="*/ 77 w 161"/>
                <a:gd name="T35" fmla="*/ 24 h 189"/>
                <a:gd name="T36" fmla="*/ 86 w 161"/>
                <a:gd name="T37" fmla="*/ 16 h 189"/>
                <a:gd name="T38" fmla="*/ 101 w 161"/>
                <a:gd name="T39" fmla="*/ 12 h 189"/>
                <a:gd name="T40" fmla="*/ 116 w 161"/>
                <a:gd name="T41" fmla="*/ 14 h 189"/>
                <a:gd name="T42" fmla="*/ 129 w 161"/>
                <a:gd name="T43" fmla="*/ 0 h 189"/>
                <a:gd name="T44" fmla="*/ 132 w 161"/>
                <a:gd name="T45" fmla="*/ 12 h 189"/>
                <a:gd name="T46" fmla="*/ 138 w 161"/>
                <a:gd name="T47" fmla="*/ 16 h 189"/>
                <a:gd name="T48" fmla="*/ 142 w 161"/>
                <a:gd name="T49" fmla="*/ 24 h 189"/>
                <a:gd name="T50" fmla="*/ 151 w 161"/>
                <a:gd name="T51" fmla="*/ 48 h 189"/>
                <a:gd name="T52" fmla="*/ 156 w 161"/>
                <a:gd name="T53" fmla="*/ 57 h 189"/>
                <a:gd name="T54" fmla="*/ 160 w 161"/>
                <a:gd name="T55" fmla="*/ 67 h 189"/>
                <a:gd name="T56" fmla="*/ 158 w 161"/>
                <a:gd name="T57" fmla="*/ 86 h 189"/>
                <a:gd name="T58" fmla="*/ 153 w 161"/>
                <a:gd name="T59" fmla="*/ 96 h 189"/>
                <a:gd name="T60" fmla="*/ 147 w 161"/>
                <a:gd name="T61" fmla="*/ 102 h 189"/>
                <a:gd name="T62" fmla="*/ 140 w 161"/>
                <a:gd name="T63" fmla="*/ 114 h 189"/>
                <a:gd name="T64" fmla="*/ 134 w 161"/>
                <a:gd name="T65" fmla="*/ 121 h 189"/>
                <a:gd name="T66" fmla="*/ 129 w 161"/>
                <a:gd name="T67" fmla="*/ 133 h 189"/>
                <a:gd name="T68" fmla="*/ 121 w 161"/>
                <a:gd name="T69" fmla="*/ 129 h 189"/>
                <a:gd name="T70" fmla="*/ 116 w 161"/>
                <a:gd name="T71" fmla="*/ 132 h 189"/>
                <a:gd name="T72" fmla="*/ 115 w 161"/>
                <a:gd name="T73" fmla="*/ 130 h 189"/>
                <a:gd name="T74" fmla="*/ 111 w 161"/>
                <a:gd name="T75" fmla="*/ 124 h 189"/>
                <a:gd name="T76" fmla="*/ 106 w 161"/>
                <a:gd name="T77" fmla="*/ 125 h 189"/>
                <a:gd name="T78" fmla="*/ 107 w 161"/>
                <a:gd name="T79" fmla="*/ 128 h 189"/>
                <a:gd name="T80" fmla="*/ 102 w 161"/>
                <a:gd name="T81" fmla="*/ 132 h 189"/>
                <a:gd name="T82" fmla="*/ 91 w 161"/>
                <a:gd name="T83" fmla="*/ 136 h 189"/>
                <a:gd name="T84" fmla="*/ 91 w 161"/>
                <a:gd name="T85" fmla="*/ 130 h 189"/>
                <a:gd name="T86" fmla="*/ 83 w 161"/>
                <a:gd name="T87" fmla="*/ 136 h 189"/>
                <a:gd name="T88" fmla="*/ 76 w 161"/>
                <a:gd name="T89" fmla="*/ 140 h 189"/>
                <a:gd name="T90" fmla="*/ 70 w 161"/>
                <a:gd name="T91" fmla="*/ 144 h 189"/>
                <a:gd name="T92" fmla="*/ 64 w 161"/>
                <a:gd name="T93" fmla="*/ 162 h 189"/>
                <a:gd name="T94" fmla="*/ 66 w 161"/>
                <a:gd name="T95" fmla="*/ 172 h 189"/>
                <a:gd name="T96" fmla="*/ 45 w 161"/>
                <a:gd name="T97" fmla="*/ 172 h 189"/>
                <a:gd name="T98" fmla="*/ 19 w 161"/>
                <a:gd name="T99" fmla="*/ 180 h 189"/>
                <a:gd name="T100" fmla="*/ 11 w 161"/>
                <a:gd name="T101" fmla="*/ 186 h 189"/>
                <a:gd name="T102" fmla="*/ 8 w 161"/>
                <a:gd name="T103" fmla="*/ 183 h 189"/>
                <a:gd name="T104" fmla="*/ 0 w 161"/>
                <a:gd name="T105" fmla="*/ 187 h 189"/>
                <a:gd name="T106" fmla="*/ 1 w 161"/>
                <a:gd name="T107" fmla="*/ 17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1" h="189">
                  <a:moveTo>
                    <a:pt x="1" y="177"/>
                  </a:moveTo>
                  <a:cubicBezTo>
                    <a:pt x="3" y="172"/>
                    <a:pt x="2" y="165"/>
                    <a:pt x="3" y="160"/>
                  </a:cubicBezTo>
                  <a:cubicBezTo>
                    <a:pt x="4" y="153"/>
                    <a:pt x="4" y="146"/>
                    <a:pt x="5" y="139"/>
                  </a:cubicBezTo>
                  <a:cubicBezTo>
                    <a:pt x="6" y="131"/>
                    <a:pt x="11" y="126"/>
                    <a:pt x="12" y="122"/>
                  </a:cubicBezTo>
                  <a:cubicBezTo>
                    <a:pt x="13" y="119"/>
                    <a:pt x="12" y="116"/>
                    <a:pt x="12" y="114"/>
                  </a:cubicBezTo>
                  <a:cubicBezTo>
                    <a:pt x="13" y="109"/>
                    <a:pt x="17" y="110"/>
                    <a:pt x="19" y="107"/>
                  </a:cubicBezTo>
                  <a:cubicBezTo>
                    <a:pt x="25" y="98"/>
                    <a:pt x="34" y="91"/>
                    <a:pt x="42" y="83"/>
                  </a:cubicBezTo>
                  <a:cubicBezTo>
                    <a:pt x="45" y="80"/>
                    <a:pt x="49" y="74"/>
                    <a:pt x="51" y="70"/>
                  </a:cubicBezTo>
                  <a:cubicBezTo>
                    <a:pt x="52" y="67"/>
                    <a:pt x="45" y="63"/>
                    <a:pt x="43" y="61"/>
                  </a:cubicBezTo>
                  <a:cubicBezTo>
                    <a:pt x="41" y="60"/>
                    <a:pt x="37" y="64"/>
                    <a:pt x="36" y="60"/>
                  </a:cubicBezTo>
                  <a:cubicBezTo>
                    <a:pt x="35" y="58"/>
                    <a:pt x="36" y="54"/>
                    <a:pt x="36" y="51"/>
                  </a:cubicBezTo>
                  <a:cubicBezTo>
                    <a:pt x="38" y="43"/>
                    <a:pt x="35" y="36"/>
                    <a:pt x="39" y="29"/>
                  </a:cubicBezTo>
                  <a:cubicBezTo>
                    <a:pt x="40" y="26"/>
                    <a:pt x="37" y="26"/>
                    <a:pt x="38" y="24"/>
                  </a:cubicBezTo>
                  <a:cubicBezTo>
                    <a:pt x="39" y="21"/>
                    <a:pt x="41" y="19"/>
                    <a:pt x="43" y="17"/>
                  </a:cubicBezTo>
                  <a:cubicBezTo>
                    <a:pt x="45" y="16"/>
                    <a:pt x="47" y="14"/>
                    <a:pt x="50" y="15"/>
                  </a:cubicBezTo>
                  <a:cubicBezTo>
                    <a:pt x="52" y="15"/>
                    <a:pt x="56" y="20"/>
                    <a:pt x="58" y="19"/>
                  </a:cubicBezTo>
                  <a:cubicBezTo>
                    <a:pt x="61" y="18"/>
                    <a:pt x="65" y="13"/>
                    <a:pt x="67" y="16"/>
                  </a:cubicBezTo>
                  <a:cubicBezTo>
                    <a:pt x="70" y="20"/>
                    <a:pt x="71" y="22"/>
                    <a:pt x="77" y="24"/>
                  </a:cubicBezTo>
                  <a:cubicBezTo>
                    <a:pt x="74" y="19"/>
                    <a:pt x="82" y="17"/>
                    <a:pt x="86" y="16"/>
                  </a:cubicBezTo>
                  <a:cubicBezTo>
                    <a:pt x="91" y="16"/>
                    <a:pt x="96" y="12"/>
                    <a:pt x="101" y="12"/>
                  </a:cubicBezTo>
                  <a:cubicBezTo>
                    <a:pt x="107" y="13"/>
                    <a:pt x="109" y="19"/>
                    <a:pt x="116" y="14"/>
                  </a:cubicBezTo>
                  <a:cubicBezTo>
                    <a:pt x="121" y="10"/>
                    <a:pt x="125" y="5"/>
                    <a:pt x="129" y="0"/>
                  </a:cubicBezTo>
                  <a:cubicBezTo>
                    <a:pt x="131" y="4"/>
                    <a:pt x="133" y="8"/>
                    <a:pt x="132" y="12"/>
                  </a:cubicBezTo>
                  <a:cubicBezTo>
                    <a:pt x="136" y="11"/>
                    <a:pt x="133" y="15"/>
                    <a:pt x="138" y="16"/>
                  </a:cubicBezTo>
                  <a:cubicBezTo>
                    <a:pt x="142" y="17"/>
                    <a:pt x="144" y="18"/>
                    <a:pt x="142" y="24"/>
                  </a:cubicBezTo>
                  <a:cubicBezTo>
                    <a:pt x="139" y="31"/>
                    <a:pt x="147" y="39"/>
                    <a:pt x="151" y="48"/>
                  </a:cubicBezTo>
                  <a:cubicBezTo>
                    <a:pt x="151" y="49"/>
                    <a:pt x="156" y="55"/>
                    <a:pt x="156" y="57"/>
                  </a:cubicBezTo>
                  <a:cubicBezTo>
                    <a:pt x="155" y="60"/>
                    <a:pt x="159" y="64"/>
                    <a:pt x="160" y="67"/>
                  </a:cubicBezTo>
                  <a:cubicBezTo>
                    <a:pt x="161" y="73"/>
                    <a:pt x="160" y="80"/>
                    <a:pt x="158" y="86"/>
                  </a:cubicBezTo>
                  <a:cubicBezTo>
                    <a:pt x="156" y="90"/>
                    <a:pt x="152" y="91"/>
                    <a:pt x="153" y="96"/>
                  </a:cubicBezTo>
                  <a:cubicBezTo>
                    <a:pt x="153" y="99"/>
                    <a:pt x="149" y="101"/>
                    <a:pt x="147" y="102"/>
                  </a:cubicBezTo>
                  <a:cubicBezTo>
                    <a:pt x="143" y="104"/>
                    <a:pt x="142" y="110"/>
                    <a:pt x="140" y="114"/>
                  </a:cubicBezTo>
                  <a:cubicBezTo>
                    <a:pt x="138" y="117"/>
                    <a:pt x="135" y="118"/>
                    <a:pt x="134" y="121"/>
                  </a:cubicBezTo>
                  <a:cubicBezTo>
                    <a:pt x="132" y="126"/>
                    <a:pt x="131" y="129"/>
                    <a:pt x="129" y="133"/>
                  </a:cubicBezTo>
                  <a:cubicBezTo>
                    <a:pt x="127" y="133"/>
                    <a:pt x="120" y="135"/>
                    <a:pt x="121" y="129"/>
                  </a:cubicBezTo>
                  <a:cubicBezTo>
                    <a:pt x="117" y="131"/>
                    <a:pt x="118" y="132"/>
                    <a:pt x="116" y="132"/>
                  </a:cubicBezTo>
                  <a:cubicBezTo>
                    <a:pt x="111" y="133"/>
                    <a:pt x="111" y="130"/>
                    <a:pt x="115" y="130"/>
                  </a:cubicBezTo>
                  <a:cubicBezTo>
                    <a:pt x="114" y="128"/>
                    <a:pt x="110" y="125"/>
                    <a:pt x="111" y="124"/>
                  </a:cubicBezTo>
                  <a:cubicBezTo>
                    <a:pt x="108" y="125"/>
                    <a:pt x="110" y="124"/>
                    <a:pt x="106" y="125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4" y="129"/>
                    <a:pt x="107" y="132"/>
                    <a:pt x="102" y="132"/>
                  </a:cubicBezTo>
                  <a:cubicBezTo>
                    <a:pt x="103" y="139"/>
                    <a:pt x="92" y="135"/>
                    <a:pt x="91" y="136"/>
                  </a:cubicBezTo>
                  <a:cubicBezTo>
                    <a:pt x="91" y="136"/>
                    <a:pt x="91" y="129"/>
                    <a:pt x="91" y="130"/>
                  </a:cubicBezTo>
                  <a:cubicBezTo>
                    <a:pt x="85" y="142"/>
                    <a:pt x="84" y="136"/>
                    <a:pt x="83" y="136"/>
                  </a:cubicBezTo>
                  <a:cubicBezTo>
                    <a:pt x="83" y="139"/>
                    <a:pt x="81" y="139"/>
                    <a:pt x="76" y="140"/>
                  </a:cubicBezTo>
                  <a:cubicBezTo>
                    <a:pt x="74" y="143"/>
                    <a:pt x="69" y="143"/>
                    <a:pt x="70" y="144"/>
                  </a:cubicBezTo>
                  <a:cubicBezTo>
                    <a:pt x="74" y="153"/>
                    <a:pt x="66" y="155"/>
                    <a:pt x="64" y="162"/>
                  </a:cubicBezTo>
                  <a:cubicBezTo>
                    <a:pt x="63" y="168"/>
                    <a:pt x="65" y="168"/>
                    <a:pt x="66" y="172"/>
                  </a:cubicBezTo>
                  <a:cubicBezTo>
                    <a:pt x="39" y="172"/>
                    <a:pt x="72" y="174"/>
                    <a:pt x="45" y="172"/>
                  </a:cubicBezTo>
                  <a:cubicBezTo>
                    <a:pt x="35" y="171"/>
                    <a:pt x="24" y="173"/>
                    <a:pt x="19" y="180"/>
                  </a:cubicBezTo>
                  <a:cubicBezTo>
                    <a:pt x="17" y="182"/>
                    <a:pt x="14" y="189"/>
                    <a:pt x="11" y="186"/>
                  </a:cubicBezTo>
                  <a:cubicBezTo>
                    <a:pt x="10" y="186"/>
                    <a:pt x="10" y="183"/>
                    <a:pt x="8" y="183"/>
                  </a:cubicBezTo>
                  <a:cubicBezTo>
                    <a:pt x="5" y="183"/>
                    <a:pt x="1" y="186"/>
                    <a:pt x="0" y="187"/>
                  </a:cubicBezTo>
                  <a:cubicBezTo>
                    <a:pt x="0" y="184"/>
                    <a:pt x="4" y="180"/>
                    <a:pt x="1" y="17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54"/>
            <p:cNvSpPr>
              <a:spLocks/>
            </p:cNvSpPr>
            <p:nvPr/>
          </p:nvSpPr>
          <p:spPr bwMode="auto">
            <a:xfrm>
              <a:off x="6862877" y="3338548"/>
              <a:ext cx="353796" cy="416176"/>
            </a:xfrm>
            <a:custGeom>
              <a:avLst/>
              <a:gdLst>
                <a:gd name="T0" fmla="*/ 1 w 161"/>
                <a:gd name="T1" fmla="*/ 177 h 189"/>
                <a:gd name="T2" fmla="*/ 3 w 161"/>
                <a:gd name="T3" fmla="*/ 160 h 189"/>
                <a:gd name="T4" fmla="*/ 5 w 161"/>
                <a:gd name="T5" fmla="*/ 139 h 189"/>
                <a:gd name="T6" fmla="*/ 12 w 161"/>
                <a:gd name="T7" fmla="*/ 122 h 189"/>
                <a:gd name="T8" fmla="*/ 12 w 161"/>
                <a:gd name="T9" fmla="*/ 114 h 189"/>
                <a:gd name="T10" fmla="*/ 19 w 161"/>
                <a:gd name="T11" fmla="*/ 107 h 189"/>
                <a:gd name="T12" fmla="*/ 42 w 161"/>
                <a:gd name="T13" fmla="*/ 83 h 189"/>
                <a:gd name="T14" fmla="*/ 51 w 161"/>
                <a:gd name="T15" fmla="*/ 70 h 189"/>
                <a:gd name="T16" fmla="*/ 43 w 161"/>
                <a:gd name="T17" fmla="*/ 61 h 189"/>
                <a:gd name="T18" fmla="*/ 36 w 161"/>
                <a:gd name="T19" fmla="*/ 60 h 189"/>
                <a:gd name="T20" fmla="*/ 36 w 161"/>
                <a:gd name="T21" fmla="*/ 51 h 189"/>
                <a:gd name="T22" fmla="*/ 39 w 161"/>
                <a:gd name="T23" fmla="*/ 29 h 189"/>
                <a:gd name="T24" fmla="*/ 38 w 161"/>
                <a:gd name="T25" fmla="*/ 24 h 189"/>
                <a:gd name="T26" fmla="*/ 43 w 161"/>
                <a:gd name="T27" fmla="*/ 17 h 189"/>
                <a:gd name="T28" fmla="*/ 50 w 161"/>
                <a:gd name="T29" fmla="*/ 15 h 189"/>
                <a:gd name="T30" fmla="*/ 58 w 161"/>
                <a:gd name="T31" fmla="*/ 19 h 189"/>
                <a:gd name="T32" fmla="*/ 67 w 161"/>
                <a:gd name="T33" fmla="*/ 16 h 189"/>
                <a:gd name="T34" fmla="*/ 77 w 161"/>
                <a:gd name="T35" fmla="*/ 24 h 189"/>
                <a:gd name="T36" fmla="*/ 86 w 161"/>
                <a:gd name="T37" fmla="*/ 16 h 189"/>
                <a:gd name="T38" fmla="*/ 101 w 161"/>
                <a:gd name="T39" fmla="*/ 12 h 189"/>
                <a:gd name="T40" fmla="*/ 116 w 161"/>
                <a:gd name="T41" fmla="*/ 14 h 189"/>
                <a:gd name="T42" fmla="*/ 129 w 161"/>
                <a:gd name="T43" fmla="*/ 0 h 189"/>
                <a:gd name="T44" fmla="*/ 132 w 161"/>
                <a:gd name="T45" fmla="*/ 12 h 189"/>
                <a:gd name="T46" fmla="*/ 138 w 161"/>
                <a:gd name="T47" fmla="*/ 16 h 189"/>
                <a:gd name="T48" fmla="*/ 142 w 161"/>
                <a:gd name="T49" fmla="*/ 24 h 189"/>
                <a:gd name="T50" fmla="*/ 151 w 161"/>
                <a:gd name="T51" fmla="*/ 48 h 189"/>
                <a:gd name="T52" fmla="*/ 156 w 161"/>
                <a:gd name="T53" fmla="*/ 57 h 189"/>
                <a:gd name="T54" fmla="*/ 160 w 161"/>
                <a:gd name="T55" fmla="*/ 67 h 189"/>
                <a:gd name="T56" fmla="*/ 158 w 161"/>
                <a:gd name="T57" fmla="*/ 86 h 189"/>
                <a:gd name="T58" fmla="*/ 153 w 161"/>
                <a:gd name="T59" fmla="*/ 96 h 189"/>
                <a:gd name="T60" fmla="*/ 147 w 161"/>
                <a:gd name="T61" fmla="*/ 102 h 189"/>
                <a:gd name="T62" fmla="*/ 140 w 161"/>
                <a:gd name="T63" fmla="*/ 114 h 189"/>
                <a:gd name="T64" fmla="*/ 134 w 161"/>
                <a:gd name="T65" fmla="*/ 121 h 189"/>
                <a:gd name="T66" fmla="*/ 129 w 161"/>
                <a:gd name="T67" fmla="*/ 133 h 189"/>
                <a:gd name="T68" fmla="*/ 121 w 161"/>
                <a:gd name="T69" fmla="*/ 129 h 189"/>
                <a:gd name="T70" fmla="*/ 116 w 161"/>
                <a:gd name="T71" fmla="*/ 132 h 189"/>
                <a:gd name="T72" fmla="*/ 115 w 161"/>
                <a:gd name="T73" fmla="*/ 130 h 189"/>
                <a:gd name="T74" fmla="*/ 111 w 161"/>
                <a:gd name="T75" fmla="*/ 124 h 189"/>
                <a:gd name="T76" fmla="*/ 106 w 161"/>
                <a:gd name="T77" fmla="*/ 125 h 189"/>
                <a:gd name="T78" fmla="*/ 107 w 161"/>
                <a:gd name="T79" fmla="*/ 128 h 189"/>
                <a:gd name="T80" fmla="*/ 102 w 161"/>
                <a:gd name="T81" fmla="*/ 132 h 189"/>
                <a:gd name="T82" fmla="*/ 91 w 161"/>
                <a:gd name="T83" fmla="*/ 136 h 189"/>
                <a:gd name="T84" fmla="*/ 91 w 161"/>
                <a:gd name="T85" fmla="*/ 130 h 189"/>
                <a:gd name="T86" fmla="*/ 83 w 161"/>
                <a:gd name="T87" fmla="*/ 136 h 189"/>
                <a:gd name="T88" fmla="*/ 76 w 161"/>
                <a:gd name="T89" fmla="*/ 140 h 189"/>
                <a:gd name="T90" fmla="*/ 70 w 161"/>
                <a:gd name="T91" fmla="*/ 144 h 189"/>
                <a:gd name="T92" fmla="*/ 64 w 161"/>
                <a:gd name="T93" fmla="*/ 162 h 189"/>
                <a:gd name="T94" fmla="*/ 66 w 161"/>
                <a:gd name="T95" fmla="*/ 172 h 189"/>
                <a:gd name="T96" fmla="*/ 45 w 161"/>
                <a:gd name="T97" fmla="*/ 172 h 189"/>
                <a:gd name="T98" fmla="*/ 19 w 161"/>
                <a:gd name="T99" fmla="*/ 180 h 189"/>
                <a:gd name="T100" fmla="*/ 11 w 161"/>
                <a:gd name="T101" fmla="*/ 186 h 189"/>
                <a:gd name="T102" fmla="*/ 8 w 161"/>
                <a:gd name="T103" fmla="*/ 183 h 189"/>
                <a:gd name="T104" fmla="*/ 0 w 161"/>
                <a:gd name="T105" fmla="*/ 187 h 189"/>
                <a:gd name="T106" fmla="*/ 1 w 161"/>
                <a:gd name="T107" fmla="*/ 17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1" h="189">
                  <a:moveTo>
                    <a:pt x="1" y="177"/>
                  </a:moveTo>
                  <a:cubicBezTo>
                    <a:pt x="3" y="172"/>
                    <a:pt x="2" y="165"/>
                    <a:pt x="3" y="160"/>
                  </a:cubicBezTo>
                  <a:cubicBezTo>
                    <a:pt x="4" y="153"/>
                    <a:pt x="4" y="146"/>
                    <a:pt x="5" y="139"/>
                  </a:cubicBezTo>
                  <a:cubicBezTo>
                    <a:pt x="6" y="131"/>
                    <a:pt x="11" y="126"/>
                    <a:pt x="12" y="122"/>
                  </a:cubicBezTo>
                  <a:cubicBezTo>
                    <a:pt x="13" y="119"/>
                    <a:pt x="12" y="116"/>
                    <a:pt x="12" y="114"/>
                  </a:cubicBezTo>
                  <a:cubicBezTo>
                    <a:pt x="13" y="109"/>
                    <a:pt x="17" y="110"/>
                    <a:pt x="19" y="107"/>
                  </a:cubicBezTo>
                  <a:cubicBezTo>
                    <a:pt x="25" y="98"/>
                    <a:pt x="34" y="91"/>
                    <a:pt x="42" y="83"/>
                  </a:cubicBezTo>
                  <a:cubicBezTo>
                    <a:pt x="45" y="80"/>
                    <a:pt x="49" y="74"/>
                    <a:pt x="51" y="70"/>
                  </a:cubicBezTo>
                  <a:cubicBezTo>
                    <a:pt x="52" y="67"/>
                    <a:pt x="45" y="63"/>
                    <a:pt x="43" y="61"/>
                  </a:cubicBezTo>
                  <a:cubicBezTo>
                    <a:pt x="41" y="60"/>
                    <a:pt x="37" y="64"/>
                    <a:pt x="36" y="60"/>
                  </a:cubicBezTo>
                  <a:cubicBezTo>
                    <a:pt x="35" y="58"/>
                    <a:pt x="36" y="54"/>
                    <a:pt x="36" y="51"/>
                  </a:cubicBezTo>
                  <a:cubicBezTo>
                    <a:pt x="38" y="43"/>
                    <a:pt x="35" y="36"/>
                    <a:pt x="39" y="29"/>
                  </a:cubicBezTo>
                  <a:cubicBezTo>
                    <a:pt x="40" y="26"/>
                    <a:pt x="37" y="26"/>
                    <a:pt x="38" y="24"/>
                  </a:cubicBezTo>
                  <a:cubicBezTo>
                    <a:pt x="39" y="21"/>
                    <a:pt x="41" y="19"/>
                    <a:pt x="43" y="17"/>
                  </a:cubicBezTo>
                  <a:cubicBezTo>
                    <a:pt x="45" y="16"/>
                    <a:pt x="47" y="14"/>
                    <a:pt x="50" y="15"/>
                  </a:cubicBezTo>
                  <a:cubicBezTo>
                    <a:pt x="52" y="15"/>
                    <a:pt x="56" y="20"/>
                    <a:pt x="58" y="19"/>
                  </a:cubicBezTo>
                  <a:cubicBezTo>
                    <a:pt x="61" y="18"/>
                    <a:pt x="65" y="13"/>
                    <a:pt x="67" y="16"/>
                  </a:cubicBezTo>
                  <a:cubicBezTo>
                    <a:pt x="70" y="20"/>
                    <a:pt x="71" y="22"/>
                    <a:pt x="77" y="24"/>
                  </a:cubicBezTo>
                  <a:cubicBezTo>
                    <a:pt x="74" y="19"/>
                    <a:pt x="82" y="17"/>
                    <a:pt x="86" y="16"/>
                  </a:cubicBezTo>
                  <a:cubicBezTo>
                    <a:pt x="91" y="16"/>
                    <a:pt x="96" y="12"/>
                    <a:pt x="101" y="12"/>
                  </a:cubicBezTo>
                  <a:cubicBezTo>
                    <a:pt x="107" y="13"/>
                    <a:pt x="109" y="19"/>
                    <a:pt x="116" y="14"/>
                  </a:cubicBezTo>
                  <a:cubicBezTo>
                    <a:pt x="121" y="10"/>
                    <a:pt x="125" y="5"/>
                    <a:pt x="129" y="0"/>
                  </a:cubicBezTo>
                  <a:cubicBezTo>
                    <a:pt x="131" y="4"/>
                    <a:pt x="133" y="8"/>
                    <a:pt x="132" y="12"/>
                  </a:cubicBezTo>
                  <a:cubicBezTo>
                    <a:pt x="136" y="11"/>
                    <a:pt x="133" y="15"/>
                    <a:pt x="138" y="16"/>
                  </a:cubicBezTo>
                  <a:cubicBezTo>
                    <a:pt x="142" y="17"/>
                    <a:pt x="144" y="18"/>
                    <a:pt x="142" y="24"/>
                  </a:cubicBezTo>
                  <a:cubicBezTo>
                    <a:pt x="139" y="31"/>
                    <a:pt x="147" y="39"/>
                    <a:pt x="151" y="48"/>
                  </a:cubicBezTo>
                  <a:cubicBezTo>
                    <a:pt x="151" y="49"/>
                    <a:pt x="156" y="55"/>
                    <a:pt x="156" y="57"/>
                  </a:cubicBezTo>
                  <a:cubicBezTo>
                    <a:pt x="155" y="60"/>
                    <a:pt x="159" y="64"/>
                    <a:pt x="160" y="67"/>
                  </a:cubicBezTo>
                  <a:cubicBezTo>
                    <a:pt x="161" y="73"/>
                    <a:pt x="160" y="80"/>
                    <a:pt x="158" y="86"/>
                  </a:cubicBezTo>
                  <a:cubicBezTo>
                    <a:pt x="156" y="90"/>
                    <a:pt x="152" y="91"/>
                    <a:pt x="153" y="96"/>
                  </a:cubicBezTo>
                  <a:cubicBezTo>
                    <a:pt x="153" y="99"/>
                    <a:pt x="149" y="101"/>
                    <a:pt x="147" y="102"/>
                  </a:cubicBezTo>
                  <a:cubicBezTo>
                    <a:pt x="143" y="104"/>
                    <a:pt x="142" y="110"/>
                    <a:pt x="140" y="114"/>
                  </a:cubicBezTo>
                  <a:cubicBezTo>
                    <a:pt x="138" y="117"/>
                    <a:pt x="135" y="118"/>
                    <a:pt x="134" y="121"/>
                  </a:cubicBezTo>
                  <a:cubicBezTo>
                    <a:pt x="132" y="126"/>
                    <a:pt x="131" y="129"/>
                    <a:pt x="129" y="133"/>
                  </a:cubicBezTo>
                  <a:cubicBezTo>
                    <a:pt x="127" y="133"/>
                    <a:pt x="120" y="135"/>
                    <a:pt x="121" y="129"/>
                  </a:cubicBezTo>
                  <a:cubicBezTo>
                    <a:pt x="117" y="131"/>
                    <a:pt x="118" y="132"/>
                    <a:pt x="116" y="132"/>
                  </a:cubicBezTo>
                  <a:cubicBezTo>
                    <a:pt x="111" y="133"/>
                    <a:pt x="111" y="130"/>
                    <a:pt x="115" y="130"/>
                  </a:cubicBezTo>
                  <a:cubicBezTo>
                    <a:pt x="114" y="128"/>
                    <a:pt x="110" y="125"/>
                    <a:pt x="111" y="124"/>
                  </a:cubicBezTo>
                  <a:cubicBezTo>
                    <a:pt x="108" y="125"/>
                    <a:pt x="110" y="124"/>
                    <a:pt x="106" y="125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4" y="129"/>
                    <a:pt x="107" y="132"/>
                    <a:pt x="102" y="132"/>
                  </a:cubicBezTo>
                  <a:cubicBezTo>
                    <a:pt x="103" y="139"/>
                    <a:pt x="92" y="135"/>
                    <a:pt x="91" y="136"/>
                  </a:cubicBezTo>
                  <a:cubicBezTo>
                    <a:pt x="91" y="136"/>
                    <a:pt x="91" y="129"/>
                    <a:pt x="91" y="130"/>
                  </a:cubicBezTo>
                  <a:cubicBezTo>
                    <a:pt x="85" y="142"/>
                    <a:pt x="84" y="136"/>
                    <a:pt x="83" y="136"/>
                  </a:cubicBezTo>
                  <a:cubicBezTo>
                    <a:pt x="83" y="139"/>
                    <a:pt x="81" y="139"/>
                    <a:pt x="76" y="140"/>
                  </a:cubicBezTo>
                  <a:cubicBezTo>
                    <a:pt x="74" y="143"/>
                    <a:pt x="69" y="143"/>
                    <a:pt x="70" y="144"/>
                  </a:cubicBezTo>
                  <a:cubicBezTo>
                    <a:pt x="74" y="153"/>
                    <a:pt x="66" y="155"/>
                    <a:pt x="64" y="162"/>
                  </a:cubicBezTo>
                  <a:cubicBezTo>
                    <a:pt x="63" y="168"/>
                    <a:pt x="65" y="168"/>
                    <a:pt x="66" y="172"/>
                  </a:cubicBezTo>
                  <a:cubicBezTo>
                    <a:pt x="39" y="172"/>
                    <a:pt x="72" y="174"/>
                    <a:pt x="45" y="172"/>
                  </a:cubicBezTo>
                  <a:cubicBezTo>
                    <a:pt x="35" y="171"/>
                    <a:pt x="24" y="173"/>
                    <a:pt x="19" y="180"/>
                  </a:cubicBezTo>
                  <a:cubicBezTo>
                    <a:pt x="17" y="182"/>
                    <a:pt x="14" y="189"/>
                    <a:pt x="11" y="186"/>
                  </a:cubicBezTo>
                  <a:cubicBezTo>
                    <a:pt x="10" y="186"/>
                    <a:pt x="10" y="183"/>
                    <a:pt x="8" y="183"/>
                  </a:cubicBezTo>
                  <a:cubicBezTo>
                    <a:pt x="5" y="183"/>
                    <a:pt x="1" y="186"/>
                    <a:pt x="0" y="187"/>
                  </a:cubicBezTo>
                  <a:cubicBezTo>
                    <a:pt x="0" y="184"/>
                    <a:pt x="4" y="180"/>
                    <a:pt x="1" y="17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55"/>
            <p:cNvSpPr>
              <a:spLocks/>
            </p:cNvSpPr>
            <p:nvPr/>
          </p:nvSpPr>
          <p:spPr bwMode="auto">
            <a:xfrm>
              <a:off x="7203639" y="5201564"/>
              <a:ext cx="4656" cy="19552"/>
            </a:xfrm>
            <a:custGeom>
              <a:avLst/>
              <a:gdLst>
                <a:gd name="T0" fmla="*/ 1 w 2"/>
                <a:gd name="T1" fmla="*/ 9 h 9"/>
                <a:gd name="T2" fmla="*/ 2 w 2"/>
                <a:gd name="T3" fmla="*/ 0 h 9"/>
                <a:gd name="T4" fmla="*/ 1 w 2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2" y="6"/>
                    <a:pt x="2" y="3"/>
                    <a:pt x="2" y="0"/>
                  </a:cubicBezTo>
                  <a:cubicBezTo>
                    <a:pt x="1" y="3"/>
                    <a:pt x="0" y="6"/>
                    <a:pt x="1" y="9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56"/>
            <p:cNvSpPr>
              <a:spLocks/>
            </p:cNvSpPr>
            <p:nvPr/>
          </p:nvSpPr>
          <p:spPr bwMode="auto">
            <a:xfrm>
              <a:off x="7203639" y="5201564"/>
              <a:ext cx="4656" cy="19552"/>
            </a:xfrm>
            <a:custGeom>
              <a:avLst/>
              <a:gdLst>
                <a:gd name="T0" fmla="*/ 1 w 2"/>
                <a:gd name="T1" fmla="*/ 9 h 9"/>
                <a:gd name="T2" fmla="*/ 2 w 2"/>
                <a:gd name="T3" fmla="*/ 0 h 9"/>
                <a:gd name="T4" fmla="*/ 1 w 2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cubicBezTo>
                    <a:pt x="2" y="6"/>
                    <a:pt x="2" y="3"/>
                    <a:pt x="2" y="0"/>
                  </a:cubicBezTo>
                  <a:cubicBezTo>
                    <a:pt x="1" y="3"/>
                    <a:pt x="0" y="6"/>
                    <a:pt x="1" y="9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57"/>
            <p:cNvSpPr>
              <a:spLocks/>
            </p:cNvSpPr>
            <p:nvPr/>
          </p:nvSpPr>
          <p:spPr bwMode="auto">
            <a:xfrm>
              <a:off x="7265088" y="5003252"/>
              <a:ext cx="9310" cy="6518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1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1"/>
                    <a:pt x="3" y="0"/>
                    <a:pt x="0" y="1"/>
                  </a:cubicBezTo>
                  <a:cubicBezTo>
                    <a:pt x="1" y="2"/>
                    <a:pt x="1" y="3"/>
                    <a:pt x="2" y="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58"/>
            <p:cNvSpPr>
              <a:spLocks/>
            </p:cNvSpPr>
            <p:nvPr/>
          </p:nvSpPr>
          <p:spPr bwMode="auto">
            <a:xfrm>
              <a:off x="7265088" y="5003252"/>
              <a:ext cx="9310" cy="6518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1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1"/>
                    <a:pt x="3" y="0"/>
                    <a:pt x="0" y="1"/>
                  </a:cubicBezTo>
                  <a:cubicBezTo>
                    <a:pt x="1" y="2"/>
                    <a:pt x="1" y="3"/>
                    <a:pt x="2" y="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59"/>
            <p:cNvSpPr>
              <a:spLocks/>
            </p:cNvSpPr>
            <p:nvPr/>
          </p:nvSpPr>
          <p:spPr bwMode="auto">
            <a:xfrm>
              <a:off x="6890809" y="4398074"/>
              <a:ext cx="674075" cy="1193597"/>
            </a:xfrm>
            <a:custGeom>
              <a:avLst/>
              <a:gdLst>
                <a:gd name="T0" fmla="*/ 78 w 306"/>
                <a:gd name="T1" fmla="*/ 122 h 542"/>
                <a:gd name="T2" fmla="*/ 112 w 306"/>
                <a:gd name="T3" fmla="*/ 134 h 542"/>
                <a:gd name="T4" fmla="*/ 119 w 306"/>
                <a:gd name="T5" fmla="*/ 185 h 542"/>
                <a:gd name="T6" fmla="*/ 137 w 306"/>
                <a:gd name="T7" fmla="*/ 209 h 542"/>
                <a:gd name="T8" fmla="*/ 140 w 306"/>
                <a:gd name="T9" fmla="*/ 202 h 542"/>
                <a:gd name="T10" fmla="*/ 162 w 306"/>
                <a:gd name="T11" fmla="*/ 159 h 542"/>
                <a:gd name="T12" fmla="*/ 140 w 306"/>
                <a:gd name="T13" fmla="*/ 105 h 542"/>
                <a:gd name="T14" fmla="*/ 135 w 306"/>
                <a:gd name="T15" fmla="*/ 74 h 542"/>
                <a:gd name="T16" fmla="*/ 157 w 306"/>
                <a:gd name="T17" fmla="*/ 38 h 542"/>
                <a:gd name="T18" fmla="*/ 188 w 306"/>
                <a:gd name="T19" fmla="*/ 43 h 542"/>
                <a:gd name="T20" fmla="*/ 235 w 306"/>
                <a:gd name="T21" fmla="*/ 30 h 542"/>
                <a:gd name="T22" fmla="*/ 276 w 306"/>
                <a:gd name="T23" fmla="*/ 17 h 542"/>
                <a:gd name="T24" fmla="*/ 302 w 306"/>
                <a:gd name="T25" fmla="*/ 13 h 542"/>
                <a:gd name="T26" fmla="*/ 299 w 306"/>
                <a:gd name="T27" fmla="*/ 47 h 542"/>
                <a:gd name="T28" fmla="*/ 299 w 306"/>
                <a:gd name="T29" fmla="*/ 67 h 542"/>
                <a:gd name="T30" fmla="*/ 299 w 306"/>
                <a:gd name="T31" fmla="*/ 102 h 542"/>
                <a:gd name="T32" fmla="*/ 306 w 306"/>
                <a:gd name="T33" fmla="*/ 137 h 542"/>
                <a:gd name="T34" fmla="*/ 301 w 306"/>
                <a:gd name="T35" fmla="*/ 154 h 542"/>
                <a:gd name="T36" fmla="*/ 285 w 306"/>
                <a:gd name="T37" fmla="*/ 183 h 542"/>
                <a:gd name="T38" fmla="*/ 237 w 306"/>
                <a:gd name="T39" fmla="*/ 221 h 542"/>
                <a:gd name="T40" fmla="*/ 207 w 306"/>
                <a:gd name="T41" fmla="*/ 236 h 542"/>
                <a:gd name="T42" fmla="*/ 169 w 306"/>
                <a:gd name="T43" fmla="*/ 272 h 542"/>
                <a:gd name="T44" fmla="*/ 139 w 306"/>
                <a:gd name="T45" fmla="*/ 303 h 542"/>
                <a:gd name="T46" fmla="*/ 125 w 306"/>
                <a:gd name="T47" fmla="*/ 312 h 542"/>
                <a:gd name="T48" fmla="*/ 124 w 306"/>
                <a:gd name="T49" fmla="*/ 326 h 542"/>
                <a:gd name="T50" fmla="*/ 134 w 306"/>
                <a:gd name="T51" fmla="*/ 355 h 542"/>
                <a:gd name="T52" fmla="*/ 140 w 306"/>
                <a:gd name="T53" fmla="*/ 396 h 542"/>
                <a:gd name="T54" fmla="*/ 143 w 306"/>
                <a:gd name="T55" fmla="*/ 401 h 542"/>
                <a:gd name="T56" fmla="*/ 141 w 306"/>
                <a:gd name="T57" fmla="*/ 440 h 542"/>
                <a:gd name="T58" fmla="*/ 73 w 306"/>
                <a:gd name="T59" fmla="*/ 492 h 542"/>
                <a:gd name="T60" fmla="*/ 65 w 306"/>
                <a:gd name="T61" fmla="*/ 517 h 542"/>
                <a:gd name="T62" fmla="*/ 42 w 306"/>
                <a:gd name="T63" fmla="*/ 524 h 542"/>
                <a:gd name="T64" fmla="*/ 40 w 306"/>
                <a:gd name="T65" fmla="*/ 487 h 542"/>
                <a:gd name="T66" fmla="*/ 30 w 306"/>
                <a:gd name="T67" fmla="*/ 428 h 542"/>
                <a:gd name="T68" fmla="*/ 25 w 306"/>
                <a:gd name="T69" fmla="*/ 394 h 542"/>
                <a:gd name="T70" fmla="*/ 61 w 306"/>
                <a:gd name="T71" fmla="*/ 345 h 542"/>
                <a:gd name="T72" fmla="*/ 74 w 306"/>
                <a:gd name="T73" fmla="*/ 314 h 542"/>
                <a:gd name="T74" fmla="*/ 69 w 306"/>
                <a:gd name="T75" fmla="*/ 295 h 542"/>
                <a:gd name="T76" fmla="*/ 75 w 306"/>
                <a:gd name="T77" fmla="*/ 271 h 542"/>
                <a:gd name="T78" fmla="*/ 78 w 306"/>
                <a:gd name="T79" fmla="*/ 239 h 542"/>
                <a:gd name="T80" fmla="*/ 78 w 306"/>
                <a:gd name="T81" fmla="*/ 207 h 542"/>
                <a:gd name="T82" fmla="*/ 26 w 306"/>
                <a:gd name="T83" fmla="*/ 185 h 542"/>
                <a:gd name="T84" fmla="*/ 0 w 306"/>
                <a:gd name="T85" fmla="*/ 15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6" h="542">
                  <a:moveTo>
                    <a:pt x="0" y="151"/>
                  </a:moveTo>
                  <a:cubicBezTo>
                    <a:pt x="21" y="143"/>
                    <a:pt x="43" y="135"/>
                    <a:pt x="64" y="128"/>
                  </a:cubicBezTo>
                  <a:cubicBezTo>
                    <a:pt x="68" y="126"/>
                    <a:pt x="73" y="124"/>
                    <a:pt x="78" y="122"/>
                  </a:cubicBezTo>
                  <a:cubicBezTo>
                    <a:pt x="79" y="121"/>
                    <a:pt x="83" y="119"/>
                    <a:pt x="85" y="119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3"/>
                    <a:pt x="109" y="135"/>
                    <a:pt x="112" y="134"/>
                  </a:cubicBezTo>
                  <a:cubicBezTo>
                    <a:pt x="115" y="133"/>
                    <a:pt x="120" y="130"/>
                    <a:pt x="122" y="133"/>
                  </a:cubicBezTo>
                  <a:cubicBezTo>
                    <a:pt x="127" y="139"/>
                    <a:pt x="127" y="154"/>
                    <a:pt x="125" y="161"/>
                  </a:cubicBezTo>
                  <a:cubicBezTo>
                    <a:pt x="122" y="169"/>
                    <a:pt x="114" y="177"/>
                    <a:pt x="119" y="185"/>
                  </a:cubicBezTo>
                  <a:cubicBezTo>
                    <a:pt x="120" y="187"/>
                    <a:pt x="119" y="190"/>
                    <a:pt x="121" y="192"/>
                  </a:cubicBezTo>
                  <a:cubicBezTo>
                    <a:pt x="122" y="194"/>
                    <a:pt x="125" y="195"/>
                    <a:pt x="126" y="198"/>
                  </a:cubicBezTo>
                  <a:cubicBezTo>
                    <a:pt x="129" y="202"/>
                    <a:pt x="133" y="206"/>
                    <a:pt x="137" y="209"/>
                  </a:cubicBezTo>
                  <a:cubicBezTo>
                    <a:pt x="141" y="213"/>
                    <a:pt x="140" y="213"/>
                    <a:pt x="138" y="217"/>
                  </a:cubicBezTo>
                  <a:cubicBezTo>
                    <a:pt x="135" y="222"/>
                    <a:pt x="144" y="224"/>
                    <a:pt x="145" y="218"/>
                  </a:cubicBezTo>
                  <a:cubicBezTo>
                    <a:pt x="145" y="212"/>
                    <a:pt x="144" y="206"/>
                    <a:pt x="140" y="202"/>
                  </a:cubicBezTo>
                  <a:cubicBezTo>
                    <a:pt x="145" y="198"/>
                    <a:pt x="143" y="190"/>
                    <a:pt x="151" y="188"/>
                  </a:cubicBezTo>
                  <a:cubicBezTo>
                    <a:pt x="161" y="186"/>
                    <a:pt x="162" y="181"/>
                    <a:pt x="162" y="171"/>
                  </a:cubicBezTo>
                  <a:cubicBezTo>
                    <a:pt x="162" y="167"/>
                    <a:pt x="161" y="163"/>
                    <a:pt x="162" y="159"/>
                  </a:cubicBezTo>
                  <a:cubicBezTo>
                    <a:pt x="162" y="152"/>
                    <a:pt x="165" y="145"/>
                    <a:pt x="163" y="139"/>
                  </a:cubicBezTo>
                  <a:cubicBezTo>
                    <a:pt x="160" y="133"/>
                    <a:pt x="154" y="127"/>
                    <a:pt x="151" y="121"/>
                  </a:cubicBezTo>
                  <a:cubicBezTo>
                    <a:pt x="147" y="116"/>
                    <a:pt x="144" y="110"/>
                    <a:pt x="140" y="105"/>
                  </a:cubicBezTo>
                  <a:cubicBezTo>
                    <a:pt x="136" y="102"/>
                    <a:pt x="138" y="105"/>
                    <a:pt x="135" y="102"/>
                  </a:cubicBezTo>
                  <a:cubicBezTo>
                    <a:pt x="134" y="99"/>
                    <a:pt x="135" y="94"/>
                    <a:pt x="134" y="89"/>
                  </a:cubicBezTo>
                  <a:cubicBezTo>
                    <a:pt x="131" y="82"/>
                    <a:pt x="135" y="77"/>
                    <a:pt x="135" y="74"/>
                  </a:cubicBezTo>
                  <a:cubicBezTo>
                    <a:pt x="129" y="57"/>
                    <a:pt x="132" y="61"/>
                    <a:pt x="132" y="59"/>
                  </a:cubicBezTo>
                  <a:cubicBezTo>
                    <a:pt x="134" y="54"/>
                    <a:pt x="141" y="55"/>
                    <a:pt x="139" y="38"/>
                  </a:cubicBezTo>
                  <a:cubicBezTo>
                    <a:pt x="145" y="39"/>
                    <a:pt x="150" y="40"/>
                    <a:pt x="157" y="38"/>
                  </a:cubicBezTo>
                  <a:cubicBezTo>
                    <a:pt x="161" y="37"/>
                    <a:pt x="164" y="32"/>
                    <a:pt x="168" y="35"/>
                  </a:cubicBezTo>
                  <a:cubicBezTo>
                    <a:pt x="171" y="37"/>
                    <a:pt x="173" y="41"/>
                    <a:pt x="176" y="42"/>
                  </a:cubicBezTo>
                  <a:cubicBezTo>
                    <a:pt x="178" y="43"/>
                    <a:pt x="186" y="44"/>
                    <a:pt x="188" y="43"/>
                  </a:cubicBezTo>
                  <a:cubicBezTo>
                    <a:pt x="192" y="42"/>
                    <a:pt x="196" y="35"/>
                    <a:pt x="200" y="40"/>
                  </a:cubicBezTo>
                  <a:cubicBezTo>
                    <a:pt x="209" y="50"/>
                    <a:pt x="220" y="38"/>
                    <a:pt x="224" y="31"/>
                  </a:cubicBezTo>
                  <a:cubicBezTo>
                    <a:pt x="227" y="27"/>
                    <a:pt x="231" y="27"/>
                    <a:pt x="235" y="30"/>
                  </a:cubicBezTo>
                  <a:cubicBezTo>
                    <a:pt x="241" y="33"/>
                    <a:pt x="242" y="33"/>
                    <a:pt x="248" y="29"/>
                  </a:cubicBezTo>
                  <a:cubicBezTo>
                    <a:pt x="253" y="26"/>
                    <a:pt x="256" y="24"/>
                    <a:pt x="263" y="25"/>
                  </a:cubicBezTo>
                  <a:cubicBezTo>
                    <a:pt x="266" y="26"/>
                    <a:pt x="273" y="19"/>
                    <a:pt x="276" y="17"/>
                  </a:cubicBezTo>
                  <a:cubicBezTo>
                    <a:pt x="283" y="14"/>
                    <a:pt x="289" y="10"/>
                    <a:pt x="294" y="5"/>
                  </a:cubicBezTo>
                  <a:cubicBezTo>
                    <a:pt x="301" y="0"/>
                    <a:pt x="306" y="9"/>
                    <a:pt x="300" y="12"/>
                  </a:cubicBezTo>
                  <a:cubicBezTo>
                    <a:pt x="301" y="12"/>
                    <a:pt x="302" y="13"/>
                    <a:pt x="302" y="13"/>
                  </a:cubicBezTo>
                  <a:cubicBezTo>
                    <a:pt x="300" y="17"/>
                    <a:pt x="301" y="21"/>
                    <a:pt x="300" y="25"/>
                  </a:cubicBezTo>
                  <a:cubicBezTo>
                    <a:pt x="299" y="27"/>
                    <a:pt x="294" y="30"/>
                    <a:pt x="297" y="32"/>
                  </a:cubicBezTo>
                  <a:cubicBezTo>
                    <a:pt x="299" y="34"/>
                    <a:pt x="299" y="43"/>
                    <a:pt x="299" y="47"/>
                  </a:cubicBezTo>
                  <a:cubicBezTo>
                    <a:pt x="299" y="50"/>
                    <a:pt x="300" y="53"/>
                    <a:pt x="299" y="56"/>
                  </a:cubicBezTo>
                  <a:cubicBezTo>
                    <a:pt x="299" y="60"/>
                    <a:pt x="298" y="59"/>
                    <a:pt x="299" y="63"/>
                  </a:cubicBezTo>
                  <a:cubicBezTo>
                    <a:pt x="299" y="64"/>
                    <a:pt x="299" y="66"/>
                    <a:pt x="299" y="67"/>
                  </a:cubicBezTo>
                  <a:cubicBezTo>
                    <a:pt x="298" y="70"/>
                    <a:pt x="300" y="71"/>
                    <a:pt x="300" y="73"/>
                  </a:cubicBezTo>
                  <a:cubicBezTo>
                    <a:pt x="301" y="76"/>
                    <a:pt x="300" y="81"/>
                    <a:pt x="298" y="84"/>
                  </a:cubicBezTo>
                  <a:cubicBezTo>
                    <a:pt x="305" y="85"/>
                    <a:pt x="296" y="101"/>
                    <a:pt x="299" y="102"/>
                  </a:cubicBezTo>
                  <a:cubicBezTo>
                    <a:pt x="304" y="104"/>
                    <a:pt x="299" y="121"/>
                    <a:pt x="300" y="125"/>
                  </a:cubicBezTo>
                  <a:cubicBezTo>
                    <a:pt x="306" y="122"/>
                    <a:pt x="299" y="133"/>
                    <a:pt x="301" y="136"/>
                  </a:cubicBezTo>
                  <a:cubicBezTo>
                    <a:pt x="302" y="131"/>
                    <a:pt x="306" y="132"/>
                    <a:pt x="306" y="137"/>
                  </a:cubicBezTo>
                  <a:cubicBezTo>
                    <a:pt x="305" y="142"/>
                    <a:pt x="306" y="145"/>
                    <a:pt x="301" y="148"/>
                  </a:cubicBezTo>
                  <a:cubicBezTo>
                    <a:pt x="302" y="149"/>
                    <a:pt x="303" y="150"/>
                    <a:pt x="304" y="151"/>
                  </a:cubicBezTo>
                  <a:cubicBezTo>
                    <a:pt x="297" y="149"/>
                    <a:pt x="303" y="151"/>
                    <a:pt x="301" y="154"/>
                  </a:cubicBezTo>
                  <a:cubicBezTo>
                    <a:pt x="300" y="155"/>
                    <a:pt x="298" y="155"/>
                    <a:pt x="297" y="157"/>
                  </a:cubicBezTo>
                  <a:cubicBezTo>
                    <a:pt x="303" y="155"/>
                    <a:pt x="298" y="165"/>
                    <a:pt x="297" y="166"/>
                  </a:cubicBezTo>
                  <a:cubicBezTo>
                    <a:pt x="294" y="173"/>
                    <a:pt x="288" y="176"/>
                    <a:pt x="285" y="183"/>
                  </a:cubicBezTo>
                  <a:cubicBezTo>
                    <a:pt x="282" y="189"/>
                    <a:pt x="277" y="193"/>
                    <a:pt x="273" y="199"/>
                  </a:cubicBezTo>
                  <a:cubicBezTo>
                    <a:pt x="270" y="203"/>
                    <a:pt x="253" y="209"/>
                    <a:pt x="253" y="214"/>
                  </a:cubicBezTo>
                  <a:cubicBezTo>
                    <a:pt x="254" y="217"/>
                    <a:pt x="240" y="219"/>
                    <a:pt x="237" y="221"/>
                  </a:cubicBezTo>
                  <a:cubicBezTo>
                    <a:pt x="235" y="222"/>
                    <a:pt x="232" y="223"/>
                    <a:pt x="229" y="224"/>
                  </a:cubicBezTo>
                  <a:cubicBezTo>
                    <a:pt x="225" y="225"/>
                    <a:pt x="226" y="224"/>
                    <a:pt x="223" y="227"/>
                  </a:cubicBezTo>
                  <a:cubicBezTo>
                    <a:pt x="218" y="231"/>
                    <a:pt x="212" y="233"/>
                    <a:pt x="207" y="236"/>
                  </a:cubicBezTo>
                  <a:cubicBezTo>
                    <a:pt x="201" y="238"/>
                    <a:pt x="193" y="251"/>
                    <a:pt x="187" y="246"/>
                  </a:cubicBezTo>
                  <a:cubicBezTo>
                    <a:pt x="198" y="258"/>
                    <a:pt x="171" y="263"/>
                    <a:pt x="173" y="275"/>
                  </a:cubicBezTo>
                  <a:cubicBezTo>
                    <a:pt x="171" y="276"/>
                    <a:pt x="170" y="274"/>
                    <a:pt x="169" y="272"/>
                  </a:cubicBezTo>
                  <a:cubicBezTo>
                    <a:pt x="170" y="277"/>
                    <a:pt x="166" y="282"/>
                    <a:pt x="166" y="276"/>
                  </a:cubicBezTo>
                  <a:cubicBezTo>
                    <a:pt x="161" y="281"/>
                    <a:pt x="155" y="284"/>
                    <a:pt x="150" y="289"/>
                  </a:cubicBezTo>
                  <a:cubicBezTo>
                    <a:pt x="147" y="294"/>
                    <a:pt x="143" y="299"/>
                    <a:pt x="139" y="303"/>
                  </a:cubicBezTo>
                  <a:cubicBezTo>
                    <a:pt x="137" y="305"/>
                    <a:pt x="130" y="313"/>
                    <a:pt x="127" y="309"/>
                  </a:cubicBezTo>
                  <a:cubicBezTo>
                    <a:pt x="125" y="307"/>
                    <a:pt x="123" y="300"/>
                    <a:pt x="119" y="303"/>
                  </a:cubicBezTo>
                  <a:cubicBezTo>
                    <a:pt x="126" y="302"/>
                    <a:pt x="124" y="310"/>
                    <a:pt x="125" y="312"/>
                  </a:cubicBezTo>
                  <a:cubicBezTo>
                    <a:pt x="126" y="314"/>
                    <a:pt x="126" y="317"/>
                    <a:pt x="125" y="319"/>
                  </a:cubicBezTo>
                  <a:cubicBezTo>
                    <a:pt x="125" y="320"/>
                    <a:pt x="124" y="321"/>
                    <a:pt x="123" y="321"/>
                  </a:cubicBezTo>
                  <a:cubicBezTo>
                    <a:pt x="124" y="323"/>
                    <a:pt x="124" y="324"/>
                    <a:pt x="124" y="326"/>
                  </a:cubicBezTo>
                  <a:cubicBezTo>
                    <a:pt x="123" y="335"/>
                    <a:pt x="126" y="332"/>
                    <a:pt x="130" y="338"/>
                  </a:cubicBezTo>
                  <a:cubicBezTo>
                    <a:pt x="133" y="341"/>
                    <a:pt x="134" y="345"/>
                    <a:pt x="133" y="349"/>
                  </a:cubicBezTo>
                  <a:cubicBezTo>
                    <a:pt x="133" y="350"/>
                    <a:pt x="132" y="362"/>
                    <a:pt x="134" y="355"/>
                  </a:cubicBezTo>
                  <a:cubicBezTo>
                    <a:pt x="133" y="361"/>
                    <a:pt x="137" y="368"/>
                    <a:pt x="138" y="375"/>
                  </a:cubicBezTo>
                  <a:cubicBezTo>
                    <a:pt x="138" y="379"/>
                    <a:pt x="139" y="383"/>
                    <a:pt x="139" y="387"/>
                  </a:cubicBezTo>
                  <a:cubicBezTo>
                    <a:pt x="138" y="390"/>
                    <a:pt x="137" y="394"/>
                    <a:pt x="140" y="396"/>
                  </a:cubicBezTo>
                  <a:cubicBezTo>
                    <a:pt x="141" y="392"/>
                    <a:pt x="141" y="388"/>
                    <a:pt x="144" y="385"/>
                  </a:cubicBezTo>
                  <a:cubicBezTo>
                    <a:pt x="144" y="386"/>
                    <a:pt x="144" y="395"/>
                    <a:pt x="145" y="388"/>
                  </a:cubicBezTo>
                  <a:cubicBezTo>
                    <a:pt x="144" y="392"/>
                    <a:pt x="143" y="396"/>
                    <a:pt x="143" y="401"/>
                  </a:cubicBezTo>
                  <a:cubicBezTo>
                    <a:pt x="142" y="405"/>
                    <a:pt x="145" y="409"/>
                    <a:pt x="145" y="412"/>
                  </a:cubicBezTo>
                  <a:cubicBezTo>
                    <a:pt x="143" y="423"/>
                    <a:pt x="136" y="434"/>
                    <a:pt x="137" y="445"/>
                  </a:cubicBezTo>
                  <a:cubicBezTo>
                    <a:pt x="136" y="439"/>
                    <a:pt x="141" y="445"/>
                    <a:pt x="141" y="440"/>
                  </a:cubicBezTo>
                  <a:cubicBezTo>
                    <a:pt x="145" y="447"/>
                    <a:pt x="137" y="457"/>
                    <a:pt x="133" y="462"/>
                  </a:cubicBezTo>
                  <a:cubicBezTo>
                    <a:pt x="126" y="470"/>
                    <a:pt x="115" y="474"/>
                    <a:pt x="105" y="477"/>
                  </a:cubicBezTo>
                  <a:cubicBezTo>
                    <a:pt x="94" y="481"/>
                    <a:pt x="83" y="485"/>
                    <a:pt x="73" y="492"/>
                  </a:cubicBezTo>
                  <a:cubicBezTo>
                    <a:pt x="69" y="495"/>
                    <a:pt x="64" y="497"/>
                    <a:pt x="61" y="502"/>
                  </a:cubicBezTo>
                  <a:cubicBezTo>
                    <a:pt x="59" y="506"/>
                    <a:pt x="58" y="511"/>
                    <a:pt x="53" y="512"/>
                  </a:cubicBezTo>
                  <a:cubicBezTo>
                    <a:pt x="56" y="512"/>
                    <a:pt x="62" y="525"/>
                    <a:pt x="65" y="517"/>
                  </a:cubicBezTo>
                  <a:cubicBezTo>
                    <a:pt x="65" y="524"/>
                    <a:pt x="68" y="542"/>
                    <a:pt x="61" y="541"/>
                  </a:cubicBezTo>
                  <a:cubicBezTo>
                    <a:pt x="44" y="541"/>
                    <a:pt x="44" y="541"/>
                    <a:pt x="44" y="541"/>
                  </a:cubicBezTo>
                  <a:cubicBezTo>
                    <a:pt x="45" y="535"/>
                    <a:pt x="41" y="529"/>
                    <a:pt x="42" y="524"/>
                  </a:cubicBezTo>
                  <a:cubicBezTo>
                    <a:pt x="43" y="521"/>
                    <a:pt x="41" y="517"/>
                    <a:pt x="39" y="514"/>
                  </a:cubicBezTo>
                  <a:cubicBezTo>
                    <a:pt x="37" y="512"/>
                    <a:pt x="37" y="506"/>
                    <a:pt x="39" y="501"/>
                  </a:cubicBezTo>
                  <a:cubicBezTo>
                    <a:pt x="40" y="499"/>
                    <a:pt x="40" y="489"/>
                    <a:pt x="40" y="487"/>
                  </a:cubicBezTo>
                  <a:cubicBezTo>
                    <a:pt x="40" y="480"/>
                    <a:pt x="40" y="474"/>
                    <a:pt x="41" y="467"/>
                  </a:cubicBezTo>
                  <a:cubicBezTo>
                    <a:pt x="41" y="461"/>
                    <a:pt x="40" y="457"/>
                    <a:pt x="39" y="452"/>
                  </a:cubicBezTo>
                  <a:cubicBezTo>
                    <a:pt x="38" y="443"/>
                    <a:pt x="32" y="436"/>
                    <a:pt x="30" y="428"/>
                  </a:cubicBezTo>
                  <a:cubicBezTo>
                    <a:pt x="29" y="424"/>
                    <a:pt x="30" y="420"/>
                    <a:pt x="29" y="416"/>
                  </a:cubicBezTo>
                  <a:cubicBezTo>
                    <a:pt x="28" y="410"/>
                    <a:pt x="27" y="405"/>
                    <a:pt x="25" y="399"/>
                  </a:cubicBezTo>
                  <a:cubicBezTo>
                    <a:pt x="24" y="396"/>
                    <a:pt x="23" y="397"/>
                    <a:pt x="25" y="394"/>
                  </a:cubicBezTo>
                  <a:cubicBezTo>
                    <a:pt x="27" y="392"/>
                    <a:pt x="33" y="385"/>
                    <a:pt x="35" y="383"/>
                  </a:cubicBezTo>
                  <a:cubicBezTo>
                    <a:pt x="38" y="379"/>
                    <a:pt x="55" y="356"/>
                    <a:pt x="59" y="359"/>
                  </a:cubicBezTo>
                  <a:cubicBezTo>
                    <a:pt x="55" y="354"/>
                    <a:pt x="59" y="350"/>
                    <a:pt x="61" y="345"/>
                  </a:cubicBezTo>
                  <a:cubicBezTo>
                    <a:pt x="61" y="341"/>
                    <a:pt x="58" y="336"/>
                    <a:pt x="62" y="334"/>
                  </a:cubicBezTo>
                  <a:cubicBezTo>
                    <a:pt x="67" y="331"/>
                    <a:pt x="69" y="327"/>
                    <a:pt x="71" y="321"/>
                  </a:cubicBezTo>
                  <a:cubicBezTo>
                    <a:pt x="73" y="319"/>
                    <a:pt x="73" y="317"/>
                    <a:pt x="74" y="314"/>
                  </a:cubicBezTo>
                  <a:cubicBezTo>
                    <a:pt x="76" y="311"/>
                    <a:pt x="75" y="307"/>
                    <a:pt x="75" y="304"/>
                  </a:cubicBezTo>
                  <a:cubicBezTo>
                    <a:pt x="74" y="304"/>
                    <a:pt x="73" y="304"/>
                    <a:pt x="72" y="305"/>
                  </a:cubicBezTo>
                  <a:cubicBezTo>
                    <a:pt x="70" y="301"/>
                    <a:pt x="69" y="297"/>
                    <a:pt x="69" y="295"/>
                  </a:cubicBezTo>
                  <a:cubicBezTo>
                    <a:pt x="70" y="292"/>
                    <a:pt x="74" y="290"/>
                    <a:pt x="72" y="286"/>
                  </a:cubicBezTo>
                  <a:cubicBezTo>
                    <a:pt x="71" y="283"/>
                    <a:pt x="67" y="285"/>
                    <a:pt x="68" y="280"/>
                  </a:cubicBezTo>
                  <a:cubicBezTo>
                    <a:pt x="69" y="276"/>
                    <a:pt x="76" y="275"/>
                    <a:pt x="75" y="271"/>
                  </a:cubicBezTo>
                  <a:cubicBezTo>
                    <a:pt x="74" y="263"/>
                    <a:pt x="79" y="266"/>
                    <a:pt x="79" y="261"/>
                  </a:cubicBezTo>
                  <a:cubicBezTo>
                    <a:pt x="78" y="257"/>
                    <a:pt x="76" y="253"/>
                    <a:pt x="77" y="249"/>
                  </a:cubicBezTo>
                  <a:cubicBezTo>
                    <a:pt x="77" y="246"/>
                    <a:pt x="79" y="242"/>
                    <a:pt x="78" y="239"/>
                  </a:cubicBezTo>
                  <a:cubicBezTo>
                    <a:pt x="77" y="233"/>
                    <a:pt x="77" y="229"/>
                    <a:pt x="78" y="223"/>
                  </a:cubicBezTo>
                  <a:cubicBezTo>
                    <a:pt x="78" y="221"/>
                    <a:pt x="76" y="220"/>
                    <a:pt x="76" y="218"/>
                  </a:cubicBezTo>
                  <a:cubicBezTo>
                    <a:pt x="75" y="215"/>
                    <a:pt x="78" y="210"/>
                    <a:pt x="78" y="207"/>
                  </a:cubicBezTo>
                  <a:cubicBezTo>
                    <a:pt x="74" y="208"/>
                    <a:pt x="72" y="208"/>
                    <a:pt x="70" y="204"/>
                  </a:cubicBezTo>
                  <a:cubicBezTo>
                    <a:pt x="68" y="200"/>
                    <a:pt x="57" y="200"/>
                    <a:pt x="54" y="198"/>
                  </a:cubicBezTo>
                  <a:cubicBezTo>
                    <a:pt x="44" y="193"/>
                    <a:pt x="36" y="187"/>
                    <a:pt x="26" y="185"/>
                  </a:cubicBezTo>
                  <a:cubicBezTo>
                    <a:pt x="23" y="184"/>
                    <a:pt x="13" y="184"/>
                    <a:pt x="9" y="183"/>
                  </a:cubicBezTo>
                  <a:cubicBezTo>
                    <a:pt x="4" y="182"/>
                    <a:pt x="6" y="173"/>
                    <a:pt x="5" y="169"/>
                  </a:cubicBezTo>
                  <a:cubicBezTo>
                    <a:pt x="5" y="162"/>
                    <a:pt x="0" y="157"/>
                    <a:pt x="0" y="151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60"/>
            <p:cNvSpPr>
              <a:spLocks/>
            </p:cNvSpPr>
            <p:nvPr/>
          </p:nvSpPr>
          <p:spPr bwMode="auto">
            <a:xfrm>
              <a:off x="6890809" y="4398074"/>
              <a:ext cx="674075" cy="1193597"/>
            </a:xfrm>
            <a:custGeom>
              <a:avLst/>
              <a:gdLst>
                <a:gd name="T0" fmla="*/ 78 w 306"/>
                <a:gd name="T1" fmla="*/ 122 h 542"/>
                <a:gd name="T2" fmla="*/ 112 w 306"/>
                <a:gd name="T3" fmla="*/ 134 h 542"/>
                <a:gd name="T4" fmla="*/ 119 w 306"/>
                <a:gd name="T5" fmla="*/ 185 h 542"/>
                <a:gd name="T6" fmla="*/ 137 w 306"/>
                <a:gd name="T7" fmla="*/ 209 h 542"/>
                <a:gd name="T8" fmla="*/ 140 w 306"/>
                <a:gd name="T9" fmla="*/ 202 h 542"/>
                <a:gd name="T10" fmla="*/ 162 w 306"/>
                <a:gd name="T11" fmla="*/ 159 h 542"/>
                <a:gd name="T12" fmla="*/ 140 w 306"/>
                <a:gd name="T13" fmla="*/ 105 h 542"/>
                <a:gd name="T14" fmla="*/ 135 w 306"/>
                <a:gd name="T15" fmla="*/ 74 h 542"/>
                <a:gd name="T16" fmla="*/ 157 w 306"/>
                <a:gd name="T17" fmla="*/ 38 h 542"/>
                <a:gd name="T18" fmla="*/ 188 w 306"/>
                <a:gd name="T19" fmla="*/ 43 h 542"/>
                <a:gd name="T20" fmla="*/ 235 w 306"/>
                <a:gd name="T21" fmla="*/ 30 h 542"/>
                <a:gd name="T22" fmla="*/ 276 w 306"/>
                <a:gd name="T23" fmla="*/ 17 h 542"/>
                <a:gd name="T24" fmla="*/ 302 w 306"/>
                <a:gd name="T25" fmla="*/ 13 h 542"/>
                <a:gd name="T26" fmla="*/ 299 w 306"/>
                <a:gd name="T27" fmla="*/ 47 h 542"/>
                <a:gd name="T28" fmla="*/ 299 w 306"/>
                <a:gd name="T29" fmla="*/ 67 h 542"/>
                <a:gd name="T30" fmla="*/ 299 w 306"/>
                <a:gd name="T31" fmla="*/ 102 h 542"/>
                <a:gd name="T32" fmla="*/ 306 w 306"/>
                <a:gd name="T33" fmla="*/ 137 h 542"/>
                <a:gd name="T34" fmla="*/ 301 w 306"/>
                <a:gd name="T35" fmla="*/ 154 h 542"/>
                <a:gd name="T36" fmla="*/ 285 w 306"/>
                <a:gd name="T37" fmla="*/ 183 h 542"/>
                <a:gd name="T38" fmla="*/ 237 w 306"/>
                <a:gd name="T39" fmla="*/ 221 h 542"/>
                <a:gd name="T40" fmla="*/ 207 w 306"/>
                <a:gd name="T41" fmla="*/ 236 h 542"/>
                <a:gd name="T42" fmla="*/ 169 w 306"/>
                <a:gd name="T43" fmla="*/ 272 h 542"/>
                <a:gd name="T44" fmla="*/ 139 w 306"/>
                <a:gd name="T45" fmla="*/ 303 h 542"/>
                <a:gd name="T46" fmla="*/ 125 w 306"/>
                <a:gd name="T47" fmla="*/ 312 h 542"/>
                <a:gd name="T48" fmla="*/ 124 w 306"/>
                <a:gd name="T49" fmla="*/ 326 h 542"/>
                <a:gd name="T50" fmla="*/ 134 w 306"/>
                <a:gd name="T51" fmla="*/ 355 h 542"/>
                <a:gd name="T52" fmla="*/ 140 w 306"/>
                <a:gd name="T53" fmla="*/ 396 h 542"/>
                <a:gd name="T54" fmla="*/ 143 w 306"/>
                <a:gd name="T55" fmla="*/ 401 h 542"/>
                <a:gd name="T56" fmla="*/ 141 w 306"/>
                <a:gd name="T57" fmla="*/ 440 h 542"/>
                <a:gd name="T58" fmla="*/ 73 w 306"/>
                <a:gd name="T59" fmla="*/ 492 h 542"/>
                <a:gd name="T60" fmla="*/ 65 w 306"/>
                <a:gd name="T61" fmla="*/ 517 h 542"/>
                <a:gd name="T62" fmla="*/ 42 w 306"/>
                <a:gd name="T63" fmla="*/ 524 h 542"/>
                <a:gd name="T64" fmla="*/ 40 w 306"/>
                <a:gd name="T65" fmla="*/ 487 h 542"/>
                <a:gd name="T66" fmla="*/ 30 w 306"/>
                <a:gd name="T67" fmla="*/ 428 h 542"/>
                <a:gd name="T68" fmla="*/ 25 w 306"/>
                <a:gd name="T69" fmla="*/ 394 h 542"/>
                <a:gd name="T70" fmla="*/ 61 w 306"/>
                <a:gd name="T71" fmla="*/ 345 h 542"/>
                <a:gd name="T72" fmla="*/ 74 w 306"/>
                <a:gd name="T73" fmla="*/ 314 h 542"/>
                <a:gd name="T74" fmla="*/ 69 w 306"/>
                <a:gd name="T75" fmla="*/ 295 h 542"/>
                <a:gd name="T76" fmla="*/ 75 w 306"/>
                <a:gd name="T77" fmla="*/ 271 h 542"/>
                <a:gd name="T78" fmla="*/ 78 w 306"/>
                <a:gd name="T79" fmla="*/ 239 h 542"/>
                <a:gd name="T80" fmla="*/ 78 w 306"/>
                <a:gd name="T81" fmla="*/ 207 h 542"/>
                <a:gd name="T82" fmla="*/ 26 w 306"/>
                <a:gd name="T83" fmla="*/ 185 h 542"/>
                <a:gd name="T84" fmla="*/ 0 w 306"/>
                <a:gd name="T85" fmla="*/ 15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6" h="542">
                  <a:moveTo>
                    <a:pt x="0" y="151"/>
                  </a:moveTo>
                  <a:cubicBezTo>
                    <a:pt x="21" y="143"/>
                    <a:pt x="43" y="135"/>
                    <a:pt x="64" y="128"/>
                  </a:cubicBezTo>
                  <a:cubicBezTo>
                    <a:pt x="68" y="126"/>
                    <a:pt x="73" y="124"/>
                    <a:pt x="78" y="122"/>
                  </a:cubicBezTo>
                  <a:cubicBezTo>
                    <a:pt x="79" y="121"/>
                    <a:pt x="83" y="119"/>
                    <a:pt x="85" y="119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3"/>
                    <a:pt x="109" y="135"/>
                    <a:pt x="112" y="134"/>
                  </a:cubicBezTo>
                  <a:cubicBezTo>
                    <a:pt x="115" y="133"/>
                    <a:pt x="120" y="130"/>
                    <a:pt x="122" y="133"/>
                  </a:cubicBezTo>
                  <a:cubicBezTo>
                    <a:pt x="127" y="139"/>
                    <a:pt x="127" y="154"/>
                    <a:pt x="125" y="161"/>
                  </a:cubicBezTo>
                  <a:cubicBezTo>
                    <a:pt x="122" y="169"/>
                    <a:pt x="114" y="177"/>
                    <a:pt x="119" y="185"/>
                  </a:cubicBezTo>
                  <a:cubicBezTo>
                    <a:pt x="120" y="187"/>
                    <a:pt x="119" y="190"/>
                    <a:pt x="121" y="192"/>
                  </a:cubicBezTo>
                  <a:cubicBezTo>
                    <a:pt x="122" y="194"/>
                    <a:pt x="125" y="195"/>
                    <a:pt x="126" y="198"/>
                  </a:cubicBezTo>
                  <a:cubicBezTo>
                    <a:pt x="129" y="202"/>
                    <a:pt x="133" y="206"/>
                    <a:pt x="137" y="209"/>
                  </a:cubicBezTo>
                  <a:cubicBezTo>
                    <a:pt x="141" y="213"/>
                    <a:pt x="140" y="213"/>
                    <a:pt x="138" y="217"/>
                  </a:cubicBezTo>
                  <a:cubicBezTo>
                    <a:pt x="135" y="222"/>
                    <a:pt x="144" y="224"/>
                    <a:pt x="145" y="218"/>
                  </a:cubicBezTo>
                  <a:cubicBezTo>
                    <a:pt x="145" y="212"/>
                    <a:pt x="144" y="206"/>
                    <a:pt x="140" y="202"/>
                  </a:cubicBezTo>
                  <a:cubicBezTo>
                    <a:pt x="145" y="198"/>
                    <a:pt x="143" y="190"/>
                    <a:pt x="151" y="188"/>
                  </a:cubicBezTo>
                  <a:cubicBezTo>
                    <a:pt x="161" y="186"/>
                    <a:pt x="162" y="181"/>
                    <a:pt x="162" y="171"/>
                  </a:cubicBezTo>
                  <a:cubicBezTo>
                    <a:pt x="162" y="167"/>
                    <a:pt x="161" y="163"/>
                    <a:pt x="162" y="159"/>
                  </a:cubicBezTo>
                  <a:cubicBezTo>
                    <a:pt x="162" y="152"/>
                    <a:pt x="165" y="145"/>
                    <a:pt x="163" y="139"/>
                  </a:cubicBezTo>
                  <a:cubicBezTo>
                    <a:pt x="160" y="133"/>
                    <a:pt x="154" y="127"/>
                    <a:pt x="151" y="121"/>
                  </a:cubicBezTo>
                  <a:cubicBezTo>
                    <a:pt x="147" y="116"/>
                    <a:pt x="144" y="110"/>
                    <a:pt x="140" y="105"/>
                  </a:cubicBezTo>
                  <a:cubicBezTo>
                    <a:pt x="136" y="102"/>
                    <a:pt x="138" y="105"/>
                    <a:pt x="135" y="102"/>
                  </a:cubicBezTo>
                  <a:cubicBezTo>
                    <a:pt x="134" y="99"/>
                    <a:pt x="135" y="94"/>
                    <a:pt x="134" y="89"/>
                  </a:cubicBezTo>
                  <a:cubicBezTo>
                    <a:pt x="131" y="82"/>
                    <a:pt x="135" y="77"/>
                    <a:pt x="135" y="74"/>
                  </a:cubicBezTo>
                  <a:cubicBezTo>
                    <a:pt x="129" y="57"/>
                    <a:pt x="132" y="61"/>
                    <a:pt x="132" y="59"/>
                  </a:cubicBezTo>
                  <a:cubicBezTo>
                    <a:pt x="134" y="54"/>
                    <a:pt x="141" y="55"/>
                    <a:pt x="139" y="38"/>
                  </a:cubicBezTo>
                  <a:cubicBezTo>
                    <a:pt x="145" y="39"/>
                    <a:pt x="150" y="40"/>
                    <a:pt x="157" y="38"/>
                  </a:cubicBezTo>
                  <a:cubicBezTo>
                    <a:pt x="161" y="37"/>
                    <a:pt x="164" y="32"/>
                    <a:pt x="168" y="35"/>
                  </a:cubicBezTo>
                  <a:cubicBezTo>
                    <a:pt x="171" y="37"/>
                    <a:pt x="173" y="41"/>
                    <a:pt x="176" y="42"/>
                  </a:cubicBezTo>
                  <a:cubicBezTo>
                    <a:pt x="178" y="43"/>
                    <a:pt x="186" y="44"/>
                    <a:pt x="188" y="43"/>
                  </a:cubicBezTo>
                  <a:cubicBezTo>
                    <a:pt x="192" y="42"/>
                    <a:pt x="196" y="35"/>
                    <a:pt x="200" y="40"/>
                  </a:cubicBezTo>
                  <a:cubicBezTo>
                    <a:pt x="209" y="50"/>
                    <a:pt x="220" y="38"/>
                    <a:pt x="224" y="31"/>
                  </a:cubicBezTo>
                  <a:cubicBezTo>
                    <a:pt x="227" y="27"/>
                    <a:pt x="231" y="27"/>
                    <a:pt x="235" y="30"/>
                  </a:cubicBezTo>
                  <a:cubicBezTo>
                    <a:pt x="241" y="33"/>
                    <a:pt x="242" y="33"/>
                    <a:pt x="248" y="29"/>
                  </a:cubicBezTo>
                  <a:cubicBezTo>
                    <a:pt x="253" y="26"/>
                    <a:pt x="256" y="24"/>
                    <a:pt x="263" y="25"/>
                  </a:cubicBezTo>
                  <a:cubicBezTo>
                    <a:pt x="266" y="26"/>
                    <a:pt x="273" y="19"/>
                    <a:pt x="276" y="17"/>
                  </a:cubicBezTo>
                  <a:cubicBezTo>
                    <a:pt x="283" y="14"/>
                    <a:pt x="289" y="10"/>
                    <a:pt x="294" y="5"/>
                  </a:cubicBezTo>
                  <a:cubicBezTo>
                    <a:pt x="301" y="0"/>
                    <a:pt x="306" y="9"/>
                    <a:pt x="300" y="12"/>
                  </a:cubicBezTo>
                  <a:cubicBezTo>
                    <a:pt x="301" y="12"/>
                    <a:pt x="302" y="13"/>
                    <a:pt x="302" y="13"/>
                  </a:cubicBezTo>
                  <a:cubicBezTo>
                    <a:pt x="300" y="17"/>
                    <a:pt x="301" y="21"/>
                    <a:pt x="300" y="25"/>
                  </a:cubicBezTo>
                  <a:cubicBezTo>
                    <a:pt x="299" y="27"/>
                    <a:pt x="294" y="30"/>
                    <a:pt x="297" y="32"/>
                  </a:cubicBezTo>
                  <a:cubicBezTo>
                    <a:pt x="299" y="34"/>
                    <a:pt x="299" y="43"/>
                    <a:pt x="299" y="47"/>
                  </a:cubicBezTo>
                  <a:cubicBezTo>
                    <a:pt x="299" y="50"/>
                    <a:pt x="300" y="53"/>
                    <a:pt x="299" y="56"/>
                  </a:cubicBezTo>
                  <a:cubicBezTo>
                    <a:pt x="299" y="60"/>
                    <a:pt x="298" y="59"/>
                    <a:pt x="299" y="63"/>
                  </a:cubicBezTo>
                  <a:cubicBezTo>
                    <a:pt x="299" y="64"/>
                    <a:pt x="299" y="66"/>
                    <a:pt x="299" y="67"/>
                  </a:cubicBezTo>
                  <a:cubicBezTo>
                    <a:pt x="298" y="70"/>
                    <a:pt x="300" y="71"/>
                    <a:pt x="300" y="73"/>
                  </a:cubicBezTo>
                  <a:cubicBezTo>
                    <a:pt x="301" y="76"/>
                    <a:pt x="300" y="81"/>
                    <a:pt x="298" y="84"/>
                  </a:cubicBezTo>
                  <a:cubicBezTo>
                    <a:pt x="305" y="85"/>
                    <a:pt x="296" y="101"/>
                    <a:pt x="299" y="102"/>
                  </a:cubicBezTo>
                  <a:cubicBezTo>
                    <a:pt x="304" y="104"/>
                    <a:pt x="299" y="121"/>
                    <a:pt x="300" y="125"/>
                  </a:cubicBezTo>
                  <a:cubicBezTo>
                    <a:pt x="306" y="122"/>
                    <a:pt x="299" y="133"/>
                    <a:pt x="301" y="136"/>
                  </a:cubicBezTo>
                  <a:cubicBezTo>
                    <a:pt x="302" y="131"/>
                    <a:pt x="306" y="132"/>
                    <a:pt x="306" y="137"/>
                  </a:cubicBezTo>
                  <a:cubicBezTo>
                    <a:pt x="305" y="142"/>
                    <a:pt x="306" y="145"/>
                    <a:pt x="301" y="148"/>
                  </a:cubicBezTo>
                  <a:cubicBezTo>
                    <a:pt x="302" y="149"/>
                    <a:pt x="303" y="150"/>
                    <a:pt x="304" y="151"/>
                  </a:cubicBezTo>
                  <a:cubicBezTo>
                    <a:pt x="297" y="149"/>
                    <a:pt x="303" y="151"/>
                    <a:pt x="301" y="154"/>
                  </a:cubicBezTo>
                  <a:cubicBezTo>
                    <a:pt x="300" y="155"/>
                    <a:pt x="298" y="155"/>
                    <a:pt x="297" y="157"/>
                  </a:cubicBezTo>
                  <a:cubicBezTo>
                    <a:pt x="303" y="155"/>
                    <a:pt x="298" y="165"/>
                    <a:pt x="297" y="166"/>
                  </a:cubicBezTo>
                  <a:cubicBezTo>
                    <a:pt x="294" y="173"/>
                    <a:pt x="288" y="176"/>
                    <a:pt x="285" y="183"/>
                  </a:cubicBezTo>
                  <a:cubicBezTo>
                    <a:pt x="282" y="189"/>
                    <a:pt x="277" y="193"/>
                    <a:pt x="273" y="199"/>
                  </a:cubicBezTo>
                  <a:cubicBezTo>
                    <a:pt x="270" y="203"/>
                    <a:pt x="253" y="209"/>
                    <a:pt x="253" y="214"/>
                  </a:cubicBezTo>
                  <a:cubicBezTo>
                    <a:pt x="254" y="217"/>
                    <a:pt x="240" y="219"/>
                    <a:pt x="237" y="221"/>
                  </a:cubicBezTo>
                  <a:cubicBezTo>
                    <a:pt x="235" y="222"/>
                    <a:pt x="232" y="223"/>
                    <a:pt x="229" y="224"/>
                  </a:cubicBezTo>
                  <a:cubicBezTo>
                    <a:pt x="225" y="225"/>
                    <a:pt x="226" y="224"/>
                    <a:pt x="223" y="227"/>
                  </a:cubicBezTo>
                  <a:cubicBezTo>
                    <a:pt x="218" y="231"/>
                    <a:pt x="212" y="233"/>
                    <a:pt x="207" y="236"/>
                  </a:cubicBezTo>
                  <a:cubicBezTo>
                    <a:pt x="201" y="238"/>
                    <a:pt x="193" y="251"/>
                    <a:pt x="187" y="246"/>
                  </a:cubicBezTo>
                  <a:cubicBezTo>
                    <a:pt x="198" y="258"/>
                    <a:pt x="171" y="263"/>
                    <a:pt x="173" y="275"/>
                  </a:cubicBezTo>
                  <a:cubicBezTo>
                    <a:pt x="171" y="276"/>
                    <a:pt x="170" y="274"/>
                    <a:pt x="169" y="272"/>
                  </a:cubicBezTo>
                  <a:cubicBezTo>
                    <a:pt x="170" y="277"/>
                    <a:pt x="166" y="282"/>
                    <a:pt x="166" y="276"/>
                  </a:cubicBezTo>
                  <a:cubicBezTo>
                    <a:pt x="161" y="281"/>
                    <a:pt x="155" y="284"/>
                    <a:pt x="150" y="289"/>
                  </a:cubicBezTo>
                  <a:cubicBezTo>
                    <a:pt x="147" y="294"/>
                    <a:pt x="143" y="299"/>
                    <a:pt x="139" y="303"/>
                  </a:cubicBezTo>
                  <a:cubicBezTo>
                    <a:pt x="137" y="305"/>
                    <a:pt x="130" y="313"/>
                    <a:pt x="127" y="309"/>
                  </a:cubicBezTo>
                  <a:cubicBezTo>
                    <a:pt x="125" y="307"/>
                    <a:pt x="123" y="300"/>
                    <a:pt x="119" y="303"/>
                  </a:cubicBezTo>
                  <a:cubicBezTo>
                    <a:pt x="126" y="302"/>
                    <a:pt x="124" y="310"/>
                    <a:pt x="125" y="312"/>
                  </a:cubicBezTo>
                  <a:cubicBezTo>
                    <a:pt x="126" y="314"/>
                    <a:pt x="126" y="317"/>
                    <a:pt x="125" y="319"/>
                  </a:cubicBezTo>
                  <a:cubicBezTo>
                    <a:pt x="125" y="320"/>
                    <a:pt x="124" y="321"/>
                    <a:pt x="123" y="321"/>
                  </a:cubicBezTo>
                  <a:cubicBezTo>
                    <a:pt x="124" y="323"/>
                    <a:pt x="124" y="324"/>
                    <a:pt x="124" y="326"/>
                  </a:cubicBezTo>
                  <a:cubicBezTo>
                    <a:pt x="123" y="335"/>
                    <a:pt x="126" y="332"/>
                    <a:pt x="130" y="338"/>
                  </a:cubicBezTo>
                  <a:cubicBezTo>
                    <a:pt x="133" y="341"/>
                    <a:pt x="134" y="345"/>
                    <a:pt x="133" y="349"/>
                  </a:cubicBezTo>
                  <a:cubicBezTo>
                    <a:pt x="133" y="350"/>
                    <a:pt x="132" y="362"/>
                    <a:pt x="134" y="355"/>
                  </a:cubicBezTo>
                  <a:cubicBezTo>
                    <a:pt x="133" y="361"/>
                    <a:pt x="137" y="368"/>
                    <a:pt x="138" y="375"/>
                  </a:cubicBezTo>
                  <a:cubicBezTo>
                    <a:pt x="138" y="379"/>
                    <a:pt x="139" y="383"/>
                    <a:pt x="139" y="387"/>
                  </a:cubicBezTo>
                  <a:cubicBezTo>
                    <a:pt x="138" y="390"/>
                    <a:pt x="137" y="394"/>
                    <a:pt x="140" y="396"/>
                  </a:cubicBezTo>
                  <a:cubicBezTo>
                    <a:pt x="141" y="392"/>
                    <a:pt x="141" y="388"/>
                    <a:pt x="144" y="385"/>
                  </a:cubicBezTo>
                  <a:cubicBezTo>
                    <a:pt x="144" y="386"/>
                    <a:pt x="144" y="395"/>
                    <a:pt x="145" y="388"/>
                  </a:cubicBezTo>
                  <a:cubicBezTo>
                    <a:pt x="144" y="392"/>
                    <a:pt x="143" y="396"/>
                    <a:pt x="143" y="401"/>
                  </a:cubicBezTo>
                  <a:cubicBezTo>
                    <a:pt x="142" y="405"/>
                    <a:pt x="145" y="409"/>
                    <a:pt x="145" y="412"/>
                  </a:cubicBezTo>
                  <a:cubicBezTo>
                    <a:pt x="143" y="423"/>
                    <a:pt x="136" y="434"/>
                    <a:pt x="137" y="445"/>
                  </a:cubicBezTo>
                  <a:cubicBezTo>
                    <a:pt x="136" y="439"/>
                    <a:pt x="141" y="445"/>
                    <a:pt x="141" y="440"/>
                  </a:cubicBezTo>
                  <a:cubicBezTo>
                    <a:pt x="145" y="447"/>
                    <a:pt x="137" y="457"/>
                    <a:pt x="133" y="462"/>
                  </a:cubicBezTo>
                  <a:cubicBezTo>
                    <a:pt x="126" y="470"/>
                    <a:pt x="115" y="474"/>
                    <a:pt x="105" y="477"/>
                  </a:cubicBezTo>
                  <a:cubicBezTo>
                    <a:pt x="94" y="481"/>
                    <a:pt x="83" y="485"/>
                    <a:pt x="73" y="492"/>
                  </a:cubicBezTo>
                  <a:cubicBezTo>
                    <a:pt x="69" y="495"/>
                    <a:pt x="64" y="497"/>
                    <a:pt x="61" y="502"/>
                  </a:cubicBezTo>
                  <a:cubicBezTo>
                    <a:pt x="59" y="506"/>
                    <a:pt x="58" y="511"/>
                    <a:pt x="53" y="512"/>
                  </a:cubicBezTo>
                  <a:cubicBezTo>
                    <a:pt x="56" y="512"/>
                    <a:pt x="62" y="525"/>
                    <a:pt x="65" y="517"/>
                  </a:cubicBezTo>
                  <a:cubicBezTo>
                    <a:pt x="65" y="524"/>
                    <a:pt x="68" y="542"/>
                    <a:pt x="61" y="541"/>
                  </a:cubicBezTo>
                  <a:cubicBezTo>
                    <a:pt x="44" y="541"/>
                    <a:pt x="44" y="541"/>
                    <a:pt x="44" y="541"/>
                  </a:cubicBezTo>
                  <a:cubicBezTo>
                    <a:pt x="45" y="535"/>
                    <a:pt x="41" y="529"/>
                    <a:pt x="42" y="524"/>
                  </a:cubicBezTo>
                  <a:cubicBezTo>
                    <a:pt x="43" y="521"/>
                    <a:pt x="41" y="517"/>
                    <a:pt x="39" y="514"/>
                  </a:cubicBezTo>
                  <a:cubicBezTo>
                    <a:pt x="37" y="512"/>
                    <a:pt x="37" y="506"/>
                    <a:pt x="39" y="501"/>
                  </a:cubicBezTo>
                  <a:cubicBezTo>
                    <a:pt x="40" y="499"/>
                    <a:pt x="40" y="489"/>
                    <a:pt x="40" y="487"/>
                  </a:cubicBezTo>
                  <a:cubicBezTo>
                    <a:pt x="40" y="480"/>
                    <a:pt x="40" y="474"/>
                    <a:pt x="41" y="467"/>
                  </a:cubicBezTo>
                  <a:cubicBezTo>
                    <a:pt x="41" y="461"/>
                    <a:pt x="40" y="457"/>
                    <a:pt x="39" y="452"/>
                  </a:cubicBezTo>
                  <a:cubicBezTo>
                    <a:pt x="38" y="443"/>
                    <a:pt x="32" y="436"/>
                    <a:pt x="30" y="428"/>
                  </a:cubicBezTo>
                  <a:cubicBezTo>
                    <a:pt x="29" y="424"/>
                    <a:pt x="30" y="420"/>
                    <a:pt x="29" y="416"/>
                  </a:cubicBezTo>
                  <a:cubicBezTo>
                    <a:pt x="28" y="410"/>
                    <a:pt x="27" y="405"/>
                    <a:pt x="25" y="399"/>
                  </a:cubicBezTo>
                  <a:cubicBezTo>
                    <a:pt x="24" y="396"/>
                    <a:pt x="23" y="397"/>
                    <a:pt x="25" y="394"/>
                  </a:cubicBezTo>
                  <a:cubicBezTo>
                    <a:pt x="27" y="392"/>
                    <a:pt x="33" y="385"/>
                    <a:pt x="35" y="383"/>
                  </a:cubicBezTo>
                  <a:cubicBezTo>
                    <a:pt x="38" y="379"/>
                    <a:pt x="55" y="356"/>
                    <a:pt x="59" y="359"/>
                  </a:cubicBezTo>
                  <a:cubicBezTo>
                    <a:pt x="55" y="354"/>
                    <a:pt x="59" y="350"/>
                    <a:pt x="61" y="345"/>
                  </a:cubicBezTo>
                  <a:cubicBezTo>
                    <a:pt x="61" y="341"/>
                    <a:pt x="58" y="336"/>
                    <a:pt x="62" y="334"/>
                  </a:cubicBezTo>
                  <a:cubicBezTo>
                    <a:pt x="67" y="331"/>
                    <a:pt x="69" y="327"/>
                    <a:pt x="71" y="321"/>
                  </a:cubicBezTo>
                  <a:cubicBezTo>
                    <a:pt x="73" y="319"/>
                    <a:pt x="73" y="317"/>
                    <a:pt x="74" y="314"/>
                  </a:cubicBezTo>
                  <a:cubicBezTo>
                    <a:pt x="76" y="311"/>
                    <a:pt x="75" y="307"/>
                    <a:pt x="75" y="304"/>
                  </a:cubicBezTo>
                  <a:cubicBezTo>
                    <a:pt x="74" y="304"/>
                    <a:pt x="73" y="304"/>
                    <a:pt x="72" y="305"/>
                  </a:cubicBezTo>
                  <a:cubicBezTo>
                    <a:pt x="70" y="301"/>
                    <a:pt x="69" y="297"/>
                    <a:pt x="69" y="295"/>
                  </a:cubicBezTo>
                  <a:cubicBezTo>
                    <a:pt x="70" y="292"/>
                    <a:pt x="74" y="290"/>
                    <a:pt x="72" y="286"/>
                  </a:cubicBezTo>
                  <a:cubicBezTo>
                    <a:pt x="71" y="283"/>
                    <a:pt x="67" y="285"/>
                    <a:pt x="68" y="280"/>
                  </a:cubicBezTo>
                  <a:cubicBezTo>
                    <a:pt x="69" y="276"/>
                    <a:pt x="76" y="275"/>
                    <a:pt x="75" y="271"/>
                  </a:cubicBezTo>
                  <a:cubicBezTo>
                    <a:pt x="74" y="263"/>
                    <a:pt x="79" y="266"/>
                    <a:pt x="79" y="261"/>
                  </a:cubicBezTo>
                  <a:cubicBezTo>
                    <a:pt x="78" y="257"/>
                    <a:pt x="76" y="253"/>
                    <a:pt x="77" y="249"/>
                  </a:cubicBezTo>
                  <a:cubicBezTo>
                    <a:pt x="77" y="246"/>
                    <a:pt x="79" y="242"/>
                    <a:pt x="78" y="239"/>
                  </a:cubicBezTo>
                  <a:cubicBezTo>
                    <a:pt x="77" y="233"/>
                    <a:pt x="77" y="229"/>
                    <a:pt x="78" y="223"/>
                  </a:cubicBezTo>
                  <a:cubicBezTo>
                    <a:pt x="78" y="221"/>
                    <a:pt x="76" y="220"/>
                    <a:pt x="76" y="218"/>
                  </a:cubicBezTo>
                  <a:cubicBezTo>
                    <a:pt x="75" y="215"/>
                    <a:pt x="78" y="210"/>
                    <a:pt x="78" y="207"/>
                  </a:cubicBezTo>
                  <a:cubicBezTo>
                    <a:pt x="74" y="208"/>
                    <a:pt x="72" y="208"/>
                    <a:pt x="70" y="204"/>
                  </a:cubicBezTo>
                  <a:cubicBezTo>
                    <a:pt x="68" y="200"/>
                    <a:pt x="57" y="200"/>
                    <a:pt x="54" y="198"/>
                  </a:cubicBezTo>
                  <a:cubicBezTo>
                    <a:pt x="44" y="193"/>
                    <a:pt x="36" y="187"/>
                    <a:pt x="26" y="185"/>
                  </a:cubicBezTo>
                  <a:cubicBezTo>
                    <a:pt x="23" y="184"/>
                    <a:pt x="13" y="184"/>
                    <a:pt x="9" y="183"/>
                  </a:cubicBezTo>
                  <a:cubicBezTo>
                    <a:pt x="4" y="182"/>
                    <a:pt x="6" y="173"/>
                    <a:pt x="5" y="169"/>
                  </a:cubicBezTo>
                  <a:cubicBezTo>
                    <a:pt x="5" y="162"/>
                    <a:pt x="0" y="157"/>
                    <a:pt x="0" y="151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61"/>
            <p:cNvSpPr>
              <a:spLocks/>
            </p:cNvSpPr>
            <p:nvPr/>
          </p:nvSpPr>
          <p:spPr bwMode="auto">
            <a:xfrm>
              <a:off x="7496918" y="4822630"/>
              <a:ext cx="3724" cy="931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0 h 4"/>
                <a:gd name="T4" fmla="*/ 1 w 2"/>
                <a:gd name="T5" fmla="*/ 4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2" y="1"/>
                    <a:pt x="2" y="3"/>
                    <a:pt x="1" y="4"/>
                  </a:cubicBezTo>
                  <a:cubicBezTo>
                    <a:pt x="1" y="3"/>
                    <a:pt x="0" y="2"/>
                    <a:pt x="0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62"/>
            <p:cNvSpPr>
              <a:spLocks/>
            </p:cNvSpPr>
            <p:nvPr/>
          </p:nvSpPr>
          <p:spPr bwMode="auto">
            <a:xfrm>
              <a:off x="7496918" y="4822630"/>
              <a:ext cx="3724" cy="931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0 h 4"/>
                <a:gd name="T4" fmla="*/ 1 w 2"/>
                <a:gd name="T5" fmla="*/ 4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2" y="1"/>
                    <a:pt x="2" y="3"/>
                    <a:pt x="1" y="4"/>
                  </a:cubicBezTo>
                  <a:cubicBezTo>
                    <a:pt x="1" y="3"/>
                    <a:pt x="0" y="2"/>
                    <a:pt x="0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63"/>
            <p:cNvSpPr>
              <a:spLocks/>
            </p:cNvSpPr>
            <p:nvPr/>
          </p:nvSpPr>
          <p:spPr bwMode="auto">
            <a:xfrm>
              <a:off x="3951507" y="2209192"/>
              <a:ext cx="9310" cy="17690"/>
            </a:xfrm>
            <a:custGeom>
              <a:avLst/>
              <a:gdLst>
                <a:gd name="T0" fmla="*/ 1 w 4"/>
                <a:gd name="T1" fmla="*/ 8 h 8"/>
                <a:gd name="T2" fmla="*/ 4 w 4"/>
                <a:gd name="T3" fmla="*/ 0 h 8"/>
                <a:gd name="T4" fmla="*/ 1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cubicBezTo>
                    <a:pt x="3" y="6"/>
                    <a:pt x="3" y="3"/>
                    <a:pt x="4" y="0"/>
                  </a:cubicBezTo>
                  <a:cubicBezTo>
                    <a:pt x="1" y="2"/>
                    <a:pt x="0" y="5"/>
                    <a:pt x="1" y="8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64"/>
            <p:cNvSpPr>
              <a:spLocks/>
            </p:cNvSpPr>
            <p:nvPr/>
          </p:nvSpPr>
          <p:spPr bwMode="auto">
            <a:xfrm>
              <a:off x="3951507" y="2209192"/>
              <a:ext cx="9310" cy="17690"/>
            </a:xfrm>
            <a:custGeom>
              <a:avLst/>
              <a:gdLst>
                <a:gd name="T0" fmla="*/ 1 w 4"/>
                <a:gd name="T1" fmla="*/ 8 h 8"/>
                <a:gd name="T2" fmla="*/ 4 w 4"/>
                <a:gd name="T3" fmla="*/ 0 h 8"/>
                <a:gd name="T4" fmla="*/ 1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cubicBezTo>
                    <a:pt x="3" y="6"/>
                    <a:pt x="3" y="3"/>
                    <a:pt x="4" y="0"/>
                  </a:cubicBezTo>
                  <a:cubicBezTo>
                    <a:pt x="1" y="2"/>
                    <a:pt x="0" y="5"/>
                    <a:pt x="1" y="8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65"/>
            <p:cNvSpPr>
              <a:spLocks/>
            </p:cNvSpPr>
            <p:nvPr/>
          </p:nvSpPr>
          <p:spPr bwMode="auto">
            <a:xfrm>
              <a:off x="3916127" y="1671981"/>
              <a:ext cx="777421" cy="909629"/>
            </a:xfrm>
            <a:custGeom>
              <a:avLst/>
              <a:gdLst>
                <a:gd name="T0" fmla="*/ 1 w 353"/>
                <a:gd name="T1" fmla="*/ 214 h 413"/>
                <a:gd name="T2" fmla="*/ 3 w 353"/>
                <a:gd name="T3" fmla="*/ 200 h 413"/>
                <a:gd name="T4" fmla="*/ 9 w 353"/>
                <a:gd name="T5" fmla="*/ 195 h 413"/>
                <a:gd name="T6" fmla="*/ 115 w 353"/>
                <a:gd name="T7" fmla="*/ 195 h 413"/>
                <a:gd name="T8" fmla="*/ 116 w 353"/>
                <a:gd name="T9" fmla="*/ 160 h 413"/>
                <a:gd name="T10" fmla="*/ 122 w 353"/>
                <a:gd name="T11" fmla="*/ 138 h 413"/>
                <a:gd name="T12" fmla="*/ 147 w 353"/>
                <a:gd name="T13" fmla="*/ 126 h 413"/>
                <a:gd name="T14" fmla="*/ 151 w 353"/>
                <a:gd name="T15" fmla="*/ 43 h 413"/>
                <a:gd name="T16" fmla="*/ 246 w 353"/>
                <a:gd name="T17" fmla="*/ 42 h 413"/>
                <a:gd name="T18" fmla="*/ 247 w 353"/>
                <a:gd name="T19" fmla="*/ 0 h 413"/>
                <a:gd name="T20" fmla="*/ 353 w 353"/>
                <a:gd name="T21" fmla="*/ 75 h 413"/>
                <a:gd name="T22" fmla="*/ 303 w 353"/>
                <a:gd name="T23" fmla="*/ 75 h 413"/>
                <a:gd name="T24" fmla="*/ 323 w 353"/>
                <a:gd name="T25" fmla="*/ 352 h 413"/>
                <a:gd name="T26" fmla="*/ 330 w 353"/>
                <a:gd name="T27" fmla="*/ 359 h 413"/>
                <a:gd name="T28" fmla="*/ 329 w 353"/>
                <a:gd name="T29" fmla="*/ 374 h 413"/>
                <a:gd name="T30" fmla="*/ 326 w 353"/>
                <a:gd name="T31" fmla="*/ 387 h 413"/>
                <a:gd name="T32" fmla="*/ 266 w 353"/>
                <a:gd name="T33" fmla="*/ 387 h 413"/>
                <a:gd name="T34" fmla="*/ 214 w 353"/>
                <a:gd name="T35" fmla="*/ 382 h 413"/>
                <a:gd name="T36" fmla="*/ 192 w 353"/>
                <a:gd name="T37" fmla="*/ 390 h 413"/>
                <a:gd name="T38" fmla="*/ 170 w 353"/>
                <a:gd name="T39" fmla="*/ 400 h 413"/>
                <a:gd name="T40" fmla="*/ 161 w 353"/>
                <a:gd name="T41" fmla="*/ 389 h 413"/>
                <a:gd name="T42" fmla="*/ 150 w 353"/>
                <a:gd name="T43" fmla="*/ 384 h 413"/>
                <a:gd name="T44" fmla="*/ 132 w 353"/>
                <a:gd name="T45" fmla="*/ 411 h 413"/>
                <a:gd name="T46" fmla="*/ 124 w 353"/>
                <a:gd name="T47" fmla="*/ 404 h 413"/>
                <a:gd name="T48" fmla="*/ 117 w 353"/>
                <a:gd name="T49" fmla="*/ 398 h 413"/>
                <a:gd name="T50" fmla="*/ 110 w 353"/>
                <a:gd name="T51" fmla="*/ 387 h 413"/>
                <a:gd name="T52" fmla="*/ 104 w 353"/>
                <a:gd name="T53" fmla="*/ 377 h 413"/>
                <a:gd name="T54" fmla="*/ 95 w 353"/>
                <a:gd name="T55" fmla="*/ 366 h 413"/>
                <a:gd name="T56" fmla="*/ 73 w 353"/>
                <a:gd name="T57" fmla="*/ 352 h 413"/>
                <a:gd name="T58" fmla="*/ 59 w 353"/>
                <a:gd name="T59" fmla="*/ 348 h 413"/>
                <a:gd name="T60" fmla="*/ 27 w 353"/>
                <a:gd name="T61" fmla="*/ 355 h 413"/>
                <a:gd name="T62" fmla="*/ 20 w 353"/>
                <a:gd name="T63" fmla="*/ 353 h 413"/>
                <a:gd name="T64" fmla="*/ 11 w 353"/>
                <a:gd name="T65" fmla="*/ 369 h 413"/>
                <a:gd name="T66" fmla="*/ 26 w 353"/>
                <a:gd name="T67" fmla="*/ 314 h 413"/>
                <a:gd name="T68" fmla="*/ 24 w 353"/>
                <a:gd name="T69" fmla="*/ 281 h 413"/>
                <a:gd name="T70" fmla="*/ 21 w 353"/>
                <a:gd name="T71" fmla="*/ 269 h 413"/>
                <a:gd name="T72" fmla="*/ 14 w 353"/>
                <a:gd name="T73" fmla="*/ 259 h 413"/>
                <a:gd name="T74" fmla="*/ 20 w 353"/>
                <a:gd name="T75" fmla="*/ 255 h 413"/>
                <a:gd name="T76" fmla="*/ 16 w 353"/>
                <a:gd name="T77" fmla="*/ 259 h 413"/>
                <a:gd name="T78" fmla="*/ 21 w 353"/>
                <a:gd name="T79" fmla="*/ 248 h 413"/>
                <a:gd name="T80" fmla="*/ 22 w 353"/>
                <a:gd name="T81" fmla="*/ 241 h 413"/>
                <a:gd name="T82" fmla="*/ 17 w 353"/>
                <a:gd name="T83" fmla="*/ 215 h 413"/>
                <a:gd name="T84" fmla="*/ 15 w 353"/>
                <a:gd name="T85" fmla="*/ 221 h 413"/>
                <a:gd name="T86" fmla="*/ 4 w 353"/>
                <a:gd name="T87" fmla="*/ 202 h 413"/>
                <a:gd name="T88" fmla="*/ 1 w 353"/>
                <a:gd name="T89" fmla="*/ 21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3" h="413">
                  <a:moveTo>
                    <a:pt x="1" y="214"/>
                  </a:moveTo>
                  <a:cubicBezTo>
                    <a:pt x="0" y="209"/>
                    <a:pt x="0" y="205"/>
                    <a:pt x="3" y="200"/>
                  </a:cubicBezTo>
                  <a:cubicBezTo>
                    <a:pt x="3" y="199"/>
                    <a:pt x="5" y="195"/>
                    <a:pt x="9" y="195"/>
                  </a:cubicBezTo>
                  <a:cubicBezTo>
                    <a:pt x="115" y="195"/>
                    <a:pt x="115" y="195"/>
                    <a:pt x="115" y="195"/>
                  </a:cubicBezTo>
                  <a:cubicBezTo>
                    <a:pt x="120" y="192"/>
                    <a:pt x="116" y="169"/>
                    <a:pt x="116" y="160"/>
                  </a:cubicBezTo>
                  <a:cubicBezTo>
                    <a:pt x="115" y="151"/>
                    <a:pt x="114" y="145"/>
                    <a:pt x="122" y="138"/>
                  </a:cubicBezTo>
                  <a:cubicBezTo>
                    <a:pt x="128" y="132"/>
                    <a:pt x="128" y="134"/>
                    <a:pt x="147" y="126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246" y="42"/>
                    <a:pt x="246" y="42"/>
                    <a:pt x="246" y="42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83" y="24"/>
                    <a:pt x="318" y="49"/>
                    <a:pt x="353" y="75"/>
                  </a:cubicBezTo>
                  <a:cubicBezTo>
                    <a:pt x="303" y="75"/>
                    <a:pt x="303" y="75"/>
                    <a:pt x="303" y="75"/>
                  </a:cubicBezTo>
                  <a:cubicBezTo>
                    <a:pt x="323" y="352"/>
                    <a:pt x="323" y="352"/>
                    <a:pt x="323" y="352"/>
                  </a:cubicBezTo>
                  <a:cubicBezTo>
                    <a:pt x="325" y="356"/>
                    <a:pt x="329" y="358"/>
                    <a:pt x="330" y="359"/>
                  </a:cubicBezTo>
                  <a:cubicBezTo>
                    <a:pt x="333" y="366"/>
                    <a:pt x="329" y="368"/>
                    <a:pt x="329" y="374"/>
                  </a:cubicBezTo>
                  <a:cubicBezTo>
                    <a:pt x="328" y="380"/>
                    <a:pt x="328" y="386"/>
                    <a:pt x="326" y="387"/>
                  </a:cubicBezTo>
                  <a:cubicBezTo>
                    <a:pt x="266" y="387"/>
                    <a:pt x="266" y="387"/>
                    <a:pt x="266" y="387"/>
                  </a:cubicBezTo>
                  <a:cubicBezTo>
                    <a:pt x="231" y="388"/>
                    <a:pt x="217" y="393"/>
                    <a:pt x="214" y="382"/>
                  </a:cubicBezTo>
                  <a:cubicBezTo>
                    <a:pt x="212" y="392"/>
                    <a:pt x="199" y="393"/>
                    <a:pt x="192" y="390"/>
                  </a:cubicBezTo>
                  <a:cubicBezTo>
                    <a:pt x="181" y="386"/>
                    <a:pt x="175" y="388"/>
                    <a:pt x="170" y="400"/>
                  </a:cubicBezTo>
                  <a:cubicBezTo>
                    <a:pt x="168" y="396"/>
                    <a:pt x="164" y="392"/>
                    <a:pt x="161" y="389"/>
                  </a:cubicBezTo>
                  <a:cubicBezTo>
                    <a:pt x="156" y="385"/>
                    <a:pt x="152" y="382"/>
                    <a:pt x="150" y="384"/>
                  </a:cubicBezTo>
                  <a:cubicBezTo>
                    <a:pt x="141" y="389"/>
                    <a:pt x="153" y="413"/>
                    <a:pt x="132" y="411"/>
                  </a:cubicBezTo>
                  <a:cubicBezTo>
                    <a:pt x="132" y="412"/>
                    <a:pt x="126" y="407"/>
                    <a:pt x="124" y="404"/>
                  </a:cubicBezTo>
                  <a:cubicBezTo>
                    <a:pt x="123" y="400"/>
                    <a:pt x="120" y="402"/>
                    <a:pt x="117" y="398"/>
                  </a:cubicBezTo>
                  <a:cubicBezTo>
                    <a:pt x="113" y="395"/>
                    <a:pt x="113" y="389"/>
                    <a:pt x="110" y="387"/>
                  </a:cubicBezTo>
                  <a:cubicBezTo>
                    <a:pt x="101" y="381"/>
                    <a:pt x="104" y="381"/>
                    <a:pt x="104" y="377"/>
                  </a:cubicBezTo>
                  <a:cubicBezTo>
                    <a:pt x="103" y="373"/>
                    <a:pt x="98" y="366"/>
                    <a:pt x="95" y="366"/>
                  </a:cubicBezTo>
                  <a:cubicBezTo>
                    <a:pt x="82" y="366"/>
                    <a:pt x="81" y="356"/>
                    <a:pt x="73" y="352"/>
                  </a:cubicBezTo>
                  <a:cubicBezTo>
                    <a:pt x="69" y="350"/>
                    <a:pt x="65" y="349"/>
                    <a:pt x="59" y="348"/>
                  </a:cubicBezTo>
                  <a:cubicBezTo>
                    <a:pt x="51" y="348"/>
                    <a:pt x="47" y="357"/>
                    <a:pt x="27" y="355"/>
                  </a:cubicBezTo>
                  <a:cubicBezTo>
                    <a:pt x="23" y="355"/>
                    <a:pt x="23" y="352"/>
                    <a:pt x="20" y="353"/>
                  </a:cubicBezTo>
                  <a:cubicBezTo>
                    <a:pt x="16" y="354"/>
                    <a:pt x="12" y="366"/>
                    <a:pt x="11" y="369"/>
                  </a:cubicBezTo>
                  <a:cubicBezTo>
                    <a:pt x="11" y="349"/>
                    <a:pt x="24" y="333"/>
                    <a:pt x="26" y="314"/>
                  </a:cubicBezTo>
                  <a:cubicBezTo>
                    <a:pt x="27" y="302"/>
                    <a:pt x="25" y="292"/>
                    <a:pt x="24" y="281"/>
                  </a:cubicBezTo>
                  <a:cubicBezTo>
                    <a:pt x="23" y="277"/>
                    <a:pt x="23" y="272"/>
                    <a:pt x="21" y="269"/>
                  </a:cubicBezTo>
                  <a:cubicBezTo>
                    <a:pt x="18" y="265"/>
                    <a:pt x="14" y="263"/>
                    <a:pt x="14" y="259"/>
                  </a:cubicBezTo>
                  <a:cubicBezTo>
                    <a:pt x="17" y="260"/>
                    <a:pt x="20" y="258"/>
                    <a:pt x="20" y="255"/>
                  </a:cubicBezTo>
                  <a:cubicBezTo>
                    <a:pt x="18" y="255"/>
                    <a:pt x="16" y="257"/>
                    <a:pt x="16" y="259"/>
                  </a:cubicBezTo>
                  <a:cubicBezTo>
                    <a:pt x="16" y="255"/>
                    <a:pt x="19" y="252"/>
                    <a:pt x="21" y="248"/>
                  </a:cubicBezTo>
                  <a:cubicBezTo>
                    <a:pt x="22" y="246"/>
                    <a:pt x="21" y="243"/>
                    <a:pt x="22" y="241"/>
                  </a:cubicBezTo>
                  <a:cubicBezTo>
                    <a:pt x="28" y="234"/>
                    <a:pt x="19" y="222"/>
                    <a:pt x="17" y="215"/>
                  </a:cubicBezTo>
                  <a:cubicBezTo>
                    <a:pt x="16" y="217"/>
                    <a:pt x="15" y="219"/>
                    <a:pt x="15" y="221"/>
                  </a:cubicBezTo>
                  <a:cubicBezTo>
                    <a:pt x="9" y="216"/>
                    <a:pt x="10" y="207"/>
                    <a:pt x="4" y="202"/>
                  </a:cubicBezTo>
                  <a:cubicBezTo>
                    <a:pt x="3" y="206"/>
                    <a:pt x="2" y="210"/>
                    <a:pt x="1" y="21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66"/>
            <p:cNvSpPr>
              <a:spLocks/>
            </p:cNvSpPr>
            <p:nvPr/>
          </p:nvSpPr>
          <p:spPr bwMode="auto">
            <a:xfrm>
              <a:off x="3916127" y="1671981"/>
              <a:ext cx="777421" cy="909629"/>
            </a:xfrm>
            <a:custGeom>
              <a:avLst/>
              <a:gdLst>
                <a:gd name="T0" fmla="*/ 1 w 353"/>
                <a:gd name="T1" fmla="*/ 214 h 413"/>
                <a:gd name="T2" fmla="*/ 3 w 353"/>
                <a:gd name="T3" fmla="*/ 200 h 413"/>
                <a:gd name="T4" fmla="*/ 9 w 353"/>
                <a:gd name="T5" fmla="*/ 195 h 413"/>
                <a:gd name="T6" fmla="*/ 115 w 353"/>
                <a:gd name="T7" fmla="*/ 195 h 413"/>
                <a:gd name="T8" fmla="*/ 116 w 353"/>
                <a:gd name="T9" fmla="*/ 160 h 413"/>
                <a:gd name="T10" fmla="*/ 122 w 353"/>
                <a:gd name="T11" fmla="*/ 138 h 413"/>
                <a:gd name="T12" fmla="*/ 147 w 353"/>
                <a:gd name="T13" fmla="*/ 126 h 413"/>
                <a:gd name="T14" fmla="*/ 151 w 353"/>
                <a:gd name="T15" fmla="*/ 43 h 413"/>
                <a:gd name="T16" fmla="*/ 246 w 353"/>
                <a:gd name="T17" fmla="*/ 42 h 413"/>
                <a:gd name="T18" fmla="*/ 247 w 353"/>
                <a:gd name="T19" fmla="*/ 0 h 413"/>
                <a:gd name="T20" fmla="*/ 353 w 353"/>
                <a:gd name="T21" fmla="*/ 75 h 413"/>
                <a:gd name="T22" fmla="*/ 303 w 353"/>
                <a:gd name="T23" fmla="*/ 75 h 413"/>
                <a:gd name="T24" fmla="*/ 323 w 353"/>
                <a:gd name="T25" fmla="*/ 352 h 413"/>
                <a:gd name="T26" fmla="*/ 330 w 353"/>
                <a:gd name="T27" fmla="*/ 359 h 413"/>
                <a:gd name="T28" fmla="*/ 329 w 353"/>
                <a:gd name="T29" fmla="*/ 374 h 413"/>
                <a:gd name="T30" fmla="*/ 326 w 353"/>
                <a:gd name="T31" fmla="*/ 387 h 413"/>
                <a:gd name="T32" fmla="*/ 266 w 353"/>
                <a:gd name="T33" fmla="*/ 387 h 413"/>
                <a:gd name="T34" fmla="*/ 214 w 353"/>
                <a:gd name="T35" fmla="*/ 382 h 413"/>
                <a:gd name="T36" fmla="*/ 192 w 353"/>
                <a:gd name="T37" fmla="*/ 390 h 413"/>
                <a:gd name="T38" fmla="*/ 170 w 353"/>
                <a:gd name="T39" fmla="*/ 400 h 413"/>
                <a:gd name="T40" fmla="*/ 161 w 353"/>
                <a:gd name="T41" fmla="*/ 389 h 413"/>
                <a:gd name="T42" fmla="*/ 150 w 353"/>
                <a:gd name="T43" fmla="*/ 384 h 413"/>
                <a:gd name="T44" fmla="*/ 132 w 353"/>
                <a:gd name="T45" fmla="*/ 411 h 413"/>
                <a:gd name="T46" fmla="*/ 124 w 353"/>
                <a:gd name="T47" fmla="*/ 404 h 413"/>
                <a:gd name="T48" fmla="*/ 117 w 353"/>
                <a:gd name="T49" fmla="*/ 398 h 413"/>
                <a:gd name="T50" fmla="*/ 110 w 353"/>
                <a:gd name="T51" fmla="*/ 387 h 413"/>
                <a:gd name="T52" fmla="*/ 104 w 353"/>
                <a:gd name="T53" fmla="*/ 377 h 413"/>
                <a:gd name="T54" fmla="*/ 95 w 353"/>
                <a:gd name="T55" fmla="*/ 366 h 413"/>
                <a:gd name="T56" fmla="*/ 73 w 353"/>
                <a:gd name="T57" fmla="*/ 352 h 413"/>
                <a:gd name="T58" fmla="*/ 59 w 353"/>
                <a:gd name="T59" fmla="*/ 348 h 413"/>
                <a:gd name="T60" fmla="*/ 27 w 353"/>
                <a:gd name="T61" fmla="*/ 355 h 413"/>
                <a:gd name="T62" fmla="*/ 20 w 353"/>
                <a:gd name="T63" fmla="*/ 353 h 413"/>
                <a:gd name="T64" fmla="*/ 11 w 353"/>
                <a:gd name="T65" fmla="*/ 369 h 413"/>
                <a:gd name="T66" fmla="*/ 26 w 353"/>
                <a:gd name="T67" fmla="*/ 314 h 413"/>
                <a:gd name="T68" fmla="*/ 24 w 353"/>
                <a:gd name="T69" fmla="*/ 281 h 413"/>
                <a:gd name="T70" fmla="*/ 21 w 353"/>
                <a:gd name="T71" fmla="*/ 269 h 413"/>
                <a:gd name="T72" fmla="*/ 14 w 353"/>
                <a:gd name="T73" fmla="*/ 259 h 413"/>
                <a:gd name="T74" fmla="*/ 20 w 353"/>
                <a:gd name="T75" fmla="*/ 255 h 413"/>
                <a:gd name="T76" fmla="*/ 16 w 353"/>
                <a:gd name="T77" fmla="*/ 259 h 413"/>
                <a:gd name="T78" fmla="*/ 21 w 353"/>
                <a:gd name="T79" fmla="*/ 248 h 413"/>
                <a:gd name="T80" fmla="*/ 22 w 353"/>
                <a:gd name="T81" fmla="*/ 241 h 413"/>
                <a:gd name="T82" fmla="*/ 17 w 353"/>
                <a:gd name="T83" fmla="*/ 215 h 413"/>
                <a:gd name="T84" fmla="*/ 15 w 353"/>
                <a:gd name="T85" fmla="*/ 221 h 413"/>
                <a:gd name="T86" fmla="*/ 4 w 353"/>
                <a:gd name="T87" fmla="*/ 202 h 413"/>
                <a:gd name="T88" fmla="*/ 1 w 353"/>
                <a:gd name="T89" fmla="*/ 21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3" h="413">
                  <a:moveTo>
                    <a:pt x="1" y="214"/>
                  </a:moveTo>
                  <a:cubicBezTo>
                    <a:pt x="0" y="209"/>
                    <a:pt x="0" y="205"/>
                    <a:pt x="3" y="200"/>
                  </a:cubicBezTo>
                  <a:cubicBezTo>
                    <a:pt x="3" y="199"/>
                    <a:pt x="5" y="195"/>
                    <a:pt x="9" y="195"/>
                  </a:cubicBezTo>
                  <a:cubicBezTo>
                    <a:pt x="115" y="195"/>
                    <a:pt x="115" y="195"/>
                    <a:pt x="115" y="195"/>
                  </a:cubicBezTo>
                  <a:cubicBezTo>
                    <a:pt x="120" y="192"/>
                    <a:pt x="116" y="169"/>
                    <a:pt x="116" y="160"/>
                  </a:cubicBezTo>
                  <a:cubicBezTo>
                    <a:pt x="115" y="151"/>
                    <a:pt x="114" y="145"/>
                    <a:pt x="122" y="138"/>
                  </a:cubicBezTo>
                  <a:cubicBezTo>
                    <a:pt x="128" y="132"/>
                    <a:pt x="128" y="134"/>
                    <a:pt x="147" y="126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246" y="42"/>
                    <a:pt x="246" y="42"/>
                    <a:pt x="246" y="42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83" y="24"/>
                    <a:pt x="318" y="49"/>
                    <a:pt x="353" y="75"/>
                  </a:cubicBezTo>
                  <a:cubicBezTo>
                    <a:pt x="303" y="75"/>
                    <a:pt x="303" y="75"/>
                    <a:pt x="303" y="75"/>
                  </a:cubicBezTo>
                  <a:cubicBezTo>
                    <a:pt x="323" y="352"/>
                    <a:pt x="323" y="352"/>
                    <a:pt x="323" y="352"/>
                  </a:cubicBezTo>
                  <a:cubicBezTo>
                    <a:pt x="325" y="356"/>
                    <a:pt x="329" y="358"/>
                    <a:pt x="330" y="359"/>
                  </a:cubicBezTo>
                  <a:cubicBezTo>
                    <a:pt x="333" y="366"/>
                    <a:pt x="329" y="368"/>
                    <a:pt x="329" y="374"/>
                  </a:cubicBezTo>
                  <a:cubicBezTo>
                    <a:pt x="328" y="380"/>
                    <a:pt x="328" y="386"/>
                    <a:pt x="326" y="387"/>
                  </a:cubicBezTo>
                  <a:cubicBezTo>
                    <a:pt x="266" y="387"/>
                    <a:pt x="266" y="387"/>
                    <a:pt x="266" y="387"/>
                  </a:cubicBezTo>
                  <a:cubicBezTo>
                    <a:pt x="231" y="388"/>
                    <a:pt x="217" y="393"/>
                    <a:pt x="214" y="382"/>
                  </a:cubicBezTo>
                  <a:cubicBezTo>
                    <a:pt x="212" y="392"/>
                    <a:pt x="199" y="393"/>
                    <a:pt x="192" y="390"/>
                  </a:cubicBezTo>
                  <a:cubicBezTo>
                    <a:pt x="181" y="386"/>
                    <a:pt x="175" y="388"/>
                    <a:pt x="170" y="400"/>
                  </a:cubicBezTo>
                  <a:cubicBezTo>
                    <a:pt x="168" y="396"/>
                    <a:pt x="164" y="392"/>
                    <a:pt x="161" y="389"/>
                  </a:cubicBezTo>
                  <a:cubicBezTo>
                    <a:pt x="156" y="385"/>
                    <a:pt x="152" y="382"/>
                    <a:pt x="150" y="384"/>
                  </a:cubicBezTo>
                  <a:cubicBezTo>
                    <a:pt x="141" y="389"/>
                    <a:pt x="153" y="413"/>
                    <a:pt x="132" y="411"/>
                  </a:cubicBezTo>
                  <a:cubicBezTo>
                    <a:pt x="132" y="412"/>
                    <a:pt x="126" y="407"/>
                    <a:pt x="124" y="404"/>
                  </a:cubicBezTo>
                  <a:cubicBezTo>
                    <a:pt x="123" y="400"/>
                    <a:pt x="120" y="402"/>
                    <a:pt x="117" y="398"/>
                  </a:cubicBezTo>
                  <a:cubicBezTo>
                    <a:pt x="113" y="395"/>
                    <a:pt x="113" y="389"/>
                    <a:pt x="110" y="387"/>
                  </a:cubicBezTo>
                  <a:cubicBezTo>
                    <a:pt x="101" y="381"/>
                    <a:pt x="104" y="381"/>
                    <a:pt x="104" y="377"/>
                  </a:cubicBezTo>
                  <a:cubicBezTo>
                    <a:pt x="103" y="373"/>
                    <a:pt x="98" y="366"/>
                    <a:pt x="95" y="366"/>
                  </a:cubicBezTo>
                  <a:cubicBezTo>
                    <a:pt x="82" y="366"/>
                    <a:pt x="81" y="356"/>
                    <a:pt x="73" y="352"/>
                  </a:cubicBezTo>
                  <a:cubicBezTo>
                    <a:pt x="69" y="350"/>
                    <a:pt x="65" y="349"/>
                    <a:pt x="59" y="348"/>
                  </a:cubicBezTo>
                  <a:cubicBezTo>
                    <a:pt x="51" y="348"/>
                    <a:pt x="47" y="357"/>
                    <a:pt x="27" y="355"/>
                  </a:cubicBezTo>
                  <a:cubicBezTo>
                    <a:pt x="23" y="355"/>
                    <a:pt x="23" y="352"/>
                    <a:pt x="20" y="353"/>
                  </a:cubicBezTo>
                  <a:cubicBezTo>
                    <a:pt x="16" y="354"/>
                    <a:pt x="12" y="366"/>
                    <a:pt x="11" y="369"/>
                  </a:cubicBezTo>
                  <a:cubicBezTo>
                    <a:pt x="11" y="349"/>
                    <a:pt x="24" y="333"/>
                    <a:pt x="26" y="314"/>
                  </a:cubicBezTo>
                  <a:cubicBezTo>
                    <a:pt x="27" y="302"/>
                    <a:pt x="25" y="292"/>
                    <a:pt x="24" y="281"/>
                  </a:cubicBezTo>
                  <a:cubicBezTo>
                    <a:pt x="23" y="277"/>
                    <a:pt x="23" y="272"/>
                    <a:pt x="21" y="269"/>
                  </a:cubicBezTo>
                  <a:cubicBezTo>
                    <a:pt x="18" y="265"/>
                    <a:pt x="14" y="263"/>
                    <a:pt x="14" y="259"/>
                  </a:cubicBezTo>
                  <a:cubicBezTo>
                    <a:pt x="17" y="260"/>
                    <a:pt x="20" y="258"/>
                    <a:pt x="20" y="255"/>
                  </a:cubicBezTo>
                  <a:cubicBezTo>
                    <a:pt x="18" y="255"/>
                    <a:pt x="16" y="257"/>
                    <a:pt x="16" y="259"/>
                  </a:cubicBezTo>
                  <a:cubicBezTo>
                    <a:pt x="16" y="255"/>
                    <a:pt x="19" y="252"/>
                    <a:pt x="21" y="248"/>
                  </a:cubicBezTo>
                  <a:cubicBezTo>
                    <a:pt x="22" y="246"/>
                    <a:pt x="21" y="243"/>
                    <a:pt x="22" y="241"/>
                  </a:cubicBezTo>
                  <a:cubicBezTo>
                    <a:pt x="28" y="234"/>
                    <a:pt x="19" y="222"/>
                    <a:pt x="17" y="215"/>
                  </a:cubicBezTo>
                  <a:cubicBezTo>
                    <a:pt x="16" y="217"/>
                    <a:pt x="15" y="219"/>
                    <a:pt x="15" y="221"/>
                  </a:cubicBezTo>
                  <a:cubicBezTo>
                    <a:pt x="9" y="216"/>
                    <a:pt x="10" y="207"/>
                    <a:pt x="4" y="202"/>
                  </a:cubicBezTo>
                  <a:cubicBezTo>
                    <a:pt x="3" y="206"/>
                    <a:pt x="2" y="210"/>
                    <a:pt x="1" y="21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67"/>
            <p:cNvSpPr>
              <a:spLocks/>
            </p:cNvSpPr>
            <p:nvPr/>
          </p:nvSpPr>
          <p:spPr bwMode="auto">
            <a:xfrm>
              <a:off x="5722350" y="4065692"/>
              <a:ext cx="785800" cy="882629"/>
            </a:xfrm>
            <a:custGeom>
              <a:avLst/>
              <a:gdLst>
                <a:gd name="T0" fmla="*/ 2 w 357"/>
                <a:gd name="T1" fmla="*/ 336 h 401"/>
                <a:gd name="T2" fmla="*/ 7 w 357"/>
                <a:gd name="T3" fmla="*/ 322 h 401"/>
                <a:gd name="T4" fmla="*/ 12 w 357"/>
                <a:gd name="T5" fmla="*/ 306 h 401"/>
                <a:gd name="T6" fmla="*/ 21 w 357"/>
                <a:gd name="T7" fmla="*/ 265 h 401"/>
                <a:gd name="T8" fmla="*/ 35 w 357"/>
                <a:gd name="T9" fmla="*/ 237 h 401"/>
                <a:gd name="T10" fmla="*/ 54 w 357"/>
                <a:gd name="T11" fmla="*/ 212 h 401"/>
                <a:gd name="T12" fmla="*/ 52 w 357"/>
                <a:gd name="T13" fmla="*/ 150 h 401"/>
                <a:gd name="T14" fmla="*/ 43 w 357"/>
                <a:gd name="T15" fmla="*/ 126 h 401"/>
                <a:gd name="T16" fmla="*/ 41 w 357"/>
                <a:gd name="T17" fmla="*/ 101 h 401"/>
                <a:gd name="T18" fmla="*/ 44 w 357"/>
                <a:gd name="T19" fmla="*/ 99 h 401"/>
                <a:gd name="T20" fmla="*/ 44 w 357"/>
                <a:gd name="T21" fmla="*/ 74 h 401"/>
                <a:gd name="T22" fmla="*/ 33 w 357"/>
                <a:gd name="T23" fmla="*/ 40 h 401"/>
                <a:gd name="T24" fmla="*/ 21 w 357"/>
                <a:gd name="T25" fmla="*/ 8 h 401"/>
                <a:gd name="T26" fmla="*/ 42 w 357"/>
                <a:gd name="T27" fmla="*/ 2 h 401"/>
                <a:gd name="T28" fmla="*/ 135 w 357"/>
                <a:gd name="T29" fmla="*/ 1 h 401"/>
                <a:gd name="T30" fmla="*/ 146 w 357"/>
                <a:gd name="T31" fmla="*/ 24 h 401"/>
                <a:gd name="T32" fmla="*/ 154 w 357"/>
                <a:gd name="T33" fmla="*/ 49 h 401"/>
                <a:gd name="T34" fmla="*/ 171 w 357"/>
                <a:gd name="T35" fmla="*/ 74 h 401"/>
                <a:gd name="T36" fmla="*/ 200 w 357"/>
                <a:gd name="T37" fmla="*/ 70 h 401"/>
                <a:gd name="T38" fmla="*/ 222 w 357"/>
                <a:gd name="T39" fmla="*/ 58 h 401"/>
                <a:gd name="T40" fmla="*/ 227 w 357"/>
                <a:gd name="T41" fmla="*/ 39 h 401"/>
                <a:gd name="T42" fmla="*/ 250 w 357"/>
                <a:gd name="T43" fmla="*/ 36 h 401"/>
                <a:gd name="T44" fmla="*/ 262 w 357"/>
                <a:gd name="T45" fmla="*/ 48 h 401"/>
                <a:gd name="T46" fmla="*/ 293 w 357"/>
                <a:gd name="T47" fmla="*/ 60 h 401"/>
                <a:gd name="T48" fmla="*/ 295 w 357"/>
                <a:gd name="T49" fmla="*/ 83 h 401"/>
                <a:gd name="T50" fmla="*/ 301 w 357"/>
                <a:gd name="T51" fmla="*/ 135 h 401"/>
                <a:gd name="T52" fmla="*/ 302 w 357"/>
                <a:gd name="T53" fmla="*/ 166 h 401"/>
                <a:gd name="T54" fmla="*/ 313 w 357"/>
                <a:gd name="T55" fmla="*/ 172 h 401"/>
                <a:gd name="T56" fmla="*/ 342 w 357"/>
                <a:gd name="T57" fmla="*/ 170 h 401"/>
                <a:gd name="T58" fmla="*/ 356 w 357"/>
                <a:gd name="T59" fmla="*/ 184 h 401"/>
                <a:gd name="T60" fmla="*/ 355 w 357"/>
                <a:gd name="T61" fmla="*/ 218 h 401"/>
                <a:gd name="T62" fmla="*/ 317 w 357"/>
                <a:gd name="T63" fmla="*/ 237 h 401"/>
                <a:gd name="T64" fmla="*/ 296 w 357"/>
                <a:gd name="T65" fmla="*/ 262 h 401"/>
                <a:gd name="T66" fmla="*/ 295 w 357"/>
                <a:gd name="T67" fmla="*/ 338 h 401"/>
                <a:gd name="T68" fmla="*/ 336 w 357"/>
                <a:gd name="T69" fmla="*/ 388 h 401"/>
                <a:gd name="T70" fmla="*/ 270 w 357"/>
                <a:gd name="T71" fmla="*/ 398 h 401"/>
                <a:gd name="T72" fmla="*/ 250 w 357"/>
                <a:gd name="T73" fmla="*/ 398 h 401"/>
                <a:gd name="T74" fmla="*/ 194 w 357"/>
                <a:gd name="T75" fmla="*/ 383 h 401"/>
                <a:gd name="T76" fmla="*/ 72 w 357"/>
                <a:gd name="T77" fmla="*/ 380 h 401"/>
                <a:gd name="T78" fmla="*/ 37 w 357"/>
                <a:gd name="T79" fmla="*/ 368 h 401"/>
                <a:gd name="T80" fmla="*/ 1 w 357"/>
                <a:gd name="T81" fmla="*/ 376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7" h="401">
                  <a:moveTo>
                    <a:pt x="1" y="376"/>
                  </a:moveTo>
                  <a:cubicBezTo>
                    <a:pt x="0" y="363"/>
                    <a:pt x="4" y="349"/>
                    <a:pt x="2" y="336"/>
                  </a:cubicBezTo>
                  <a:cubicBezTo>
                    <a:pt x="2" y="334"/>
                    <a:pt x="1" y="332"/>
                    <a:pt x="2" y="330"/>
                  </a:cubicBezTo>
                  <a:cubicBezTo>
                    <a:pt x="3" y="327"/>
                    <a:pt x="6" y="325"/>
                    <a:pt x="7" y="322"/>
                  </a:cubicBezTo>
                  <a:cubicBezTo>
                    <a:pt x="9" y="319"/>
                    <a:pt x="9" y="316"/>
                    <a:pt x="9" y="314"/>
                  </a:cubicBezTo>
                  <a:cubicBezTo>
                    <a:pt x="9" y="311"/>
                    <a:pt x="12" y="308"/>
                    <a:pt x="12" y="306"/>
                  </a:cubicBezTo>
                  <a:cubicBezTo>
                    <a:pt x="10" y="302"/>
                    <a:pt x="16" y="290"/>
                    <a:pt x="17" y="285"/>
                  </a:cubicBezTo>
                  <a:cubicBezTo>
                    <a:pt x="18" y="278"/>
                    <a:pt x="17" y="271"/>
                    <a:pt x="21" y="265"/>
                  </a:cubicBezTo>
                  <a:cubicBezTo>
                    <a:pt x="23" y="261"/>
                    <a:pt x="22" y="252"/>
                    <a:pt x="25" y="249"/>
                  </a:cubicBezTo>
                  <a:cubicBezTo>
                    <a:pt x="28" y="247"/>
                    <a:pt x="33" y="241"/>
                    <a:pt x="35" y="237"/>
                  </a:cubicBezTo>
                  <a:cubicBezTo>
                    <a:pt x="38" y="232"/>
                    <a:pt x="36" y="223"/>
                    <a:pt x="44" y="223"/>
                  </a:cubicBezTo>
                  <a:cubicBezTo>
                    <a:pt x="51" y="222"/>
                    <a:pt x="51" y="217"/>
                    <a:pt x="54" y="212"/>
                  </a:cubicBezTo>
                  <a:cubicBezTo>
                    <a:pt x="61" y="199"/>
                    <a:pt x="63" y="180"/>
                    <a:pt x="60" y="166"/>
                  </a:cubicBezTo>
                  <a:cubicBezTo>
                    <a:pt x="59" y="160"/>
                    <a:pt x="56" y="155"/>
                    <a:pt x="52" y="150"/>
                  </a:cubicBezTo>
                  <a:cubicBezTo>
                    <a:pt x="49" y="144"/>
                    <a:pt x="49" y="139"/>
                    <a:pt x="46" y="134"/>
                  </a:cubicBezTo>
                  <a:cubicBezTo>
                    <a:pt x="45" y="131"/>
                    <a:pt x="43" y="129"/>
                    <a:pt x="43" y="126"/>
                  </a:cubicBezTo>
                  <a:cubicBezTo>
                    <a:pt x="42" y="122"/>
                    <a:pt x="43" y="119"/>
                    <a:pt x="41" y="116"/>
                  </a:cubicBezTo>
                  <a:cubicBezTo>
                    <a:pt x="39" y="111"/>
                    <a:pt x="34" y="104"/>
                    <a:pt x="41" y="101"/>
                  </a:cubicBezTo>
                  <a:cubicBezTo>
                    <a:pt x="39" y="102"/>
                    <a:pt x="38" y="104"/>
                    <a:pt x="38" y="107"/>
                  </a:cubicBezTo>
                  <a:cubicBezTo>
                    <a:pt x="40" y="104"/>
                    <a:pt x="41" y="101"/>
                    <a:pt x="44" y="99"/>
                  </a:cubicBezTo>
                  <a:cubicBezTo>
                    <a:pt x="45" y="97"/>
                    <a:pt x="48" y="97"/>
                    <a:pt x="49" y="94"/>
                  </a:cubicBezTo>
                  <a:cubicBezTo>
                    <a:pt x="49" y="87"/>
                    <a:pt x="48" y="80"/>
                    <a:pt x="44" y="74"/>
                  </a:cubicBezTo>
                  <a:cubicBezTo>
                    <a:pt x="40" y="66"/>
                    <a:pt x="38" y="59"/>
                    <a:pt x="35" y="51"/>
                  </a:cubicBezTo>
                  <a:cubicBezTo>
                    <a:pt x="34" y="48"/>
                    <a:pt x="34" y="44"/>
                    <a:pt x="33" y="40"/>
                  </a:cubicBezTo>
                  <a:cubicBezTo>
                    <a:pt x="31" y="35"/>
                    <a:pt x="27" y="32"/>
                    <a:pt x="24" y="27"/>
                  </a:cubicBezTo>
                  <a:cubicBezTo>
                    <a:pt x="22" y="23"/>
                    <a:pt x="14" y="10"/>
                    <a:pt x="21" y="8"/>
                  </a:cubicBezTo>
                  <a:cubicBezTo>
                    <a:pt x="24" y="7"/>
                    <a:pt x="27" y="7"/>
                    <a:pt x="30" y="7"/>
                  </a:cubicBezTo>
                  <a:cubicBezTo>
                    <a:pt x="35" y="6"/>
                    <a:pt x="37" y="3"/>
                    <a:pt x="42" y="2"/>
                  </a:cubicBezTo>
                  <a:cubicBezTo>
                    <a:pt x="64" y="0"/>
                    <a:pt x="87" y="2"/>
                    <a:pt x="109" y="2"/>
                  </a:cubicBezTo>
                  <a:cubicBezTo>
                    <a:pt x="118" y="2"/>
                    <a:pt x="126" y="1"/>
                    <a:pt x="135" y="1"/>
                  </a:cubicBezTo>
                  <a:cubicBezTo>
                    <a:pt x="143" y="2"/>
                    <a:pt x="141" y="7"/>
                    <a:pt x="145" y="12"/>
                  </a:cubicBezTo>
                  <a:cubicBezTo>
                    <a:pt x="146" y="14"/>
                    <a:pt x="145" y="21"/>
                    <a:pt x="146" y="24"/>
                  </a:cubicBezTo>
                  <a:cubicBezTo>
                    <a:pt x="147" y="29"/>
                    <a:pt x="149" y="34"/>
                    <a:pt x="151" y="38"/>
                  </a:cubicBezTo>
                  <a:cubicBezTo>
                    <a:pt x="153" y="42"/>
                    <a:pt x="151" y="46"/>
                    <a:pt x="154" y="49"/>
                  </a:cubicBezTo>
                  <a:cubicBezTo>
                    <a:pt x="157" y="53"/>
                    <a:pt x="158" y="55"/>
                    <a:pt x="160" y="60"/>
                  </a:cubicBezTo>
                  <a:cubicBezTo>
                    <a:pt x="161" y="62"/>
                    <a:pt x="167" y="75"/>
                    <a:pt x="171" y="74"/>
                  </a:cubicBezTo>
                  <a:cubicBezTo>
                    <a:pt x="174" y="74"/>
                    <a:pt x="185" y="74"/>
                    <a:pt x="185" y="74"/>
                  </a:cubicBezTo>
                  <a:cubicBezTo>
                    <a:pt x="185" y="73"/>
                    <a:pt x="198" y="69"/>
                    <a:pt x="200" y="70"/>
                  </a:cubicBezTo>
                  <a:cubicBezTo>
                    <a:pt x="207" y="71"/>
                    <a:pt x="214" y="72"/>
                    <a:pt x="222" y="72"/>
                  </a:cubicBezTo>
                  <a:cubicBezTo>
                    <a:pt x="221" y="67"/>
                    <a:pt x="224" y="62"/>
                    <a:pt x="222" y="58"/>
                  </a:cubicBezTo>
                  <a:cubicBezTo>
                    <a:pt x="226" y="59"/>
                    <a:pt x="226" y="55"/>
                    <a:pt x="226" y="52"/>
                  </a:cubicBezTo>
                  <a:cubicBezTo>
                    <a:pt x="225" y="48"/>
                    <a:pt x="228" y="43"/>
                    <a:pt x="227" y="39"/>
                  </a:cubicBezTo>
                  <a:cubicBezTo>
                    <a:pt x="234" y="39"/>
                    <a:pt x="241" y="39"/>
                    <a:pt x="248" y="39"/>
                  </a:cubicBezTo>
                  <a:cubicBezTo>
                    <a:pt x="250" y="39"/>
                    <a:pt x="249" y="37"/>
                    <a:pt x="250" y="36"/>
                  </a:cubicBezTo>
                  <a:cubicBezTo>
                    <a:pt x="253" y="35"/>
                    <a:pt x="256" y="36"/>
                    <a:pt x="258" y="36"/>
                  </a:cubicBezTo>
                  <a:cubicBezTo>
                    <a:pt x="257" y="44"/>
                    <a:pt x="252" y="48"/>
                    <a:pt x="262" y="48"/>
                  </a:cubicBezTo>
                  <a:cubicBezTo>
                    <a:pt x="271" y="48"/>
                    <a:pt x="280" y="48"/>
                    <a:pt x="289" y="48"/>
                  </a:cubicBezTo>
                  <a:cubicBezTo>
                    <a:pt x="296" y="48"/>
                    <a:pt x="294" y="56"/>
                    <a:pt x="293" y="60"/>
                  </a:cubicBezTo>
                  <a:cubicBezTo>
                    <a:pt x="292" y="63"/>
                    <a:pt x="291" y="66"/>
                    <a:pt x="290" y="69"/>
                  </a:cubicBezTo>
                  <a:cubicBezTo>
                    <a:pt x="290" y="73"/>
                    <a:pt x="294" y="78"/>
                    <a:pt x="295" y="83"/>
                  </a:cubicBezTo>
                  <a:cubicBezTo>
                    <a:pt x="297" y="92"/>
                    <a:pt x="293" y="103"/>
                    <a:pt x="292" y="113"/>
                  </a:cubicBezTo>
                  <a:cubicBezTo>
                    <a:pt x="291" y="123"/>
                    <a:pt x="295" y="127"/>
                    <a:pt x="301" y="135"/>
                  </a:cubicBezTo>
                  <a:cubicBezTo>
                    <a:pt x="305" y="140"/>
                    <a:pt x="307" y="154"/>
                    <a:pt x="306" y="160"/>
                  </a:cubicBezTo>
                  <a:cubicBezTo>
                    <a:pt x="305" y="163"/>
                    <a:pt x="303" y="164"/>
                    <a:pt x="302" y="166"/>
                  </a:cubicBezTo>
                  <a:cubicBezTo>
                    <a:pt x="301" y="170"/>
                    <a:pt x="305" y="174"/>
                    <a:pt x="304" y="179"/>
                  </a:cubicBezTo>
                  <a:cubicBezTo>
                    <a:pt x="307" y="179"/>
                    <a:pt x="310" y="174"/>
                    <a:pt x="313" y="172"/>
                  </a:cubicBezTo>
                  <a:cubicBezTo>
                    <a:pt x="316" y="171"/>
                    <a:pt x="323" y="173"/>
                    <a:pt x="326" y="173"/>
                  </a:cubicBezTo>
                  <a:cubicBezTo>
                    <a:pt x="331" y="175"/>
                    <a:pt x="336" y="169"/>
                    <a:pt x="342" y="170"/>
                  </a:cubicBezTo>
                  <a:cubicBezTo>
                    <a:pt x="347" y="170"/>
                    <a:pt x="352" y="173"/>
                    <a:pt x="354" y="166"/>
                  </a:cubicBezTo>
                  <a:cubicBezTo>
                    <a:pt x="357" y="170"/>
                    <a:pt x="357" y="180"/>
                    <a:pt x="356" y="184"/>
                  </a:cubicBezTo>
                  <a:cubicBezTo>
                    <a:pt x="355" y="189"/>
                    <a:pt x="355" y="194"/>
                    <a:pt x="354" y="200"/>
                  </a:cubicBezTo>
                  <a:cubicBezTo>
                    <a:pt x="352" y="206"/>
                    <a:pt x="356" y="212"/>
                    <a:pt x="355" y="218"/>
                  </a:cubicBezTo>
                  <a:cubicBezTo>
                    <a:pt x="353" y="224"/>
                    <a:pt x="349" y="229"/>
                    <a:pt x="354" y="235"/>
                  </a:cubicBezTo>
                  <a:cubicBezTo>
                    <a:pt x="343" y="239"/>
                    <a:pt x="328" y="237"/>
                    <a:pt x="317" y="237"/>
                  </a:cubicBezTo>
                  <a:cubicBezTo>
                    <a:pt x="311" y="237"/>
                    <a:pt x="304" y="235"/>
                    <a:pt x="298" y="236"/>
                  </a:cubicBezTo>
                  <a:cubicBezTo>
                    <a:pt x="293" y="237"/>
                    <a:pt x="296" y="256"/>
                    <a:pt x="296" y="262"/>
                  </a:cubicBezTo>
                  <a:cubicBezTo>
                    <a:pt x="295" y="278"/>
                    <a:pt x="296" y="289"/>
                    <a:pt x="295" y="301"/>
                  </a:cubicBezTo>
                  <a:cubicBezTo>
                    <a:pt x="295" y="313"/>
                    <a:pt x="295" y="326"/>
                    <a:pt x="295" y="338"/>
                  </a:cubicBezTo>
                  <a:cubicBezTo>
                    <a:pt x="295" y="350"/>
                    <a:pt x="303" y="354"/>
                    <a:pt x="310" y="362"/>
                  </a:cubicBezTo>
                  <a:cubicBezTo>
                    <a:pt x="318" y="372"/>
                    <a:pt x="326" y="381"/>
                    <a:pt x="336" y="388"/>
                  </a:cubicBezTo>
                  <a:cubicBezTo>
                    <a:pt x="319" y="392"/>
                    <a:pt x="302" y="394"/>
                    <a:pt x="286" y="399"/>
                  </a:cubicBezTo>
                  <a:cubicBezTo>
                    <a:pt x="279" y="400"/>
                    <a:pt x="276" y="399"/>
                    <a:pt x="270" y="398"/>
                  </a:cubicBezTo>
                  <a:cubicBezTo>
                    <a:pt x="267" y="398"/>
                    <a:pt x="265" y="399"/>
                    <a:pt x="262" y="400"/>
                  </a:cubicBezTo>
                  <a:cubicBezTo>
                    <a:pt x="258" y="401"/>
                    <a:pt x="254" y="399"/>
                    <a:pt x="250" y="398"/>
                  </a:cubicBezTo>
                  <a:cubicBezTo>
                    <a:pt x="236" y="394"/>
                    <a:pt x="221" y="396"/>
                    <a:pt x="206" y="394"/>
                  </a:cubicBezTo>
                  <a:cubicBezTo>
                    <a:pt x="200" y="393"/>
                    <a:pt x="197" y="387"/>
                    <a:pt x="194" y="383"/>
                  </a:cubicBezTo>
                  <a:cubicBezTo>
                    <a:pt x="191" y="378"/>
                    <a:pt x="183" y="380"/>
                    <a:pt x="179" y="380"/>
                  </a:cubicBezTo>
                  <a:cubicBezTo>
                    <a:pt x="143" y="382"/>
                    <a:pt x="107" y="380"/>
                    <a:pt x="72" y="380"/>
                  </a:cubicBezTo>
                  <a:cubicBezTo>
                    <a:pt x="64" y="380"/>
                    <a:pt x="64" y="380"/>
                    <a:pt x="57" y="375"/>
                  </a:cubicBezTo>
                  <a:cubicBezTo>
                    <a:pt x="51" y="370"/>
                    <a:pt x="46" y="364"/>
                    <a:pt x="37" y="368"/>
                  </a:cubicBezTo>
                  <a:cubicBezTo>
                    <a:pt x="31" y="370"/>
                    <a:pt x="25" y="378"/>
                    <a:pt x="17" y="375"/>
                  </a:cubicBezTo>
                  <a:cubicBezTo>
                    <a:pt x="9" y="370"/>
                    <a:pt x="7" y="375"/>
                    <a:pt x="1" y="37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68"/>
            <p:cNvSpPr>
              <a:spLocks/>
            </p:cNvSpPr>
            <p:nvPr/>
          </p:nvSpPr>
          <p:spPr bwMode="auto">
            <a:xfrm>
              <a:off x="5722350" y="4065692"/>
              <a:ext cx="785800" cy="882629"/>
            </a:xfrm>
            <a:custGeom>
              <a:avLst/>
              <a:gdLst>
                <a:gd name="T0" fmla="*/ 2 w 357"/>
                <a:gd name="T1" fmla="*/ 336 h 401"/>
                <a:gd name="T2" fmla="*/ 7 w 357"/>
                <a:gd name="T3" fmla="*/ 322 h 401"/>
                <a:gd name="T4" fmla="*/ 12 w 357"/>
                <a:gd name="T5" fmla="*/ 306 h 401"/>
                <a:gd name="T6" fmla="*/ 21 w 357"/>
                <a:gd name="T7" fmla="*/ 265 h 401"/>
                <a:gd name="T8" fmla="*/ 35 w 357"/>
                <a:gd name="T9" fmla="*/ 237 h 401"/>
                <a:gd name="T10" fmla="*/ 54 w 357"/>
                <a:gd name="T11" fmla="*/ 212 h 401"/>
                <a:gd name="T12" fmla="*/ 52 w 357"/>
                <a:gd name="T13" fmla="*/ 150 h 401"/>
                <a:gd name="T14" fmla="*/ 43 w 357"/>
                <a:gd name="T15" fmla="*/ 126 h 401"/>
                <a:gd name="T16" fmla="*/ 41 w 357"/>
                <a:gd name="T17" fmla="*/ 101 h 401"/>
                <a:gd name="T18" fmla="*/ 44 w 357"/>
                <a:gd name="T19" fmla="*/ 99 h 401"/>
                <a:gd name="T20" fmla="*/ 44 w 357"/>
                <a:gd name="T21" fmla="*/ 74 h 401"/>
                <a:gd name="T22" fmla="*/ 33 w 357"/>
                <a:gd name="T23" fmla="*/ 40 h 401"/>
                <a:gd name="T24" fmla="*/ 21 w 357"/>
                <a:gd name="T25" fmla="*/ 8 h 401"/>
                <a:gd name="T26" fmla="*/ 42 w 357"/>
                <a:gd name="T27" fmla="*/ 2 h 401"/>
                <a:gd name="T28" fmla="*/ 135 w 357"/>
                <a:gd name="T29" fmla="*/ 1 h 401"/>
                <a:gd name="T30" fmla="*/ 146 w 357"/>
                <a:gd name="T31" fmla="*/ 24 h 401"/>
                <a:gd name="T32" fmla="*/ 154 w 357"/>
                <a:gd name="T33" fmla="*/ 49 h 401"/>
                <a:gd name="T34" fmla="*/ 171 w 357"/>
                <a:gd name="T35" fmla="*/ 74 h 401"/>
                <a:gd name="T36" fmla="*/ 200 w 357"/>
                <a:gd name="T37" fmla="*/ 70 h 401"/>
                <a:gd name="T38" fmla="*/ 222 w 357"/>
                <a:gd name="T39" fmla="*/ 58 h 401"/>
                <a:gd name="T40" fmla="*/ 227 w 357"/>
                <a:gd name="T41" fmla="*/ 39 h 401"/>
                <a:gd name="T42" fmla="*/ 250 w 357"/>
                <a:gd name="T43" fmla="*/ 36 h 401"/>
                <a:gd name="T44" fmla="*/ 262 w 357"/>
                <a:gd name="T45" fmla="*/ 48 h 401"/>
                <a:gd name="T46" fmla="*/ 293 w 357"/>
                <a:gd name="T47" fmla="*/ 60 h 401"/>
                <a:gd name="T48" fmla="*/ 295 w 357"/>
                <a:gd name="T49" fmla="*/ 83 h 401"/>
                <a:gd name="T50" fmla="*/ 301 w 357"/>
                <a:gd name="T51" fmla="*/ 135 h 401"/>
                <a:gd name="T52" fmla="*/ 302 w 357"/>
                <a:gd name="T53" fmla="*/ 166 h 401"/>
                <a:gd name="T54" fmla="*/ 313 w 357"/>
                <a:gd name="T55" fmla="*/ 172 h 401"/>
                <a:gd name="T56" fmla="*/ 342 w 357"/>
                <a:gd name="T57" fmla="*/ 170 h 401"/>
                <a:gd name="T58" fmla="*/ 356 w 357"/>
                <a:gd name="T59" fmla="*/ 184 h 401"/>
                <a:gd name="T60" fmla="*/ 355 w 357"/>
                <a:gd name="T61" fmla="*/ 218 h 401"/>
                <a:gd name="T62" fmla="*/ 317 w 357"/>
                <a:gd name="T63" fmla="*/ 237 h 401"/>
                <a:gd name="T64" fmla="*/ 296 w 357"/>
                <a:gd name="T65" fmla="*/ 262 h 401"/>
                <a:gd name="T66" fmla="*/ 295 w 357"/>
                <a:gd name="T67" fmla="*/ 338 h 401"/>
                <a:gd name="T68" fmla="*/ 336 w 357"/>
                <a:gd name="T69" fmla="*/ 388 h 401"/>
                <a:gd name="T70" fmla="*/ 270 w 357"/>
                <a:gd name="T71" fmla="*/ 398 h 401"/>
                <a:gd name="T72" fmla="*/ 250 w 357"/>
                <a:gd name="T73" fmla="*/ 398 h 401"/>
                <a:gd name="T74" fmla="*/ 194 w 357"/>
                <a:gd name="T75" fmla="*/ 383 h 401"/>
                <a:gd name="T76" fmla="*/ 72 w 357"/>
                <a:gd name="T77" fmla="*/ 380 h 401"/>
                <a:gd name="T78" fmla="*/ 37 w 357"/>
                <a:gd name="T79" fmla="*/ 368 h 401"/>
                <a:gd name="T80" fmla="*/ 1 w 357"/>
                <a:gd name="T81" fmla="*/ 376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7" h="401">
                  <a:moveTo>
                    <a:pt x="1" y="376"/>
                  </a:moveTo>
                  <a:cubicBezTo>
                    <a:pt x="0" y="363"/>
                    <a:pt x="4" y="349"/>
                    <a:pt x="2" y="336"/>
                  </a:cubicBezTo>
                  <a:cubicBezTo>
                    <a:pt x="2" y="334"/>
                    <a:pt x="1" y="332"/>
                    <a:pt x="2" y="330"/>
                  </a:cubicBezTo>
                  <a:cubicBezTo>
                    <a:pt x="3" y="327"/>
                    <a:pt x="6" y="325"/>
                    <a:pt x="7" y="322"/>
                  </a:cubicBezTo>
                  <a:cubicBezTo>
                    <a:pt x="9" y="319"/>
                    <a:pt x="9" y="316"/>
                    <a:pt x="9" y="314"/>
                  </a:cubicBezTo>
                  <a:cubicBezTo>
                    <a:pt x="9" y="311"/>
                    <a:pt x="12" y="308"/>
                    <a:pt x="12" y="306"/>
                  </a:cubicBezTo>
                  <a:cubicBezTo>
                    <a:pt x="10" y="302"/>
                    <a:pt x="16" y="290"/>
                    <a:pt x="17" y="285"/>
                  </a:cubicBezTo>
                  <a:cubicBezTo>
                    <a:pt x="18" y="278"/>
                    <a:pt x="17" y="271"/>
                    <a:pt x="21" y="265"/>
                  </a:cubicBezTo>
                  <a:cubicBezTo>
                    <a:pt x="23" y="261"/>
                    <a:pt x="22" y="252"/>
                    <a:pt x="25" y="249"/>
                  </a:cubicBezTo>
                  <a:cubicBezTo>
                    <a:pt x="28" y="247"/>
                    <a:pt x="33" y="241"/>
                    <a:pt x="35" y="237"/>
                  </a:cubicBezTo>
                  <a:cubicBezTo>
                    <a:pt x="38" y="232"/>
                    <a:pt x="36" y="223"/>
                    <a:pt x="44" y="223"/>
                  </a:cubicBezTo>
                  <a:cubicBezTo>
                    <a:pt x="51" y="222"/>
                    <a:pt x="51" y="217"/>
                    <a:pt x="54" y="212"/>
                  </a:cubicBezTo>
                  <a:cubicBezTo>
                    <a:pt x="61" y="199"/>
                    <a:pt x="63" y="180"/>
                    <a:pt x="60" y="166"/>
                  </a:cubicBezTo>
                  <a:cubicBezTo>
                    <a:pt x="59" y="160"/>
                    <a:pt x="56" y="155"/>
                    <a:pt x="52" y="150"/>
                  </a:cubicBezTo>
                  <a:cubicBezTo>
                    <a:pt x="49" y="144"/>
                    <a:pt x="49" y="139"/>
                    <a:pt x="46" y="134"/>
                  </a:cubicBezTo>
                  <a:cubicBezTo>
                    <a:pt x="45" y="131"/>
                    <a:pt x="43" y="129"/>
                    <a:pt x="43" y="126"/>
                  </a:cubicBezTo>
                  <a:cubicBezTo>
                    <a:pt x="42" y="122"/>
                    <a:pt x="43" y="119"/>
                    <a:pt x="41" y="116"/>
                  </a:cubicBezTo>
                  <a:cubicBezTo>
                    <a:pt x="39" y="111"/>
                    <a:pt x="34" y="104"/>
                    <a:pt x="41" y="101"/>
                  </a:cubicBezTo>
                  <a:cubicBezTo>
                    <a:pt x="39" y="102"/>
                    <a:pt x="38" y="104"/>
                    <a:pt x="38" y="107"/>
                  </a:cubicBezTo>
                  <a:cubicBezTo>
                    <a:pt x="40" y="104"/>
                    <a:pt x="41" y="101"/>
                    <a:pt x="44" y="99"/>
                  </a:cubicBezTo>
                  <a:cubicBezTo>
                    <a:pt x="45" y="97"/>
                    <a:pt x="48" y="97"/>
                    <a:pt x="49" y="94"/>
                  </a:cubicBezTo>
                  <a:cubicBezTo>
                    <a:pt x="49" y="87"/>
                    <a:pt x="48" y="80"/>
                    <a:pt x="44" y="74"/>
                  </a:cubicBezTo>
                  <a:cubicBezTo>
                    <a:pt x="40" y="66"/>
                    <a:pt x="38" y="59"/>
                    <a:pt x="35" y="51"/>
                  </a:cubicBezTo>
                  <a:cubicBezTo>
                    <a:pt x="34" y="48"/>
                    <a:pt x="34" y="44"/>
                    <a:pt x="33" y="40"/>
                  </a:cubicBezTo>
                  <a:cubicBezTo>
                    <a:pt x="31" y="35"/>
                    <a:pt x="27" y="32"/>
                    <a:pt x="24" y="27"/>
                  </a:cubicBezTo>
                  <a:cubicBezTo>
                    <a:pt x="22" y="23"/>
                    <a:pt x="14" y="10"/>
                    <a:pt x="21" y="8"/>
                  </a:cubicBezTo>
                  <a:cubicBezTo>
                    <a:pt x="24" y="7"/>
                    <a:pt x="27" y="7"/>
                    <a:pt x="30" y="7"/>
                  </a:cubicBezTo>
                  <a:cubicBezTo>
                    <a:pt x="35" y="6"/>
                    <a:pt x="37" y="3"/>
                    <a:pt x="42" y="2"/>
                  </a:cubicBezTo>
                  <a:cubicBezTo>
                    <a:pt x="64" y="0"/>
                    <a:pt x="87" y="2"/>
                    <a:pt x="109" y="2"/>
                  </a:cubicBezTo>
                  <a:cubicBezTo>
                    <a:pt x="118" y="2"/>
                    <a:pt x="126" y="1"/>
                    <a:pt x="135" y="1"/>
                  </a:cubicBezTo>
                  <a:cubicBezTo>
                    <a:pt x="143" y="2"/>
                    <a:pt x="141" y="7"/>
                    <a:pt x="145" y="12"/>
                  </a:cubicBezTo>
                  <a:cubicBezTo>
                    <a:pt x="146" y="14"/>
                    <a:pt x="145" y="21"/>
                    <a:pt x="146" y="24"/>
                  </a:cubicBezTo>
                  <a:cubicBezTo>
                    <a:pt x="147" y="29"/>
                    <a:pt x="149" y="34"/>
                    <a:pt x="151" y="38"/>
                  </a:cubicBezTo>
                  <a:cubicBezTo>
                    <a:pt x="153" y="42"/>
                    <a:pt x="151" y="46"/>
                    <a:pt x="154" y="49"/>
                  </a:cubicBezTo>
                  <a:cubicBezTo>
                    <a:pt x="157" y="53"/>
                    <a:pt x="158" y="55"/>
                    <a:pt x="160" y="60"/>
                  </a:cubicBezTo>
                  <a:cubicBezTo>
                    <a:pt x="161" y="62"/>
                    <a:pt x="167" y="75"/>
                    <a:pt x="171" y="74"/>
                  </a:cubicBezTo>
                  <a:cubicBezTo>
                    <a:pt x="174" y="74"/>
                    <a:pt x="185" y="74"/>
                    <a:pt x="185" y="74"/>
                  </a:cubicBezTo>
                  <a:cubicBezTo>
                    <a:pt x="185" y="73"/>
                    <a:pt x="198" y="69"/>
                    <a:pt x="200" y="70"/>
                  </a:cubicBezTo>
                  <a:cubicBezTo>
                    <a:pt x="207" y="71"/>
                    <a:pt x="214" y="72"/>
                    <a:pt x="222" y="72"/>
                  </a:cubicBezTo>
                  <a:cubicBezTo>
                    <a:pt x="221" y="67"/>
                    <a:pt x="224" y="62"/>
                    <a:pt x="222" y="58"/>
                  </a:cubicBezTo>
                  <a:cubicBezTo>
                    <a:pt x="226" y="59"/>
                    <a:pt x="226" y="55"/>
                    <a:pt x="226" y="52"/>
                  </a:cubicBezTo>
                  <a:cubicBezTo>
                    <a:pt x="225" y="48"/>
                    <a:pt x="228" y="43"/>
                    <a:pt x="227" y="39"/>
                  </a:cubicBezTo>
                  <a:cubicBezTo>
                    <a:pt x="234" y="39"/>
                    <a:pt x="241" y="39"/>
                    <a:pt x="248" y="39"/>
                  </a:cubicBezTo>
                  <a:cubicBezTo>
                    <a:pt x="250" y="39"/>
                    <a:pt x="249" y="37"/>
                    <a:pt x="250" y="36"/>
                  </a:cubicBezTo>
                  <a:cubicBezTo>
                    <a:pt x="253" y="35"/>
                    <a:pt x="256" y="36"/>
                    <a:pt x="258" y="36"/>
                  </a:cubicBezTo>
                  <a:cubicBezTo>
                    <a:pt x="257" y="44"/>
                    <a:pt x="252" y="48"/>
                    <a:pt x="262" y="48"/>
                  </a:cubicBezTo>
                  <a:cubicBezTo>
                    <a:pt x="271" y="48"/>
                    <a:pt x="280" y="48"/>
                    <a:pt x="289" y="48"/>
                  </a:cubicBezTo>
                  <a:cubicBezTo>
                    <a:pt x="296" y="48"/>
                    <a:pt x="294" y="56"/>
                    <a:pt x="293" y="60"/>
                  </a:cubicBezTo>
                  <a:cubicBezTo>
                    <a:pt x="292" y="63"/>
                    <a:pt x="291" y="66"/>
                    <a:pt x="290" y="69"/>
                  </a:cubicBezTo>
                  <a:cubicBezTo>
                    <a:pt x="290" y="73"/>
                    <a:pt x="294" y="78"/>
                    <a:pt x="295" y="83"/>
                  </a:cubicBezTo>
                  <a:cubicBezTo>
                    <a:pt x="297" y="92"/>
                    <a:pt x="293" y="103"/>
                    <a:pt x="292" y="113"/>
                  </a:cubicBezTo>
                  <a:cubicBezTo>
                    <a:pt x="291" y="123"/>
                    <a:pt x="295" y="127"/>
                    <a:pt x="301" y="135"/>
                  </a:cubicBezTo>
                  <a:cubicBezTo>
                    <a:pt x="305" y="140"/>
                    <a:pt x="307" y="154"/>
                    <a:pt x="306" y="160"/>
                  </a:cubicBezTo>
                  <a:cubicBezTo>
                    <a:pt x="305" y="163"/>
                    <a:pt x="303" y="164"/>
                    <a:pt x="302" y="166"/>
                  </a:cubicBezTo>
                  <a:cubicBezTo>
                    <a:pt x="301" y="170"/>
                    <a:pt x="305" y="174"/>
                    <a:pt x="304" y="179"/>
                  </a:cubicBezTo>
                  <a:cubicBezTo>
                    <a:pt x="307" y="179"/>
                    <a:pt x="310" y="174"/>
                    <a:pt x="313" y="172"/>
                  </a:cubicBezTo>
                  <a:cubicBezTo>
                    <a:pt x="316" y="171"/>
                    <a:pt x="323" y="173"/>
                    <a:pt x="326" y="173"/>
                  </a:cubicBezTo>
                  <a:cubicBezTo>
                    <a:pt x="331" y="175"/>
                    <a:pt x="336" y="169"/>
                    <a:pt x="342" y="170"/>
                  </a:cubicBezTo>
                  <a:cubicBezTo>
                    <a:pt x="347" y="170"/>
                    <a:pt x="352" y="173"/>
                    <a:pt x="354" y="166"/>
                  </a:cubicBezTo>
                  <a:cubicBezTo>
                    <a:pt x="357" y="170"/>
                    <a:pt x="357" y="180"/>
                    <a:pt x="356" y="184"/>
                  </a:cubicBezTo>
                  <a:cubicBezTo>
                    <a:pt x="355" y="189"/>
                    <a:pt x="355" y="194"/>
                    <a:pt x="354" y="200"/>
                  </a:cubicBezTo>
                  <a:cubicBezTo>
                    <a:pt x="352" y="206"/>
                    <a:pt x="356" y="212"/>
                    <a:pt x="355" y="218"/>
                  </a:cubicBezTo>
                  <a:cubicBezTo>
                    <a:pt x="353" y="224"/>
                    <a:pt x="349" y="229"/>
                    <a:pt x="354" y="235"/>
                  </a:cubicBezTo>
                  <a:cubicBezTo>
                    <a:pt x="343" y="239"/>
                    <a:pt x="328" y="237"/>
                    <a:pt x="317" y="237"/>
                  </a:cubicBezTo>
                  <a:cubicBezTo>
                    <a:pt x="311" y="237"/>
                    <a:pt x="304" y="235"/>
                    <a:pt x="298" y="236"/>
                  </a:cubicBezTo>
                  <a:cubicBezTo>
                    <a:pt x="293" y="237"/>
                    <a:pt x="296" y="256"/>
                    <a:pt x="296" y="262"/>
                  </a:cubicBezTo>
                  <a:cubicBezTo>
                    <a:pt x="295" y="278"/>
                    <a:pt x="296" y="289"/>
                    <a:pt x="295" y="301"/>
                  </a:cubicBezTo>
                  <a:cubicBezTo>
                    <a:pt x="295" y="313"/>
                    <a:pt x="295" y="326"/>
                    <a:pt x="295" y="338"/>
                  </a:cubicBezTo>
                  <a:cubicBezTo>
                    <a:pt x="295" y="350"/>
                    <a:pt x="303" y="354"/>
                    <a:pt x="310" y="362"/>
                  </a:cubicBezTo>
                  <a:cubicBezTo>
                    <a:pt x="318" y="372"/>
                    <a:pt x="326" y="381"/>
                    <a:pt x="336" y="388"/>
                  </a:cubicBezTo>
                  <a:cubicBezTo>
                    <a:pt x="319" y="392"/>
                    <a:pt x="302" y="394"/>
                    <a:pt x="286" y="399"/>
                  </a:cubicBezTo>
                  <a:cubicBezTo>
                    <a:pt x="279" y="400"/>
                    <a:pt x="276" y="399"/>
                    <a:pt x="270" y="398"/>
                  </a:cubicBezTo>
                  <a:cubicBezTo>
                    <a:pt x="267" y="398"/>
                    <a:pt x="265" y="399"/>
                    <a:pt x="262" y="400"/>
                  </a:cubicBezTo>
                  <a:cubicBezTo>
                    <a:pt x="258" y="401"/>
                    <a:pt x="254" y="399"/>
                    <a:pt x="250" y="398"/>
                  </a:cubicBezTo>
                  <a:cubicBezTo>
                    <a:pt x="236" y="394"/>
                    <a:pt x="221" y="396"/>
                    <a:pt x="206" y="394"/>
                  </a:cubicBezTo>
                  <a:cubicBezTo>
                    <a:pt x="200" y="393"/>
                    <a:pt x="197" y="387"/>
                    <a:pt x="194" y="383"/>
                  </a:cubicBezTo>
                  <a:cubicBezTo>
                    <a:pt x="191" y="378"/>
                    <a:pt x="183" y="380"/>
                    <a:pt x="179" y="380"/>
                  </a:cubicBezTo>
                  <a:cubicBezTo>
                    <a:pt x="143" y="382"/>
                    <a:pt x="107" y="380"/>
                    <a:pt x="72" y="380"/>
                  </a:cubicBezTo>
                  <a:cubicBezTo>
                    <a:pt x="64" y="380"/>
                    <a:pt x="64" y="380"/>
                    <a:pt x="57" y="375"/>
                  </a:cubicBezTo>
                  <a:cubicBezTo>
                    <a:pt x="51" y="370"/>
                    <a:pt x="46" y="364"/>
                    <a:pt x="37" y="368"/>
                  </a:cubicBezTo>
                  <a:cubicBezTo>
                    <a:pt x="31" y="370"/>
                    <a:pt x="25" y="378"/>
                    <a:pt x="17" y="375"/>
                  </a:cubicBezTo>
                  <a:cubicBezTo>
                    <a:pt x="9" y="370"/>
                    <a:pt x="7" y="375"/>
                    <a:pt x="1" y="37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69"/>
            <p:cNvSpPr>
              <a:spLocks/>
            </p:cNvSpPr>
            <p:nvPr/>
          </p:nvSpPr>
          <p:spPr bwMode="auto">
            <a:xfrm>
              <a:off x="5739109" y="3964208"/>
              <a:ext cx="70759" cy="106139"/>
            </a:xfrm>
            <a:custGeom>
              <a:avLst/>
              <a:gdLst>
                <a:gd name="T0" fmla="*/ 2 w 32"/>
                <a:gd name="T1" fmla="*/ 20 h 48"/>
                <a:gd name="T2" fmla="*/ 18 w 32"/>
                <a:gd name="T3" fmla="*/ 5 h 48"/>
                <a:gd name="T4" fmla="*/ 24 w 32"/>
                <a:gd name="T5" fmla="*/ 0 h 48"/>
                <a:gd name="T6" fmla="*/ 32 w 32"/>
                <a:gd name="T7" fmla="*/ 7 h 48"/>
                <a:gd name="T8" fmla="*/ 16 w 32"/>
                <a:gd name="T9" fmla="*/ 20 h 48"/>
                <a:gd name="T10" fmla="*/ 16 w 32"/>
                <a:gd name="T11" fmla="*/ 25 h 48"/>
                <a:gd name="T12" fmla="*/ 16 w 32"/>
                <a:gd name="T13" fmla="*/ 38 h 48"/>
                <a:gd name="T14" fmla="*/ 5 w 32"/>
                <a:gd name="T15" fmla="*/ 40 h 48"/>
                <a:gd name="T16" fmla="*/ 6 w 32"/>
                <a:gd name="T17" fmla="*/ 31 h 48"/>
                <a:gd name="T18" fmla="*/ 4 w 32"/>
                <a:gd name="T19" fmla="*/ 19 h 48"/>
                <a:gd name="T20" fmla="*/ 2 w 32"/>
                <a:gd name="T21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8">
                  <a:moveTo>
                    <a:pt x="2" y="20"/>
                  </a:moveTo>
                  <a:cubicBezTo>
                    <a:pt x="6" y="16"/>
                    <a:pt x="12" y="6"/>
                    <a:pt x="18" y="5"/>
                  </a:cubicBezTo>
                  <a:cubicBezTo>
                    <a:pt x="21" y="4"/>
                    <a:pt x="21" y="0"/>
                    <a:pt x="24" y="0"/>
                  </a:cubicBezTo>
                  <a:cubicBezTo>
                    <a:pt x="28" y="0"/>
                    <a:pt x="30" y="5"/>
                    <a:pt x="32" y="7"/>
                  </a:cubicBezTo>
                  <a:cubicBezTo>
                    <a:pt x="27" y="11"/>
                    <a:pt x="21" y="15"/>
                    <a:pt x="16" y="20"/>
                  </a:cubicBezTo>
                  <a:cubicBezTo>
                    <a:pt x="14" y="22"/>
                    <a:pt x="15" y="22"/>
                    <a:pt x="16" y="25"/>
                  </a:cubicBezTo>
                  <a:cubicBezTo>
                    <a:pt x="17" y="29"/>
                    <a:pt x="17" y="33"/>
                    <a:pt x="16" y="38"/>
                  </a:cubicBezTo>
                  <a:cubicBezTo>
                    <a:pt x="16" y="43"/>
                    <a:pt x="5" y="48"/>
                    <a:pt x="5" y="40"/>
                  </a:cubicBezTo>
                  <a:cubicBezTo>
                    <a:pt x="5" y="36"/>
                    <a:pt x="7" y="35"/>
                    <a:pt x="6" y="31"/>
                  </a:cubicBezTo>
                  <a:cubicBezTo>
                    <a:pt x="5" y="28"/>
                    <a:pt x="0" y="22"/>
                    <a:pt x="4" y="19"/>
                  </a:cubicBezTo>
                  <a:cubicBezTo>
                    <a:pt x="3" y="19"/>
                    <a:pt x="2" y="20"/>
                    <a:pt x="2" y="2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70"/>
            <p:cNvSpPr>
              <a:spLocks/>
            </p:cNvSpPr>
            <p:nvPr/>
          </p:nvSpPr>
          <p:spPr bwMode="auto">
            <a:xfrm>
              <a:off x="5739109" y="3964208"/>
              <a:ext cx="70759" cy="106139"/>
            </a:xfrm>
            <a:custGeom>
              <a:avLst/>
              <a:gdLst>
                <a:gd name="T0" fmla="*/ 2 w 32"/>
                <a:gd name="T1" fmla="*/ 20 h 48"/>
                <a:gd name="T2" fmla="*/ 18 w 32"/>
                <a:gd name="T3" fmla="*/ 5 h 48"/>
                <a:gd name="T4" fmla="*/ 24 w 32"/>
                <a:gd name="T5" fmla="*/ 0 h 48"/>
                <a:gd name="T6" fmla="*/ 32 w 32"/>
                <a:gd name="T7" fmla="*/ 7 h 48"/>
                <a:gd name="T8" fmla="*/ 16 w 32"/>
                <a:gd name="T9" fmla="*/ 20 h 48"/>
                <a:gd name="T10" fmla="*/ 16 w 32"/>
                <a:gd name="T11" fmla="*/ 25 h 48"/>
                <a:gd name="T12" fmla="*/ 16 w 32"/>
                <a:gd name="T13" fmla="*/ 38 h 48"/>
                <a:gd name="T14" fmla="*/ 5 w 32"/>
                <a:gd name="T15" fmla="*/ 40 h 48"/>
                <a:gd name="T16" fmla="*/ 6 w 32"/>
                <a:gd name="T17" fmla="*/ 31 h 48"/>
                <a:gd name="T18" fmla="*/ 4 w 32"/>
                <a:gd name="T19" fmla="*/ 19 h 48"/>
                <a:gd name="T20" fmla="*/ 2 w 32"/>
                <a:gd name="T21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8">
                  <a:moveTo>
                    <a:pt x="2" y="20"/>
                  </a:moveTo>
                  <a:cubicBezTo>
                    <a:pt x="6" y="16"/>
                    <a:pt x="12" y="6"/>
                    <a:pt x="18" y="5"/>
                  </a:cubicBezTo>
                  <a:cubicBezTo>
                    <a:pt x="21" y="4"/>
                    <a:pt x="21" y="0"/>
                    <a:pt x="24" y="0"/>
                  </a:cubicBezTo>
                  <a:cubicBezTo>
                    <a:pt x="28" y="0"/>
                    <a:pt x="30" y="5"/>
                    <a:pt x="32" y="7"/>
                  </a:cubicBezTo>
                  <a:cubicBezTo>
                    <a:pt x="27" y="11"/>
                    <a:pt x="21" y="15"/>
                    <a:pt x="16" y="20"/>
                  </a:cubicBezTo>
                  <a:cubicBezTo>
                    <a:pt x="14" y="22"/>
                    <a:pt x="15" y="22"/>
                    <a:pt x="16" y="25"/>
                  </a:cubicBezTo>
                  <a:cubicBezTo>
                    <a:pt x="17" y="29"/>
                    <a:pt x="17" y="33"/>
                    <a:pt x="16" y="38"/>
                  </a:cubicBezTo>
                  <a:cubicBezTo>
                    <a:pt x="16" y="43"/>
                    <a:pt x="5" y="48"/>
                    <a:pt x="5" y="40"/>
                  </a:cubicBezTo>
                  <a:cubicBezTo>
                    <a:pt x="5" y="36"/>
                    <a:pt x="7" y="35"/>
                    <a:pt x="6" y="31"/>
                  </a:cubicBezTo>
                  <a:cubicBezTo>
                    <a:pt x="5" y="28"/>
                    <a:pt x="0" y="22"/>
                    <a:pt x="4" y="19"/>
                  </a:cubicBezTo>
                  <a:cubicBezTo>
                    <a:pt x="3" y="19"/>
                    <a:pt x="2" y="20"/>
                    <a:pt x="2" y="2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71"/>
            <p:cNvSpPr>
              <a:spLocks/>
            </p:cNvSpPr>
            <p:nvPr/>
          </p:nvSpPr>
          <p:spPr bwMode="auto">
            <a:xfrm>
              <a:off x="6364770" y="1971777"/>
              <a:ext cx="1050216" cy="985975"/>
            </a:xfrm>
            <a:custGeom>
              <a:avLst/>
              <a:gdLst>
                <a:gd name="T0" fmla="*/ 372 w 477"/>
                <a:gd name="T1" fmla="*/ 414 h 448"/>
                <a:gd name="T2" fmla="*/ 380 w 477"/>
                <a:gd name="T3" fmla="*/ 387 h 448"/>
                <a:gd name="T4" fmla="*/ 397 w 477"/>
                <a:gd name="T5" fmla="*/ 347 h 448"/>
                <a:gd name="T6" fmla="*/ 413 w 477"/>
                <a:gd name="T7" fmla="*/ 329 h 448"/>
                <a:gd name="T8" fmla="*/ 421 w 477"/>
                <a:gd name="T9" fmla="*/ 283 h 448"/>
                <a:gd name="T10" fmla="*/ 428 w 477"/>
                <a:gd name="T11" fmla="*/ 236 h 448"/>
                <a:gd name="T12" fmla="*/ 430 w 477"/>
                <a:gd name="T13" fmla="*/ 215 h 448"/>
                <a:gd name="T14" fmla="*/ 447 w 477"/>
                <a:gd name="T15" fmla="*/ 198 h 448"/>
                <a:gd name="T16" fmla="*/ 471 w 477"/>
                <a:gd name="T17" fmla="*/ 180 h 448"/>
                <a:gd name="T18" fmla="*/ 467 w 477"/>
                <a:gd name="T19" fmla="*/ 159 h 448"/>
                <a:gd name="T20" fmla="*/ 436 w 477"/>
                <a:gd name="T21" fmla="*/ 118 h 448"/>
                <a:gd name="T22" fmla="*/ 431 w 477"/>
                <a:gd name="T23" fmla="*/ 71 h 448"/>
                <a:gd name="T24" fmla="*/ 423 w 477"/>
                <a:gd name="T25" fmla="*/ 49 h 448"/>
                <a:gd name="T26" fmla="*/ 400 w 477"/>
                <a:gd name="T27" fmla="*/ 15 h 448"/>
                <a:gd name="T28" fmla="*/ 372 w 477"/>
                <a:gd name="T29" fmla="*/ 11 h 448"/>
                <a:gd name="T30" fmla="*/ 353 w 477"/>
                <a:gd name="T31" fmla="*/ 29 h 448"/>
                <a:gd name="T32" fmla="*/ 318 w 477"/>
                <a:gd name="T33" fmla="*/ 39 h 448"/>
                <a:gd name="T34" fmla="*/ 270 w 477"/>
                <a:gd name="T35" fmla="*/ 37 h 448"/>
                <a:gd name="T36" fmla="*/ 249 w 477"/>
                <a:gd name="T37" fmla="*/ 37 h 448"/>
                <a:gd name="T38" fmla="*/ 86 w 477"/>
                <a:gd name="T39" fmla="*/ 103 h 448"/>
                <a:gd name="T40" fmla="*/ 59 w 477"/>
                <a:gd name="T41" fmla="*/ 244 h 448"/>
                <a:gd name="T42" fmla="*/ 35 w 477"/>
                <a:gd name="T43" fmla="*/ 245 h 448"/>
                <a:gd name="T44" fmla="*/ 17 w 477"/>
                <a:gd name="T45" fmla="*/ 279 h 448"/>
                <a:gd name="T46" fmla="*/ 11 w 477"/>
                <a:gd name="T47" fmla="*/ 317 h 448"/>
                <a:gd name="T48" fmla="*/ 0 w 477"/>
                <a:gd name="T49" fmla="*/ 339 h 448"/>
                <a:gd name="T50" fmla="*/ 16 w 477"/>
                <a:gd name="T51" fmla="*/ 352 h 448"/>
                <a:gd name="T52" fmla="*/ 21 w 477"/>
                <a:gd name="T53" fmla="*/ 362 h 448"/>
                <a:gd name="T54" fmla="*/ 32 w 477"/>
                <a:gd name="T55" fmla="*/ 386 h 448"/>
                <a:gd name="T56" fmla="*/ 41 w 477"/>
                <a:gd name="T57" fmla="*/ 414 h 448"/>
                <a:gd name="T58" fmla="*/ 50 w 477"/>
                <a:gd name="T59" fmla="*/ 448 h 448"/>
                <a:gd name="T60" fmla="*/ 94 w 477"/>
                <a:gd name="T61" fmla="*/ 401 h 448"/>
                <a:gd name="T62" fmla="*/ 129 w 477"/>
                <a:gd name="T63" fmla="*/ 424 h 448"/>
                <a:gd name="T64" fmla="*/ 148 w 477"/>
                <a:gd name="T65" fmla="*/ 424 h 448"/>
                <a:gd name="T66" fmla="*/ 179 w 477"/>
                <a:gd name="T67" fmla="*/ 429 h 448"/>
                <a:gd name="T68" fmla="*/ 202 w 477"/>
                <a:gd name="T69" fmla="*/ 420 h 448"/>
                <a:gd name="T70" fmla="*/ 215 w 477"/>
                <a:gd name="T71" fmla="*/ 409 h 448"/>
                <a:gd name="T72" fmla="*/ 251 w 477"/>
                <a:gd name="T73" fmla="*/ 419 h 448"/>
                <a:gd name="T74" fmla="*/ 284 w 477"/>
                <a:gd name="T75" fmla="*/ 389 h 448"/>
                <a:gd name="T76" fmla="*/ 287 w 477"/>
                <a:gd name="T77" fmla="*/ 351 h 448"/>
                <a:gd name="T78" fmla="*/ 317 w 477"/>
                <a:gd name="T79" fmla="*/ 386 h 448"/>
                <a:gd name="T80" fmla="*/ 340 w 477"/>
                <a:gd name="T81" fmla="*/ 422 h 448"/>
                <a:gd name="T82" fmla="*/ 365 w 477"/>
                <a:gd name="T83" fmla="*/ 405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7" h="448">
                  <a:moveTo>
                    <a:pt x="365" y="404"/>
                  </a:moveTo>
                  <a:cubicBezTo>
                    <a:pt x="369" y="400"/>
                    <a:pt x="372" y="410"/>
                    <a:pt x="372" y="414"/>
                  </a:cubicBezTo>
                  <a:cubicBezTo>
                    <a:pt x="375" y="412"/>
                    <a:pt x="382" y="402"/>
                    <a:pt x="381" y="398"/>
                  </a:cubicBezTo>
                  <a:cubicBezTo>
                    <a:pt x="380" y="394"/>
                    <a:pt x="379" y="391"/>
                    <a:pt x="380" y="387"/>
                  </a:cubicBezTo>
                  <a:cubicBezTo>
                    <a:pt x="382" y="381"/>
                    <a:pt x="380" y="372"/>
                    <a:pt x="386" y="368"/>
                  </a:cubicBezTo>
                  <a:cubicBezTo>
                    <a:pt x="392" y="364"/>
                    <a:pt x="394" y="352"/>
                    <a:pt x="397" y="347"/>
                  </a:cubicBezTo>
                  <a:cubicBezTo>
                    <a:pt x="401" y="341"/>
                    <a:pt x="405" y="345"/>
                    <a:pt x="411" y="344"/>
                  </a:cubicBezTo>
                  <a:cubicBezTo>
                    <a:pt x="415" y="344"/>
                    <a:pt x="413" y="332"/>
                    <a:pt x="413" y="329"/>
                  </a:cubicBezTo>
                  <a:cubicBezTo>
                    <a:pt x="413" y="322"/>
                    <a:pt x="418" y="317"/>
                    <a:pt x="420" y="310"/>
                  </a:cubicBezTo>
                  <a:cubicBezTo>
                    <a:pt x="421" y="301"/>
                    <a:pt x="422" y="292"/>
                    <a:pt x="421" y="283"/>
                  </a:cubicBezTo>
                  <a:cubicBezTo>
                    <a:pt x="420" y="277"/>
                    <a:pt x="417" y="267"/>
                    <a:pt x="420" y="261"/>
                  </a:cubicBezTo>
                  <a:cubicBezTo>
                    <a:pt x="423" y="253"/>
                    <a:pt x="424" y="244"/>
                    <a:pt x="428" y="236"/>
                  </a:cubicBezTo>
                  <a:cubicBezTo>
                    <a:pt x="429" y="232"/>
                    <a:pt x="431" y="229"/>
                    <a:pt x="432" y="225"/>
                  </a:cubicBezTo>
                  <a:cubicBezTo>
                    <a:pt x="432" y="221"/>
                    <a:pt x="430" y="219"/>
                    <a:pt x="430" y="215"/>
                  </a:cubicBezTo>
                  <a:cubicBezTo>
                    <a:pt x="431" y="211"/>
                    <a:pt x="433" y="204"/>
                    <a:pt x="437" y="202"/>
                  </a:cubicBezTo>
                  <a:cubicBezTo>
                    <a:pt x="439" y="201"/>
                    <a:pt x="446" y="202"/>
                    <a:pt x="447" y="198"/>
                  </a:cubicBezTo>
                  <a:cubicBezTo>
                    <a:pt x="449" y="192"/>
                    <a:pt x="449" y="191"/>
                    <a:pt x="456" y="188"/>
                  </a:cubicBezTo>
                  <a:cubicBezTo>
                    <a:pt x="460" y="187"/>
                    <a:pt x="468" y="183"/>
                    <a:pt x="471" y="180"/>
                  </a:cubicBezTo>
                  <a:cubicBezTo>
                    <a:pt x="473" y="177"/>
                    <a:pt x="477" y="170"/>
                    <a:pt x="476" y="167"/>
                  </a:cubicBezTo>
                  <a:cubicBezTo>
                    <a:pt x="476" y="162"/>
                    <a:pt x="467" y="164"/>
                    <a:pt x="467" y="159"/>
                  </a:cubicBezTo>
                  <a:cubicBezTo>
                    <a:pt x="464" y="162"/>
                    <a:pt x="454" y="146"/>
                    <a:pt x="449" y="145"/>
                  </a:cubicBezTo>
                  <a:cubicBezTo>
                    <a:pt x="439" y="143"/>
                    <a:pt x="437" y="125"/>
                    <a:pt x="436" y="118"/>
                  </a:cubicBezTo>
                  <a:cubicBezTo>
                    <a:pt x="436" y="107"/>
                    <a:pt x="432" y="97"/>
                    <a:pt x="434" y="86"/>
                  </a:cubicBezTo>
                  <a:cubicBezTo>
                    <a:pt x="434" y="81"/>
                    <a:pt x="433" y="76"/>
                    <a:pt x="431" y="71"/>
                  </a:cubicBezTo>
                  <a:cubicBezTo>
                    <a:pt x="428" y="65"/>
                    <a:pt x="433" y="62"/>
                    <a:pt x="435" y="68"/>
                  </a:cubicBezTo>
                  <a:cubicBezTo>
                    <a:pt x="434" y="61"/>
                    <a:pt x="425" y="56"/>
                    <a:pt x="423" y="49"/>
                  </a:cubicBezTo>
                  <a:cubicBezTo>
                    <a:pt x="421" y="40"/>
                    <a:pt x="424" y="36"/>
                    <a:pt x="416" y="31"/>
                  </a:cubicBezTo>
                  <a:cubicBezTo>
                    <a:pt x="410" y="27"/>
                    <a:pt x="407" y="19"/>
                    <a:pt x="400" y="15"/>
                  </a:cubicBezTo>
                  <a:cubicBezTo>
                    <a:pt x="393" y="12"/>
                    <a:pt x="387" y="9"/>
                    <a:pt x="385" y="0"/>
                  </a:cubicBezTo>
                  <a:cubicBezTo>
                    <a:pt x="383" y="3"/>
                    <a:pt x="376" y="13"/>
                    <a:pt x="372" y="11"/>
                  </a:cubicBezTo>
                  <a:cubicBezTo>
                    <a:pt x="367" y="8"/>
                    <a:pt x="365" y="15"/>
                    <a:pt x="364" y="18"/>
                  </a:cubicBezTo>
                  <a:cubicBezTo>
                    <a:pt x="361" y="25"/>
                    <a:pt x="359" y="28"/>
                    <a:pt x="353" y="29"/>
                  </a:cubicBezTo>
                  <a:cubicBezTo>
                    <a:pt x="346" y="31"/>
                    <a:pt x="344" y="32"/>
                    <a:pt x="343" y="39"/>
                  </a:cubicBezTo>
                  <a:cubicBezTo>
                    <a:pt x="340" y="54"/>
                    <a:pt x="325" y="42"/>
                    <a:pt x="318" y="39"/>
                  </a:cubicBezTo>
                  <a:cubicBezTo>
                    <a:pt x="312" y="35"/>
                    <a:pt x="301" y="38"/>
                    <a:pt x="295" y="38"/>
                  </a:cubicBezTo>
                  <a:cubicBezTo>
                    <a:pt x="286" y="38"/>
                    <a:pt x="279" y="39"/>
                    <a:pt x="270" y="37"/>
                  </a:cubicBezTo>
                  <a:cubicBezTo>
                    <a:pt x="271" y="35"/>
                    <a:pt x="269" y="24"/>
                    <a:pt x="266" y="31"/>
                  </a:cubicBezTo>
                  <a:cubicBezTo>
                    <a:pt x="262" y="38"/>
                    <a:pt x="256" y="37"/>
                    <a:pt x="249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5" y="59"/>
                    <a:pt x="86" y="81"/>
                    <a:pt x="8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9" y="150"/>
                    <a:pt x="59" y="197"/>
                    <a:pt x="59" y="244"/>
                  </a:cubicBezTo>
                  <a:cubicBezTo>
                    <a:pt x="54" y="242"/>
                    <a:pt x="51" y="241"/>
                    <a:pt x="46" y="243"/>
                  </a:cubicBezTo>
                  <a:cubicBezTo>
                    <a:pt x="42" y="245"/>
                    <a:pt x="39" y="243"/>
                    <a:pt x="35" y="245"/>
                  </a:cubicBezTo>
                  <a:cubicBezTo>
                    <a:pt x="26" y="249"/>
                    <a:pt x="35" y="256"/>
                    <a:pt x="30" y="264"/>
                  </a:cubicBezTo>
                  <a:cubicBezTo>
                    <a:pt x="25" y="269"/>
                    <a:pt x="24" y="276"/>
                    <a:pt x="17" y="279"/>
                  </a:cubicBezTo>
                  <a:cubicBezTo>
                    <a:pt x="13" y="282"/>
                    <a:pt x="17" y="292"/>
                    <a:pt x="20" y="294"/>
                  </a:cubicBezTo>
                  <a:cubicBezTo>
                    <a:pt x="10" y="302"/>
                    <a:pt x="4" y="304"/>
                    <a:pt x="11" y="317"/>
                  </a:cubicBezTo>
                  <a:cubicBezTo>
                    <a:pt x="14" y="322"/>
                    <a:pt x="10" y="324"/>
                    <a:pt x="6" y="327"/>
                  </a:cubicBezTo>
                  <a:cubicBezTo>
                    <a:pt x="2" y="330"/>
                    <a:pt x="1" y="334"/>
                    <a:pt x="0" y="339"/>
                  </a:cubicBezTo>
                  <a:cubicBezTo>
                    <a:pt x="3" y="349"/>
                    <a:pt x="10" y="339"/>
                    <a:pt x="16" y="343"/>
                  </a:cubicBezTo>
                  <a:cubicBezTo>
                    <a:pt x="20" y="345"/>
                    <a:pt x="15" y="349"/>
                    <a:pt x="16" y="352"/>
                  </a:cubicBezTo>
                  <a:cubicBezTo>
                    <a:pt x="18" y="355"/>
                    <a:pt x="17" y="364"/>
                    <a:pt x="16" y="368"/>
                  </a:cubicBezTo>
                  <a:cubicBezTo>
                    <a:pt x="17" y="367"/>
                    <a:pt x="20" y="363"/>
                    <a:pt x="21" y="362"/>
                  </a:cubicBezTo>
                  <a:cubicBezTo>
                    <a:pt x="24" y="367"/>
                    <a:pt x="19" y="373"/>
                    <a:pt x="21" y="377"/>
                  </a:cubicBezTo>
                  <a:cubicBezTo>
                    <a:pt x="24" y="382"/>
                    <a:pt x="30" y="383"/>
                    <a:pt x="32" y="386"/>
                  </a:cubicBezTo>
                  <a:cubicBezTo>
                    <a:pt x="35" y="392"/>
                    <a:pt x="29" y="396"/>
                    <a:pt x="31" y="401"/>
                  </a:cubicBezTo>
                  <a:cubicBezTo>
                    <a:pt x="33" y="406"/>
                    <a:pt x="37" y="410"/>
                    <a:pt x="41" y="414"/>
                  </a:cubicBezTo>
                  <a:cubicBezTo>
                    <a:pt x="48" y="421"/>
                    <a:pt x="52" y="426"/>
                    <a:pt x="52" y="436"/>
                  </a:cubicBezTo>
                  <a:cubicBezTo>
                    <a:pt x="50" y="448"/>
                    <a:pt x="50" y="448"/>
                    <a:pt x="50" y="448"/>
                  </a:cubicBezTo>
                  <a:cubicBezTo>
                    <a:pt x="73" y="438"/>
                    <a:pt x="73" y="438"/>
                    <a:pt x="73" y="438"/>
                  </a:cubicBezTo>
                  <a:cubicBezTo>
                    <a:pt x="94" y="401"/>
                    <a:pt x="94" y="401"/>
                    <a:pt x="94" y="401"/>
                  </a:cubicBezTo>
                  <a:cubicBezTo>
                    <a:pt x="116" y="398"/>
                    <a:pt x="116" y="398"/>
                    <a:pt x="116" y="398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35" y="428"/>
                    <a:pt x="135" y="428"/>
                    <a:pt x="135" y="428"/>
                  </a:cubicBezTo>
                  <a:cubicBezTo>
                    <a:pt x="148" y="424"/>
                    <a:pt x="148" y="424"/>
                    <a:pt x="148" y="424"/>
                  </a:cubicBezTo>
                  <a:cubicBezTo>
                    <a:pt x="172" y="423"/>
                    <a:pt x="172" y="423"/>
                    <a:pt x="172" y="423"/>
                  </a:cubicBezTo>
                  <a:cubicBezTo>
                    <a:pt x="179" y="429"/>
                    <a:pt x="179" y="429"/>
                    <a:pt x="179" y="429"/>
                  </a:cubicBezTo>
                  <a:cubicBezTo>
                    <a:pt x="195" y="431"/>
                    <a:pt x="195" y="431"/>
                    <a:pt x="195" y="431"/>
                  </a:cubicBezTo>
                  <a:cubicBezTo>
                    <a:pt x="202" y="420"/>
                    <a:pt x="202" y="420"/>
                    <a:pt x="202" y="420"/>
                  </a:cubicBezTo>
                  <a:cubicBezTo>
                    <a:pt x="213" y="420"/>
                    <a:pt x="213" y="420"/>
                    <a:pt x="213" y="420"/>
                  </a:cubicBezTo>
                  <a:cubicBezTo>
                    <a:pt x="215" y="409"/>
                    <a:pt x="215" y="409"/>
                    <a:pt x="215" y="409"/>
                  </a:cubicBezTo>
                  <a:cubicBezTo>
                    <a:pt x="227" y="402"/>
                    <a:pt x="227" y="402"/>
                    <a:pt x="227" y="402"/>
                  </a:cubicBezTo>
                  <a:cubicBezTo>
                    <a:pt x="251" y="419"/>
                    <a:pt x="251" y="419"/>
                    <a:pt x="251" y="419"/>
                  </a:cubicBezTo>
                  <a:cubicBezTo>
                    <a:pt x="262" y="418"/>
                    <a:pt x="262" y="418"/>
                    <a:pt x="262" y="418"/>
                  </a:cubicBezTo>
                  <a:cubicBezTo>
                    <a:pt x="284" y="389"/>
                    <a:pt x="284" y="389"/>
                    <a:pt x="284" y="389"/>
                  </a:cubicBezTo>
                  <a:cubicBezTo>
                    <a:pt x="296" y="377"/>
                    <a:pt x="296" y="377"/>
                    <a:pt x="296" y="377"/>
                  </a:cubicBezTo>
                  <a:cubicBezTo>
                    <a:pt x="287" y="351"/>
                    <a:pt x="287" y="351"/>
                    <a:pt x="287" y="351"/>
                  </a:cubicBezTo>
                  <a:cubicBezTo>
                    <a:pt x="317" y="343"/>
                    <a:pt x="317" y="343"/>
                    <a:pt x="317" y="343"/>
                  </a:cubicBezTo>
                  <a:cubicBezTo>
                    <a:pt x="317" y="386"/>
                    <a:pt x="317" y="386"/>
                    <a:pt x="317" y="386"/>
                  </a:cubicBezTo>
                  <a:cubicBezTo>
                    <a:pt x="340" y="404"/>
                    <a:pt x="340" y="404"/>
                    <a:pt x="340" y="404"/>
                  </a:cubicBezTo>
                  <a:cubicBezTo>
                    <a:pt x="340" y="422"/>
                    <a:pt x="340" y="422"/>
                    <a:pt x="340" y="422"/>
                  </a:cubicBezTo>
                  <a:cubicBezTo>
                    <a:pt x="357" y="438"/>
                    <a:pt x="357" y="438"/>
                    <a:pt x="357" y="438"/>
                  </a:cubicBezTo>
                  <a:cubicBezTo>
                    <a:pt x="364" y="428"/>
                    <a:pt x="361" y="410"/>
                    <a:pt x="365" y="405"/>
                  </a:cubicBezTo>
                  <a:lnTo>
                    <a:pt x="365" y="40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72"/>
            <p:cNvSpPr>
              <a:spLocks/>
            </p:cNvSpPr>
            <p:nvPr/>
          </p:nvSpPr>
          <p:spPr bwMode="auto">
            <a:xfrm>
              <a:off x="6364770" y="1971777"/>
              <a:ext cx="1050216" cy="985975"/>
            </a:xfrm>
            <a:custGeom>
              <a:avLst/>
              <a:gdLst>
                <a:gd name="T0" fmla="*/ 372 w 477"/>
                <a:gd name="T1" fmla="*/ 414 h 448"/>
                <a:gd name="T2" fmla="*/ 380 w 477"/>
                <a:gd name="T3" fmla="*/ 387 h 448"/>
                <a:gd name="T4" fmla="*/ 397 w 477"/>
                <a:gd name="T5" fmla="*/ 347 h 448"/>
                <a:gd name="T6" fmla="*/ 413 w 477"/>
                <a:gd name="T7" fmla="*/ 329 h 448"/>
                <a:gd name="T8" fmla="*/ 421 w 477"/>
                <a:gd name="T9" fmla="*/ 283 h 448"/>
                <a:gd name="T10" fmla="*/ 428 w 477"/>
                <a:gd name="T11" fmla="*/ 236 h 448"/>
                <a:gd name="T12" fmla="*/ 430 w 477"/>
                <a:gd name="T13" fmla="*/ 215 h 448"/>
                <a:gd name="T14" fmla="*/ 447 w 477"/>
                <a:gd name="T15" fmla="*/ 198 h 448"/>
                <a:gd name="T16" fmla="*/ 471 w 477"/>
                <a:gd name="T17" fmla="*/ 180 h 448"/>
                <a:gd name="T18" fmla="*/ 467 w 477"/>
                <a:gd name="T19" fmla="*/ 159 h 448"/>
                <a:gd name="T20" fmla="*/ 436 w 477"/>
                <a:gd name="T21" fmla="*/ 118 h 448"/>
                <a:gd name="T22" fmla="*/ 431 w 477"/>
                <a:gd name="T23" fmla="*/ 71 h 448"/>
                <a:gd name="T24" fmla="*/ 423 w 477"/>
                <a:gd name="T25" fmla="*/ 49 h 448"/>
                <a:gd name="T26" fmla="*/ 400 w 477"/>
                <a:gd name="T27" fmla="*/ 15 h 448"/>
                <a:gd name="T28" fmla="*/ 372 w 477"/>
                <a:gd name="T29" fmla="*/ 11 h 448"/>
                <a:gd name="T30" fmla="*/ 353 w 477"/>
                <a:gd name="T31" fmla="*/ 29 h 448"/>
                <a:gd name="T32" fmla="*/ 318 w 477"/>
                <a:gd name="T33" fmla="*/ 39 h 448"/>
                <a:gd name="T34" fmla="*/ 270 w 477"/>
                <a:gd name="T35" fmla="*/ 37 h 448"/>
                <a:gd name="T36" fmla="*/ 249 w 477"/>
                <a:gd name="T37" fmla="*/ 37 h 448"/>
                <a:gd name="T38" fmla="*/ 86 w 477"/>
                <a:gd name="T39" fmla="*/ 103 h 448"/>
                <a:gd name="T40" fmla="*/ 59 w 477"/>
                <a:gd name="T41" fmla="*/ 244 h 448"/>
                <a:gd name="T42" fmla="*/ 35 w 477"/>
                <a:gd name="T43" fmla="*/ 245 h 448"/>
                <a:gd name="T44" fmla="*/ 17 w 477"/>
                <a:gd name="T45" fmla="*/ 279 h 448"/>
                <a:gd name="T46" fmla="*/ 11 w 477"/>
                <a:gd name="T47" fmla="*/ 317 h 448"/>
                <a:gd name="T48" fmla="*/ 0 w 477"/>
                <a:gd name="T49" fmla="*/ 339 h 448"/>
                <a:gd name="T50" fmla="*/ 16 w 477"/>
                <a:gd name="T51" fmla="*/ 352 h 448"/>
                <a:gd name="T52" fmla="*/ 21 w 477"/>
                <a:gd name="T53" fmla="*/ 362 h 448"/>
                <a:gd name="T54" fmla="*/ 32 w 477"/>
                <a:gd name="T55" fmla="*/ 386 h 448"/>
                <a:gd name="T56" fmla="*/ 41 w 477"/>
                <a:gd name="T57" fmla="*/ 414 h 448"/>
                <a:gd name="T58" fmla="*/ 50 w 477"/>
                <a:gd name="T59" fmla="*/ 448 h 448"/>
                <a:gd name="T60" fmla="*/ 94 w 477"/>
                <a:gd name="T61" fmla="*/ 401 h 448"/>
                <a:gd name="T62" fmla="*/ 129 w 477"/>
                <a:gd name="T63" fmla="*/ 424 h 448"/>
                <a:gd name="T64" fmla="*/ 148 w 477"/>
                <a:gd name="T65" fmla="*/ 424 h 448"/>
                <a:gd name="T66" fmla="*/ 179 w 477"/>
                <a:gd name="T67" fmla="*/ 429 h 448"/>
                <a:gd name="T68" fmla="*/ 202 w 477"/>
                <a:gd name="T69" fmla="*/ 420 h 448"/>
                <a:gd name="T70" fmla="*/ 215 w 477"/>
                <a:gd name="T71" fmla="*/ 409 h 448"/>
                <a:gd name="T72" fmla="*/ 251 w 477"/>
                <a:gd name="T73" fmla="*/ 419 h 448"/>
                <a:gd name="T74" fmla="*/ 284 w 477"/>
                <a:gd name="T75" fmla="*/ 389 h 448"/>
                <a:gd name="T76" fmla="*/ 287 w 477"/>
                <a:gd name="T77" fmla="*/ 351 h 448"/>
                <a:gd name="T78" fmla="*/ 317 w 477"/>
                <a:gd name="T79" fmla="*/ 386 h 448"/>
                <a:gd name="T80" fmla="*/ 340 w 477"/>
                <a:gd name="T81" fmla="*/ 422 h 448"/>
                <a:gd name="T82" fmla="*/ 365 w 477"/>
                <a:gd name="T83" fmla="*/ 405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7" h="448">
                  <a:moveTo>
                    <a:pt x="365" y="404"/>
                  </a:moveTo>
                  <a:cubicBezTo>
                    <a:pt x="369" y="400"/>
                    <a:pt x="372" y="410"/>
                    <a:pt x="372" y="414"/>
                  </a:cubicBezTo>
                  <a:cubicBezTo>
                    <a:pt x="375" y="412"/>
                    <a:pt x="382" y="402"/>
                    <a:pt x="381" y="398"/>
                  </a:cubicBezTo>
                  <a:cubicBezTo>
                    <a:pt x="380" y="394"/>
                    <a:pt x="379" y="391"/>
                    <a:pt x="380" y="387"/>
                  </a:cubicBezTo>
                  <a:cubicBezTo>
                    <a:pt x="382" y="381"/>
                    <a:pt x="380" y="372"/>
                    <a:pt x="386" y="368"/>
                  </a:cubicBezTo>
                  <a:cubicBezTo>
                    <a:pt x="392" y="364"/>
                    <a:pt x="394" y="352"/>
                    <a:pt x="397" y="347"/>
                  </a:cubicBezTo>
                  <a:cubicBezTo>
                    <a:pt x="401" y="341"/>
                    <a:pt x="405" y="345"/>
                    <a:pt x="411" y="344"/>
                  </a:cubicBezTo>
                  <a:cubicBezTo>
                    <a:pt x="415" y="344"/>
                    <a:pt x="413" y="332"/>
                    <a:pt x="413" y="329"/>
                  </a:cubicBezTo>
                  <a:cubicBezTo>
                    <a:pt x="413" y="322"/>
                    <a:pt x="418" y="317"/>
                    <a:pt x="420" y="310"/>
                  </a:cubicBezTo>
                  <a:cubicBezTo>
                    <a:pt x="421" y="301"/>
                    <a:pt x="422" y="292"/>
                    <a:pt x="421" y="283"/>
                  </a:cubicBezTo>
                  <a:cubicBezTo>
                    <a:pt x="420" y="277"/>
                    <a:pt x="417" y="267"/>
                    <a:pt x="420" y="261"/>
                  </a:cubicBezTo>
                  <a:cubicBezTo>
                    <a:pt x="423" y="253"/>
                    <a:pt x="424" y="244"/>
                    <a:pt x="428" y="236"/>
                  </a:cubicBezTo>
                  <a:cubicBezTo>
                    <a:pt x="429" y="232"/>
                    <a:pt x="431" y="229"/>
                    <a:pt x="432" y="225"/>
                  </a:cubicBezTo>
                  <a:cubicBezTo>
                    <a:pt x="432" y="221"/>
                    <a:pt x="430" y="219"/>
                    <a:pt x="430" y="215"/>
                  </a:cubicBezTo>
                  <a:cubicBezTo>
                    <a:pt x="431" y="211"/>
                    <a:pt x="433" y="204"/>
                    <a:pt x="437" y="202"/>
                  </a:cubicBezTo>
                  <a:cubicBezTo>
                    <a:pt x="439" y="201"/>
                    <a:pt x="446" y="202"/>
                    <a:pt x="447" y="198"/>
                  </a:cubicBezTo>
                  <a:cubicBezTo>
                    <a:pt x="449" y="192"/>
                    <a:pt x="449" y="191"/>
                    <a:pt x="456" y="188"/>
                  </a:cubicBezTo>
                  <a:cubicBezTo>
                    <a:pt x="460" y="187"/>
                    <a:pt x="468" y="183"/>
                    <a:pt x="471" y="180"/>
                  </a:cubicBezTo>
                  <a:cubicBezTo>
                    <a:pt x="473" y="177"/>
                    <a:pt x="477" y="170"/>
                    <a:pt x="476" y="167"/>
                  </a:cubicBezTo>
                  <a:cubicBezTo>
                    <a:pt x="476" y="162"/>
                    <a:pt x="467" y="164"/>
                    <a:pt x="467" y="159"/>
                  </a:cubicBezTo>
                  <a:cubicBezTo>
                    <a:pt x="464" y="162"/>
                    <a:pt x="454" y="146"/>
                    <a:pt x="449" y="145"/>
                  </a:cubicBezTo>
                  <a:cubicBezTo>
                    <a:pt x="439" y="143"/>
                    <a:pt x="437" y="125"/>
                    <a:pt x="436" y="118"/>
                  </a:cubicBezTo>
                  <a:cubicBezTo>
                    <a:pt x="436" y="107"/>
                    <a:pt x="432" y="97"/>
                    <a:pt x="434" y="86"/>
                  </a:cubicBezTo>
                  <a:cubicBezTo>
                    <a:pt x="434" y="81"/>
                    <a:pt x="433" y="76"/>
                    <a:pt x="431" y="71"/>
                  </a:cubicBezTo>
                  <a:cubicBezTo>
                    <a:pt x="428" y="65"/>
                    <a:pt x="433" y="62"/>
                    <a:pt x="435" y="68"/>
                  </a:cubicBezTo>
                  <a:cubicBezTo>
                    <a:pt x="434" y="61"/>
                    <a:pt x="425" y="56"/>
                    <a:pt x="423" y="49"/>
                  </a:cubicBezTo>
                  <a:cubicBezTo>
                    <a:pt x="421" y="40"/>
                    <a:pt x="424" y="36"/>
                    <a:pt x="416" y="31"/>
                  </a:cubicBezTo>
                  <a:cubicBezTo>
                    <a:pt x="410" y="27"/>
                    <a:pt x="407" y="19"/>
                    <a:pt x="400" y="15"/>
                  </a:cubicBezTo>
                  <a:cubicBezTo>
                    <a:pt x="393" y="12"/>
                    <a:pt x="387" y="9"/>
                    <a:pt x="385" y="0"/>
                  </a:cubicBezTo>
                  <a:cubicBezTo>
                    <a:pt x="383" y="3"/>
                    <a:pt x="376" y="13"/>
                    <a:pt x="372" y="11"/>
                  </a:cubicBezTo>
                  <a:cubicBezTo>
                    <a:pt x="367" y="8"/>
                    <a:pt x="365" y="15"/>
                    <a:pt x="364" y="18"/>
                  </a:cubicBezTo>
                  <a:cubicBezTo>
                    <a:pt x="361" y="25"/>
                    <a:pt x="359" y="28"/>
                    <a:pt x="353" y="29"/>
                  </a:cubicBezTo>
                  <a:cubicBezTo>
                    <a:pt x="346" y="31"/>
                    <a:pt x="344" y="32"/>
                    <a:pt x="343" y="39"/>
                  </a:cubicBezTo>
                  <a:cubicBezTo>
                    <a:pt x="340" y="54"/>
                    <a:pt x="325" y="42"/>
                    <a:pt x="318" y="39"/>
                  </a:cubicBezTo>
                  <a:cubicBezTo>
                    <a:pt x="312" y="35"/>
                    <a:pt x="301" y="38"/>
                    <a:pt x="295" y="38"/>
                  </a:cubicBezTo>
                  <a:cubicBezTo>
                    <a:pt x="286" y="38"/>
                    <a:pt x="279" y="39"/>
                    <a:pt x="270" y="37"/>
                  </a:cubicBezTo>
                  <a:cubicBezTo>
                    <a:pt x="271" y="35"/>
                    <a:pt x="269" y="24"/>
                    <a:pt x="266" y="31"/>
                  </a:cubicBezTo>
                  <a:cubicBezTo>
                    <a:pt x="262" y="38"/>
                    <a:pt x="256" y="37"/>
                    <a:pt x="249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5" y="59"/>
                    <a:pt x="86" y="81"/>
                    <a:pt x="8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9" y="150"/>
                    <a:pt x="59" y="197"/>
                    <a:pt x="59" y="244"/>
                  </a:cubicBezTo>
                  <a:cubicBezTo>
                    <a:pt x="54" y="242"/>
                    <a:pt x="51" y="241"/>
                    <a:pt x="46" y="243"/>
                  </a:cubicBezTo>
                  <a:cubicBezTo>
                    <a:pt x="42" y="245"/>
                    <a:pt x="39" y="243"/>
                    <a:pt x="35" y="245"/>
                  </a:cubicBezTo>
                  <a:cubicBezTo>
                    <a:pt x="26" y="249"/>
                    <a:pt x="35" y="256"/>
                    <a:pt x="30" y="264"/>
                  </a:cubicBezTo>
                  <a:cubicBezTo>
                    <a:pt x="25" y="269"/>
                    <a:pt x="24" y="276"/>
                    <a:pt x="17" y="279"/>
                  </a:cubicBezTo>
                  <a:cubicBezTo>
                    <a:pt x="13" y="282"/>
                    <a:pt x="17" y="292"/>
                    <a:pt x="20" y="294"/>
                  </a:cubicBezTo>
                  <a:cubicBezTo>
                    <a:pt x="10" y="302"/>
                    <a:pt x="4" y="304"/>
                    <a:pt x="11" y="317"/>
                  </a:cubicBezTo>
                  <a:cubicBezTo>
                    <a:pt x="14" y="322"/>
                    <a:pt x="10" y="324"/>
                    <a:pt x="6" y="327"/>
                  </a:cubicBezTo>
                  <a:cubicBezTo>
                    <a:pt x="2" y="330"/>
                    <a:pt x="1" y="334"/>
                    <a:pt x="0" y="339"/>
                  </a:cubicBezTo>
                  <a:cubicBezTo>
                    <a:pt x="3" y="349"/>
                    <a:pt x="10" y="339"/>
                    <a:pt x="16" y="343"/>
                  </a:cubicBezTo>
                  <a:cubicBezTo>
                    <a:pt x="20" y="345"/>
                    <a:pt x="15" y="349"/>
                    <a:pt x="16" y="352"/>
                  </a:cubicBezTo>
                  <a:cubicBezTo>
                    <a:pt x="18" y="355"/>
                    <a:pt x="17" y="364"/>
                    <a:pt x="16" y="368"/>
                  </a:cubicBezTo>
                  <a:cubicBezTo>
                    <a:pt x="17" y="367"/>
                    <a:pt x="20" y="363"/>
                    <a:pt x="21" y="362"/>
                  </a:cubicBezTo>
                  <a:cubicBezTo>
                    <a:pt x="24" y="367"/>
                    <a:pt x="19" y="373"/>
                    <a:pt x="21" y="377"/>
                  </a:cubicBezTo>
                  <a:cubicBezTo>
                    <a:pt x="24" y="382"/>
                    <a:pt x="30" y="383"/>
                    <a:pt x="32" y="386"/>
                  </a:cubicBezTo>
                  <a:cubicBezTo>
                    <a:pt x="35" y="392"/>
                    <a:pt x="29" y="396"/>
                    <a:pt x="31" y="401"/>
                  </a:cubicBezTo>
                  <a:cubicBezTo>
                    <a:pt x="33" y="406"/>
                    <a:pt x="37" y="410"/>
                    <a:pt x="41" y="414"/>
                  </a:cubicBezTo>
                  <a:cubicBezTo>
                    <a:pt x="48" y="421"/>
                    <a:pt x="52" y="426"/>
                    <a:pt x="52" y="436"/>
                  </a:cubicBezTo>
                  <a:cubicBezTo>
                    <a:pt x="50" y="448"/>
                    <a:pt x="50" y="448"/>
                    <a:pt x="50" y="448"/>
                  </a:cubicBezTo>
                  <a:cubicBezTo>
                    <a:pt x="73" y="438"/>
                    <a:pt x="73" y="438"/>
                    <a:pt x="73" y="438"/>
                  </a:cubicBezTo>
                  <a:cubicBezTo>
                    <a:pt x="94" y="401"/>
                    <a:pt x="94" y="401"/>
                    <a:pt x="94" y="401"/>
                  </a:cubicBezTo>
                  <a:cubicBezTo>
                    <a:pt x="116" y="398"/>
                    <a:pt x="116" y="398"/>
                    <a:pt x="116" y="398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35" y="428"/>
                    <a:pt x="135" y="428"/>
                    <a:pt x="135" y="428"/>
                  </a:cubicBezTo>
                  <a:cubicBezTo>
                    <a:pt x="148" y="424"/>
                    <a:pt x="148" y="424"/>
                    <a:pt x="148" y="424"/>
                  </a:cubicBezTo>
                  <a:cubicBezTo>
                    <a:pt x="172" y="423"/>
                    <a:pt x="172" y="423"/>
                    <a:pt x="172" y="423"/>
                  </a:cubicBezTo>
                  <a:cubicBezTo>
                    <a:pt x="179" y="429"/>
                    <a:pt x="179" y="429"/>
                    <a:pt x="179" y="429"/>
                  </a:cubicBezTo>
                  <a:cubicBezTo>
                    <a:pt x="195" y="431"/>
                    <a:pt x="195" y="431"/>
                    <a:pt x="195" y="431"/>
                  </a:cubicBezTo>
                  <a:cubicBezTo>
                    <a:pt x="202" y="420"/>
                    <a:pt x="202" y="420"/>
                    <a:pt x="202" y="420"/>
                  </a:cubicBezTo>
                  <a:cubicBezTo>
                    <a:pt x="213" y="420"/>
                    <a:pt x="213" y="420"/>
                    <a:pt x="213" y="420"/>
                  </a:cubicBezTo>
                  <a:cubicBezTo>
                    <a:pt x="215" y="409"/>
                    <a:pt x="215" y="409"/>
                    <a:pt x="215" y="409"/>
                  </a:cubicBezTo>
                  <a:cubicBezTo>
                    <a:pt x="227" y="402"/>
                    <a:pt x="227" y="402"/>
                    <a:pt x="227" y="402"/>
                  </a:cubicBezTo>
                  <a:cubicBezTo>
                    <a:pt x="251" y="419"/>
                    <a:pt x="251" y="419"/>
                    <a:pt x="251" y="419"/>
                  </a:cubicBezTo>
                  <a:cubicBezTo>
                    <a:pt x="262" y="418"/>
                    <a:pt x="262" y="418"/>
                    <a:pt x="262" y="418"/>
                  </a:cubicBezTo>
                  <a:cubicBezTo>
                    <a:pt x="284" y="389"/>
                    <a:pt x="284" y="389"/>
                    <a:pt x="284" y="389"/>
                  </a:cubicBezTo>
                  <a:cubicBezTo>
                    <a:pt x="296" y="377"/>
                    <a:pt x="296" y="377"/>
                    <a:pt x="296" y="377"/>
                  </a:cubicBezTo>
                  <a:cubicBezTo>
                    <a:pt x="287" y="351"/>
                    <a:pt x="287" y="351"/>
                    <a:pt x="287" y="351"/>
                  </a:cubicBezTo>
                  <a:cubicBezTo>
                    <a:pt x="317" y="343"/>
                    <a:pt x="317" y="343"/>
                    <a:pt x="317" y="343"/>
                  </a:cubicBezTo>
                  <a:cubicBezTo>
                    <a:pt x="317" y="386"/>
                    <a:pt x="317" y="386"/>
                    <a:pt x="317" y="386"/>
                  </a:cubicBezTo>
                  <a:cubicBezTo>
                    <a:pt x="340" y="404"/>
                    <a:pt x="340" y="404"/>
                    <a:pt x="340" y="404"/>
                  </a:cubicBezTo>
                  <a:cubicBezTo>
                    <a:pt x="340" y="422"/>
                    <a:pt x="340" y="422"/>
                    <a:pt x="340" y="422"/>
                  </a:cubicBezTo>
                  <a:cubicBezTo>
                    <a:pt x="357" y="438"/>
                    <a:pt x="357" y="438"/>
                    <a:pt x="357" y="438"/>
                  </a:cubicBezTo>
                  <a:cubicBezTo>
                    <a:pt x="364" y="428"/>
                    <a:pt x="361" y="410"/>
                    <a:pt x="365" y="405"/>
                  </a:cubicBezTo>
                  <a:lnTo>
                    <a:pt x="365" y="404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73"/>
            <p:cNvSpPr>
              <a:spLocks/>
            </p:cNvSpPr>
            <p:nvPr/>
          </p:nvSpPr>
          <p:spPr bwMode="auto">
            <a:xfrm>
              <a:off x="6466253" y="2724990"/>
              <a:ext cx="805352" cy="669420"/>
            </a:xfrm>
            <a:custGeom>
              <a:avLst/>
              <a:gdLst>
                <a:gd name="T0" fmla="*/ 310 w 366"/>
                <a:gd name="T1" fmla="*/ 116 h 304"/>
                <a:gd name="T2" fmla="*/ 289 w 366"/>
                <a:gd name="T3" fmla="*/ 141 h 304"/>
                <a:gd name="T4" fmla="*/ 282 w 366"/>
                <a:gd name="T5" fmla="*/ 162 h 304"/>
                <a:gd name="T6" fmla="*/ 308 w 366"/>
                <a:gd name="T7" fmla="*/ 176 h 304"/>
                <a:gd name="T8" fmla="*/ 328 w 366"/>
                <a:gd name="T9" fmla="*/ 199 h 304"/>
                <a:gd name="T10" fmla="*/ 340 w 366"/>
                <a:gd name="T11" fmla="*/ 230 h 304"/>
                <a:gd name="T12" fmla="*/ 348 w 366"/>
                <a:gd name="T13" fmla="*/ 243 h 304"/>
                <a:gd name="T14" fmla="*/ 362 w 366"/>
                <a:gd name="T15" fmla="*/ 247 h 304"/>
                <a:gd name="T16" fmla="*/ 366 w 366"/>
                <a:gd name="T17" fmla="*/ 267 h 304"/>
                <a:gd name="T18" fmla="*/ 301 w 366"/>
                <a:gd name="T19" fmla="*/ 289 h 304"/>
                <a:gd name="T20" fmla="*/ 285 w 366"/>
                <a:gd name="T21" fmla="*/ 295 h 304"/>
                <a:gd name="T22" fmla="*/ 257 w 366"/>
                <a:gd name="T23" fmla="*/ 304 h 304"/>
                <a:gd name="T24" fmla="*/ 240 w 366"/>
                <a:gd name="T25" fmla="*/ 298 h 304"/>
                <a:gd name="T26" fmla="*/ 218 w 366"/>
                <a:gd name="T27" fmla="*/ 304 h 304"/>
                <a:gd name="T28" fmla="*/ 194 w 366"/>
                <a:gd name="T29" fmla="*/ 283 h 304"/>
                <a:gd name="T30" fmla="*/ 184 w 366"/>
                <a:gd name="T31" fmla="*/ 267 h 304"/>
                <a:gd name="T32" fmla="*/ 153 w 366"/>
                <a:gd name="T33" fmla="*/ 273 h 304"/>
                <a:gd name="T34" fmla="*/ 135 w 366"/>
                <a:gd name="T35" fmla="*/ 271 h 304"/>
                <a:gd name="T36" fmla="*/ 120 w 366"/>
                <a:gd name="T37" fmla="*/ 256 h 304"/>
                <a:gd name="T38" fmla="*/ 112 w 366"/>
                <a:gd name="T39" fmla="*/ 235 h 304"/>
                <a:gd name="T40" fmla="*/ 90 w 366"/>
                <a:gd name="T41" fmla="*/ 214 h 304"/>
                <a:gd name="T42" fmla="*/ 86 w 366"/>
                <a:gd name="T43" fmla="*/ 200 h 304"/>
                <a:gd name="T44" fmla="*/ 73 w 366"/>
                <a:gd name="T45" fmla="*/ 186 h 304"/>
                <a:gd name="T46" fmla="*/ 54 w 366"/>
                <a:gd name="T47" fmla="*/ 164 h 304"/>
                <a:gd name="T48" fmla="*/ 43 w 366"/>
                <a:gd name="T49" fmla="*/ 151 h 304"/>
                <a:gd name="T50" fmla="*/ 21 w 366"/>
                <a:gd name="T51" fmla="*/ 142 h 304"/>
                <a:gd name="T52" fmla="*/ 2 w 366"/>
                <a:gd name="T53" fmla="*/ 130 h 304"/>
                <a:gd name="T54" fmla="*/ 1 w 366"/>
                <a:gd name="T55" fmla="*/ 123 h 304"/>
                <a:gd name="T56" fmla="*/ 4 w 366"/>
                <a:gd name="T57" fmla="*/ 107 h 304"/>
                <a:gd name="T58" fmla="*/ 47 w 366"/>
                <a:gd name="T59" fmla="*/ 59 h 304"/>
                <a:gd name="T60" fmla="*/ 82 w 366"/>
                <a:gd name="T61" fmla="*/ 83 h 304"/>
                <a:gd name="T62" fmla="*/ 101 w 366"/>
                <a:gd name="T63" fmla="*/ 83 h 304"/>
                <a:gd name="T64" fmla="*/ 133 w 366"/>
                <a:gd name="T65" fmla="*/ 88 h 304"/>
                <a:gd name="T66" fmla="*/ 156 w 366"/>
                <a:gd name="T67" fmla="*/ 78 h 304"/>
                <a:gd name="T68" fmla="*/ 169 w 366"/>
                <a:gd name="T69" fmla="*/ 67 h 304"/>
                <a:gd name="T70" fmla="*/ 205 w 366"/>
                <a:gd name="T71" fmla="*/ 77 h 304"/>
                <a:gd name="T72" fmla="*/ 239 w 366"/>
                <a:gd name="T73" fmla="*/ 47 h 304"/>
                <a:gd name="T74" fmla="*/ 242 w 366"/>
                <a:gd name="T75" fmla="*/ 8 h 304"/>
                <a:gd name="T76" fmla="*/ 271 w 366"/>
                <a:gd name="T77" fmla="*/ 43 h 304"/>
                <a:gd name="T78" fmla="*/ 295 w 366"/>
                <a:gd name="T79" fmla="*/ 81 h 304"/>
                <a:gd name="T80" fmla="*/ 312 w 366"/>
                <a:gd name="T81" fmla="*/ 9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6" h="304">
                  <a:moveTo>
                    <a:pt x="312" y="95"/>
                  </a:moveTo>
                  <a:cubicBezTo>
                    <a:pt x="310" y="101"/>
                    <a:pt x="310" y="109"/>
                    <a:pt x="310" y="116"/>
                  </a:cubicBezTo>
                  <a:cubicBezTo>
                    <a:pt x="311" y="124"/>
                    <a:pt x="315" y="141"/>
                    <a:pt x="301" y="142"/>
                  </a:cubicBezTo>
                  <a:cubicBezTo>
                    <a:pt x="297" y="142"/>
                    <a:pt x="293" y="141"/>
                    <a:pt x="289" y="141"/>
                  </a:cubicBezTo>
                  <a:cubicBezTo>
                    <a:pt x="282" y="141"/>
                    <a:pt x="285" y="144"/>
                    <a:pt x="284" y="150"/>
                  </a:cubicBezTo>
                  <a:cubicBezTo>
                    <a:pt x="283" y="154"/>
                    <a:pt x="275" y="158"/>
                    <a:pt x="282" y="162"/>
                  </a:cubicBezTo>
                  <a:cubicBezTo>
                    <a:pt x="287" y="165"/>
                    <a:pt x="293" y="162"/>
                    <a:pt x="298" y="164"/>
                  </a:cubicBezTo>
                  <a:cubicBezTo>
                    <a:pt x="303" y="167"/>
                    <a:pt x="306" y="171"/>
                    <a:pt x="308" y="176"/>
                  </a:cubicBezTo>
                  <a:cubicBezTo>
                    <a:pt x="311" y="181"/>
                    <a:pt x="314" y="186"/>
                    <a:pt x="319" y="189"/>
                  </a:cubicBezTo>
                  <a:cubicBezTo>
                    <a:pt x="322" y="192"/>
                    <a:pt x="324" y="196"/>
                    <a:pt x="328" y="199"/>
                  </a:cubicBezTo>
                  <a:cubicBezTo>
                    <a:pt x="333" y="202"/>
                    <a:pt x="332" y="209"/>
                    <a:pt x="334" y="213"/>
                  </a:cubicBezTo>
                  <a:cubicBezTo>
                    <a:pt x="337" y="218"/>
                    <a:pt x="337" y="225"/>
                    <a:pt x="340" y="230"/>
                  </a:cubicBezTo>
                  <a:cubicBezTo>
                    <a:pt x="341" y="232"/>
                    <a:pt x="342" y="235"/>
                    <a:pt x="345" y="236"/>
                  </a:cubicBezTo>
                  <a:cubicBezTo>
                    <a:pt x="347" y="238"/>
                    <a:pt x="346" y="241"/>
                    <a:pt x="348" y="243"/>
                  </a:cubicBezTo>
                  <a:cubicBezTo>
                    <a:pt x="351" y="239"/>
                    <a:pt x="354" y="240"/>
                    <a:pt x="358" y="240"/>
                  </a:cubicBezTo>
                  <a:cubicBezTo>
                    <a:pt x="362" y="240"/>
                    <a:pt x="361" y="244"/>
                    <a:pt x="362" y="247"/>
                  </a:cubicBezTo>
                  <a:cubicBezTo>
                    <a:pt x="363" y="250"/>
                    <a:pt x="361" y="254"/>
                    <a:pt x="361" y="257"/>
                  </a:cubicBezTo>
                  <a:cubicBezTo>
                    <a:pt x="361" y="261"/>
                    <a:pt x="363" y="264"/>
                    <a:pt x="366" y="267"/>
                  </a:cubicBezTo>
                  <a:cubicBezTo>
                    <a:pt x="352" y="267"/>
                    <a:pt x="336" y="265"/>
                    <a:pt x="322" y="268"/>
                  </a:cubicBezTo>
                  <a:cubicBezTo>
                    <a:pt x="314" y="270"/>
                    <a:pt x="307" y="283"/>
                    <a:pt x="301" y="289"/>
                  </a:cubicBezTo>
                  <a:cubicBezTo>
                    <a:pt x="300" y="291"/>
                    <a:pt x="297" y="296"/>
                    <a:pt x="295" y="296"/>
                  </a:cubicBezTo>
                  <a:cubicBezTo>
                    <a:pt x="292" y="295"/>
                    <a:pt x="288" y="296"/>
                    <a:pt x="285" y="295"/>
                  </a:cubicBezTo>
                  <a:cubicBezTo>
                    <a:pt x="283" y="293"/>
                    <a:pt x="282" y="292"/>
                    <a:pt x="279" y="292"/>
                  </a:cubicBezTo>
                  <a:cubicBezTo>
                    <a:pt x="275" y="293"/>
                    <a:pt x="255" y="296"/>
                    <a:pt x="257" y="304"/>
                  </a:cubicBezTo>
                  <a:cubicBezTo>
                    <a:pt x="252" y="302"/>
                    <a:pt x="251" y="300"/>
                    <a:pt x="248" y="296"/>
                  </a:cubicBezTo>
                  <a:cubicBezTo>
                    <a:pt x="246" y="293"/>
                    <a:pt x="242" y="297"/>
                    <a:pt x="240" y="298"/>
                  </a:cubicBezTo>
                  <a:cubicBezTo>
                    <a:pt x="236" y="299"/>
                    <a:pt x="234" y="295"/>
                    <a:pt x="230" y="294"/>
                  </a:cubicBezTo>
                  <a:cubicBezTo>
                    <a:pt x="225" y="293"/>
                    <a:pt x="219" y="300"/>
                    <a:pt x="218" y="304"/>
                  </a:cubicBezTo>
                  <a:cubicBezTo>
                    <a:pt x="217" y="299"/>
                    <a:pt x="213" y="299"/>
                    <a:pt x="209" y="300"/>
                  </a:cubicBezTo>
                  <a:cubicBezTo>
                    <a:pt x="213" y="291"/>
                    <a:pt x="199" y="288"/>
                    <a:pt x="194" y="283"/>
                  </a:cubicBezTo>
                  <a:cubicBezTo>
                    <a:pt x="192" y="280"/>
                    <a:pt x="190" y="278"/>
                    <a:pt x="188" y="276"/>
                  </a:cubicBezTo>
                  <a:cubicBezTo>
                    <a:pt x="186" y="273"/>
                    <a:pt x="187" y="270"/>
                    <a:pt x="184" y="267"/>
                  </a:cubicBezTo>
                  <a:cubicBezTo>
                    <a:pt x="175" y="260"/>
                    <a:pt x="176" y="275"/>
                    <a:pt x="168" y="275"/>
                  </a:cubicBezTo>
                  <a:cubicBezTo>
                    <a:pt x="161" y="274"/>
                    <a:pt x="160" y="266"/>
                    <a:pt x="153" y="273"/>
                  </a:cubicBezTo>
                  <a:cubicBezTo>
                    <a:pt x="148" y="277"/>
                    <a:pt x="145" y="279"/>
                    <a:pt x="140" y="276"/>
                  </a:cubicBezTo>
                  <a:cubicBezTo>
                    <a:pt x="138" y="275"/>
                    <a:pt x="135" y="272"/>
                    <a:pt x="135" y="271"/>
                  </a:cubicBezTo>
                  <a:cubicBezTo>
                    <a:pt x="133" y="268"/>
                    <a:pt x="129" y="269"/>
                    <a:pt x="127" y="265"/>
                  </a:cubicBezTo>
                  <a:cubicBezTo>
                    <a:pt x="126" y="260"/>
                    <a:pt x="124" y="258"/>
                    <a:pt x="120" y="256"/>
                  </a:cubicBezTo>
                  <a:cubicBezTo>
                    <a:pt x="117" y="254"/>
                    <a:pt x="116" y="249"/>
                    <a:pt x="114" y="247"/>
                  </a:cubicBezTo>
                  <a:cubicBezTo>
                    <a:pt x="111" y="243"/>
                    <a:pt x="112" y="239"/>
                    <a:pt x="112" y="235"/>
                  </a:cubicBezTo>
                  <a:cubicBezTo>
                    <a:pt x="112" y="229"/>
                    <a:pt x="105" y="228"/>
                    <a:pt x="101" y="225"/>
                  </a:cubicBezTo>
                  <a:cubicBezTo>
                    <a:pt x="96" y="221"/>
                    <a:pt x="90" y="220"/>
                    <a:pt x="90" y="214"/>
                  </a:cubicBezTo>
                  <a:cubicBezTo>
                    <a:pt x="90" y="212"/>
                    <a:pt x="87" y="211"/>
                    <a:pt x="85" y="209"/>
                  </a:cubicBezTo>
                  <a:cubicBezTo>
                    <a:pt x="83" y="206"/>
                    <a:pt x="87" y="203"/>
                    <a:pt x="86" y="200"/>
                  </a:cubicBezTo>
                  <a:cubicBezTo>
                    <a:pt x="85" y="197"/>
                    <a:pt x="80" y="196"/>
                    <a:pt x="79" y="194"/>
                  </a:cubicBezTo>
                  <a:cubicBezTo>
                    <a:pt x="76" y="190"/>
                    <a:pt x="77" y="188"/>
                    <a:pt x="73" y="186"/>
                  </a:cubicBezTo>
                  <a:cubicBezTo>
                    <a:pt x="66" y="182"/>
                    <a:pt x="58" y="178"/>
                    <a:pt x="52" y="172"/>
                  </a:cubicBezTo>
                  <a:cubicBezTo>
                    <a:pt x="50" y="169"/>
                    <a:pt x="54" y="167"/>
                    <a:pt x="54" y="164"/>
                  </a:cubicBezTo>
                  <a:cubicBezTo>
                    <a:pt x="54" y="160"/>
                    <a:pt x="51" y="159"/>
                    <a:pt x="48" y="158"/>
                  </a:cubicBezTo>
                  <a:cubicBezTo>
                    <a:pt x="45" y="157"/>
                    <a:pt x="45" y="154"/>
                    <a:pt x="43" y="151"/>
                  </a:cubicBezTo>
                  <a:cubicBezTo>
                    <a:pt x="41" y="149"/>
                    <a:pt x="37" y="149"/>
                    <a:pt x="35" y="148"/>
                  </a:cubicBezTo>
                  <a:cubicBezTo>
                    <a:pt x="30" y="147"/>
                    <a:pt x="21" y="148"/>
                    <a:pt x="21" y="142"/>
                  </a:cubicBezTo>
                  <a:cubicBezTo>
                    <a:pt x="21" y="140"/>
                    <a:pt x="24" y="135"/>
                    <a:pt x="22" y="134"/>
                  </a:cubicBezTo>
                  <a:cubicBezTo>
                    <a:pt x="19" y="130"/>
                    <a:pt x="7" y="131"/>
                    <a:pt x="2" y="130"/>
                  </a:cubicBezTo>
                  <a:cubicBezTo>
                    <a:pt x="3" y="127"/>
                    <a:pt x="5" y="125"/>
                    <a:pt x="4" y="122"/>
                  </a:cubicBezTo>
                  <a:cubicBezTo>
                    <a:pt x="3" y="122"/>
                    <a:pt x="2" y="123"/>
                    <a:pt x="1" y="123"/>
                  </a:cubicBezTo>
                  <a:cubicBezTo>
                    <a:pt x="0" y="118"/>
                    <a:pt x="2" y="118"/>
                    <a:pt x="5" y="114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25" y="82"/>
                    <a:pt x="125" y="82"/>
                    <a:pt x="125" y="82"/>
                  </a:cubicBezTo>
                  <a:cubicBezTo>
                    <a:pt x="133" y="88"/>
                    <a:pt x="133" y="88"/>
                    <a:pt x="133" y="88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67" y="78"/>
                    <a:pt x="167" y="78"/>
                    <a:pt x="167" y="78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81" y="60"/>
                    <a:pt x="181" y="60"/>
                    <a:pt x="181" y="60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16" y="76"/>
                    <a:pt x="216" y="76"/>
                    <a:pt x="216" y="76"/>
                  </a:cubicBezTo>
                  <a:cubicBezTo>
                    <a:pt x="239" y="47"/>
                    <a:pt x="239" y="47"/>
                    <a:pt x="239" y="47"/>
                  </a:cubicBezTo>
                  <a:cubicBezTo>
                    <a:pt x="250" y="35"/>
                    <a:pt x="250" y="35"/>
                    <a:pt x="250" y="35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95" y="62"/>
                    <a:pt x="295" y="62"/>
                    <a:pt x="295" y="62"/>
                  </a:cubicBezTo>
                  <a:cubicBezTo>
                    <a:pt x="295" y="81"/>
                    <a:pt x="295" y="81"/>
                    <a:pt x="295" y="81"/>
                  </a:cubicBezTo>
                  <a:cubicBezTo>
                    <a:pt x="302" y="85"/>
                    <a:pt x="302" y="85"/>
                    <a:pt x="302" y="85"/>
                  </a:cubicBezTo>
                  <a:lnTo>
                    <a:pt x="312" y="9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74"/>
            <p:cNvSpPr>
              <a:spLocks/>
            </p:cNvSpPr>
            <p:nvPr/>
          </p:nvSpPr>
          <p:spPr bwMode="auto">
            <a:xfrm>
              <a:off x="6466253" y="2724990"/>
              <a:ext cx="805352" cy="669420"/>
            </a:xfrm>
            <a:custGeom>
              <a:avLst/>
              <a:gdLst>
                <a:gd name="T0" fmla="*/ 310 w 366"/>
                <a:gd name="T1" fmla="*/ 116 h 304"/>
                <a:gd name="T2" fmla="*/ 289 w 366"/>
                <a:gd name="T3" fmla="*/ 141 h 304"/>
                <a:gd name="T4" fmla="*/ 282 w 366"/>
                <a:gd name="T5" fmla="*/ 162 h 304"/>
                <a:gd name="T6" fmla="*/ 308 w 366"/>
                <a:gd name="T7" fmla="*/ 176 h 304"/>
                <a:gd name="T8" fmla="*/ 328 w 366"/>
                <a:gd name="T9" fmla="*/ 199 h 304"/>
                <a:gd name="T10" fmla="*/ 340 w 366"/>
                <a:gd name="T11" fmla="*/ 230 h 304"/>
                <a:gd name="T12" fmla="*/ 348 w 366"/>
                <a:gd name="T13" fmla="*/ 243 h 304"/>
                <a:gd name="T14" fmla="*/ 362 w 366"/>
                <a:gd name="T15" fmla="*/ 247 h 304"/>
                <a:gd name="T16" fmla="*/ 366 w 366"/>
                <a:gd name="T17" fmla="*/ 267 h 304"/>
                <a:gd name="T18" fmla="*/ 301 w 366"/>
                <a:gd name="T19" fmla="*/ 289 h 304"/>
                <a:gd name="T20" fmla="*/ 285 w 366"/>
                <a:gd name="T21" fmla="*/ 295 h 304"/>
                <a:gd name="T22" fmla="*/ 257 w 366"/>
                <a:gd name="T23" fmla="*/ 304 h 304"/>
                <a:gd name="T24" fmla="*/ 240 w 366"/>
                <a:gd name="T25" fmla="*/ 298 h 304"/>
                <a:gd name="T26" fmla="*/ 218 w 366"/>
                <a:gd name="T27" fmla="*/ 304 h 304"/>
                <a:gd name="T28" fmla="*/ 194 w 366"/>
                <a:gd name="T29" fmla="*/ 283 h 304"/>
                <a:gd name="T30" fmla="*/ 184 w 366"/>
                <a:gd name="T31" fmla="*/ 267 h 304"/>
                <a:gd name="T32" fmla="*/ 153 w 366"/>
                <a:gd name="T33" fmla="*/ 273 h 304"/>
                <a:gd name="T34" fmla="*/ 135 w 366"/>
                <a:gd name="T35" fmla="*/ 271 h 304"/>
                <a:gd name="T36" fmla="*/ 120 w 366"/>
                <a:gd name="T37" fmla="*/ 256 h 304"/>
                <a:gd name="T38" fmla="*/ 112 w 366"/>
                <a:gd name="T39" fmla="*/ 235 h 304"/>
                <a:gd name="T40" fmla="*/ 90 w 366"/>
                <a:gd name="T41" fmla="*/ 214 h 304"/>
                <a:gd name="T42" fmla="*/ 86 w 366"/>
                <a:gd name="T43" fmla="*/ 200 h 304"/>
                <a:gd name="T44" fmla="*/ 73 w 366"/>
                <a:gd name="T45" fmla="*/ 186 h 304"/>
                <a:gd name="T46" fmla="*/ 54 w 366"/>
                <a:gd name="T47" fmla="*/ 164 h 304"/>
                <a:gd name="T48" fmla="*/ 43 w 366"/>
                <a:gd name="T49" fmla="*/ 151 h 304"/>
                <a:gd name="T50" fmla="*/ 21 w 366"/>
                <a:gd name="T51" fmla="*/ 142 h 304"/>
                <a:gd name="T52" fmla="*/ 2 w 366"/>
                <a:gd name="T53" fmla="*/ 130 h 304"/>
                <a:gd name="T54" fmla="*/ 1 w 366"/>
                <a:gd name="T55" fmla="*/ 123 h 304"/>
                <a:gd name="T56" fmla="*/ 4 w 366"/>
                <a:gd name="T57" fmla="*/ 107 h 304"/>
                <a:gd name="T58" fmla="*/ 47 w 366"/>
                <a:gd name="T59" fmla="*/ 59 h 304"/>
                <a:gd name="T60" fmla="*/ 82 w 366"/>
                <a:gd name="T61" fmla="*/ 83 h 304"/>
                <a:gd name="T62" fmla="*/ 101 w 366"/>
                <a:gd name="T63" fmla="*/ 83 h 304"/>
                <a:gd name="T64" fmla="*/ 133 w 366"/>
                <a:gd name="T65" fmla="*/ 88 h 304"/>
                <a:gd name="T66" fmla="*/ 156 w 366"/>
                <a:gd name="T67" fmla="*/ 78 h 304"/>
                <a:gd name="T68" fmla="*/ 169 w 366"/>
                <a:gd name="T69" fmla="*/ 67 h 304"/>
                <a:gd name="T70" fmla="*/ 205 w 366"/>
                <a:gd name="T71" fmla="*/ 77 h 304"/>
                <a:gd name="T72" fmla="*/ 239 w 366"/>
                <a:gd name="T73" fmla="*/ 47 h 304"/>
                <a:gd name="T74" fmla="*/ 242 w 366"/>
                <a:gd name="T75" fmla="*/ 8 h 304"/>
                <a:gd name="T76" fmla="*/ 271 w 366"/>
                <a:gd name="T77" fmla="*/ 43 h 304"/>
                <a:gd name="T78" fmla="*/ 295 w 366"/>
                <a:gd name="T79" fmla="*/ 81 h 304"/>
                <a:gd name="T80" fmla="*/ 312 w 366"/>
                <a:gd name="T81" fmla="*/ 9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6" h="304">
                  <a:moveTo>
                    <a:pt x="312" y="95"/>
                  </a:moveTo>
                  <a:cubicBezTo>
                    <a:pt x="310" y="101"/>
                    <a:pt x="310" y="109"/>
                    <a:pt x="310" y="116"/>
                  </a:cubicBezTo>
                  <a:cubicBezTo>
                    <a:pt x="311" y="124"/>
                    <a:pt x="315" y="141"/>
                    <a:pt x="301" y="142"/>
                  </a:cubicBezTo>
                  <a:cubicBezTo>
                    <a:pt x="297" y="142"/>
                    <a:pt x="293" y="141"/>
                    <a:pt x="289" y="141"/>
                  </a:cubicBezTo>
                  <a:cubicBezTo>
                    <a:pt x="282" y="141"/>
                    <a:pt x="285" y="144"/>
                    <a:pt x="284" y="150"/>
                  </a:cubicBezTo>
                  <a:cubicBezTo>
                    <a:pt x="283" y="154"/>
                    <a:pt x="275" y="158"/>
                    <a:pt x="282" y="162"/>
                  </a:cubicBezTo>
                  <a:cubicBezTo>
                    <a:pt x="287" y="165"/>
                    <a:pt x="293" y="162"/>
                    <a:pt x="298" y="164"/>
                  </a:cubicBezTo>
                  <a:cubicBezTo>
                    <a:pt x="303" y="167"/>
                    <a:pt x="306" y="171"/>
                    <a:pt x="308" y="176"/>
                  </a:cubicBezTo>
                  <a:cubicBezTo>
                    <a:pt x="311" y="181"/>
                    <a:pt x="314" y="186"/>
                    <a:pt x="319" y="189"/>
                  </a:cubicBezTo>
                  <a:cubicBezTo>
                    <a:pt x="322" y="192"/>
                    <a:pt x="324" y="196"/>
                    <a:pt x="328" y="199"/>
                  </a:cubicBezTo>
                  <a:cubicBezTo>
                    <a:pt x="333" y="202"/>
                    <a:pt x="332" y="209"/>
                    <a:pt x="334" y="213"/>
                  </a:cubicBezTo>
                  <a:cubicBezTo>
                    <a:pt x="337" y="218"/>
                    <a:pt x="337" y="225"/>
                    <a:pt x="340" y="230"/>
                  </a:cubicBezTo>
                  <a:cubicBezTo>
                    <a:pt x="341" y="232"/>
                    <a:pt x="342" y="235"/>
                    <a:pt x="345" y="236"/>
                  </a:cubicBezTo>
                  <a:cubicBezTo>
                    <a:pt x="347" y="238"/>
                    <a:pt x="346" y="241"/>
                    <a:pt x="348" y="243"/>
                  </a:cubicBezTo>
                  <a:cubicBezTo>
                    <a:pt x="351" y="239"/>
                    <a:pt x="354" y="240"/>
                    <a:pt x="358" y="240"/>
                  </a:cubicBezTo>
                  <a:cubicBezTo>
                    <a:pt x="362" y="240"/>
                    <a:pt x="361" y="244"/>
                    <a:pt x="362" y="247"/>
                  </a:cubicBezTo>
                  <a:cubicBezTo>
                    <a:pt x="363" y="250"/>
                    <a:pt x="361" y="254"/>
                    <a:pt x="361" y="257"/>
                  </a:cubicBezTo>
                  <a:cubicBezTo>
                    <a:pt x="361" y="261"/>
                    <a:pt x="363" y="264"/>
                    <a:pt x="366" y="267"/>
                  </a:cubicBezTo>
                  <a:cubicBezTo>
                    <a:pt x="352" y="267"/>
                    <a:pt x="336" y="265"/>
                    <a:pt x="322" y="268"/>
                  </a:cubicBezTo>
                  <a:cubicBezTo>
                    <a:pt x="314" y="270"/>
                    <a:pt x="307" y="283"/>
                    <a:pt x="301" y="289"/>
                  </a:cubicBezTo>
                  <a:cubicBezTo>
                    <a:pt x="300" y="291"/>
                    <a:pt x="297" y="296"/>
                    <a:pt x="295" y="296"/>
                  </a:cubicBezTo>
                  <a:cubicBezTo>
                    <a:pt x="292" y="295"/>
                    <a:pt x="288" y="296"/>
                    <a:pt x="285" y="295"/>
                  </a:cubicBezTo>
                  <a:cubicBezTo>
                    <a:pt x="283" y="293"/>
                    <a:pt x="282" y="292"/>
                    <a:pt x="279" y="292"/>
                  </a:cubicBezTo>
                  <a:cubicBezTo>
                    <a:pt x="275" y="293"/>
                    <a:pt x="255" y="296"/>
                    <a:pt x="257" y="304"/>
                  </a:cubicBezTo>
                  <a:cubicBezTo>
                    <a:pt x="252" y="302"/>
                    <a:pt x="251" y="300"/>
                    <a:pt x="248" y="296"/>
                  </a:cubicBezTo>
                  <a:cubicBezTo>
                    <a:pt x="246" y="293"/>
                    <a:pt x="242" y="297"/>
                    <a:pt x="240" y="298"/>
                  </a:cubicBezTo>
                  <a:cubicBezTo>
                    <a:pt x="236" y="299"/>
                    <a:pt x="234" y="295"/>
                    <a:pt x="230" y="294"/>
                  </a:cubicBezTo>
                  <a:cubicBezTo>
                    <a:pt x="225" y="293"/>
                    <a:pt x="219" y="300"/>
                    <a:pt x="218" y="304"/>
                  </a:cubicBezTo>
                  <a:cubicBezTo>
                    <a:pt x="217" y="299"/>
                    <a:pt x="213" y="299"/>
                    <a:pt x="209" y="300"/>
                  </a:cubicBezTo>
                  <a:cubicBezTo>
                    <a:pt x="213" y="291"/>
                    <a:pt x="199" y="288"/>
                    <a:pt x="194" y="283"/>
                  </a:cubicBezTo>
                  <a:cubicBezTo>
                    <a:pt x="192" y="280"/>
                    <a:pt x="190" y="278"/>
                    <a:pt x="188" y="276"/>
                  </a:cubicBezTo>
                  <a:cubicBezTo>
                    <a:pt x="186" y="273"/>
                    <a:pt x="187" y="270"/>
                    <a:pt x="184" y="267"/>
                  </a:cubicBezTo>
                  <a:cubicBezTo>
                    <a:pt x="175" y="260"/>
                    <a:pt x="176" y="275"/>
                    <a:pt x="168" y="275"/>
                  </a:cubicBezTo>
                  <a:cubicBezTo>
                    <a:pt x="161" y="274"/>
                    <a:pt x="160" y="266"/>
                    <a:pt x="153" y="273"/>
                  </a:cubicBezTo>
                  <a:cubicBezTo>
                    <a:pt x="148" y="277"/>
                    <a:pt x="145" y="279"/>
                    <a:pt x="140" y="276"/>
                  </a:cubicBezTo>
                  <a:cubicBezTo>
                    <a:pt x="138" y="275"/>
                    <a:pt x="135" y="272"/>
                    <a:pt x="135" y="271"/>
                  </a:cubicBezTo>
                  <a:cubicBezTo>
                    <a:pt x="133" y="268"/>
                    <a:pt x="129" y="269"/>
                    <a:pt x="127" y="265"/>
                  </a:cubicBezTo>
                  <a:cubicBezTo>
                    <a:pt x="126" y="260"/>
                    <a:pt x="124" y="258"/>
                    <a:pt x="120" y="256"/>
                  </a:cubicBezTo>
                  <a:cubicBezTo>
                    <a:pt x="117" y="254"/>
                    <a:pt x="116" y="249"/>
                    <a:pt x="114" y="247"/>
                  </a:cubicBezTo>
                  <a:cubicBezTo>
                    <a:pt x="111" y="243"/>
                    <a:pt x="112" y="239"/>
                    <a:pt x="112" y="235"/>
                  </a:cubicBezTo>
                  <a:cubicBezTo>
                    <a:pt x="112" y="229"/>
                    <a:pt x="105" y="228"/>
                    <a:pt x="101" y="225"/>
                  </a:cubicBezTo>
                  <a:cubicBezTo>
                    <a:pt x="96" y="221"/>
                    <a:pt x="90" y="220"/>
                    <a:pt x="90" y="214"/>
                  </a:cubicBezTo>
                  <a:cubicBezTo>
                    <a:pt x="90" y="212"/>
                    <a:pt x="87" y="211"/>
                    <a:pt x="85" y="209"/>
                  </a:cubicBezTo>
                  <a:cubicBezTo>
                    <a:pt x="83" y="206"/>
                    <a:pt x="87" y="203"/>
                    <a:pt x="86" y="200"/>
                  </a:cubicBezTo>
                  <a:cubicBezTo>
                    <a:pt x="85" y="197"/>
                    <a:pt x="80" y="196"/>
                    <a:pt x="79" y="194"/>
                  </a:cubicBezTo>
                  <a:cubicBezTo>
                    <a:pt x="76" y="190"/>
                    <a:pt x="77" y="188"/>
                    <a:pt x="73" y="186"/>
                  </a:cubicBezTo>
                  <a:cubicBezTo>
                    <a:pt x="66" y="182"/>
                    <a:pt x="58" y="178"/>
                    <a:pt x="52" y="172"/>
                  </a:cubicBezTo>
                  <a:cubicBezTo>
                    <a:pt x="50" y="169"/>
                    <a:pt x="54" y="167"/>
                    <a:pt x="54" y="164"/>
                  </a:cubicBezTo>
                  <a:cubicBezTo>
                    <a:pt x="54" y="160"/>
                    <a:pt x="51" y="159"/>
                    <a:pt x="48" y="158"/>
                  </a:cubicBezTo>
                  <a:cubicBezTo>
                    <a:pt x="45" y="157"/>
                    <a:pt x="45" y="154"/>
                    <a:pt x="43" y="151"/>
                  </a:cubicBezTo>
                  <a:cubicBezTo>
                    <a:pt x="41" y="149"/>
                    <a:pt x="37" y="149"/>
                    <a:pt x="35" y="148"/>
                  </a:cubicBezTo>
                  <a:cubicBezTo>
                    <a:pt x="30" y="147"/>
                    <a:pt x="21" y="148"/>
                    <a:pt x="21" y="142"/>
                  </a:cubicBezTo>
                  <a:cubicBezTo>
                    <a:pt x="21" y="140"/>
                    <a:pt x="24" y="135"/>
                    <a:pt x="22" y="134"/>
                  </a:cubicBezTo>
                  <a:cubicBezTo>
                    <a:pt x="19" y="130"/>
                    <a:pt x="7" y="131"/>
                    <a:pt x="2" y="130"/>
                  </a:cubicBezTo>
                  <a:cubicBezTo>
                    <a:pt x="3" y="127"/>
                    <a:pt x="5" y="125"/>
                    <a:pt x="4" y="122"/>
                  </a:cubicBezTo>
                  <a:cubicBezTo>
                    <a:pt x="3" y="122"/>
                    <a:pt x="2" y="123"/>
                    <a:pt x="1" y="123"/>
                  </a:cubicBezTo>
                  <a:cubicBezTo>
                    <a:pt x="0" y="118"/>
                    <a:pt x="2" y="118"/>
                    <a:pt x="5" y="114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25" y="82"/>
                    <a:pt x="125" y="82"/>
                    <a:pt x="125" y="82"/>
                  </a:cubicBezTo>
                  <a:cubicBezTo>
                    <a:pt x="133" y="88"/>
                    <a:pt x="133" y="88"/>
                    <a:pt x="133" y="88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67" y="78"/>
                    <a:pt x="167" y="78"/>
                    <a:pt x="167" y="78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81" y="60"/>
                    <a:pt x="181" y="60"/>
                    <a:pt x="181" y="60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16" y="76"/>
                    <a:pt x="216" y="76"/>
                    <a:pt x="216" y="76"/>
                  </a:cubicBezTo>
                  <a:cubicBezTo>
                    <a:pt x="239" y="47"/>
                    <a:pt x="239" y="47"/>
                    <a:pt x="239" y="47"/>
                  </a:cubicBezTo>
                  <a:cubicBezTo>
                    <a:pt x="250" y="35"/>
                    <a:pt x="250" y="35"/>
                    <a:pt x="250" y="35"/>
                  </a:cubicBezTo>
                  <a:cubicBezTo>
                    <a:pt x="242" y="8"/>
                    <a:pt x="242" y="8"/>
                    <a:pt x="242" y="8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95" y="62"/>
                    <a:pt x="295" y="62"/>
                    <a:pt x="295" y="62"/>
                  </a:cubicBezTo>
                  <a:cubicBezTo>
                    <a:pt x="295" y="81"/>
                    <a:pt x="295" y="81"/>
                    <a:pt x="295" y="81"/>
                  </a:cubicBezTo>
                  <a:cubicBezTo>
                    <a:pt x="302" y="85"/>
                    <a:pt x="302" y="85"/>
                    <a:pt x="302" y="85"/>
                  </a:cubicBezTo>
                  <a:lnTo>
                    <a:pt x="312" y="95"/>
                  </a:ln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75"/>
            <p:cNvSpPr>
              <a:spLocks/>
            </p:cNvSpPr>
            <p:nvPr/>
          </p:nvSpPr>
          <p:spPr bwMode="auto">
            <a:xfrm>
              <a:off x="4986826" y="1938259"/>
              <a:ext cx="1003664" cy="863077"/>
            </a:xfrm>
            <a:custGeom>
              <a:avLst/>
              <a:gdLst>
                <a:gd name="T0" fmla="*/ 4 w 456"/>
                <a:gd name="T1" fmla="*/ 283 h 392"/>
                <a:gd name="T2" fmla="*/ 31 w 456"/>
                <a:gd name="T3" fmla="*/ 277 h 392"/>
                <a:gd name="T4" fmla="*/ 70 w 456"/>
                <a:gd name="T5" fmla="*/ 271 h 392"/>
                <a:gd name="T6" fmla="*/ 85 w 456"/>
                <a:gd name="T7" fmla="*/ 268 h 392"/>
                <a:gd name="T8" fmla="*/ 110 w 456"/>
                <a:gd name="T9" fmla="*/ 257 h 392"/>
                <a:gd name="T10" fmla="*/ 120 w 456"/>
                <a:gd name="T11" fmla="*/ 208 h 392"/>
                <a:gd name="T12" fmla="*/ 132 w 456"/>
                <a:gd name="T13" fmla="*/ 143 h 392"/>
                <a:gd name="T14" fmla="*/ 185 w 456"/>
                <a:gd name="T15" fmla="*/ 117 h 392"/>
                <a:gd name="T16" fmla="*/ 297 w 456"/>
                <a:gd name="T17" fmla="*/ 32 h 392"/>
                <a:gd name="T18" fmla="*/ 374 w 456"/>
                <a:gd name="T19" fmla="*/ 11 h 392"/>
                <a:gd name="T20" fmla="*/ 409 w 456"/>
                <a:gd name="T21" fmla="*/ 30 h 392"/>
                <a:gd name="T22" fmla="*/ 433 w 456"/>
                <a:gd name="T23" fmla="*/ 63 h 392"/>
                <a:gd name="T24" fmla="*/ 444 w 456"/>
                <a:gd name="T25" fmla="*/ 86 h 392"/>
                <a:gd name="T26" fmla="*/ 454 w 456"/>
                <a:gd name="T27" fmla="*/ 106 h 392"/>
                <a:gd name="T28" fmla="*/ 444 w 456"/>
                <a:gd name="T29" fmla="*/ 177 h 392"/>
                <a:gd name="T30" fmla="*/ 442 w 456"/>
                <a:gd name="T31" fmla="*/ 219 h 392"/>
                <a:gd name="T32" fmla="*/ 415 w 456"/>
                <a:gd name="T33" fmla="*/ 253 h 392"/>
                <a:gd name="T34" fmla="*/ 389 w 456"/>
                <a:gd name="T35" fmla="*/ 298 h 392"/>
                <a:gd name="T36" fmla="*/ 389 w 456"/>
                <a:gd name="T37" fmla="*/ 325 h 392"/>
                <a:gd name="T38" fmla="*/ 376 w 456"/>
                <a:gd name="T39" fmla="*/ 330 h 392"/>
                <a:gd name="T40" fmla="*/ 340 w 456"/>
                <a:gd name="T41" fmla="*/ 341 h 392"/>
                <a:gd name="T42" fmla="*/ 283 w 456"/>
                <a:gd name="T43" fmla="*/ 344 h 392"/>
                <a:gd name="T44" fmla="*/ 267 w 456"/>
                <a:gd name="T45" fmla="*/ 354 h 392"/>
                <a:gd name="T46" fmla="*/ 219 w 456"/>
                <a:gd name="T47" fmla="*/ 338 h 392"/>
                <a:gd name="T48" fmla="*/ 204 w 456"/>
                <a:gd name="T49" fmla="*/ 345 h 392"/>
                <a:gd name="T50" fmla="*/ 171 w 456"/>
                <a:gd name="T51" fmla="*/ 325 h 392"/>
                <a:gd name="T52" fmla="*/ 145 w 456"/>
                <a:gd name="T53" fmla="*/ 324 h 392"/>
                <a:gd name="T54" fmla="*/ 116 w 456"/>
                <a:gd name="T55" fmla="*/ 337 h 392"/>
                <a:gd name="T56" fmla="*/ 103 w 456"/>
                <a:gd name="T57" fmla="*/ 372 h 392"/>
                <a:gd name="T58" fmla="*/ 78 w 456"/>
                <a:gd name="T59" fmla="*/ 368 h 392"/>
                <a:gd name="T60" fmla="*/ 66 w 456"/>
                <a:gd name="T61" fmla="*/ 373 h 392"/>
                <a:gd name="T62" fmla="*/ 59 w 456"/>
                <a:gd name="T63" fmla="*/ 374 h 392"/>
                <a:gd name="T64" fmla="*/ 58 w 456"/>
                <a:gd name="T65" fmla="*/ 358 h 392"/>
                <a:gd name="T66" fmla="*/ 27 w 456"/>
                <a:gd name="T67" fmla="*/ 336 h 392"/>
                <a:gd name="T68" fmla="*/ 15 w 456"/>
                <a:gd name="T69" fmla="*/ 325 h 392"/>
                <a:gd name="T70" fmla="*/ 4 w 456"/>
                <a:gd name="T71" fmla="*/ 30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6" h="392">
                  <a:moveTo>
                    <a:pt x="4" y="301"/>
                  </a:moveTo>
                  <a:cubicBezTo>
                    <a:pt x="0" y="297"/>
                    <a:pt x="5" y="288"/>
                    <a:pt x="4" y="283"/>
                  </a:cubicBezTo>
                  <a:cubicBezTo>
                    <a:pt x="9" y="284"/>
                    <a:pt x="15" y="284"/>
                    <a:pt x="20" y="284"/>
                  </a:cubicBezTo>
                  <a:cubicBezTo>
                    <a:pt x="26" y="284"/>
                    <a:pt x="28" y="281"/>
                    <a:pt x="31" y="277"/>
                  </a:cubicBezTo>
                  <a:cubicBezTo>
                    <a:pt x="36" y="272"/>
                    <a:pt x="41" y="273"/>
                    <a:pt x="47" y="273"/>
                  </a:cubicBezTo>
                  <a:cubicBezTo>
                    <a:pt x="54" y="272"/>
                    <a:pt x="62" y="271"/>
                    <a:pt x="70" y="271"/>
                  </a:cubicBezTo>
                  <a:cubicBezTo>
                    <a:pt x="74" y="271"/>
                    <a:pt x="77" y="271"/>
                    <a:pt x="81" y="271"/>
                  </a:cubicBezTo>
                  <a:cubicBezTo>
                    <a:pt x="88" y="272"/>
                    <a:pt x="81" y="269"/>
                    <a:pt x="85" y="268"/>
                  </a:cubicBezTo>
                  <a:cubicBezTo>
                    <a:pt x="90" y="267"/>
                    <a:pt x="97" y="274"/>
                    <a:pt x="100" y="268"/>
                  </a:cubicBezTo>
                  <a:cubicBezTo>
                    <a:pt x="102" y="263"/>
                    <a:pt x="108" y="262"/>
                    <a:pt x="110" y="257"/>
                  </a:cubicBezTo>
                  <a:cubicBezTo>
                    <a:pt x="112" y="252"/>
                    <a:pt x="112" y="247"/>
                    <a:pt x="115" y="242"/>
                  </a:cubicBezTo>
                  <a:cubicBezTo>
                    <a:pt x="121" y="231"/>
                    <a:pt x="120" y="220"/>
                    <a:pt x="120" y="208"/>
                  </a:cubicBezTo>
                  <a:cubicBezTo>
                    <a:pt x="121" y="192"/>
                    <a:pt x="121" y="175"/>
                    <a:pt x="121" y="158"/>
                  </a:cubicBezTo>
                  <a:cubicBezTo>
                    <a:pt x="121" y="148"/>
                    <a:pt x="121" y="145"/>
                    <a:pt x="132" y="143"/>
                  </a:cubicBezTo>
                  <a:cubicBezTo>
                    <a:pt x="141" y="141"/>
                    <a:pt x="150" y="140"/>
                    <a:pt x="159" y="138"/>
                  </a:cubicBezTo>
                  <a:cubicBezTo>
                    <a:pt x="170" y="135"/>
                    <a:pt x="177" y="125"/>
                    <a:pt x="185" y="117"/>
                  </a:cubicBezTo>
                  <a:cubicBezTo>
                    <a:pt x="196" y="107"/>
                    <a:pt x="206" y="95"/>
                    <a:pt x="219" y="86"/>
                  </a:cubicBezTo>
                  <a:cubicBezTo>
                    <a:pt x="243" y="66"/>
                    <a:pt x="271" y="49"/>
                    <a:pt x="297" y="32"/>
                  </a:cubicBezTo>
                  <a:cubicBezTo>
                    <a:pt x="310" y="24"/>
                    <a:pt x="322" y="15"/>
                    <a:pt x="334" y="7"/>
                  </a:cubicBezTo>
                  <a:cubicBezTo>
                    <a:pt x="346" y="0"/>
                    <a:pt x="362" y="7"/>
                    <a:pt x="374" y="11"/>
                  </a:cubicBezTo>
                  <a:cubicBezTo>
                    <a:pt x="385" y="14"/>
                    <a:pt x="394" y="21"/>
                    <a:pt x="401" y="29"/>
                  </a:cubicBezTo>
                  <a:cubicBezTo>
                    <a:pt x="404" y="33"/>
                    <a:pt x="405" y="33"/>
                    <a:pt x="409" y="30"/>
                  </a:cubicBezTo>
                  <a:cubicBezTo>
                    <a:pt x="415" y="26"/>
                    <a:pt x="421" y="23"/>
                    <a:pt x="427" y="20"/>
                  </a:cubicBezTo>
                  <a:cubicBezTo>
                    <a:pt x="429" y="34"/>
                    <a:pt x="432" y="49"/>
                    <a:pt x="433" y="63"/>
                  </a:cubicBezTo>
                  <a:cubicBezTo>
                    <a:pt x="433" y="69"/>
                    <a:pt x="437" y="73"/>
                    <a:pt x="440" y="78"/>
                  </a:cubicBezTo>
                  <a:cubicBezTo>
                    <a:pt x="441" y="81"/>
                    <a:pt x="443" y="83"/>
                    <a:pt x="444" y="86"/>
                  </a:cubicBezTo>
                  <a:cubicBezTo>
                    <a:pt x="445" y="89"/>
                    <a:pt x="442" y="91"/>
                    <a:pt x="445" y="94"/>
                  </a:cubicBezTo>
                  <a:cubicBezTo>
                    <a:pt x="448" y="98"/>
                    <a:pt x="453" y="101"/>
                    <a:pt x="454" y="106"/>
                  </a:cubicBezTo>
                  <a:cubicBezTo>
                    <a:pt x="456" y="112"/>
                    <a:pt x="449" y="118"/>
                    <a:pt x="449" y="124"/>
                  </a:cubicBezTo>
                  <a:cubicBezTo>
                    <a:pt x="447" y="141"/>
                    <a:pt x="444" y="159"/>
                    <a:pt x="444" y="177"/>
                  </a:cubicBezTo>
                  <a:cubicBezTo>
                    <a:pt x="444" y="184"/>
                    <a:pt x="443" y="192"/>
                    <a:pt x="443" y="200"/>
                  </a:cubicBezTo>
                  <a:cubicBezTo>
                    <a:pt x="443" y="206"/>
                    <a:pt x="444" y="213"/>
                    <a:pt x="442" y="219"/>
                  </a:cubicBezTo>
                  <a:cubicBezTo>
                    <a:pt x="440" y="224"/>
                    <a:pt x="435" y="229"/>
                    <a:pt x="432" y="233"/>
                  </a:cubicBezTo>
                  <a:cubicBezTo>
                    <a:pt x="426" y="240"/>
                    <a:pt x="421" y="246"/>
                    <a:pt x="415" y="253"/>
                  </a:cubicBezTo>
                  <a:cubicBezTo>
                    <a:pt x="406" y="264"/>
                    <a:pt x="399" y="276"/>
                    <a:pt x="394" y="289"/>
                  </a:cubicBezTo>
                  <a:cubicBezTo>
                    <a:pt x="393" y="293"/>
                    <a:pt x="391" y="296"/>
                    <a:pt x="389" y="298"/>
                  </a:cubicBezTo>
                  <a:cubicBezTo>
                    <a:pt x="388" y="300"/>
                    <a:pt x="386" y="299"/>
                    <a:pt x="385" y="301"/>
                  </a:cubicBezTo>
                  <a:cubicBezTo>
                    <a:pt x="383" y="306"/>
                    <a:pt x="388" y="319"/>
                    <a:pt x="389" y="325"/>
                  </a:cubicBezTo>
                  <a:cubicBezTo>
                    <a:pt x="387" y="325"/>
                    <a:pt x="383" y="324"/>
                    <a:pt x="381" y="326"/>
                  </a:cubicBezTo>
                  <a:cubicBezTo>
                    <a:pt x="378" y="327"/>
                    <a:pt x="379" y="329"/>
                    <a:pt x="376" y="330"/>
                  </a:cubicBezTo>
                  <a:cubicBezTo>
                    <a:pt x="370" y="333"/>
                    <a:pt x="365" y="336"/>
                    <a:pt x="360" y="341"/>
                  </a:cubicBezTo>
                  <a:cubicBezTo>
                    <a:pt x="353" y="348"/>
                    <a:pt x="349" y="345"/>
                    <a:pt x="340" y="341"/>
                  </a:cubicBezTo>
                  <a:cubicBezTo>
                    <a:pt x="329" y="337"/>
                    <a:pt x="320" y="336"/>
                    <a:pt x="308" y="336"/>
                  </a:cubicBezTo>
                  <a:cubicBezTo>
                    <a:pt x="299" y="336"/>
                    <a:pt x="291" y="338"/>
                    <a:pt x="283" y="344"/>
                  </a:cubicBezTo>
                  <a:cubicBezTo>
                    <a:pt x="281" y="347"/>
                    <a:pt x="279" y="349"/>
                    <a:pt x="277" y="352"/>
                  </a:cubicBezTo>
                  <a:cubicBezTo>
                    <a:pt x="274" y="357"/>
                    <a:pt x="272" y="354"/>
                    <a:pt x="267" y="354"/>
                  </a:cubicBezTo>
                  <a:cubicBezTo>
                    <a:pt x="256" y="355"/>
                    <a:pt x="251" y="349"/>
                    <a:pt x="242" y="346"/>
                  </a:cubicBezTo>
                  <a:cubicBezTo>
                    <a:pt x="235" y="343"/>
                    <a:pt x="228" y="333"/>
                    <a:pt x="219" y="338"/>
                  </a:cubicBezTo>
                  <a:cubicBezTo>
                    <a:pt x="216" y="339"/>
                    <a:pt x="214" y="342"/>
                    <a:pt x="211" y="344"/>
                  </a:cubicBezTo>
                  <a:cubicBezTo>
                    <a:pt x="209" y="345"/>
                    <a:pt x="205" y="343"/>
                    <a:pt x="204" y="345"/>
                  </a:cubicBezTo>
                  <a:cubicBezTo>
                    <a:pt x="200" y="355"/>
                    <a:pt x="192" y="343"/>
                    <a:pt x="191" y="339"/>
                  </a:cubicBezTo>
                  <a:cubicBezTo>
                    <a:pt x="187" y="330"/>
                    <a:pt x="180" y="327"/>
                    <a:pt x="171" y="325"/>
                  </a:cubicBezTo>
                  <a:cubicBezTo>
                    <a:pt x="166" y="324"/>
                    <a:pt x="162" y="320"/>
                    <a:pt x="157" y="319"/>
                  </a:cubicBezTo>
                  <a:cubicBezTo>
                    <a:pt x="152" y="319"/>
                    <a:pt x="150" y="324"/>
                    <a:pt x="145" y="324"/>
                  </a:cubicBezTo>
                  <a:cubicBezTo>
                    <a:pt x="136" y="324"/>
                    <a:pt x="128" y="323"/>
                    <a:pt x="121" y="330"/>
                  </a:cubicBezTo>
                  <a:cubicBezTo>
                    <a:pt x="119" y="333"/>
                    <a:pt x="117" y="334"/>
                    <a:pt x="116" y="337"/>
                  </a:cubicBezTo>
                  <a:cubicBezTo>
                    <a:pt x="116" y="343"/>
                    <a:pt x="116" y="348"/>
                    <a:pt x="112" y="353"/>
                  </a:cubicBezTo>
                  <a:cubicBezTo>
                    <a:pt x="108" y="359"/>
                    <a:pt x="102" y="363"/>
                    <a:pt x="103" y="372"/>
                  </a:cubicBezTo>
                  <a:cubicBezTo>
                    <a:pt x="103" y="373"/>
                    <a:pt x="102" y="392"/>
                    <a:pt x="101" y="391"/>
                  </a:cubicBezTo>
                  <a:cubicBezTo>
                    <a:pt x="95" y="388"/>
                    <a:pt x="84" y="367"/>
                    <a:pt x="78" y="368"/>
                  </a:cubicBezTo>
                  <a:cubicBezTo>
                    <a:pt x="76" y="368"/>
                    <a:pt x="75" y="370"/>
                    <a:pt x="74" y="371"/>
                  </a:cubicBezTo>
                  <a:cubicBezTo>
                    <a:pt x="72" y="372"/>
                    <a:pt x="67" y="371"/>
                    <a:pt x="66" y="373"/>
                  </a:cubicBezTo>
                  <a:cubicBezTo>
                    <a:pt x="65" y="375"/>
                    <a:pt x="68" y="384"/>
                    <a:pt x="66" y="384"/>
                  </a:cubicBezTo>
                  <a:cubicBezTo>
                    <a:pt x="64" y="384"/>
                    <a:pt x="60" y="375"/>
                    <a:pt x="59" y="374"/>
                  </a:cubicBezTo>
                  <a:cubicBezTo>
                    <a:pt x="56" y="369"/>
                    <a:pt x="58" y="368"/>
                    <a:pt x="62" y="366"/>
                  </a:cubicBezTo>
                  <a:cubicBezTo>
                    <a:pt x="61" y="364"/>
                    <a:pt x="61" y="360"/>
                    <a:pt x="58" y="358"/>
                  </a:cubicBezTo>
                  <a:cubicBezTo>
                    <a:pt x="53" y="355"/>
                    <a:pt x="51" y="362"/>
                    <a:pt x="46" y="361"/>
                  </a:cubicBezTo>
                  <a:cubicBezTo>
                    <a:pt x="37" y="359"/>
                    <a:pt x="22" y="345"/>
                    <a:pt x="27" y="336"/>
                  </a:cubicBezTo>
                  <a:cubicBezTo>
                    <a:pt x="29" y="338"/>
                    <a:pt x="31" y="338"/>
                    <a:pt x="34" y="337"/>
                  </a:cubicBezTo>
                  <a:cubicBezTo>
                    <a:pt x="33" y="336"/>
                    <a:pt x="16" y="323"/>
                    <a:pt x="15" y="325"/>
                  </a:cubicBezTo>
                  <a:cubicBezTo>
                    <a:pt x="16" y="322"/>
                    <a:pt x="10" y="317"/>
                    <a:pt x="9" y="314"/>
                  </a:cubicBezTo>
                  <a:cubicBezTo>
                    <a:pt x="8" y="309"/>
                    <a:pt x="9" y="305"/>
                    <a:pt x="4" y="301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76"/>
            <p:cNvSpPr>
              <a:spLocks/>
            </p:cNvSpPr>
            <p:nvPr/>
          </p:nvSpPr>
          <p:spPr bwMode="auto">
            <a:xfrm>
              <a:off x="4986826" y="1938259"/>
              <a:ext cx="1003664" cy="863077"/>
            </a:xfrm>
            <a:custGeom>
              <a:avLst/>
              <a:gdLst>
                <a:gd name="T0" fmla="*/ 4 w 456"/>
                <a:gd name="T1" fmla="*/ 283 h 392"/>
                <a:gd name="T2" fmla="*/ 31 w 456"/>
                <a:gd name="T3" fmla="*/ 277 h 392"/>
                <a:gd name="T4" fmla="*/ 70 w 456"/>
                <a:gd name="T5" fmla="*/ 271 h 392"/>
                <a:gd name="T6" fmla="*/ 85 w 456"/>
                <a:gd name="T7" fmla="*/ 268 h 392"/>
                <a:gd name="T8" fmla="*/ 110 w 456"/>
                <a:gd name="T9" fmla="*/ 257 h 392"/>
                <a:gd name="T10" fmla="*/ 120 w 456"/>
                <a:gd name="T11" fmla="*/ 208 h 392"/>
                <a:gd name="T12" fmla="*/ 132 w 456"/>
                <a:gd name="T13" fmla="*/ 143 h 392"/>
                <a:gd name="T14" fmla="*/ 185 w 456"/>
                <a:gd name="T15" fmla="*/ 117 h 392"/>
                <a:gd name="T16" fmla="*/ 297 w 456"/>
                <a:gd name="T17" fmla="*/ 32 h 392"/>
                <a:gd name="T18" fmla="*/ 374 w 456"/>
                <a:gd name="T19" fmla="*/ 11 h 392"/>
                <a:gd name="T20" fmla="*/ 409 w 456"/>
                <a:gd name="T21" fmla="*/ 30 h 392"/>
                <a:gd name="T22" fmla="*/ 433 w 456"/>
                <a:gd name="T23" fmla="*/ 63 h 392"/>
                <a:gd name="T24" fmla="*/ 444 w 456"/>
                <a:gd name="T25" fmla="*/ 86 h 392"/>
                <a:gd name="T26" fmla="*/ 454 w 456"/>
                <a:gd name="T27" fmla="*/ 106 h 392"/>
                <a:gd name="T28" fmla="*/ 444 w 456"/>
                <a:gd name="T29" fmla="*/ 177 h 392"/>
                <a:gd name="T30" fmla="*/ 442 w 456"/>
                <a:gd name="T31" fmla="*/ 219 h 392"/>
                <a:gd name="T32" fmla="*/ 415 w 456"/>
                <a:gd name="T33" fmla="*/ 253 h 392"/>
                <a:gd name="T34" fmla="*/ 389 w 456"/>
                <a:gd name="T35" fmla="*/ 298 h 392"/>
                <a:gd name="T36" fmla="*/ 389 w 456"/>
                <a:gd name="T37" fmla="*/ 325 h 392"/>
                <a:gd name="T38" fmla="*/ 376 w 456"/>
                <a:gd name="T39" fmla="*/ 330 h 392"/>
                <a:gd name="T40" fmla="*/ 340 w 456"/>
                <a:gd name="T41" fmla="*/ 341 h 392"/>
                <a:gd name="T42" fmla="*/ 283 w 456"/>
                <a:gd name="T43" fmla="*/ 344 h 392"/>
                <a:gd name="T44" fmla="*/ 267 w 456"/>
                <a:gd name="T45" fmla="*/ 354 h 392"/>
                <a:gd name="T46" fmla="*/ 219 w 456"/>
                <a:gd name="T47" fmla="*/ 338 h 392"/>
                <a:gd name="T48" fmla="*/ 204 w 456"/>
                <a:gd name="T49" fmla="*/ 345 h 392"/>
                <a:gd name="T50" fmla="*/ 171 w 456"/>
                <a:gd name="T51" fmla="*/ 325 h 392"/>
                <a:gd name="T52" fmla="*/ 145 w 456"/>
                <a:gd name="T53" fmla="*/ 324 h 392"/>
                <a:gd name="T54" fmla="*/ 116 w 456"/>
                <a:gd name="T55" fmla="*/ 337 h 392"/>
                <a:gd name="T56" fmla="*/ 103 w 456"/>
                <a:gd name="T57" fmla="*/ 372 h 392"/>
                <a:gd name="T58" fmla="*/ 78 w 456"/>
                <a:gd name="T59" fmla="*/ 368 h 392"/>
                <a:gd name="T60" fmla="*/ 66 w 456"/>
                <a:gd name="T61" fmla="*/ 373 h 392"/>
                <a:gd name="T62" fmla="*/ 59 w 456"/>
                <a:gd name="T63" fmla="*/ 374 h 392"/>
                <a:gd name="T64" fmla="*/ 58 w 456"/>
                <a:gd name="T65" fmla="*/ 358 h 392"/>
                <a:gd name="T66" fmla="*/ 27 w 456"/>
                <a:gd name="T67" fmla="*/ 336 h 392"/>
                <a:gd name="T68" fmla="*/ 15 w 456"/>
                <a:gd name="T69" fmla="*/ 325 h 392"/>
                <a:gd name="T70" fmla="*/ 4 w 456"/>
                <a:gd name="T71" fmla="*/ 30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6" h="392">
                  <a:moveTo>
                    <a:pt x="4" y="301"/>
                  </a:moveTo>
                  <a:cubicBezTo>
                    <a:pt x="0" y="297"/>
                    <a:pt x="5" y="288"/>
                    <a:pt x="4" y="283"/>
                  </a:cubicBezTo>
                  <a:cubicBezTo>
                    <a:pt x="9" y="284"/>
                    <a:pt x="15" y="284"/>
                    <a:pt x="20" y="284"/>
                  </a:cubicBezTo>
                  <a:cubicBezTo>
                    <a:pt x="26" y="284"/>
                    <a:pt x="28" y="281"/>
                    <a:pt x="31" y="277"/>
                  </a:cubicBezTo>
                  <a:cubicBezTo>
                    <a:pt x="36" y="272"/>
                    <a:pt x="41" y="273"/>
                    <a:pt x="47" y="273"/>
                  </a:cubicBezTo>
                  <a:cubicBezTo>
                    <a:pt x="54" y="272"/>
                    <a:pt x="62" y="271"/>
                    <a:pt x="70" y="271"/>
                  </a:cubicBezTo>
                  <a:cubicBezTo>
                    <a:pt x="74" y="271"/>
                    <a:pt x="77" y="271"/>
                    <a:pt x="81" y="271"/>
                  </a:cubicBezTo>
                  <a:cubicBezTo>
                    <a:pt x="88" y="272"/>
                    <a:pt x="81" y="269"/>
                    <a:pt x="85" y="268"/>
                  </a:cubicBezTo>
                  <a:cubicBezTo>
                    <a:pt x="90" y="267"/>
                    <a:pt x="97" y="274"/>
                    <a:pt x="100" y="268"/>
                  </a:cubicBezTo>
                  <a:cubicBezTo>
                    <a:pt x="102" y="263"/>
                    <a:pt x="108" y="262"/>
                    <a:pt x="110" y="257"/>
                  </a:cubicBezTo>
                  <a:cubicBezTo>
                    <a:pt x="112" y="252"/>
                    <a:pt x="112" y="247"/>
                    <a:pt x="115" y="242"/>
                  </a:cubicBezTo>
                  <a:cubicBezTo>
                    <a:pt x="121" y="231"/>
                    <a:pt x="120" y="220"/>
                    <a:pt x="120" y="208"/>
                  </a:cubicBezTo>
                  <a:cubicBezTo>
                    <a:pt x="121" y="192"/>
                    <a:pt x="121" y="175"/>
                    <a:pt x="121" y="158"/>
                  </a:cubicBezTo>
                  <a:cubicBezTo>
                    <a:pt x="121" y="148"/>
                    <a:pt x="121" y="145"/>
                    <a:pt x="132" y="143"/>
                  </a:cubicBezTo>
                  <a:cubicBezTo>
                    <a:pt x="141" y="141"/>
                    <a:pt x="150" y="140"/>
                    <a:pt x="159" y="138"/>
                  </a:cubicBezTo>
                  <a:cubicBezTo>
                    <a:pt x="170" y="135"/>
                    <a:pt x="177" y="125"/>
                    <a:pt x="185" y="117"/>
                  </a:cubicBezTo>
                  <a:cubicBezTo>
                    <a:pt x="196" y="107"/>
                    <a:pt x="206" y="95"/>
                    <a:pt x="219" y="86"/>
                  </a:cubicBezTo>
                  <a:cubicBezTo>
                    <a:pt x="243" y="66"/>
                    <a:pt x="271" y="49"/>
                    <a:pt x="297" y="32"/>
                  </a:cubicBezTo>
                  <a:cubicBezTo>
                    <a:pt x="310" y="24"/>
                    <a:pt x="322" y="15"/>
                    <a:pt x="334" y="7"/>
                  </a:cubicBezTo>
                  <a:cubicBezTo>
                    <a:pt x="346" y="0"/>
                    <a:pt x="362" y="7"/>
                    <a:pt x="374" y="11"/>
                  </a:cubicBezTo>
                  <a:cubicBezTo>
                    <a:pt x="385" y="14"/>
                    <a:pt x="394" y="21"/>
                    <a:pt x="401" y="29"/>
                  </a:cubicBezTo>
                  <a:cubicBezTo>
                    <a:pt x="404" y="33"/>
                    <a:pt x="405" y="33"/>
                    <a:pt x="409" y="30"/>
                  </a:cubicBezTo>
                  <a:cubicBezTo>
                    <a:pt x="415" y="26"/>
                    <a:pt x="421" y="23"/>
                    <a:pt x="427" y="20"/>
                  </a:cubicBezTo>
                  <a:cubicBezTo>
                    <a:pt x="429" y="34"/>
                    <a:pt x="432" y="49"/>
                    <a:pt x="433" y="63"/>
                  </a:cubicBezTo>
                  <a:cubicBezTo>
                    <a:pt x="433" y="69"/>
                    <a:pt x="437" y="73"/>
                    <a:pt x="440" y="78"/>
                  </a:cubicBezTo>
                  <a:cubicBezTo>
                    <a:pt x="441" y="81"/>
                    <a:pt x="443" y="83"/>
                    <a:pt x="444" y="86"/>
                  </a:cubicBezTo>
                  <a:cubicBezTo>
                    <a:pt x="445" y="89"/>
                    <a:pt x="442" y="91"/>
                    <a:pt x="445" y="94"/>
                  </a:cubicBezTo>
                  <a:cubicBezTo>
                    <a:pt x="448" y="98"/>
                    <a:pt x="453" y="101"/>
                    <a:pt x="454" y="106"/>
                  </a:cubicBezTo>
                  <a:cubicBezTo>
                    <a:pt x="456" y="112"/>
                    <a:pt x="449" y="118"/>
                    <a:pt x="449" y="124"/>
                  </a:cubicBezTo>
                  <a:cubicBezTo>
                    <a:pt x="447" y="141"/>
                    <a:pt x="444" y="159"/>
                    <a:pt x="444" y="177"/>
                  </a:cubicBezTo>
                  <a:cubicBezTo>
                    <a:pt x="444" y="184"/>
                    <a:pt x="443" y="192"/>
                    <a:pt x="443" y="200"/>
                  </a:cubicBezTo>
                  <a:cubicBezTo>
                    <a:pt x="443" y="206"/>
                    <a:pt x="444" y="213"/>
                    <a:pt x="442" y="219"/>
                  </a:cubicBezTo>
                  <a:cubicBezTo>
                    <a:pt x="440" y="224"/>
                    <a:pt x="435" y="229"/>
                    <a:pt x="432" y="233"/>
                  </a:cubicBezTo>
                  <a:cubicBezTo>
                    <a:pt x="426" y="240"/>
                    <a:pt x="421" y="246"/>
                    <a:pt x="415" y="253"/>
                  </a:cubicBezTo>
                  <a:cubicBezTo>
                    <a:pt x="406" y="264"/>
                    <a:pt x="399" y="276"/>
                    <a:pt x="394" y="289"/>
                  </a:cubicBezTo>
                  <a:cubicBezTo>
                    <a:pt x="393" y="293"/>
                    <a:pt x="391" y="296"/>
                    <a:pt x="389" y="298"/>
                  </a:cubicBezTo>
                  <a:cubicBezTo>
                    <a:pt x="388" y="300"/>
                    <a:pt x="386" y="299"/>
                    <a:pt x="385" y="301"/>
                  </a:cubicBezTo>
                  <a:cubicBezTo>
                    <a:pt x="383" y="306"/>
                    <a:pt x="388" y="319"/>
                    <a:pt x="389" y="325"/>
                  </a:cubicBezTo>
                  <a:cubicBezTo>
                    <a:pt x="387" y="325"/>
                    <a:pt x="383" y="324"/>
                    <a:pt x="381" y="326"/>
                  </a:cubicBezTo>
                  <a:cubicBezTo>
                    <a:pt x="378" y="327"/>
                    <a:pt x="379" y="329"/>
                    <a:pt x="376" y="330"/>
                  </a:cubicBezTo>
                  <a:cubicBezTo>
                    <a:pt x="370" y="333"/>
                    <a:pt x="365" y="336"/>
                    <a:pt x="360" y="341"/>
                  </a:cubicBezTo>
                  <a:cubicBezTo>
                    <a:pt x="353" y="348"/>
                    <a:pt x="349" y="345"/>
                    <a:pt x="340" y="341"/>
                  </a:cubicBezTo>
                  <a:cubicBezTo>
                    <a:pt x="329" y="337"/>
                    <a:pt x="320" y="336"/>
                    <a:pt x="308" y="336"/>
                  </a:cubicBezTo>
                  <a:cubicBezTo>
                    <a:pt x="299" y="336"/>
                    <a:pt x="291" y="338"/>
                    <a:pt x="283" y="344"/>
                  </a:cubicBezTo>
                  <a:cubicBezTo>
                    <a:pt x="281" y="347"/>
                    <a:pt x="279" y="349"/>
                    <a:pt x="277" y="352"/>
                  </a:cubicBezTo>
                  <a:cubicBezTo>
                    <a:pt x="274" y="357"/>
                    <a:pt x="272" y="354"/>
                    <a:pt x="267" y="354"/>
                  </a:cubicBezTo>
                  <a:cubicBezTo>
                    <a:pt x="256" y="355"/>
                    <a:pt x="251" y="349"/>
                    <a:pt x="242" y="346"/>
                  </a:cubicBezTo>
                  <a:cubicBezTo>
                    <a:pt x="235" y="343"/>
                    <a:pt x="228" y="333"/>
                    <a:pt x="219" y="338"/>
                  </a:cubicBezTo>
                  <a:cubicBezTo>
                    <a:pt x="216" y="339"/>
                    <a:pt x="214" y="342"/>
                    <a:pt x="211" y="344"/>
                  </a:cubicBezTo>
                  <a:cubicBezTo>
                    <a:pt x="209" y="345"/>
                    <a:pt x="205" y="343"/>
                    <a:pt x="204" y="345"/>
                  </a:cubicBezTo>
                  <a:cubicBezTo>
                    <a:pt x="200" y="355"/>
                    <a:pt x="192" y="343"/>
                    <a:pt x="191" y="339"/>
                  </a:cubicBezTo>
                  <a:cubicBezTo>
                    <a:pt x="187" y="330"/>
                    <a:pt x="180" y="327"/>
                    <a:pt x="171" y="325"/>
                  </a:cubicBezTo>
                  <a:cubicBezTo>
                    <a:pt x="166" y="324"/>
                    <a:pt x="162" y="320"/>
                    <a:pt x="157" y="319"/>
                  </a:cubicBezTo>
                  <a:cubicBezTo>
                    <a:pt x="152" y="319"/>
                    <a:pt x="150" y="324"/>
                    <a:pt x="145" y="324"/>
                  </a:cubicBezTo>
                  <a:cubicBezTo>
                    <a:pt x="136" y="324"/>
                    <a:pt x="128" y="323"/>
                    <a:pt x="121" y="330"/>
                  </a:cubicBezTo>
                  <a:cubicBezTo>
                    <a:pt x="119" y="333"/>
                    <a:pt x="117" y="334"/>
                    <a:pt x="116" y="337"/>
                  </a:cubicBezTo>
                  <a:cubicBezTo>
                    <a:pt x="116" y="343"/>
                    <a:pt x="116" y="348"/>
                    <a:pt x="112" y="353"/>
                  </a:cubicBezTo>
                  <a:cubicBezTo>
                    <a:pt x="108" y="359"/>
                    <a:pt x="102" y="363"/>
                    <a:pt x="103" y="372"/>
                  </a:cubicBezTo>
                  <a:cubicBezTo>
                    <a:pt x="103" y="373"/>
                    <a:pt x="102" y="392"/>
                    <a:pt x="101" y="391"/>
                  </a:cubicBezTo>
                  <a:cubicBezTo>
                    <a:pt x="95" y="388"/>
                    <a:pt x="84" y="367"/>
                    <a:pt x="78" y="368"/>
                  </a:cubicBezTo>
                  <a:cubicBezTo>
                    <a:pt x="76" y="368"/>
                    <a:pt x="75" y="370"/>
                    <a:pt x="74" y="371"/>
                  </a:cubicBezTo>
                  <a:cubicBezTo>
                    <a:pt x="72" y="372"/>
                    <a:pt x="67" y="371"/>
                    <a:pt x="66" y="373"/>
                  </a:cubicBezTo>
                  <a:cubicBezTo>
                    <a:pt x="65" y="375"/>
                    <a:pt x="68" y="384"/>
                    <a:pt x="66" y="384"/>
                  </a:cubicBezTo>
                  <a:cubicBezTo>
                    <a:pt x="64" y="384"/>
                    <a:pt x="60" y="375"/>
                    <a:pt x="59" y="374"/>
                  </a:cubicBezTo>
                  <a:cubicBezTo>
                    <a:pt x="56" y="369"/>
                    <a:pt x="58" y="368"/>
                    <a:pt x="62" y="366"/>
                  </a:cubicBezTo>
                  <a:cubicBezTo>
                    <a:pt x="61" y="364"/>
                    <a:pt x="61" y="360"/>
                    <a:pt x="58" y="358"/>
                  </a:cubicBezTo>
                  <a:cubicBezTo>
                    <a:pt x="53" y="355"/>
                    <a:pt x="51" y="362"/>
                    <a:pt x="46" y="361"/>
                  </a:cubicBezTo>
                  <a:cubicBezTo>
                    <a:pt x="37" y="359"/>
                    <a:pt x="22" y="345"/>
                    <a:pt x="27" y="336"/>
                  </a:cubicBezTo>
                  <a:cubicBezTo>
                    <a:pt x="29" y="338"/>
                    <a:pt x="31" y="338"/>
                    <a:pt x="34" y="337"/>
                  </a:cubicBezTo>
                  <a:cubicBezTo>
                    <a:pt x="33" y="336"/>
                    <a:pt x="16" y="323"/>
                    <a:pt x="15" y="325"/>
                  </a:cubicBezTo>
                  <a:cubicBezTo>
                    <a:pt x="16" y="322"/>
                    <a:pt x="10" y="317"/>
                    <a:pt x="9" y="314"/>
                  </a:cubicBezTo>
                  <a:cubicBezTo>
                    <a:pt x="8" y="309"/>
                    <a:pt x="9" y="305"/>
                    <a:pt x="4" y="301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77"/>
            <p:cNvSpPr>
              <a:spLocks/>
            </p:cNvSpPr>
            <p:nvPr/>
          </p:nvSpPr>
          <p:spPr bwMode="auto">
            <a:xfrm>
              <a:off x="6371287" y="4239797"/>
              <a:ext cx="748558" cy="726213"/>
            </a:xfrm>
            <a:custGeom>
              <a:avLst/>
              <a:gdLst>
                <a:gd name="T0" fmla="*/ 1 w 340"/>
                <a:gd name="T1" fmla="*/ 168 h 330"/>
                <a:gd name="T2" fmla="*/ 17 w 340"/>
                <a:gd name="T3" fmla="*/ 157 h 330"/>
                <a:gd name="T4" fmla="*/ 59 w 340"/>
                <a:gd name="T5" fmla="*/ 141 h 330"/>
                <a:gd name="T6" fmla="*/ 60 w 340"/>
                <a:gd name="T7" fmla="*/ 87 h 330"/>
                <a:gd name="T8" fmla="*/ 69 w 340"/>
                <a:gd name="T9" fmla="*/ 105 h 330"/>
                <a:gd name="T10" fmla="*/ 99 w 340"/>
                <a:gd name="T11" fmla="*/ 99 h 330"/>
                <a:gd name="T12" fmla="*/ 112 w 340"/>
                <a:gd name="T13" fmla="*/ 117 h 330"/>
                <a:gd name="T14" fmla="*/ 146 w 340"/>
                <a:gd name="T15" fmla="*/ 116 h 330"/>
                <a:gd name="T16" fmla="*/ 163 w 340"/>
                <a:gd name="T17" fmla="*/ 132 h 330"/>
                <a:gd name="T18" fmla="*/ 184 w 340"/>
                <a:gd name="T19" fmla="*/ 139 h 330"/>
                <a:gd name="T20" fmla="*/ 202 w 340"/>
                <a:gd name="T21" fmla="*/ 169 h 330"/>
                <a:gd name="T22" fmla="*/ 223 w 340"/>
                <a:gd name="T23" fmla="*/ 171 h 330"/>
                <a:gd name="T24" fmla="*/ 227 w 340"/>
                <a:gd name="T25" fmla="*/ 129 h 330"/>
                <a:gd name="T26" fmla="*/ 217 w 340"/>
                <a:gd name="T27" fmla="*/ 137 h 330"/>
                <a:gd name="T28" fmla="*/ 187 w 340"/>
                <a:gd name="T29" fmla="*/ 100 h 330"/>
                <a:gd name="T30" fmla="*/ 193 w 340"/>
                <a:gd name="T31" fmla="*/ 64 h 330"/>
                <a:gd name="T32" fmla="*/ 203 w 340"/>
                <a:gd name="T33" fmla="*/ 9 h 330"/>
                <a:gd name="T34" fmla="*/ 247 w 340"/>
                <a:gd name="T35" fmla="*/ 8 h 330"/>
                <a:gd name="T36" fmla="*/ 259 w 340"/>
                <a:gd name="T37" fmla="*/ 14 h 330"/>
                <a:gd name="T38" fmla="*/ 281 w 340"/>
                <a:gd name="T39" fmla="*/ 22 h 330"/>
                <a:gd name="T40" fmla="*/ 292 w 340"/>
                <a:gd name="T41" fmla="*/ 27 h 330"/>
                <a:gd name="T42" fmla="*/ 312 w 340"/>
                <a:gd name="T43" fmla="*/ 35 h 330"/>
                <a:gd name="T44" fmla="*/ 320 w 340"/>
                <a:gd name="T45" fmla="*/ 43 h 330"/>
                <a:gd name="T46" fmla="*/ 330 w 340"/>
                <a:gd name="T47" fmla="*/ 59 h 330"/>
                <a:gd name="T48" fmla="*/ 339 w 340"/>
                <a:gd name="T49" fmla="*/ 75 h 330"/>
                <a:gd name="T50" fmla="*/ 330 w 340"/>
                <a:gd name="T51" fmla="*/ 94 h 330"/>
                <a:gd name="T52" fmla="*/ 334 w 340"/>
                <a:gd name="T53" fmla="*/ 137 h 330"/>
                <a:gd name="T54" fmla="*/ 318 w 340"/>
                <a:gd name="T55" fmla="*/ 163 h 330"/>
                <a:gd name="T56" fmla="*/ 314 w 340"/>
                <a:gd name="T57" fmla="*/ 188 h 330"/>
                <a:gd name="T58" fmla="*/ 237 w 340"/>
                <a:gd name="T59" fmla="*/ 223 h 330"/>
                <a:gd name="T60" fmla="*/ 229 w 340"/>
                <a:gd name="T61" fmla="*/ 244 h 330"/>
                <a:gd name="T62" fmla="*/ 197 w 340"/>
                <a:gd name="T63" fmla="*/ 261 h 330"/>
                <a:gd name="T64" fmla="*/ 183 w 340"/>
                <a:gd name="T65" fmla="*/ 278 h 330"/>
                <a:gd name="T66" fmla="*/ 131 w 340"/>
                <a:gd name="T67" fmla="*/ 323 h 330"/>
                <a:gd name="T68" fmla="*/ 111 w 340"/>
                <a:gd name="T69" fmla="*/ 321 h 330"/>
                <a:gd name="T70" fmla="*/ 91 w 340"/>
                <a:gd name="T71" fmla="*/ 314 h 330"/>
                <a:gd name="T72" fmla="*/ 67 w 340"/>
                <a:gd name="T73" fmla="*/ 304 h 330"/>
                <a:gd name="T74" fmla="*/ 41 w 340"/>
                <a:gd name="T75" fmla="*/ 309 h 330"/>
                <a:gd name="T76" fmla="*/ 6 w 340"/>
                <a:gd name="T77" fmla="*/ 27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0" h="330">
                  <a:moveTo>
                    <a:pt x="0" y="261"/>
                  </a:moveTo>
                  <a:cubicBezTo>
                    <a:pt x="0" y="230"/>
                    <a:pt x="0" y="199"/>
                    <a:pt x="1" y="168"/>
                  </a:cubicBezTo>
                  <a:cubicBezTo>
                    <a:pt x="1" y="165"/>
                    <a:pt x="0" y="158"/>
                    <a:pt x="4" y="157"/>
                  </a:cubicBezTo>
                  <a:cubicBezTo>
                    <a:pt x="8" y="156"/>
                    <a:pt x="13" y="157"/>
                    <a:pt x="17" y="157"/>
                  </a:cubicBezTo>
                  <a:cubicBezTo>
                    <a:pt x="31" y="158"/>
                    <a:pt x="46" y="160"/>
                    <a:pt x="59" y="156"/>
                  </a:cubicBezTo>
                  <a:cubicBezTo>
                    <a:pt x="55" y="151"/>
                    <a:pt x="57" y="147"/>
                    <a:pt x="59" y="141"/>
                  </a:cubicBezTo>
                  <a:cubicBezTo>
                    <a:pt x="62" y="135"/>
                    <a:pt x="58" y="130"/>
                    <a:pt x="59" y="124"/>
                  </a:cubicBezTo>
                  <a:cubicBezTo>
                    <a:pt x="59" y="112"/>
                    <a:pt x="64" y="99"/>
                    <a:pt x="60" y="87"/>
                  </a:cubicBezTo>
                  <a:cubicBezTo>
                    <a:pt x="64" y="87"/>
                    <a:pt x="63" y="92"/>
                    <a:pt x="68" y="93"/>
                  </a:cubicBezTo>
                  <a:cubicBezTo>
                    <a:pt x="73" y="94"/>
                    <a:pt x="71" y="102"/>
                    <a:pt x="69" y="105"/>
                  </a:cubicBezTo>
                  <a:cubicBezTo>
                    <a:pt x="75" y="106"/>
                    <a:pt x="74" y="106"/>
                    <a:pt x="80" y="103"/>
                  </a:cubicBezTo>
                  <a:cubicBezTo>
                    <a:pt x="86" y="101"/>
                    <a:pt x="92" y="99"/>
                    <a:pt x="99" y="99"/>
                  </a:cubicBezTo>
                  <a:cubicBezTo>
                    <a:pt x="96" y="103"/>
                    <a:pt x="98" y="111"/>
                    <a:pt x="101" y="115"/>
                  </a:cubicBezTo>
                  <a:cubicBezTo>
                    <a:pt x="104" y="117"/>
                    <a:pt x="108" y="116"/>
                    <a:pt x="112" y="117"/>
                  </a:cubicBezTo>
                  <a:cubicBezTo>
                    <a:pt x="116" y="120"/>
                    <a:pt x="120" y="122"/>
                    <a:pt x="126" y="122"/>
                  </a:cubicBezTo>
                  <a:cubicBezTo>
                    <a:pt x="135" y="122"/>
                    <a:pt x="143" y="128"/>
                    <a:pt x="146" y="116"/>
                  </a:cubicBezTo>
                  <a:cubicBezTo>
                    <a:pt x="150" y="104"/>
                    <a:pt x="154" y="118"/>
                    <a:pt x="158" y="122"/>
                  </a:cubicBezTo>
                  <a:cubicBezTo>
                    <a:pt x="161" y="124"/>
                    <a:pt x="160" y="128"/>
                    <a:pt x="163" y="132"/>
                  </a:cubicBezTo>
                  <a:cubicBezTo>
                    <a:pt x="166" y="137"/>
                    <a:pt x="170" y="132"/>
                    <a:pt x="173" y="134"/>
                  </a:cubicBezTo>
                  <a:cubicBezTo>
                    <a:pt x="177" y="137"/>
                    <a:pt x="179" y="140"/>
                    <a:pt x="184" y="139"/>
                  </a:cubicBezTo>
                  <a:cubicBezTo>
                    <a:pt x="190" y="139"/>
                    <a:pt x="189" y="149"/>
                    <a:pt x="192" y="152"/>
                  </a:cubicBezTo>
                  <a:cubicBezTo>
                    <a:pt x="198" y="158"/>
                    <a:pt x="199" y="162"/>
                    <a:pt x="202" y="169"/>
                  </a:cubicBezTo>
                  <a:cubicBezTo>
                    <a:pt x="206" y="177"/>
                    <a:pt x="218" y="161"/>
                    <a:pt x="223" y="166"/>
                  </a:cubicBezTo>
                  <a:cubicBezTo>
                    <a:pt x="221" y="168"/>
                    <a:pt x="221" y="170"/>
                    <a:pt x="223" y="171"/>
                  </a:cubicBezTo>
                  <a:cubicBezTo>
                    <a:pt x="228" y="173"/>
                    <a:pt x="226" y="164"/>
                    <a:pt x="226" y="162"/>
                  </a:cubicBezTo>
                  <a:cubicBezTo>
                    <a:pt x="226" y="151"/>
                    <a:pt x="227" y="140"/>
                    <a:pt x="227" y="129"/>
                  </a:cubicBezTo>
                  <a:cubicBezTo>
                    <a:pt x="225" y="130"/>
                    <a:pt x="223" y="130"/>
                    <a:pt x="221" y="131"/>
                  </a:cubicBezTo>
                  <a:cubicBezTo>
                    <a:pt x="217" y="132"/>
                    <a:pt x="218" y="135"/>
                    <a:pt x="217" y="137"/>
                  </a:cubicBezTo>
                  <a:cubicBezTo>
                    <a:pt x="214" y="142"/>
                    <a:pt x="203" y="132"/>
                    <a:pt x="200" y="129"/>
                  </a:cubicBezTo>
                  <a:cubicBezTo>
                    <a:pt x="192" y="121"/>
                    <a:pt x="183" y="114"/>
                    <a:pt x="187" y="100"/>
                  </a:cubicBezTo>
                  <a:cubicBezTo>
                    <a:pt x="190" y="93"/>
                    <a:pt x="192" y="87"/>
                    <a:pt x="194" y="80"/>
                  </a:cubicBezTo>
                  <a:cubicBezTo>
                    <a:pt x="196" y="76"/>
                    <a:pt x="193" y="69"/>
                    <a:pt x="193" y="64"/>
                  </a:cubicBezTo>
                  <a:cubicBezTo>
                    <a:pt x="194" y="56"/>
                    <a:pt x="198" y="39"/>
                    <a:pt x="187" y="35"/>
                  </a:cubicBezTo>
                  <a:cubicBezTo>
                    <a:pt x="191" y="26"/>
                    <a:pt x="210" y="21"/>
                    <a:pt x="203" y="9"/>
                  </a:cubicBezTo>
                  <a:cubicBezTo>
                    <a:pt x="218" y="5"/>
                    <a:pt x="233" y="4"/>
                    <a:pt x="251" y="0"/>
                  </a:cubicBezTo>
                  <a:cubicBezTo>
                    <a:pt x="251" y="4"/>
                    <a:pt x="247" y="7"/>
                    <a:pt x="247" y="8"/>
                  </a:cubicBezTo>
                  <a:cubicBezTo>
                    <a:pt x="247" y="10"/>
                    <a:pt x="253" y="8"/>
                    <a:pt x="250" y="12"/>
                  </a:cubicBezTo>
                  <a:cubicBezTo>
                    <a:pt x="251" y="13"/>
                    <a:pt x="253" y="7"/>
                    <a:pt x="259" y="14"/>
                  </a:cubicBezTo>
                  <a:cubicBezTo>
                    <a:pt x="266" y="21"/>
                    <a:pt x="269" y="16"/>
                    <a:pt x="268" y="13"/>
                  </a:cubicBezTo>
                  <a:cubicBezTo>
                    <a:pt x="276" y="13"/>
                    <a:pt x="278" y="16"/>
                    <a:pt x="281" y="22"/>
                  </a:cubicBezTo>
                  <a:cubicBezTo>
                    <a:pt x="283" y="24"/>
                    <a:pt x="284" y="23"/>
                    <a:pt x="286" y="22"/>
                  </a:cubicBezTo>
                  <a:cubicBezTo>
                    <a:pt x="289" y="21"/>
                    <a:pt x="290" y="26"/>
                    <a:pt x="292" y="27"/>
                  </a:cubicBezTo>
                  <a:cubicBezTo>
                    <a:pt x="297" y="29"/>
                    <a:pt x="305" y="28"/>
                    <a:pt x="307" y="34"/>
                  </a:cubicBezTo>
                  <a:cubicBezTo>
                    <a:pt x="307" y="35"/>
                    <a:pt x="310" y="35"/>
                    <a:pt x="312" y="35"/>
                  </a:cubicBezTo>
                  <a:cubicBezTo>
                    <a:pt x="315" y="36"/>
                    <a:pt x="318" y="37"/>
                    <a:pt x="319" y="38"/>
                  </a:cubicBezTo>
                  <a:cubicBezTo>
                    <a:pt x="320" y="40"/>
                    <a:pt x="320" y="41"/>
                    <a:pt x="320" y="43"/>
                  </a:cubicBezTo>
                  <a:cubicBezTo>
                    <a:pt x="318" y="48"/>
                    <a:pt x="329" y="46"/>
                    <a:pt x="331" y="53"/>
                  </a:cubicBezTo>
                  <a:cubicBezTo>
                    <a:pt x="331" y="55"/>
                    <a:pt x="330" y="57"/>
                    <a:pt x="330" y="59"/>
                  </a:cubicBezTo>
                  <a:cubicBezTo>
                    <a:pt x="330" y="62"/>
                    <a:pt x="333" y="63"/>
                    <a:pt x="335" y="65"/>
                  </a:cubicBezTo>
                  <a:cubicBezTo>
                    <a:pt x="337" y="67"/>
                    <a:pt x="338" y="73"/>
                    <a:pt x="339" y="75"/>
                  </a:cubicBezTo>
                  <a:cubicBezTo>
                    <a:pt x="340" y="80"/>
                    <a:pt x="335" y="84"/>
                    <a:pt x="330" y="86"/>
                  </a:cubicBezTo>
                  <a:cubicBezTo>
                    <a:pt x="326" y="87"/>
                    <a:pt x="328" y="91"/>
                    <a:pt x="330" y="94"/>
                  </a:cubicBezTo>
                  <a:cubicBezTo>
                    <a:pt x="331" y="100"/>
                    <a:pt x="328" y="103"/>
                    <a:pt x="328" y="109"/>
                  </a:cubicBezTo>
                  <a:cubicBezTo>
                    <a:pt x="328" y="117"/>
                    <a:pt x="324" y="134"/>
                    <a:pt x="334" y="137"/>
                  </a:cubicBezTo>
                  <a:cubicBezTo>
                    <a:pt x="330" y="141"/>
                    <a:pt x="317" y="143"/>
                    <a:pt x="318" y="151"/>
                  </a:cubicBezTo>
                  <a:cubicBezTo>
                    <a:pt x="318" y="155"/>
                    <a:pt x="319" y="157"/>
                    <a:pt x="318" y="163"/>
                  </a:cubicBezTo>
                  <a:cubicBezTo>
                    <a:pt x="316" y="170"/>
                    <a:pt x="311" y="175"/>
                    <a:pt x="309" y="181"/>
                  </a:cubicBezTo>
                  <a:cubicBezTo>
                    <a:pt x="308" y="184"/>
                    <a:pt x="312" y="186"/>
                    <a:pt x="314" y="188"/>
                  </a:cubicBezTo>
                  <a:cubicBezTo>
                    <a:pt x="318" y="190"/>
                    <a:pt x="320" y="189"/>
                    <a:pt x="321" y="191"/>
                  </a:cubicBezTo>
                  <a:cubicBezTo>
                    <a:pt x="294" y="204"/>
                    <a:pt x="265" y="211"/>
                    <a:pt x="237" y="223"/>
                  </a:cubicBezTo>
                  <a:cubicBezTo>
                    <a:pt x="234" y="225"/>
                    <a:pt x="243" y="238"/>
                    <a:pt x="242" y="244"/>
                  </a:cubicBezTo>
                  <a:cubicBezTo>
                    <a:pt x="239" y="244"/>
                    <a:pt x="232" y="245"/>
                    <a:pt x="229" y="244"/>
                  </a:cubicBezTo>
                  <a:cubicBezTo>
                    <a:pt x="224" y="242"/>
                    <a:pt x="218" y="245"/>
                    <a:pt x="213" y="247"/>
                  </a:cubicBezTo>
                  <a:cubicBezTo>
                    <a:pt x="207" y="249"/>
                    <a:pt x="198" y="253"/>
                    <a:pt x="197" y="261"/>
                  </a:cubicBezTo>
                  <a:cubicBezTo>
                    <a:pt x="196" y="264"/>
                    <a:pt x="197" y="268"/>
                    <a:pt x="195" y="271"/>
                  </a:cubicBezTo>
                  <a:cubicBezTo>
                    <a:pt x="193" y="276"/>
                    <a:pt x="187" y="276"/>
                    <a:pt x="183" y="278"/>
                  </a:cubicBezTo>
                  <a:cubicBezTo>
                    <a:pt x="176" y="280"/>
                    <a:pt x="166" y="286"/>
                    <a:pt x="163" y="293"/>
                  </a:cubicBezTo>
                  <a:cubicBezTo>
                    <a:pt x="159" y="300"/>
                    <a:pt x="143" y="330"/>
                    <a:pt x="131" y="323"/>
                  </a:cubicBezTo>
                  <a:cubicBezTo>
                    <a:pt x="128" y="321"/>
                    <a:pt x="126" y="320"/>
                    <a:pt x="123" y="319"/>
                  </a:cubicBezTo>
                  <a:cubicBezTo>
                    <a:pt x="119" y="317"/>
                    <a:pt x="115" y="323"/>
                    <a:pt x="111" y="321"/>
                  </a:cubicBezTo>
                  <a:cubicBezTo>
                    <a:pt x="109" y="320"/>
                    <a:pt x="108" y="315"/>
                    <a:pt x="104" y="316"/>
                  </a:cubicBezTo>
                  <a:cubicBezTo>
                    <a:pt x="104" y="316"/>
                    <a:pt x="95" y="318"/>
                    <a:pt x="91" y="314"/>
                  </a:cubicBezTo>
                  <a:cubicBezTo>
                    <a:pt x="86" y="309"/>
                    <a:pt x="84" y="306"/>
                    <a:pt x="81" y="305"/>
                  </a:cubicBezTo>
                  <a:cubicBezTo>
                    <a:pt x="77" y="305"/>
                    <a:pt x="74" y="309"/>
                    <a:pt x="67" y="304"/>
                  </a:cubicBezTo>
                  <a:cubicBezTo>
                    <a:pt x="61" y="304"/>
                    <a:pt x="57" y="307"/>
                    <a:pt x="51" y="307"/>
                  </a:cubicBezTo>
                  <a:cubicBezTo>
                    <a:pt x="48" y="307"/>
                    <a:pt x="43" y="310"/>
                    <a:pt x="41" y="309"/>
                  </a:cubicBezTo>
                  <a:cubicBezTo>
                    <a:pt x="31" y="305"/>
                    <a:pt x="24" y="294"/>
                    <a:pt x="17" y="286"/>
                  </a:cubicBezTo>
                  <a:cubicBezTo>
                    <a:pt x="14" y="282"/>
                    <a:pt x="11" y="278"/>
                    <a:pt x="6" y="274"/>
                  </a:cubicBezTo>
                  <a:cubicBezTo>
                    <a:pt x="3" y="271"/>
                    <a:pt x="2" y="267"/>
                    <a:pt x="0" y="261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78"/>
            <p:cNvSpPr>
              <a:spLocks/>
            </p:cNvSpPr>
            <p:nvPr/>
          </p:nvSpPr>
          <p:spPr bwMode="auto">
            <a:xfrm>
              <a:off x="6371287" y="4239797"/>
              <a:ext cx="748558" cy="726213"/>
            </a:xfrm>
            <a:custGeom>
              <a:avLst/>
              <a:gdLst>
                <a:gd name="T0" fmla="*/ 1 w 340"/>
                <a:gd name="T1" fmla="*/ 168 h 330"/>
                <a:gd name="T2" fmla="*/ 17 w 340"/>
                <a:gd name="T3" fmla="*/ 157 h 330"/>
                <a:gd name="T4" fmla="*/ 59 w 340"/>
                <a:gd name="T5" fmla="*/ 141 h 330"/>
                <a:gd name="T6" fmla="*/ 60 w 340"/>
                <a:gd name="T7" fmla="*/ 87 h 330"/>
                <a:gd name="T8" fmla="*/ 69 w 340"/>
                <a:gd name="T9" fmla="*/ 105 h 330"/>
                <a:gd name="T10" fmla="*/ 99 w 340"/>
                <a:gd name="T11" fmla="*/ 99 h 330"/>
                <a:gd name="T12" fmla="*/ 112 w 340"/>
                <a:gd name="T13" fmla="*/ 117 h 330"/>
                <a:gd name="T14" fmla="*/ 146 w 340"/>
                <a:gd name="T15" fmla="*/ 116 h 330"/>
                <a:gd name="T16" fmla="*/ 163 w 340"/>
                <a:gd name="T17" fmla="*/ 132 h 330"/>
                <a:gd name="T18" fmla="*/ 184 w 340"/>
                <a:gd name="T19" fmla="*/ 139 h 330"/>
                <a:gd name="T20" fmla="*/ 202 w 340"/>
                <a:gd name="T21" fmla="*/ 169 h 330"/>
                <a:gd name="T22" fmla="*/ 223 w 340"/>
                <a:gd name="T23" fmla="*/ 171 h 330"/>
                <a:gd name="T24" fmla="*/ 227 w 340"/>
                <a:gd name="T25" fmla="*/ 129 h 330"/>
                <a:gd name="T26" fmla="*/ 217 w 340"/>
                <a:gd name="T27" fmla="*/ 137 h 330"/>
                <a:gd name="T28" fmla="*/ 187 w 340"/>
                <a:gd name="T29" fmla="*/ 100 h 330"/>
                <a:gd name="T30" fmla="*/ 193 w 340"/>
                <a:gd name="T31" fmla="*/ 64 h 330"/>
                <a:gd name="T32" fmla="*/ 203 w 340"/>
                <a:gd name="T33" fmla="*/ 9 h 330"/>
                <a:gd name="T34" fmla="*/ 247 w 340"/>
                <a:gd name="T35" fmla="*/ 8 h 330"/>
                <a:gd name="T36" fmla="*/ 259 w 340"/>
                <a:gd name="T37" fmla="*/ 14 h 330"/>
                <a:gd name="T38" fmla="*/ 281 w 340"/>
                <a:gd name="T39" fmla="*/ 22 h 330"/>
                <a:gd name="T40" fmla="*/ 292 w 340"/>
                <a:gd name="T41" fmla="*/ 27 h 330"/>
                <a:gd name="T42" fmla="*/ 312 w 340"/>
                <a:gd name="T43" fmla="*/ 35 h 330"/>
                <a:gd name="T44" fmla="*/ 320 w 340"/>
                <a:gd name="T45" fmla="*/ 43 h 330"/>
                <a:gd name="T46" fmla="*/ 330 w 340"/>
                <a:gd name="T47" fmla="*/ 59 h 330"/>
                <a:gd name="T48" fmla="*/ 339 w 340"/>
                <a:gd name="T49" fmla="*/ 75 h 330"/>
                <a:gd name="T50" fmla="*/ 330 w 340"/>
                <a:gd name="T51" fmla="*/ 94 h 330"/>
                <a:gd name="T52" fmla="*/ 334 w 340"/>
                <a:gd name="T53" fmla="*/ 137 h 330"/>
                <a:gd name="T54" fmla="*/ 318 w 340"/>
                <a:gd name="T55" fmla="*/ 163 h 330"/>
                <a:gd name="T56" fmla="*/ 314 w 340"/>
                <a:gd name="T57" fmla="*/ 188 h 330"/>
                <a:gd name="T58" fmla="*/ 237 w 340"/>
                <a:gd name="T59" fmla="*/ 223 h 330"/>
                <a:gd name="T60" fmla="*/ 229 w 340"/>
                <a:gd name="T61" fmla="*/ 244 h 330"/>
                <a:gd name="T62" fmla="*/ 197 w 340"/>
                <a:gd name="T63" fmla="*/ 261 h 330"/>
                <a:gd name="T64" fmla="*/ 183 w 340"/>
                <a:gd name="T65" fmla="*/ 278 h 330"/>
                <a:gd name="T66" fmla="*/ 131 w 340"/>
                <a:gd name="T67" fmla="*/ 323 h 330"/>
                <a:gd name="T68" fmla="*/ 111 w 340"/>
                <a:gd name="T69" fmla="*/ 321 h 330"/>
                <a:gd name="T70" fmla="*/ 91 w 340"/>
                <a:gd name="T71" fmla="*/ 314 h 330"/>
                <a:gd name="T72" fmla="*/ 67 w 340"/>
                <a:gd name="T73" fmla="*/ 304 h 330"/>
                <a:gd name="T74" fmla="*/ 41 w 340"/>
                <a:gd name="T75" fmla="*/ 309 h 330"/>
                <a:gd name="T76" fmla="*/ 6 w 340"/>
                <a:gd name="T77" fmla="*/ 27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0" h="330">
                  <a:moveTo>
                    <a:pt x="0" y="261"/>
                  </a:moveTo>
                  <a:cubicBezTo>
                    <a:pt x="0" y="230"/>
                    <a:pt x="0" y="199"/>
                    <a:pt x="1" y="168"/>
                  </a:cubicBezTo>
                  <a:cubicBezTo>
                    <a:pt x="1" y="165"/>
                    <a:pt x="0" y="158"/>
                    <a:pt x="4" y="157"/>
                  </a:cubicBezTo>
                  <a:cubicBezTo>
                    <a:pt x="8" y="156"/>
                    <a:pt x="13" y="157"/>
                    <a:pt x="17" y="157"/>
                  </a:cubicBezTo>
                  <a:cubicBezTo>
                    <a:pt x="31" y="158"/>
                    <a:pt x="46" y="160"/>
                    <a:pt x="59" y="156"/>
                  </a:cubicBezTo>
                  <a:cubicBezTo>
                    <a:pt x="55" y="151"/>
                    <a:pt x="57" y="147"/>
                    <a:pt x="59" y="141"/>
                  </a:cubicBezTo>
                  <a:cubicBezTo>
                    <a:pt x="62" y="135"/>
                    <a:pt x="58" y="130"/>
                    <a:pt x="59" y="124"/>
                  </a:cubicBezTo>
                  <a:cubicBezTo>
                    <a:pt x="59" y="112"/>
                    <a:pt x="64" y="99"/>
                    <a:pt x="60" y="87"/>
                  </a:cubicBezTo>
                  <a:cubicBezTo>
                    <a:pt x="64" y="87"/>
                    <a:pt x="63" y="92"/>
                    <a:pt x="68" y="93"/>
                  </a:cubicBezTo>
                  <a:cubicBezTo>
                    <a:pt x="73" y="94"/>
                    <a:pt x="71" y="102"/>
                    <a:pt x="69" y="105"/>
                  </a:cubicBezTo>
                  <a:cubicBezTo>
                    <a:pt x="75" y="106"/>
                    <a:pt x="74" y="106"/>
                    <a:pt x="80" y="103"/>
                  </a:cubicBezTo>
                  <a:cubicBezTo>
                    <a:pt x="86" y="101"/>
                    <a:pt x="92" y="99"/>
                    <a:pt x="99" y="99"/>
                  </a:cubicBezTo>
                  <a:cubicBezTo>
                    <a:pt x="96" y="103"/>
                    <a:pt x="98" y="111"/>
                    <a:pt x="101" y="115"/>
                  </a:cubicBezTo>
                  <a:cubicBezTo>
                    <a:pt x="104" y="117"/>
                    <a:pt x="108" y="116"/>
                    <a:pt x="112" y="117"/>
                  </a:cubicBezTo>
                  <a:cubicBezTo>
                    <a:pt x="116" y="120"/>
                    <a:pt x="120" y="122"/>
                    <a:pt x="126" y="122"/>
                  </a:cubicBezTo>
                  <a:cubicBezTo>
                    <a:pt x="135" y="122"/>
                    <a:pt x="143" y="128"/>
                    <a:pt x="146" y="116"/>
                  </a:cubicBezTo>
                  <a:cubicBezTo>
                    <a:pt x="150" y="104"/>
                    <a:pt x="154" y="118"/>
                    <a:pt x="158" y="122"/>
                  </a:cubicBezTo>
                  <a:cubicBezTo>
                    <a:pt x="161" y="124"/>
                    <a:pt x="160" y="128"/>
                    <a:pt x="163" y="132"/>
                  </a:cubicBezTo>
                  <a:cubicBezTo>
                    <a:pt x="166" y="137"/>
                    <a:pt x="170" y="132"/>
                    <a:pt x="173" y="134"/>
                  </a:cubicBezTo>
                  <a:cubicBezTo>
                    <a:pt x="177" y="137"/>
                    <a:pt x="179" y="140"/>
                    <a:pt x="184" y="139"/>
                  </a:cubicBezTo>
                  <a:cubicBezTo>
                    <a:pt x="190" y="139"/>
                    <a:pt x="189" y="149"/>
                    <a:pt x="192" y="152"/>
                  </a:cubicBezTo>
                  <a:cubicBezTo>
                    <a:pt x="198" y="158"/>
                    <a:pt x="199" y="162"/>
                    <a:pt x="202" y="169"/>
                  </a:cubicBezTo>
                  <a:cubicBezTo>
                    <a:pt x="206" y="177"/>
                    <a:pt x="218" y="161"/>
                    <a:pt x="223" y="166"/>
                  </a:cubicBezTo>
                  <a:cubicBezTo>
                    <a:pt x="221" y="168"/>
                    <a:pt x="221" y="170"/>
                    <a:pt x="223" y="171"/>
                  </a:cubicBezTo>
                  <a:cubicBezTo>
                    <a:pt x="228" y="173"/>
                    <a:pt x="226" y="164"/>
                    <a:pt x="226" y="162"/>
                  </a:cubicBezTo>
                  <a:cubicBezTo>
                    <a:pt x="226" y="151"/>
                    <a:pt x="227" y="140"/>
                    <a:pt x="227" y="129"/>
                  </a:cubicBezTo>
                  <a:cubicBezTo>
                    <a:pt x="225" y="130"/>
                    <a:pt x="223" y="130"/>
                    <a:pt x="221" y="131"/>
                  </a:cubicBezTo>
                  <a:cubicBezTo>
                    <a:pt x="217" y="132"/>
                    <a:pt x="218" y="135"/>
                    <a:pt x="217" y="137"/>
                  </a:cubicBezTo>
                  <a:cubicBezTo>
                    <a:pt x="214" y="142"/>
                    <a:pt x="203" y="132"/>
                    <a:pt x="200" y="129"/>
                  </a:cubicBezTo>
                  <a:cubicBezTo>
                    <a:pt x="192" y="121"/>
                    <a:pt x="183" y="114"/>
                    <a:pt x="187" y="100"/>
                  </a:cubicBezTo>
                  <a:cubicBezTo>
                    <a:pt x="190" y="93"/>
                    <a:pt x="192" y="87"/>
                    <a:pt x="194" y="80"/>
                  </a:cubicBezTo>
                  <a:cubicBezTo>
                    <a:pt x="196" y="76"/>
                    <a:pt x="193" y="69"/>
                    <a:pt x="193" y="64"/>
                  </a:cubicBezTo>
                  <a:cubicBezTo>
                    <a:pt x="194" y="56"/>
                    <a:pt x="198" y="39"/>
                    <a:pt x="187" y="35"/>
                  </a:cubicBezTo>
                  <a:cubicBezTo>
                    <a:pt x="191" y="26"/>
                    <a:pt x="210" y="21"/>
                    <a:pt x="203" y="9"/>
                  </a:cubicBezTo>
                  <a:cubicBezTo>
                    <a:pt x="218" y="5"/>
                    <a:pt x="233" y="4"/>
                    <a:pt x="251" y="0"/>
                  </a:cubicBezTo>
                  <a:cubicBezTo>
                    <a:pt x="251" y="4"/>
                    <a:pt x="247" y="7"/>
                    <a:pt x="247" y="8"/>
                  </a:cubicBezTo>
                  <a:cubicBezTo>
                    <a:pt x="247" y="10"/>
                    <a:pt x="253" y="8"/>
                    <a:pt x="250" y="12"/>
                  </a:cubicBezTo>
                  <a:cubicBezTo>
                    <a:pt x="251" y="13"/>
                    <a:pt x="253" y="7"/>
                    <a:pt x="259" y="14"/>
                  </a:cubicBezTo>
                  <a:cubicBezTo>
                    <a:pt x="266" y="21"/>
                    <a:pt x="269" y="16"/>
                    <a:pt x="268" y="13"/>
                  </a:cubicBezTo>
                  <a:cubicBezTo>
                    <a:pt x="276" y="13"/>
                    <a:pt x="278" y="16"/>
                    <a:pt x="281" y="22"/>
                  </a:cubicBezTo>
                  <a:cubicBezTo>
                    <a:pt x="283" y="24"/>
                    <a:pt x="284" y="23"/>
                    <a:pt x="286" y="22"/>
                  </a:cubicBezTo>
                  <a:cubicBezTo>
                    <a:pt x="289" y="21"/>
                    <a:pt x="290" y="26"/>
                    <a:pt x="292" y="27"/>
                  </a:cubicBezTo>
                  <a:cubicBezTo>
                    <a:pt x="297" y="29"/>
                    <a:pt x="305" y="28"/>
                    <a:pt x="307" y="34"/>
                  </a:cubicBezTo>
                  <a:cubicBezTo>
                    <a:pt x="307" y="35"/>
                    <a:pt x="310" y="35"/>
                    <a:pt x="312" y="35"/>
                  </a:cubicBezTo>
                  <a:cubicBezTo>
                    <a:pt x="315" y="36"/>
                    <a:pt x="318" y="37"/>
                    <a:pt x="319" y="38"/>
                  </a:cubicBezTo>
                  <a:cubicBezTo>
                    <a:pt x="320" y="40"/>
                    <a:pt x="320" y="41"/>
                    <a:pt x="320" y="43"/>
                  </a:cubicBezTo>
                  <a:cubicBezTo>
                    <a:pt x="318" y="48"/>
                    <a:pt x="329" y="46"/>
                    <a:pt x="331" y="53"/>
                  </a:cubicBezTo>
                  <a:cubicBezTo>
                    <a:pt x="331" y="55"/>
                    <a:pt x="330" y="57"/>
                    <a:pt x="330" y="59"/>
                  </a:cubicBezTo>
                  <a:cubicBezTo>
                    <a:pt x="330" y="62"/>
                    <a:pt x="333" y="63"/>
                    <a:pt x="335" y="65"/>
                  </a:cubicBezTo>
                  <a:cubicBezTo>
                    <a:pt x="337" y="67"/>
                    <a:pt x="338" y="73"/>
                    <a:pt x="339" y="75"/>
                  </a:cubicBezTo>
                  <a:cubicBezTo>
                    <a:pt x="340" y="80"/>
                    <a:pt x="335" y="84"/>
                    <a:pt x="330" y="86"/>
                  </a:cubicBezTo>
                  <a:cubicBezTo>
                    <a:pt x="326" y="87"/>
                    <a:pt x="328" y="91"/>
                    <a:pt x="330" y="94"/>
                  </a:cubicBezTo>
                  <a:cubicBezTo>
                    <a:pt x="331" y="100"/>
                    <a:pt x="328" y="103"/>
                    <a:pt x="328" y="109"/>
                  </a:cubicBezTo>
                  <a:cubicBezTo>
                    <a:pt x="328" y="117"/>
                    <a:pt x="324" y="134"/>
                    <a:pt x="334" y="137"/>
                  </a:cubicBezTo>
                  <a:cubicBezTo>
                    <a:pt x="330" y="141"/>
                    <a:pt x="317" y="143"/>
                    <a:pt x="318" y="151"/>
                  </a:cubicBezTo>
                  <a:cubicBezTo>
                    <a:pt x="318" y="155"/>
                    <a:pt x="319" y="157"/>
                    <a:pt x="318" y="163"/>
                  </a:cubicBezTo>
                  <a:cubicBezTo>
                    <a:pt x="316" y="170"/>
                    <a:pt x="311" y="175"/>
                    <a:pt x="309" y="181"/>
                  </a:cubicBezTo>
                  <a:cubicBezTo>
                    <a:pt x="308" y="184"/>
                    <a:pt x="312" y="186"/>
                    <a:pt x="314" y="188"/>
                  </a:cubicBezTo>
                  <a:cubicBezTo>
                    <a:pt x="318" y="190"/>
                    <a:pt x="320" y="189"/>
                    <a:pt x="321" y="191"/>
                  </a:cubicBezTo>
                  <a:cubicBezTo>
                    <a:pt x="294" y="204"/>
                    <a:pt x="265" y="211"/>
                    <a:pt x="237" y="223"/>
                  </a:cubicBezTo>
                  <a:cubicBezTo>
                    <a:pt x="234" y="225"/>
                    <a:pt x="243" y="238"/>
                    <a:pt x="242" y="244"/>
                  </a:cubicBezTo>
                  <a:cubicBezTo>
                    <a:pt x="239" y="244"/>
                    <a:pt x="232" y="245"/>
                    <a:pt x="229" y="244"/>
                  </a:cubicBezTo>
                  <a:cubicBezTo>
                    <a:pt x="224" y="242"/>
                    <a:pt x="218" y="245"/>
                    <a:pt x="213" y="247"/>
                  </a:cubicBezTo>
                  <a:cubicBezTo>
                    <a:pt x="207" y="249"/>
                    <a:pt x="198" y="253"/>
                    <a:pt x="197" y="261"/>
                  </a:cubicBezTo>
                  <a:cubicBezTo>
                    <a:pt x="196" y="264"/>
                    <a:pt x="197" y="268"/>
                    <a:pt x="195" y="271"/>
                  </a:cubicBezTo>
                  <a:cubicBezTo>
                    <a:pt x="193" y="276"/>
                    <a:pt x="187" y="276"/>
                    <a:pt x="183" y="278"/>
                  </a:cubicBezTo>
                  <a:cubicBezTo>
                    <a:pt x="176" y="280"/>
                    <a:pt x="166" y="286"/>
                    <a:pt x="163" y="293"/>
                  </a:cubicBezTo>
                  <a:cubicBezTo>
                    <a:pt x="159" y="300"/>
                    <a:pt x="143" y="330"/>
                    <a:pt x="131" y="323"/>
                  </a:cubicBezTo>
                  <a:cubicBezTo>
                    <a:pt x="128" y="321"/>
                    <a:pt x="126" y="320"/>
                    <a:pt x="123" y="319"/>
                  </a:cubicBezTo>
                  <a:cubicBezTo>
                    <a:pt x="119" y="317"/>
                    <a:pt x="115" y="323"/>
                    <a:pt x="111" y="321"/>
                  </a:cubicBezTo>
                  <a:cubicBezTo>
                    <a:pt x="109" y="320"/>
                    <a:pt x="108" y="315"/>
                    <a:pt x="104" y="316"/>
                  </a:cubicBezTo>
                  <a:cubicBezTo>
                    <a:pt x="104" y="316"/>
                    <a:pt x="95" y="318"/>
                    <a:pt x="91" y="314"/>
                  </a:cubicBezTo>
                  <a:cubicBezTo>
                    <a:pt x="86" y="309"/>
                    <a:pt x="84" y="306"/>
                    <a:pt x="81" y="305"/>
                  </a:cubicBezTo>
                  <a:cubicBezTo>
                    <a:pt x="77" y="305"/>
                    <a:pt x="74" y="309"/>
                    <a:pt x="67" y="304"/>
                  </a:cubicBezTo>
                  <a:cubicBezTo>
                    <a:pt x="61" y="304"/>
                    <a:pt x="57" y="307"/>
                    <a:pt x="51" y="307"/>
                  </a:cubicBezTo>
                  <a:cubicBezTo>
                    <a:pt x="48" y="307"/>
                    <a:pt x="43" y="310"/>
                    <a:pt x="41" y="309"/>
                  </a:cubicBezTo>
                  <a:cubicBezTo>
                    <a:pt x="31" y="305"/>
                    <a:pt x="24" y="294"/>
                    <a:pt x="17" y="286"/>
                  </a:cubicBezTo>
                  <a:cubicBezTo>
                    <a:pt x="14" y="282"/>
                    <a:pt x="11" y="278"/>
                    <a:pt x="6" y="274"/>
                  </a:cubicBezTo>
                  <a:cubicBezTo>
                    <a:pt x="3" y="271"/>
                    <a:pt x="2" y="267"/>
                    <a:pt x="0" y="261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79"/>
            <p:cNvSpPr>
              <a:spLocks/>
            </p:cNvSpPr>
            <p:nvPr/>
          </p:nvSpPr>
          <p:spPr bwMode="auto">
            <a:xfrm>
              <a:off x="7077948" y="2568575"/>
              <a:ext cx="956181" cy="829559"/>
            </a:xfrm>
            <a:custGeom>
              <a:avLst/>
              <a:gdLst>
                <a:gd name="T0" fmla="*/ 5 w 434"/>
                <a:gd name="T1" fmla="*/ 219 h 377"/>
                <a:gd name="T2" fmla="*/ 32 w 434"/>
                <a:gd name="T3" fmla="*/ 208 h 377"/>
                <a:gd name="T4" fmla="*/ 33 w 434"/>
                <a:gd name="T5" fmla="*/ 167 h 377"/>
                <a:gd name="T6" fmla="*/ 37 w 434"/>
                <a:gd name="T7" fmla="*/ 146 h 377"/>
                <a:gd name="T8" fmla="*/ 50 w 434"/>
                <a:gd name="T9" fmla="*/ 138 h 377"/>
                <a:gd name="T10" fmla="*/ 58 w 434"/>
                <a:gd name="T11" fmla="*/ 112 h 377"/>
                <a:gd name="T12" fmla="*/ 72 w 434"/>
                <a:gd name="T13" fmla="*/ 79 h 377"/>
                <a:gd name="T14" fmla="*/ 88 w 434"/>
                <a:gd name="T15" fmla="*/ 72 h 377"/>
                <a:gd name="T16" fmla="*/ 94 w 434"/>
                <a:gd name="T17" fmla="*/ 44 h 377"/>
                <a:gd name="T18" fmla="*/ 112 w 434"/>
                <a:gd name="T19" fmla="*/ 20 h 377"/>
                <a:gd name="T20" fmla="*/ 128 w 434"/>
                <a:gd name="T21" fmla="*/ 26 h 377"/>
                <a:gd name="T22" fmla="*/ 142 w 434"/>
                <a:gd name="T23" fmla="*/ 6 h 377"/>
                <a:gd name="T24" fmla="*/ 160 w 434"/>
                <a:gd name="T25" fmla="*/ 14 h 377"/>
                <a:gd name="T26" fmla="*/ 169 w 434"/>
                <a:gd name="T27" fmla="*/ 7 h 377"/>
                <a:gd name="T28" fmla="*/ 196 w 434"/>
                <a:gd name="T29" fmla="*/ 15 h 377"/>
                <a:gd name="T30" fmla="*/ 238 w 434"/>
                <a:gd name="T31" fmla="*/ 45 h 377"/>
                <a:gd name="T32" fmla="*/ 259 w 434"/>
                <a:gd name="T33" fmla="*/ 69 h 377"/>
                <a:gd name="T34" fmla="*/ 252 w 434"/>
                <a:gd name="T35" fmla="*/ 116 h 377"/>
                <a:gd name="T36" fmla="*/ 275 w 434"/>
                <a:gd name="T37" fmla="*/ 125 h 377"/>
                <a:gd name="T38" fmla="*/ 280 w 434"/>
                <a:gd name="T39" fmla="*/ 146 h 377"/>
                <a:gd name="T40" fmla="*/ 302 w 434"/>
                <a:gd name="T41" fmla="*/ 180 h 377"/>
                <a:gd name="T42" fmla="*/ 323 w 434"/>
                <a:gd name="T43" fmla="*/ 195 h 377"/>
                <a:gd name="T44" fmla="*/ 405 w 434"/>
                <a:gd name="T45" fmla="*/ 226 h 377"/>
                <a:gd name="T46" fmla="*/ 352 w 434"/>
                <a:gd name="T47" fmla="*/ 323 h 377"/>
                <a:gd name="T48" fmla="*/ 294 w 434"/>
                <a:gd name="T49" fmla="*/ 340 h 377"/>
                <a:gd name="T50" fmla="*/ 267 w 434"/>
                <a:gd name="T51" fmla="*/ 353 h 377"/>
                <a:gd name="T52" fmla="*/ 235 w 434"/>
                <a:gd name="T53" fmla="*/ 357 h 377"/>
                <a:gd name="T54" fmla="*/ 216 w 434"/>
                <a:gd name="T55" fmla="*/ 354 h 377"/>
                <a:gd name="T56" fmla="*/ 192 w 434"/>
                <a:gd name="T57" fmla="*/ 377 h 377"/>
                <a:gd name="T58" fmla="*/ 166 w 434"/>
                <a:gd name="T59" fmla="*/ 370 h 377"/>
                <a:gd name="T60" fmla="*/ 116 w 434"/>
                <a:gd name="T61" fmla="*/ 346 h 377"/>
                <a:gd name="T62" fmla="*/ 82 w 434"/>
                <a:gd name="T63" fmla="*/ 332 h 377"/>
                <a:gd name="T64" fmla="*/ 69 w 434"/>
                <a:gd name="T65" fmla="*/ 313 h 377"/>
                <a:gd name="T66" fmla="*/ 56 w 434"/>
                <a:gd name="T67" fmla="*/ 285 h 377"/>
                <a:gd name="T68" fmla="*/ 46 w 434"/>
                <a:gd name="T69" fmla="*/ 267 h 377"/>
                <a:gd name="T70" fmla="*/ 40 w 434"/>
                <a:gd name="T71" fmla="*/ 261 h 377"/>
                <a:gd name="T72" fmla="*/ 24 w 434"/>
                <a:gd name="T73" fmla="*/ 240 h 377"/>
                <a:gd name="T74" fmla="*/ 0 w 434"/>
                <a:gd name="T75" fmla="*/ 23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4" h="377">
                  <a:moveTo>
                    <a:pt x="0" y="230"/>
                  </a:moveTo>
                  <a:cubicBezTo>
                    <a:pt x="1" y="226"/>
                    <a:pt x="5" y="223"/>
                    <a:pt x="5" y="219"/>
                  </a:cubicBezTo>
                  <a:cubicBezTo>
                    <a:pt x="5" y="211"/>
                    <a:pt x="10" y="211"/>
                    <a:pt x="17" y="212"/>
                  </a:cubicBezTo>
                  <a:cubicBezTo>
                    <a:pt x="23" y="213"/>
                    <a:pt x="28" y="214"/>
                    <a:pt x="32" y="208"/>
                  </a:cubicBezTo>
                  <a:cubicBezTo>
                    <a:pt x="35" y="204"/>
                    <a:pt x="33" y="196"/>
                    <a:pt x="32" y="191"/>
                  </a:cubicBezTo>
                  <a:cubicBezTo>
                    <a:pt x="31" y="183"/>
                    <a:pt x="30" y="174"/>
                    <a:pt x="33" y="167"/>
                  </a:cubicBezTo>
                  <a:cubicBezTo>
                    <a:pt x="34" y="164"/>
                    <a:pt x="36" y="161"/>
                    <a:pt x="37" y="158"/>
                  </a:cubicBezTo>
                  <a:cubicBezTo>
                    <a:pt x="39" y="153"/>
                    <a:pt x="37" y="150"/>
                    <a:pt x="37" y="146"/>
                  </a:cubicBezTo>
                  <a:cubicBezTo>
                    <a:pt x="37" y="141"/>
                    <a:pt x="39" y="137"/>
                    <a:pt x="42" y="133"/>
                  </a:cubicBezTo>
                  <a:cubicBezTo>
                    <a:pt x="45" y="130"/>
                    <a:pt x="50" y="134"/>
                    <a:pt x="50" y="138"/>
                  </a:cubicBezTo>
                  <a:cubicBezTo>
                    <a:pt x="52" y="136"/>
                    <a:pt x="60" y="125"/>
                    <a:pt x="56" y="121"/>
                  </a:cubicBezTo>
                  <a:cubicBezTo>
                    <a:pt x="54" y="119"/>
                    <a:pt x="57" y="114"/>
                    <a:pt x="58" y="112"/>
                  </a:cubicBezTo>
                  <a:cubicBezTo>
                    <a:pt x="59" y="108"/>
                    <a:pt x="56" y="102"/>
                    <a:pt x="60" y="99"/>
                  </a:cubicBezTo>
                  <a:cubicBezTo>
                    <a:pt x="66" y="94"/>
                    <a:pt x="68" y="86"/>
                    <a:pt x="72" y="79"/>
                  </a:cubicBezTo>
                  <a:cubicBezTo>
                    <a:pt x="73" y="76"/>
                    <a:pt x="74" y="73"/>
                    <a:pt x="78" y="73"/>
                  </a:cubicBezTo>
                  <a:cubicBezTo>
                    <a:pt x="80" y="73"/>
                    <a:pt x="87" y="73"/>
                    <a:pt x="88" y="72"/>
                  </a:cubicBezTo>
                  <a:cubicBezTo>
                    <a:pt x="90" y="66"/>
                    <a:pt x="89" y="59"/>
                    <a:pt x="90" y="53"/>
                  </a:cubicBezTo>
                  <a:cubicBezTo>
                    <a:pt x="91" y="50"/>
                    <a:pt x="92" y="47"/>
                    <a:pt x="94" y="44"/>
                  </a:cubicBezTo>
                  <a:cubicBezTo>
                    <a:pt x="96" y="38"/>
                    <a:pt x="95" y="33"/>
                    <a:pt x="97" y="27"/>
                  </a:cubicBezTo>
                  <a:cubicBezTo>
                    <a:pt x="99" y="16"/>
                    <a:pt x="103" y="20"/>
                    <a:pt x="112" y="20"/>
                  </a:cubicBezTo>
                  <a:cubicBezTo>
                    <a:pt x="115" y="20"/>
                    <a:pt x="116" y="14"/>
                    <a:pt x="120" y="16"/>
                  </a:cubicBezTo>
                  <a:cubicBezTo>
                    <a:pt x="124" y="18"/>
                    <a:pt x="126" y="23"/>
                    <a:pt x="128" y="26"/>
                  </a:cubicBezTo>
                  <a:cubicBezTo>
                    <a:pt x="131" y="18"/>
                    <a:pt x="135" y="9"/>
                    <a:pt x="137" y="0"/>
                  </a:cubicBezTo>
                  <a:cubicBezTo>
                    <a:pt x="138" y="2"/>
                    <a:pt x="140" y="5"/>
                    <a:pt x="142" y="6"/>
                  </a:cubicBezTo>
                  <a:cubicBezTo>
                    <a:pt x="144" y="7"/>
                    <a:pt x="147" y="6"/>
                    <a:pt x="148" y="9"/>
                  </a:cubicBezTo>
                  <a:cubicBezTo>
                    <a:pt x="151" y="15"/>
                    <a:pt x="154" y="15"/>
                    <a:pt x="160" y="14"/>
                  </a:cubicBezTo>
                  <a:cubicBezTo>
                    <a:pt x="163" y="14"/>
                    <a:pt x="165" y="13"/>
                    <a:pt x="167" y="12"/>
                  </a:cubicBezTo>
                  <a:cubicBezTo>
                    <a:pt x="168" y="11"/>
                    <a:pt x="168" y="8"/>
                    <a:pt x="169" y="7"/>
                  </a:cubicBezTo>
                  <a:cubicBezTo>
                    <a:pt x="171" y="7"/>
                    <a:pt x="175" y="14"/>
                    <a:pt x="175" y="15"/>
                  </a:cubicBezTo>
                  <a:cubicBezTo>
                    <a:pt x="181" y="8"/>
                    <a:pt x="190" y="16"/>
                    <a:pt x="196" y="15"/>
                  </a:cubicBezTo>
                  <a:cubicBezTo>
                    <a:pt x="204" y="13"/>
                    <a:pt x="212" y="21"/>
                    <a:pt x="219" y="24"/>
                  </a:cubicBezTo>
                  <a:cubicBezTo>
                    <a:pt x="228" y="28"/>
                    <a:pt x="230" y="39"/>
                    <a:pt x="238" y="45"/>
                  </a:cubicBezTo>
                  <a:cubicBezTo>
                    <a:pt x="242" y="49"/>
                    <a:pt x="248" y="52"/>
                    <a:pt x="250" y="57"/>
                  </a:cubicBezTo>
                  <a:cubicBezTo>
                    <a:pt x="253" y="61"/>
                    <a:pt x="254" y="65"/>
                    <a:pt x="259" y="69"/>
                  </a:cubicBezTo>
                  <a:cubicBezTo>
                    <a:pt x="266" y="75"/>
                    <a:pt x="269" y="79"/>
                    <a:pt x="264" y="88"/>
                  </a:cubicBezTo>
                  <a:cubicBezTo>
                    <a:pt x="259" y="98"/>
                    <a:pt x="251" y="104"/>
                    <a:pt x="252" y="116"/>
                  </a:cubicBezTo>
                  <a:cubicBezTo>
                    <a:pt x="253" y="122"/>
                    <a:pt x="251" y="130"/>
                    <a:pt x="260" y="129"/>
                  </a:cubicBezTo>
                  <a:cubicBezTo>
                    <a:pt x="265" y="129"/>
                    <a:pt x="270" y="127"/>
                    <a:pt x="275" y="125"/>
                  </a:cubicBezTo>
                  <a:cubicBezTo>
                    <a:pt x="279" y="124"/>
                    <a:pt x="281" y="128"/>
                    <a:pt x="285" y="127"/>
                  </a:cubicBezTo>
                  <a:cubicBezTo>
                    <a:pt x="284" y="133"/>
                    <a:pt x="277" y="138"/>
                    <a:pt x="280" y="146"/>
                  </a:cubicBezTo>
                  <a:cubicBezTo>
                    <a:pt x="285" y="155"/>
                    <a:pt x="289" y="157"/>
                    <a:pt x="294" y="165"/>
                  </a:cubicBezTo>
                  <a:cubicBezTo>
                    <a:pt x="296" y="168"/>
                    <a:pt x="299" y="177"/>
                    <a:pt x="302" y="180"/>
                  </a:cubicBezTo>
                  <a:cubicBezTo>
                    <a:pt x="304" y="182"/>
                    <a:pt x="306" y="181"/>
                    <a:pt x="308" y="183"/>
                  </a:cubicBezTo>
                  <a:cubicBezTo>
                    <a:pt x="312" y="186"/>
                    <a:pt x="318" y="193"/>
                    <a:pt x="323" y="195"/>
                  </a:cubicBezTo>
                  <a:cubicBezTo>
                    <a:pt x="342" y="202"/>
                    <a:pt x="359" y="209"/>
                    <a:pt x="379" y="216"/>
                  </a:cubicBezTo>
                  <a:cubicBezTo>
                    <a:pt x="388" y="220"/>
                    <a:pt x="395" y="224"/>
                    <a:pt x="405" y="226"/>
                  </a:cubicBezTo>
                  <a:cubicBezTo>
                    <a:pt x="413" y="228"/>
                    <a:pt x="425" y="226"/>
                    <a:pt x="434" y="226"/>
                  </a:cubicBezTo>
                  <a:cubicBezTo>
                    <a:pt x="352" y="323"/>
                    <a:pt x="352" y="323"/>
                    <a:pt x="352" y="323"/>
                  </a:cubicBezTo>
                  <a:cubicBezTo>
                    <a:pt x="348" y="329"/>
                    <a:pt x="344" y="329"/>
                    <a:pt x="337" y="328"/>
                  </a:cubicBezTo>
                  <a:cubicBezTo>
                    <a:pt x="325" y="327"/>
                    <a:pt x="309" y="326"/>
                    <a:pt x="294" y="340"/>
                  </a:cubicBezTo>
                  <a:cubicBezTo>
                    <a:pt x="290" y="343"/>
                    <a:pt x="288" y="348"/>
                    <a:pt x="283" y="349"/>
                  </a:cubicBezTo>
                  <a:cubicBezTo>
                    <a:pt x="277" y="350"/>
                    <a:pt x="272" y="350"/>
                    <a:pt x="267" y="353"/>
                  </a:cubicBezTo>
                  <a:cubicBezTo>
                    <a:pt x="261" y="356"/>
                    <a:pt x="262" y="361"/>
                    <a:pt x="255" y="359"/>
                  </a:cubicBezTo>
                  <a:cubicBezTo>
                    <a:pt x="249" y="358"/>
                    <a:pt x="240" y="363"/>
                    <a:pt x="235" y="357"/>
                  </a:cubicBezTo>
                  <a:cubicBezTo>
                    <a:pt x="233" y="354"/>
                    <a:pt x="231" y="351"/>
                    <a:pt x="227" y="350"/>
                  </a:cubicBezTo>
                  <a:cubicBezTo>
                    <a:pt x="224" y="350"/>
                    <a:pt x="219" y="352"/>
                    <a:pt x="216" y="354"/>
                  </a:cubicBezTo>
                  <a:cubicBezTo>
                    <a:pt x="211" y="356"/>
                    <a:pt x="203" y="360"/>
                    <a:pt x="200" y="365"/>
                  </a:cubicBezTo>
                  <a:cubicBezTo>
                    <a:pt x="197" y="370"/>
                    <a:pt x="194" y="373"/>
                    <a:pt x="192" y="377"/>
                  </a:cubicBezTo>
                  <a:cubicBezTo>
                    <a:pt x="188" y="374"/>
                    <a:pt x="180" y="373"/>
                    <a:pt x="175" y="374"/>
                  </a:cubicBezTo>
                  <a:cubicBezTo>
                    <a:pt x="172" y="374"/>
                    <a:pt x="169" y="371"/>
                    <a:pt x="166" y="370"/>
                  </a:cubicBezTo>
                  <a:cubicBezTo>
                    <a:pt x="162" y="370"/>
                    <a:pt x="158" y="371"/>
                    <a:pt x="155" y="371"/>
                  </a:cubicBezTo>
                  <a:cubicBezTo>
                    <a:pt x="141" y="370"/>
                    <a:pt x="153" y="368"/>
                    <a:pt x="116" y="346"/>
                  </a:cubicBezTo>
                  <a:cubicBezTo>
                    <a:pt x="110" y="342"/>
                    <a:pt x="101" y="346"/>
                    <a:pt x="93" y="343"/>
                  </a:cubicBezTo>
                  <a:cubicBezTo>
                    <a:pt x="89" y="342"/>
                    <a:pt x="84" y="335"/>
                    <a:pt x="82" y="332"/>
                  </a:cubicBezTo>
                  <a:cubicBezTo>
                    <a:pt x="80" y="327"/>
                    <a:pt x="84" y="322"/>
                    <a:pt x="83" y="317"/>
                  </a:cubicBezTo>
                  <a:cubicBezTo>
                    <a:pt x="81" y="312"/>
                    <a:pt x="72" y="309"/>
                    <a:pt x="69" y="313"/>
                  </a:cubicBezTo>
                  <a:cubicBezTo>
                    <a:pt x="67" y="312"/>
                    <a:pt x="65" y="306"/>
                    <a:pt x="63" y="304"/>
                  </a:cubicBezTo>
                  <a:cubicBezTo>
                    <a:pt x="59" y="298"/>
                    <a:pt x="58" y="291"/>
                    <a:pt x="56" y="285"/>
                  </a:cubicBezTo>
                  <a:cubicBezTo>
                    <a:pt x="54" y="280"/>
                    <a:pt x="53" y="275"/>
                    <a:pt x="51" y="271"/>
                  </a:cubicBezTo>
                  <a:cubicBezTo>
                    <a:pt x="50" y="269"/>
                    <a:pt x="48" y="268"/>
                    <a:pt x="46" y="267"/>
                  </a:cubicBezTo>
                  <a:cubicBezTo>
                    <a:pt x="44" y="266"/>
                    <a:pt x="44" y="264"/>
                    <a:pt x="43" y="263"/>
                  </a:cubicBezTo>
                  <a:cubicBezTo>
                    <a:pt x="42" y="262"/>
                    <a:pt x="41" y="261"/>
                    <a:pt x="40" y="261"/>
                  </a:cubicBezTo>
                  <a:cubicBezTo>
                    <a:pt x="37" y="261"/>
                    <a:pt x="37" y="257"/>
                    <a:pt x="35" y="255"/>
                  </a:cubicBezTo>
                  <a:cubicBezTo>
                    <a:pt x="32" y="250"/>
                    <a:pt x="29" y="244"/>
                    <a:pt x="24" y="240"/>
                  </a:cubicBezTo>
                  <a:cubicBezTo>
                    <a:pt x="21" y="238"/>
                    <a:pt x="17" y="236"/>
                    <a:pt x="12" y="235"/>
                  </a:cubicBezTo>
                  <a:cubicBezTo>
                    <a:pt x="8" y="235"/>
                    <a:pt x="2" y="235"/>
                    <a:pt x="0" y="23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80"/>
            <p:cNvSpPr>
              <a:spLocks/>
            </p:cNvSpPr>
            <p:nvPr/>
          </p:nvSpPr>
          <p:spPr bwMode="auto">
            <a:xfrm>
              <a:off x="7077948" y="2568575"/>
              <a:ext cx="956181" cy="829559"/>
            </a:xfrm>
            <a:custGeom>
              <a:avLst/>
              <a:gdLst>
                <a:gd name="T0" fmla="*/ 5 w 434"/>
                <a:gd name="T1" fmla="*/ 219 h 377"/>
                <a:gd name="T2" fmla="*/ 32 w 434"/>
                <a:gd name="T3" fmla="*/ 208 h 377"/>
                <a:gd name="T4" fmla="*/ 33 w 434"/>
                <a:gd name="T5" fmla="*/ 167 h 377"/>
                <a:gd name="T6" fmla="*/ 37 w 434"/>
                <a:gd name="T7" fmla="*/ 146 h 377"/>
                <a:gd name="T8" fmla="*/ 50 w 434"/>
                <a:gd name="T9" fmla="*/ 138 h 377"/>
                <a:gd name="T10" fmla="*/ 58 w 434"/>
                <a:gd name="T11" fmla="*/ 112 h 377"/>
                <a:gd name="T12" fmla="*/ 72 w 434"/>
                <a:gd name="T13" fmla="*/ 79 h 377"/>
                <a:gd name="T14" fmla="*/ 88 w 434"/>
                <a:gd name="T15" fmla="*/ 72 h 377"/>
                <a:gd name="T16" fmla="*/ 94 w 434"/>
                <a:gd name="T17" fmla="*/ 44 h 377"/>
                <a:gd name="T18" fmla="*/ 112 w 434"/>
                <a:gd name="T19" fmla="*/ 20 h 377"/>
                <a:gd name="T20" fmla="*/ 128 w 434"/>
                <a:gd name="T21" fmla="*/ 26 h 377"/>
                <a:gd name="T22" fmla="*/ 142 w 434"/>
                <a:gd name="T23" fmla="*/ 6 h 377"/>
                <a:gd name="T24" fmla="*/ 160 w 434"/>
                <a:gd name="T25" fmla="*/ 14 h 377"/>
                <a:gd name="T26" fmla="*/ 169 w 434"/>
                <a:gd name="T27" fmla="*/ 7 h 377"/>
                <a:gd name="T28" fmla="*/ 196 w 434"/>
                <a:gd name="T29" fmla="*/ 15 h 377"/>
                <a:gd name="T30" fmla="*/ 238 w 434"/>
                <a:gd name="T31" fmla="*/ 45 h 377"/>
                <a:gd name="T32" fmla="*/ 259 w 434"/>
                <a:gd name="T33" fmla="*/ 69 h 377"/>
                <a:gd name="T34" fmla="*/ 252 w 434"/>
                <a:gd name="T35" fmla="*/ 116 h 377"/>
                <a:gd name="T36" fmla="*/ 275 w 434"/>
                <a:gd name="T37" fmla="*/ 125 h 377"/>
                <a:gd name="T38" fmla="*/ 280 w 434"/>
                <a:gd name="T39" fmla="*/ 146 h 377"/>
                <a:gd name="T40" fmla="*/ 302 w 434"/>
                <a:gd name="T41" fmla="*/ 180 h 377"/>
                <a:gd name="T42" fmla="*/ 323 w 434"/>
                <a:gd name="T43" fmla="*/ 195 h 377"/>
                <a:gd name="T44" fmla="*/ 405 w 434"/>
                <a:gd name="T45" fmla="*/ 226 h 377"/>
                <a:gd name="T46" fmla="*/ 352 w 434"/>
                <a:gd name="T47" fmla="*/ 323 h 377"/>
                <a:gd name="T48" fmla="*/ 294 w 434"/>
                <a:gd name="T49" fmla="*/ 340 h 377"/>
                <a:gd name="T50" fmla="*/ 267 w 434"/>
                <a:gd name="T51" fmla="*/ 353 h 377"/>
                <a:gd name="T52" fmla="*/ 235 w 434"/>
                <a:gd name="T53" fmla="*/ 357 h 377"/>
                <a:gd name="T54" fmla="*/ 216 w 434"/>
                <a:gd name="T55" fmla="*/ 354 h 377"/>
                <a:gd name="T56" fmla="*/ 192 w 434"/>
                <a:gd name="T57" fmla="*/ 377 h 377"/>
                <a:gd name="T58" fmla="*/ 166 w 434"/>
                <a:gd name="T59" fmla="*/ 370 h 377"/>
                <a:gd name="T60" fmla="*/ 116 w 434"/>
                <a:gd name="T61" fmla="*/ 346 h 377"/>
                <a:gd name="T62" fmla="*/ 82 w 434"/>
                <a:gd name="T63" fmla="*/ 332 h 377"/>
                <a:gd name="T64" fmla="*/ 69 w 434"/>
                <a:gd name="T65" fmla="*/ 313 h 377"/>
                <a:gd name="T66" fmla="*/ 56 w 434"/>
                <a:gd name="T67" fmla="*/ 285 h 377"/>
                <a:gd name="T68" fmla="*/ 46 w 434"/>
                <a:gd name="T69" fmla="*/ 267 h 377"/>
                <a:gd name="T70" fmla="*/ 40 w 434"/>
                <a:gd name="T71" fmla="*/ 261 h 377"/>
                <a:gd name="T72" fmla="*/ 24 w 434"/>
                <a:gd name="T73" fmla="*/ 240 h 377"/>
                <a:gd name="T74" fmla="*/ 0 w 434"/>
                <a:gd name="T75" fmla="*/ 23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4" h="377">
                  <a:moveTo>
                    <a:pt x="0" y="230"/>
                  </a:moveTo>
                  <a:cubicBezTo>
                    <a:pt x="1" y="226"/>
                    <a:pt x="5" y="223"/>
                    <a:pt x="5" y="219"/>
                  </a:cubicBezTo>
                  <a:cubicBezTo>
                    <a:pt x="5" y="211"/>
                    <a:pt x="10" y="211"/>
                    <a:pt x="17" y="212"/>
                  </a:cubicBezTo>
                  <a:cubicBezTo>
                    <a:pt x="23" y="213"/>
                    <a:pt x="28" y="214"/>
                    <a:pt x="32" y="208"/>
                  </a:cubicBezTo>
                  <a:cubicBezTo>
                    <a:pt x="35" y="204"/>
                    <a:pt x="33" y="196"/>
                    <a:pt x="32" y="191"/>
                  </a:cubicBezTo>
                  <a:cubicBezTo>
                    <a:pt x="31" y="183"/>
                    <a:pt x="30" y="174"/>
                    <a:pt x="33" y="167"/>
                  </a:cubicBezTo>
                  <a:cubicBezTo>
                    <a:pt x="34" y="164"/>
                    <a:pt x="36" y="161"/>
                    <a:pt x="37" y="158"/>
                  </a:cubicBezTo>
                  <a:cubicBezTo>
                    <a:pt x="39" y="153"/>
                    <a:pt x="37" y="150"/>
                    <a:pt x="37" y="146"/>
                  </a:cubicBezTo>
                  <a:cubicBezTo>
                    <a:pt x="37" y="141"/>
                    <a:pt x="39" y="137"/>
                    <a:pt x="42" y="133"/>
                  </a:cubicBezTo>
                  <a:cubicBezTo>
                    <a:pt x="45" y="130"/>
                    <a:pt x="50" y="134"/>
                    <a:pt x="50" y="138"/>
                  </a:cubicBezTo>
                  <a:cubicBezTo>
                    <a:pt x="52" y="136"/>
                    <a:pt x="60" y="125"/>
                    <a:pt x="56" y="121"/>
                  </a:cubicBezTo>
                  <a:cubicBezTo>
                    <a:pt x="54" y="119"/>
                    <a:pt x="57" y="114"/>
                    <a:pt x="58" y="112"/>
                  </a:cubicBezTo>
                  <a:cubicBezTo>
                    <a:pt x="59" y="108"/>
                    <a:pt x="56" y="102"/>
                    <a:pt x="60" y="99"/>
                  </a:cubicBezTo>
                  <a:cubicBezTo>
                    <a:pt x="66" y="94"/>
                    <a:pt x="68" y="86"/>
                    <a:pt x="72" y="79"/>
                  </a:cubicBezTo>
                  <a:cubicBezTo>
                    <a:pt x="73" y="76"/>
                    <a:pt x="74" y="73"/>
                    <a:pt x="78" y="73"/>
                  </a:cubicBezTo>
                  <a:cubicBezTo>
                    <a:pt x="80" y="73"/>
                    <a:pt x="87" y="73"/>
                    <a:pt x="88" y="72"/>
                  </a:cubicBezTo>
                  <a:cubicBezTo>
                    <a:pt x="90" y="66"/>
                    <a:pt x="89" y="59"/>
                    <a:pt x="90" y="53"/>
                  </a:cubicBezTo>
                  <a:cubicBezTo>
                    <a:pt x="91" y="50"/>
                    <a:pt x="92" y="47"/>
                    <a:pt x="94" y="44"/>
                  </a:cubicBezTo>
                  <a:cubicBezTo>
                    <a:pt x="96" y="38"/>
                    <a:pt x="95" y="33"/>
                    <a:pt x="97" y="27"/>
                  </a:cubicBezTo>
                  <a:cubicBezTo>
                    <a:pt x="99" y="16"/>
                    <a:pt x="103" y="20"/>
                    <a:pt x="112" y="20"/>
                  </a:cubicBezTo>
                  <a:cubicBezTo>
                    <a:pt x="115" y="20"/>
                    <a:pt x="116" y="14"/>
                    <a:pt x="120" y="16"/>
                  </a:cubicBezTo>
                  <a:cubicBezTo>
                    <a:pt x="124" y="18"/>
                    <a:pt x="126" y="23"/>
                    <a:pt x="128" y="26"/>
                  </a:cubicBezTo>
                  <a:cubicBezTo>
                    <a:pt x="131" y="18"/>
                    <a:pt x="135" y="9"/>
                    <a:pt x="137" y="0"/>
                  </a:cubicBezTo>
                  <a:cubicBezTo>
                    <a:pt x="138" y="2"/>
                    <a:pt x="140" y="5"/>
                    <a:pt x="142" y="6"/>
                  </a:cubicBezTo>
                  <a:cubicBezTo>
                    <a:pt x="144" y="7"/>
                    <a:pt x="147" y="6"/>
                    <a:pt x="148" y="9"/>
                  </a:cubicBezTo>
                  <a:cubicBezTo>
                    <a:pt x="151" y="15"/>
                    <a:pt x="154" y="15"/>
                    <a:pt x="160" y="14"/>
                  </a:cubicBezTo>
                  <a:cubicBezTo>
                    <a:pt x="163" y="14"/>
                    <a:pt x="165" y="13"/>
                    <a:pt x="167" y="12"/>
                  </a:cubicBezTo>
                  <a:cubicBezTo>
                    <a:pt x="168" y="11"/>
                    <a:pt x="168" y="8"/>
                    <a:pt x="169" y="7"/>
                  </a:cubicBezTo>
                  <a:cubicBezTo>
                    <a:pt x="171" y="7"/>
                    <a:pt x="175" y="14"/>
                    <a:pt x="175" y="15"/>
                  </a:cubicBezTo>
                  <a:cubicBezTo>
                    <a:pt x="181" y="8"/>
                    <a:pt x="190" y="16"/>
                    <a:pt x="196" y="15"/>
                  </a:cubicBezTo>
                  <a:cubicBezTo>
                    <a:pt x="204" y="13"/>
                    <a:pt x="212" y="21"/>
                    <a:pt x="219" y="24"/>
                  </a:cubicBezTo>
                  <a:cubicBezTo>
                    <a:pt x="228" y="28"/>
                    <a:pt x="230" y="39"/>
                    <a:pt x="238" y="45"/>
                  </a:cubicBezTo>
                  <a:cubicBezTo>
                    <a:pt x="242" y="49"/>
                    <a:pt x="248" y="52"/>
                    <a:pt x="250" y="57"/>
                  </a:cubicBezTo>
                  <a:cubicBezTo>
                    <a:pt x="253" y="61"/>
                    <a:pt x="254" y="65"/>
                    <a:pt x="259" y="69"/>
                  </a:cubicBezTo>
                  <a:cubicBezTo>
                    <a:pt x="266" y="75"/>
                    <a:pt x="269" y="79"/>
                    <a:pt x="264" y="88"/>
                  </a:cubicBezTo>
                  <a:cubicBezTo>
                    <a:pt x="259" y="98"/>
                    <a:pt x="251" y="104"/>
                    <a:pt x="252" y="116"/>
                  </a:cubicBezTo>
                  <a:cubicBezTo>
                    <a:pt x="253" y="122"/>
                    <a:pt x="251" y="130"/>
                    <a:pt x="260" y="129"/>
                  </a:cubicBezTo>
                  <a:cubicBezTo>
                    <a:pt x="265" y="129"/>
                    <a:pt x="270" y="127"/>
                    <a:pt x="275" y="125"/>
                  </a:cubicBezTo>
                  <a:cubicBezTo>
                    <a:pt x="279" y="124"/>
                    <a:pt x="281" y="128"/>
                    <a:pt x="285" y="127"/>
                  </a:cubicBezTo>
                  <a:cubicBezTo>
                    <a:pt x="284" y="133"/>
                    <a:pt x="277" y="138"/>
                    <a:pt x="280" y="146"/>
                  </a:cubicBezTo>
                  <a:cubicBezTo>
                    <a:pt x="285" y="155"/>
                    <a:pt x="289" y="157"/>
                    <a:pt x="294" y="165"/>
                  </a:cubicBezTo>
                  <a:cubicBezTo>
                    <a:pt x="296" y="168"/>
                    <a:pt x="299" y="177"/>
                    <a:pt x="302" y="180"/>
                  </a:cubicBezTo>
                  <a:cubicBezTo>
                    <a:pt x="304" y="182"/>
                    <a:pt x="306" y="181"/>
                    <a:pt x="308" y="183"/>
                  </a:cubicBezTo>
                  <a:cubicBezTo>
                    <a:pt x="312" y="186"/>
                    <a:pt x="318" y="193"/>
                    <a:pt x="323" y="195"/>
                  </a:cubicBezTo>
                  <a:cubicBezTo>
                    <a:pt x="342" y="202"/>
                    <a:pt x="359" y="209"/>
                    <a:pt x="379" y="216"/>
                  </a:cubicBezTo>
                  <a:cubicBezTo>
                    <a:pt x="388" y="220"/>
                    <a:pt x="395" y="224"/>
                    <a:pt x="405" y="226"/>
                  </a:cubicBezTo>
                  <a:cubicBezTo>
                    <a:pt x="413" y="228"/>
                    <a:pt x="425" y="226"/>
                    <a:pt x="434" y="226"/>
                  </a:cubicBezTo>
                  <a:cubicBezTo>
                    <a:pt x="352" y="323"/>
                    <a:pt x="352" y="323"/>
                    <a:pt x="352" y="323"/>
                  </a:cubicBezTo>
                  <a:cubicBezTo>
                    <a:pt x="348" y="329"/>
                    <a:pt x="344" y="329"/>
                    <a:pt x="337" y="328"/>
                  </a:cubicBezTo>
                  <a:cubicBezTo>
                    <a:pt x="325" y="327"/>
                    <a:pt x="309" y="326"/>
                    <a:pt x="294" y="340"/>
                  </a:cubicBezTo>
                  <a:cubicBezTo>
                    <a:pt x="290" y="343"/>
                    <a:pt x="288" y="348"/>
                    <a:pt x="283" y="349"/>
                  </a:cubicBezTo>
                  <a:cubicBezTo>
                    <a:pt x="277" y="350"/>
                    <a:pt x="272" y="350"/>
                    <a:pt x="267" y="353"/>
                  </a:cubicBezTo>
                  <a:cubicBezTo>
                    <a:pt x="261" y="356"/>
                    <a:pt x="262" y="361"/>
                    <a:pt x="255" y="359"/>
                  </a:cubicBezTo>
                  <a:cubicBezTo>
                    <a:pt x="249" y="358"/>
                    <a:pt x="240" y="363"/>
                    <a:pt x="235" y="357"/>
                  </a:cubicBezTo>
                  <a:cubicBezTo>
                    <a:pt x="233" y="354"/>
                    <a:pt x="231" y="351"/>
                    <a:pt x="227" y="350"/>
                  </a:cubicBezTo>
                  <a:cubicBezTo>
                    <a:pt x="224" y="350"/>
                    <a:pt x="219" y="352"/>
                    <a:pt x="216" y="354"/>
                  </a:cubicBezTo>
                  <a:cubicBezTo>
                    <a:pt x="211" y="356"/>
                    <a:pt x="203" y="360"/>
                    <a:pt x="200" y="365"/>
                  </a:cubicBezTo>
                  <a:cubicBezTo>
                    <a:pt x="197" y="370"/>
                    <a:pt x="194" y="373"/>
                    <a:pt x="192" y="377"/>
                  </a:cubicBezTo>
                  <a:cubicBezTo>
                    <a:pt x="188" y="374"/>
                    <a:pt x="180" y="373"/>
                    <a:pt x="175" y="374"/>
                  </a:cubicBezTo>
                  <a:cubicBezTo>
                    <a:pt x="172" y="374"/>
                    <a:pt x="169" y="371"/>
                    <a:pt x="166" y="370"/>
                  </a:cubicBezTo>
                  <a:cubicBezTo>
                    <a:pt x="162" y="370"/>
                    <a:pt x="158" y="371"/>
                    <a:pt x="155" y="371"/>
                  </a:cubicBezTo>
                  <a:cubicBezTo>
                    <a:pt x="141" y="370"/>
                    <a:pt x="153" y="368"/>
                    <a:pt x="116" y="346"/>
                  </a:cubicBezTo>
                  <a:cubicBezTo>
                    <a:pt x="110" y="342"/>
                    <a:pt x="101" y="346"/>
                    <a:pt x="93" y="343"/>
                  </a:cubicBezTo>
                  <a:cubicBezTo>
                    <a:pt x="89" y="342"/>
                    <a:pt x="84" y="335"/>
                    <a:pt x="82" y="332"/>
                  </a:cubicBezTo>
                  <a:cubicBezTo>
                    <a:pt x="80" y="327"/>
                    <a:pt x="84" y="322"/>
                    <a:pt x="83" y="317"/>
                  </a:cubicBezTo>
                  <a:cubicBezTo>
                    <a:pt x="81" y="312"/>
                    <a:pt x="72" y="309"/>
                    <a:pt x="69" y="313"/>
                  </a:cubicBezTo>
                  <a:cubicBezTo>
                    <a:pt x="67" y="312"/>
                    <a:pt x="65" y="306"/>
                    <a:pt x="63" y="304"/>
                  </a:cubicBezTo>
                  <a:cubicBezTo>
                    <a:pt x="59" y="298"/>
                    <a:pt x="58" y="291"/>
                    <a:pt x="56" y="285"/>
                  </a:cubicBezTo>
                  <a:cubicBezTo>
                    <a:pt x="54" y="280"/>
                    <a:pt x="53" y="275"/>
                    <a:pt x="51" y="271"/>
                  </a:cubicBezTo>
                  <a:cubicBezTo>
                    <a:pt x="50" y="269"/>
                    <a:pt x="48" y="268"/>
                    <a:pt x="46" y="267"/>
                  </a:cubicBezTo>
                  <a:cubicBezTo>
                    <a:pt x="44" y="266"/>
                    <a:pt x="44" y="264"/>
                    <a:pt x="43" y="263"/>
                  </a:cubicBezTo>
                  <a:cubicBezTo>
                    <a:pt x="42" y="262"/>
                    <a:pt x="41" y="261"/>
                    <a:pt x="40" y="261"/>
                  </a:cubicBezTo>
                  <a:cubicBezTo>
                    <a:pt x="37" y="261"/>
                    <a:pt x="37" y="257"/>
                    <a:pt x="35" y="255"/>
                  </a:cubicBezTo>
                  <a:cubicBezTo>
                    <a:pt x="32" y="250"/>
                    <a:pt x="29" y="244"/>
                    <a:pt x="24" y="240"/>
                  </a:cubicBezTo>
                  <a:cubicBezTo>
                    <a:pt x="21" y="238"/>
                    <a:pt x="17" y="236"/>
                    <a:pt x="12" y="235"/>
                  </a:cubicBezTo>
                  <a:cubicBezTo>
                    <a:pt x="8" y="235"/>
                    <a:pt x="2" y="235"/>
                    <a:pt x="0" y="23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81"/>
            <p:cNvSpPr>
              <a:spLocks/>
            </p:cNvSpPr>
            <p:nvPr/>
          </p:nvSpPr>
          <p:spPr bwMode="auto">
            <a:xfrm>
              <a:off x="3909610" y="1639394"/>
              <a:ext cx="553039" cy="503694"/>
            </a:xfrm>
            <a:custGeom>
              <a:avLst/>
              <a:gdLst>
                <a:gd name="T0" fmla="*/ 4 w 251"/>
                <a:gd name="T1" fmla="*/ 229 h 229"/>
                <a:gd name="T2" fmla="*/ 8 w 251"/>
                <a:gd name="T3" fmla="*/ 200 h 229"/>
                <a:gd name="T4" fmla="*/ 13 w 251"/>
                <a:gd name="T5" fmla="*/ 184 h 229"/>
                <a:gd name="T6" fmla="*/ 26 w 251"/>
                <a:gd name="T7" fmla="*/ 170 h 229"/>
                <a:gd name="T8" fmla="*/ 30 w 251"/>
                <a:gd name="T9" fmla="*/ 158 h 229"/>
                <a:gd name="T10" fmla="*/ 33 w 251"/>
                <a:gd name="T11" fmla="*/ 150 h 229"/>
                <a:gd name="T12" fmla="*/ 43 w 251"/>
                <a:gd name="T13" fmla="*/ 128 h 229"/>
                <a:gd name="T14" fmla="*/ 39 w 251"/>
                <a:gd name="T15" fmla="*/ 133 h 229"/>
                <a:gd name="T16" fmla="*/ 63 w 251"/>
                <a:gd name="T17" fmla="*/ 107 h 229"/>
                <a:gd name="T18" fmla="*/ 77 w 251"/>
                <a:gd name="T19" fmla="*/ 72 h 229"/>
                <a:gd name="T20" fmla="*/ 94 w 251"/>
                <a:gd name="T21" fmla="*/ 44 h 229"/>
                <a:gd name="T22" fmla="*/ 117 w 251"/>
                <a:gd name="T23" fmla="*/ 20 h 229"/>
                <a:gd name="T24" fmla="*/ 123 w 251"/>
                <a:gd name="T25" fmla="*/ 3 h 229"/>
                <a:gd name="T26" fmla="*/ 251 w 251"/>
                <a:gd name="T27" fmla="*/ 2 h 229"/>
                <a:gd name="T28" fmla="*/ 249 w 251"/>
                <a:gd name="T29" fmla="*/ 57 h 229"/>
                <a:gd name="T30" fmla="*/ 154 w 251"/>
                <a:gd name="T31" fmla="*/ 58 h 229"/>
                <a:gd name="T32" fmla="*/ 150 w 251"/>
                <a:gd name="T33" fmla="*/ 141 h 229"/>
                <a:gd name="T34" fmla="*/ 131 w 251"/>
                <a:gd name="T35" fmla="*/ 149 h 229"/>
                <a:gd name="T36" fmla="*/ 119 w 251"/>
                <a:gd name="T37" fmla="*/ 171 h 229"/>
                <a:gd name="T38" fmla="*/ 118 w 251"/>
                <a:gd name="T39" fmla="*/ 210 h 229"/>
                <a:gd name="T40" fmla="*/ 13 w 251"/>
                <a:gd name="T41" fmla="*/ 210 h 229"/>
                <a:gd name="T42" fmla="*/ 4 w 251"/>
                <a:gd name="T43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1" h="229">
                  <a:moveTo>
                    <a:pt x="4" y="229"/>
                  </a:moveTo>
                  <a:cubicBezTo>
                    <a:pt x="0" y="221"/>
                    <a:pt x="6" y="208"/>
                    <a:pt x="8" y="200"/>
                  </a:cubicBezTo>
                  <a:cubicBezTo>
                    <a:pt x="9" y="194"/>
                    <a:pt x="10" y="189"/>
                    <a:pt x="13" y="184"/>
                  </a:cubicBezTo>
                  <a:cubicBezTo>
                    <a:pt x="17" y="178"/>
                    <a:pt x="23" y="178"/>
                    <a:pt x="26" y="170"/>
                  </a:cubicBezTo>
                  <a:cubicBezTo>
                    <a:pt x="27" y="167"/>
                    <a:pt x="27" y="161"/>
                    <a:pt x="30" y="158"/>
                  </a:cubicBezTo>
                  <a:cubicBezTo>
                    <a:pt x="33" y="157"/>
                    <a:pt x="31" y="153"/>
                    <a:pt x="33" y="150"/>
                  </a:cubicBezTo>
                  <a:cubicBezTo>
                    <a:pt x="36" y="146"/>
                    <a:pt x="46" y="133"/>
                    <a:pt x="43" y="128"/>
                  </a:cubicBezTo>
                  <a:cubicBezTo>
                    <a:pt x="41" y="129"/>
                    <a:pt x="40" y="131"/>
                    <a:pt x="39" y="133"/>
                  </a:cubicBezTo>
                  <a:cubicBezTo>
                    <a:pt x="43" y="123"/>
                    <a:pt x="55" y="115"/>
                    <a:pt x="63" y="107"/>
                  </a:cubicBezTo>
                  <a:cubicBezTo>
                    <a:pt x="73" y="97"/>
                    <a:pt x="71" y="86"/>
                    <a:pt x="77" y="72"/>
                  </a:cubicBezTo>
                  <a:cubicBezTo>
                    <a:pt x="81" y="62"/>
                    <a:pt x="84" y="50"/>
                    <a:pt x="94" y="44"/>
                  </a:cubicBezTo>
                  <a:cubicBezTo>
                    <a:pt x="106" y="38"/>
                    <a:pt x="112" y="32"/>
                    <a:pt x="117" y="20"/>
                  </a:cubicBezTo>
                  <a:cubicBezTo>
                    <a:pt x="120" y="12"/>
                    <a:pt x="125" y="0"/>
                    <a:pt x="123" y="3"/>
                  </a:cubicBezTo>
                  <a:cubicBezTo>
                    <a:pt x="251" y="2"/>
                    <a:pt x="251" y="2"/>
                    <a:pt x="251" y="2"/>
                  </a:cubicBezTo>
                  <a:cubicBezTo>
                    <a:pt x="249" y="57"/>
                    <a:pt x="249" y="57"/>
                    <a:pt x="249" y="57"/>
                  </a:cubicBezTo>
                  <a:cubicBezTo>
                    <a:pt x="154" y="58"/>
                    <a:pt x="154" y="58"/>
                    <a:pt x="154" y="58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45" y="145"/>
                    <a:pt x="137" y="145"/>
                    <a:pt x="131" y="149"/>
                  </a:cubicBezTo>
                  <a:cubicBezTo>
                    <a:pt x="122" y="155"/>
                    <a:pt x="118" y="160"/>
                    <a:pt x="119" y="171"/>
                  </a:cubicBezTo>
                  <a:cubicBezTo>
                    <a:pt x="119" y="177"/>
                    <a:pt x="124" y="208"/>
                    <a:pt x="118" y="210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5" y="210"/>
                    <a:pt x="3" y="223"/>
                    <a:pt x="4" y="229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82"/>
            <p:cNvSpPr>
              <a:spLocks/>
            </p:cNvSpPr>
            <p:nvPr/>
          </p:nvSpPr>
          <p:spPr bwMode="auto">
            <a:xfrm>
              <a:off x="3909610" y="1639394"/>
              <a:ext cx="553039" cy="503694"/>
            </a:xfrm>
            <a:custGeom>
              <a:avLst/>
              <a:gdLst>
                <a:gd name="T0" fmla="*/ 4 w 251"/>
                <a:gd name="T1" fmla="*/ 229 h 229"/>
                <a:gd name="T2" fmla="*/ 8 w 251"/>
                <a:gd name="T3" fmla="*/ 200 h 229"/>
                <a:gd name="T4" fmla="*/ 13 w 251"/>
                <a:gd name="T5" fmla="*/ 184 h 229"/>
                <a:gd name="T6" fmla="*/ 26 w 251"/>
                <a:gd name="T7" fmla="*/ 170 h 229"/>
                <a:gd name="T8" fmla="*/ 30 w 251"/>
                <a:gd name="T9" fmla="*/ 158 h 229"/>
                <a:gd name="T10" fmla="*/ 33 w 251"/>
                <a:gd name="T11" fmla="*/ 150 h 229"/>
                <a:gd name="T12" fmla="*/ 43 w 251"/>
                <a:gd name="T13" fmla="*/ 128 h 229"/>
                <a:gd name="T14" fmla="*/ 39 w 251"/>
                <a:gd name="T15" fmla="*/ 133 h 229"/>
                <a:gd name="T16" fmla="*/ 63 w 251"/>
                <a:gd name="T17" fmla="*/ 107 h 229"/>
                <a:gd name="T18" fmla="*/ 77 w 251"/>
                <a:gd name="T19" fmla="*/ 72 h 229"/>
                <a:gd name="T20" fmla="*/ 94 w 251"/>
                <a:gd name="T21" fmla="*/ 44 h 229"/>
                <a:gd name="T22" fmla="*/ 117 w 251"/>
                <a:gd name="T23" fmla="*/ 20 h 229"/>
                <a:gd name="T24" fmla="*/ 123 w 251"/>
                <a:gd name="T25" fmla="*/ 3 h 229"/>
                <a:gd name="T26" fmla="*/ 251 w 251"/>
                <a:gd name="T27" fmla="*/ 2 h 229"/>
                <a:gd name="T28" fmla="*/ 249 w 251"/>
                <a:gd name="T29" fmla="*/ 57 h 229"/>
                <a:gd name="T30" fmla="*/ 154 w 251"/>
                <a:gd name="T31" fmla="*/ 58 h 229"/>
                <a:gd name="T32" fmla="*/ 150 w 251"/>
                <a:gd name="T33" fmla="*/ 141 h 229"/>
                <a:gd name="T34" fmla="*/ 131 w 251"/>
                <a:gd name="T35" fmla="*/ 149 h 229"/>
                <a:gd name="T36" fmla="*/ 119 w 251"/>
                <a:gd name="T37" fmla="*/ 171 h 229"/>
                <a:gd name="T38" fmla="*/ 118 w 251"/>
                <a:gd name="T39" fmla="*/ 210 h 229"/>
                <a:gd name="T40" fmla="*/ 13 w 251"/>
                <a:gd name="T41" fmla="*/ 210 h 229"/>
                <a:gd name="T42" fmla="*/ 4 w 251"/>
                <a:gd name="T43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1" h="229">
                  <a:moveTo>
                    <a:pt x="4" y="229"/>
                  </a:moveTo>
                  <a:cubicBezTo>
                    <a:pt x="0" y="221"/>
                    <a:pt x="6" y="208"/>
                    <a:pt x="8" y="200"/>
                  </a:cubicBezTo>
                  <a:cubicBezTo>
                    <a:pt x="9" y="194"/>
                    <a:pt x="10" y="189"/>
                    <a:pt x="13" y="184"/>
                  </a:cubicBezTo>
                  <a:cubicBezTo>
                    <a:pt x="17" y="178"/>
                    <a:pt x="23" y="178"/>
                    <a:pt x="26" y="170"/>
                  </a:cubicBezTo>
                  <a:cubicBezTo>
                    <a:pt x="27" y="167"/>
                    <a:pt x="27" y="161"/>
                    <a:pt x="30" y="158"/>
                  </a:cubicBezTo>
                  <a:cubicBezTo>
                    <a:pt x="33" y="157"/>
                    <a:pt x="31" y="153"/>
                    <a:pt x="33" y="150"/>
                  </a:cubicBezTo>
                  <a:cubicBezTo>
                    <a:pt x="36" y="146"/>
                    <a:pt x="46" y="133"/>
                    <a:pt x="43" y="128"/>
                  </a:cubicBezTo>
                  <a:cubicBezTo>
                    <a:pt x="41" y="129"/>
                    <a:pt x="40" y="131"/>
                    <a:pt x="39" y="133"/>
                  </a:cubicBezTo>
                  <a:cubicBezTo>
                    <a:pt x="43" y="123"/>
                    <a:pt x="55" y="115"/>
                    <a:pt x="63" y="107"/>
                  </a:cubicBezTo>
                  <a:cubicBezTo>
                    <a:pt x="73" y="97"/>
                    <a:pt x="71" y="86"/>
                    <a:pt x="77" y="72"/>
                  </a:cubicBezTo>
                  <a:cubicBezTo>
                    <a:pt x="81" y="62"/>
                    <a:pt x="84" y="50"/>
                    <a:pt x="94" y="44"/>
                  </a:cubicBezTo>
                  <a:cubicBezTo>
                    <a:pt x="106" y="38"/>
                    <a:pt x="112" y="32"/>
                    <a:pt x="117" y="20"/>
                  </a:cubicBezTo>
                  <a:cubicBezTo>
                    <a:pt x="120" y="12"/>
                    <a:pt x="125" y="0"/>
                    <a:pt x="123" y="3"/>
                  </a:cubicBezTo>
                  <a:cubicBezTo>
                    <a:pt x="251" y="2"/>
                    <a:pt x="251" y="2"/>
                    <a:pt x="251" y="2"/>
                  </a:cubicBezTo>
                  <a:cubicBezTo>
                    <a:pt x="249" y="57"/>
                    <a:pt x="249" y="57"/>
                    <a:pt x="249" y="57"/>
                  </a:cubicBezTo>
                  <a:cubicBezTo>
                    <a:pt x="154" y="58"/>
                    <a:pt x="154" y="58"/>
                    <a:pt x="154" y="58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45" y="145"/>
                    <a:pt x="137" y="145"/>
                    <a:pt x="131" y="149"/>
                  </a:cubicBezTo>
                  <a:cubicBezTo>
                    <a:pt x="122" y="155"/>
                    <a:pt x="118" y="160"/>
                    <a:pt x="119" y="171"/>
                  </a:cubicBezTo>
                  <a:cubicBezTo>
                    <a:pt x="119" y="177"/>
                    <a:pt x="124" y="208"/>
                    <a:pt x="118" y="210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5" y="210"/>
                    <a:pt x="3" y="223"/>
                    <a:pt x="4" y="229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83"/>
            <p:cNvSpPr>
              <a:spLocks/>
            </p:cNvSpPr>
            <p:nvPr/>
          </p:nvSpPr>
          <p:spPr bwMode="auto">
            <a:xfrm>
              <a:off x="5834075" y="1952224"/>
              <a:ext cx="664765" cy="1148907"/>
            </a:xfrm>
            <a:custGeom>
              <a:avLst/>
              <a:gdLst>
                <a:gd name="T0" fmla="*/ 4 w 302"/>
                <a:gd name="T1" fmla="*/ 292 h 522"/>
                <a:gd name="T2" fmla="*/ 12 w 302"/>
                <a:gd name="T3" fmla="*/ 275 h 522"/>
                <a:gd name="T4" fmla="*/ 58 w 302"/>
                <a:gd name="T5" fmla="*/ 204 h 522"/>
                <a:gd name="T6" fmla="*/ 67 w 302"/>
                <a:gd name="T7" fmla="*/ 108 h 522"/>
                <a:gd name="T8" fmla="*/ 60 w 302"/>
                <a:gd name="T9" fmla="*/ 88 h 522"/>
                <a:gd name="T10" fmla="*/ 49 w 302"/>
                <a:gd name="T11" fmla="*/ 63 h 522"/>
                <a:gd name="T12" fmla="*/ 42 w 302"/>
                <a:gd name="T13" fmla="*/ 21 h 522"/>
                <a:gd name="T14" fmla="*/ 73 w 302"/>
                <a:gd name="T15" fmla="*/ 0 h 522"/>
                <a:gd name="T16" fmla="*/ 302 w 302"/>
                <a:gd name="T17" fmla="*/ 254 h 522"/>
                <a:gd name="T18" fmla="*/ 272 w 302"/>
                <a:gd name="T19" fmla="*/ 258 h 522"/>
                <a:gd name="T20" fmla="*/ 260 w 302"/>
                <a:gd name="T21" fmla="*/ 288 h 522"/>
                <a:gd name="T22" fmla="*/ 253 w 302"/>
                <a:gd name="T23" fmla="*/ 327 h 522"/>
                <a:gd name="T24" fmla="*/ 243 w 302"/>
                <a:gd name="T25" fmla="*/ 352 h 522"/>
                <a:gd name="T26" fmla="*/ 259 w 302"/>
                <a:gd name="T27" fmla="*/ 357 h 522"/>
                <a:gd name="T28" fmla="*/ 263 w 302"/>
                <a:gd name="T29" fmla="*/ 372 h 522"/>
                <a:gd name="T30" fmla="*/ 265 w 302"/>
                <a:gd name="T31" fmla="*/ 391 h 522"/>
                <a:gd name="T32" fmla="*/ 272 w 302"/>
                <a:gd name="T33" fmla="*/ 412 h 522"/>
                <a:gd name="T34" fmla="*/ 253 w 302"/>
                <a:gd name="T35" fmla="*/ 412 h 522"/>
                <a:gd name="T36" fmla="*/ 238 w 302"/>
                <a:gd name="T37" fmla="*/ 423 h 522"/>
                <a:gd name="T38" fmla="*/ 224 w 302"/>
                <a:gd name="T39" fmla="*/ 445 h 522"/>
                <a:gd name="T40" fmla="*/ 192 w 302"/>
                <a:gd name="T41" fmla="*/ 471 h 522"/>
                <a:gd name="T42" fmla="*/ 158 w 302"/>
                <a:gd name="T43" fmla="*/ 479 h 522"/>
                <a:gd name="T44" fmla="*/ 155 w 302"/>
                <a:gd name="T45" fmla="*/ 497 h 522"/>
                <a:gd name="T46" fmla="*/ 129 w 302"/>
                <a:gd name="T47" fmla="*/ 506 h 522"/>
                <a:gd name="T48" fmla="*/ 97 w 302"/>
                <a:gd name="T49" fmla="*/ 521 h 522"/>
                <a:gd name="T50" fmla="*/ 85 w 302"/>
                <a:gd name="T51" fmla="*/ 517 h 522"/>
                <a:gd name="T52" fmla="*/ 59 w 302"/>
                <a:gd name="T53" fmla="*/ 522 h 522"/>
                <a:gd name="T54" fmla="*/ 48 w 302"/>
                <a:gd name="T55" fmla="*/ 488 h 522"/>
                <a:gd name="T56" fmla="*/ 23 w 302"/>
                <a:gd name="T57" fmla="*/ 462 h 522"/>
                <a:gd name="T58" fmla="*/ 27 w 302"/>
                <a:gd name="T59" fmla="*/ 441 h 522"/>
                <a:gd name="T60" fmla="*/ 56 w 302"/>
                <a:gd name="T61" fmla="*/ 443 h 522"/>
                <a:gd name="T62" fmla="*/ 45 w 302"/>
                <a:gd name="T63" fmla="*/ 400 h 522"/>
                <a:gd name="T64" fmla="*/ 47 w 302"/>
                <a:gd name="T65" fmla="*/ 381 h 522"/>
                <a:gd name="T66" fmla="*/ 41 w 302"/>
                <a:gd name="T67" fmla="*/ 369 h 522"/>
                <a:gd name="T68" fmla="*/ 33 w 302"/>
                <a:gd name="T69" fmla="*/ 351 h 522"/>
                <a:gd name="T70" fmla="*/ 17 w 302"/>
                <a:gd name="T71" fmla="*/ 339 h 522"/>
                <a:gd name="T72" fmla="*/ 0 w 302"/>
                <a:gd name="T73" fmla="*/ 2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2" h="522">
                  <a:moveTo>
                    <a:pt x="0" y="296"/>
                  </a:moveTo>
                  <a:cubicBezTo>
                    <a:pt x="1" y="293"/>
                    <a:pt x="3" y="294"/>
                    <a:pt x="4" y="292"/>
                  </a:cubicBezTo>
                  <a:cubicBezTo>
                    <a:pt x="6" y="290"/>
                    <a:pt x="6" y="287"/>
                    <a:pt x="8" y="286"/>
                  </a:cubicBezTo>
                  <a:cubicBezTo>
                    <a:pt x="10" y="284"/>
                    <a:pt x="11" y="278"/>
                    <a:pt x="12" y="275"/>
                  </a:cubicBezTo>
                  <a:cubicBezTo>
                    <a:pt x="17" y="261"/>
                    <a:pt x="29" y="248"/>
                    <a:pt x="38" y="237"/>
                  </a:cubicBezTo>
                  <a:cubicBezTo>
                    <a:pt x="47" y="226"/>
                    <a:pt x="57" y="218"/>
                    <a:pt x="58" y="204"/>
                  </a:cubicBezTo>
                  <a:cubicBezTo>
                    <a:pt x="59" y="186"/>
                    <a:pt x="59" y="169"/>
                    <a:pt x="60" y="151"/>
                  </a:cubicBezTo>
                  <a:cubicBezTo>
                    <a:pt x="61" y="138"/>
                    <a:pt x="60" y="120"/>
                    <a:pt x="67" y="108"/>
                  </a:cubicBezTo>
                  <a:cubicBezTo>
                    <a:pt x="71" y="101"/>
                    <a:pt x="69" y="98"/>
                    <a:pt x="64" y="92"/>
                  </a:cubicBezTo>
                  <a:cubicBezTo>
                    <a:pt x="63" y="91"/>
                    <a:pt x="61" y="90"/>
                    <a:pt x="60" y="88"/>
                  </a:cubicBezTo>
                  <a:cubicBezTo>
                    <a:pt x="57" y="85"/>
                    <a:pt x="60" y="83"/>
                    <a:pt x="59" y="80"/>
                  </a:cubicBezTo>
                  <a:cubicBezTo>
                    <a:pt x="57" y="74"/>
                    <a:pt x="52" y="69"/>
                    <a:pt x="49" y="63"/>
                  </a:cubicBezTo>
                  <a:cubicBezTo>
                    <a:pt x="46" y="58"/>
                    <a:pt x="48" y="52"/>
                    <a:pt x="47" y="47"/>
                  </a:cubicBezTo>
                  <a:cubicBezTo>
                    <a:pt x="46" y="38"/>
                    <a:pt x="44" y="29"/>
                    <a:pt x="42" y="21"/>
                  </a:cubicBezTo>
                  <a:cubicBezTo>
                    <a:pt x="42" y="20"/>
                    <a:pt x="41" y="16"/>
                    <a:pt x="42" y="1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299" y="128"/>
                    <a:pt x="299" y="128"/>
                    <a:pt x="299" y="128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294" y="251"/>
                    <a:pt x="294" y="252"/>
                    <a:pt x="286" y="253"/>
                  </a:cubicBezTo>
                  <a:cubicBezTo>
                    <a:pt x="280" y="254"/>
                    <a:pt x="274" y="253"/>
                    <a:pt x="272" y="258"/>
                  </a:cubicBezTo>
                  <a:cubicBezTo>
                    <a:pt x="271" y="262"/>
                    <a:pt x="274" y="269"/>
                    <a:pt x="272" y="272"/>
                  </a:cubicBezTo>
                  <a:cubicBezTo>
                    <a:pt x="269" y="275"/>
                    <a:pt x="266" y="286"/>
                    <a:pt x="260" y="288"/>
                  </a:cubicBezTo>
                  <a:cubicBezTo>
                    <a:pt x="255" y="290"/>
                    <a:pt x="257" y="300"/>
                    <a:pt x="261" y="304"/>
                  </a:cubicBezTo>
                  <a:cubicBezTo>
                    <a:pt x="252" y="312"/>
                    <a:pt x="246" y="316"/>
                    <a:pt x="253" y="327"/>
                  </a:cubicBezTo>
                  <a:cubicBezTo>
                    <a:pt x="258" y="334"/>
                    <a:pt x="246" y="337"/>
                    <a:pt x="243" y="343"/>
                  </a:cubicBezTo>
                  <a:cubicBezTo>
                    <a:pt x="241" y="347"/>
                    <a:pt x="240" y="349"/>
                    <a:pt x="243" y="352"/>
                  </a:cubicBezTo>
                  <a:cubicBezTo>
                    <a:pt x="246" y="355"/>
                    <a:pt x="251" y="352"/>
                    <a:pt x="254" y="352"/>
                  </a:cubicBezTo>
                  <a:cubicBezTo>
                    <a:pt x="258" y="352"/>
                    <a:pt x="261" y="354"/>
                    <a:pt x="259" y="357"/>
                  </a:cubicBezTo>
                  <a:cubicBezTo>
                    <a:pt x="255" y="361"/>
                    <a:pt x="262" y="366"/>
                    <a:pt x="260" y="374"/>
                  </a:cubicBezTo>
                  <a:cubicBezTo>
                    <a:pt x="261" y="373"/>
                    <a:pt x="262" y="373"/>
                    <a:pt x="263" y="372"/>
                  </a:cubicBezTo>
                  <a:cubicBezTo>
                    <a:pt x="265" y="376"/>
                    <a:pt x="262" y="380"/>
                    <a:pt x="262" y="384"/>
                  </a:cubicBezTo>
                  <a:cubicBezTo>
                    <a:pt x="262" y="388"/>
                    <a:pt x="263" y="388"/>
                    <a:pt x="265" y="391"/>
                  </a:cubicBezTo>
                  <a:cubicBezTo>
                    <a:pt x="268" y="394"/>
                    <a:pt x="274" y="392"/>
                    <a:pt x="274" y="399"/>
                  </a:cubicBezTo>
                  <a:cubicBezTo>
                    <a:pt x="274" y="403"/>
                    <a:pt x="271" y="408"/>
                    <a:pt x="272" y="412"/>
                  </a:cubicBezTo>
                  <a:cubicBezTo>
                    <a:pt x="270" y="409"/>
                    <a:pt x="263" y="407"/>
                    <a:pt x="259" y="408"/>
                  </a:cubicBezTo>
                  <a:cubicBezTo>
                    <a:pt x="257" y="409"/>
                    <a:pt x="254" y="410"/>
                    <a:pt x="253" y="412"/>
                  </a:cubicBezTo>
                  <a:cubicBezTo>
                    <a:pt x="251" y="415"/>
                    <a:pt x="251" y="413"/>
                    <a:pt x="249" y="415"/>
                  </a:cubicBezTo>
                  <a:cubicBezTo>
                    <a:pt x="246" y="419"/>
                    <a:pt x="239" y="418"/>
                    <a:pt x="238" y="423"/>
                  </a:cubicBezTo>
                  <a:cubicBezTo>
                    <a:pt x="237" y="425"/>
                    <a:pt x="239" y="427"/>
                    <a:pt x="238" y="429"/>
                  </a:cubicBezTo>
                  <a:cubicBezTo>
                    <a:pt x="236" y="437"/>
                    <a:pt x="229" y="440"/>
                    <a:pt x="224" y="445"/>
                  </a:cubicBezTo>
                  <a:cubicBezTo>
                    <a:pt x="220" y="448"/>
                    <a:pt x="217" y="454"/>
                    <a:pt x="214" y="458"/>
                  </a:cubicBezTo>
                  <a:cubicBezTo>
                    <a:pt x="207" y="466"/>
                    <a:pt x="202" y="468"/>
                    <a:pt x="192" y="471"/>
                  </a:cubicBezTo>
                  <a:cubicBezTo>
                    <a:pt x="187" y="473"/>
                    <a:pt x="173" y="474"/>
                    <a:pt x="168" y="473"/>
                  </a:cubicBezTo>
                  <a:cubicBezTo>
                    <a:pt x="166" y="473"/>
                    <a:pt x="153" y="476"/>
                    <a:pt x="158" y="479"/>
                  </a:cubicBezTo>
                  <a:cubicBezTo>
                    <a:pt x="160" y="481"/>
                    <a:pt x="165" y="482"/>
                    <a:pt x="164" y="485"/>
                  </a:cubicBezTo>
                  <a:cubicBezTo>
                    <a:pt x="162" y="489"/>
                    <a:pt x="158" y="494"/>
                    <a:pt x="155" y="497"/>
                  </a:cubicBezTo>
                  <a:cubicBezTo>
                    <a:pt x="152" y="499"/>
                    <a:pt x="150" y="505"/>
                    <a:pt x="147" y="506"/>
                  </a:cubicBezTo>
                  <a:cubicBezTo>
                    <a:pt x="142" y="507"/>
                    <a:pt x="135" y="506"/>
                    <a:pt x="129" y="506"/>
                  </a:cubicBezTo>
                  <a:cubicBezTo>
                    <a:pt x="121" y="507"/>
                    <a:pt x="116" y="509"/>
                    <a:pt x="109" y="513"/>
                  </a:cubicBezTo>
                  <a:cubicBezTo>
                    <a:pt x="106" y="515"/>
                    <a:pt x="99" y="517"/>
                    <a:pt x="97" y="521"/>
                  </a:cubicBezTo>
                  <a:cubicBezTo>
                    <a:pt x="95" y="518"/>
                    <a:pt x="91" y="515"/>
                    <a:pt x="90" y="511"/>
                  </a:cubicBezTo>
                  <a:cubicBezTo>
                    <a:pt x="87" y="511"/>
                    <a:pt x="86" y="515"/>
                    <a:pt x="85" y="517"/>
                  </a:cubicBezTo>
                  <a:cubicBezTo>
                    <a:pt x="84" y="518"/>
                    <a:pt x="80" y="518"/>
                    <a:pt x="78" y="519"/>
                  </a:cubicBezTo>
                  <a:cubicBezTo>
                    <a:pt x="70" y="522"/>
                    <a:pt x="68" y="522"/>
                    <a:pt x="59" y="522"/>
                  </a:cubicBezTo>
                  <a:cubicBezTo>
                    <a:pt x="64" y="516"/>
                    <a:pt x="59" y="514"/>
                    <a:pt x="57" y="509"/>
                  </a:cubicBezTo>
                  <a:cubicBezTo>
                    <a:pt x="55" y="502"/>
                    <a:pt x="53" y="494"/>
                    <a:pt x="48" y="488"/>
                  </a:cubicBezTo>
                  <a:cubicBezTo>
                    <a:pt x="44" y="483"/>
                    <a:pt x="39" y="480"/>
                    <a:pt x="34" y="476"/>
                  </a:cubicBezTo>
                  <a:cubicBezTo>
                    <a:pt x="29" y="472"/>
                    <a:pt x="26" y="467"/>
                    <a:pt x="23" y="462"/>
                  </a:cubicBezTo>
                  <a:cubicBezTo>
                    <a:pt x="20" y="459"/>
                    <a:pt x="13" y="453"/>
                    <a:pt x="16" y="448"/>
                  </a:cubicBezTo>
                  <a:cubicBezTo>
                    <a:pt x="20" y="444"/>
                    <a:pt x="21" y="440"/>
                    <a:pt x="27" y="441"/>
                  </a:cubicBezTo>
                  <a:cubicBezTo>
                    <a:pt x="34" y="441"/>
                    <a:pt x="41" y="444"/>
                    <a:pt x="48" y="441"/>
                  </a:cubicBezTo>
                  <a:cubicBezTo>
                    <a:pt x="51" y="440"/>
                    <a:pt x="53" y="442"/>
                    <a:pt x="56" y="443"/>
                  </a:cubicBezTo>
                  <a:cubicBezTo>
                    <a:pt x="58" y="444"/>
                    <a:pt x="62" y="442"/>
                    <a:pt x="64" y="441"/>
                  </a:cubicBezTo>
                  <a:cubicBezTo>
                    <a:pt x="51" y="434"/>
                    <a:pt x="44" y="415"/>
                    <a:pt x="45" y="400"/>
                  </a:cubicBezTo>
                  <a:cubicBezTo>
                    <a:pt x="45" y="397"/>
                    <a:pt x="47" y="394"/>
                    <a:pt x="47" y="391"/>
                  </a:cubicBezTo>
                  <a:cubicBezTo>
                    <a:pt x="48" y="388"/>
                    <a:pt x="47" y="384"/>
                    <a:pt x="47" y="381"/>
                  </a:cubicBezTo>
                  <a:cubicBezTo>
                    <a:pt x="46" y="379"/>
                    <a:pt x="47" y="374"/>
                    <a:pt x="46" y="372"/>
                  </a:cubicBezTo>
                  <a:cubicBezTo>
                    <a:pt x="44" y="370"/>
                    <a:pt x="41" y="372"/>
                    <a:pt x="41" y="369"/>
                  </a:cubicBezTo>
                  <a:cubicBezTo>
                    <a:pt x="42" y="365"/>
                    <a:pt x="40" y="360"/>
                    <a:pt x="39" y="356"/>
                  </a:cubicBezTo>
                  <a:cubicBezTo>
                    <a:pt x="39" y="353"/>
                    <a:pt x="35" y="353"/>
                    <a:pt x="33" y="351"/>
                  </a:cubicBezTo>
                  <a:cubicBezTo>
                    <a:pt x="26" y="347"/>
                    <a:pt x="34" y="342"/>
                    <a:pt x="22" y="340"/>
                  </a:cubicBezTo>
                  <a:cubicBezTo>
                    <a:pt x="19" y="339"/>
                    <a:pt x="20" y="342"/>
                    <a:pt x="17" y="339"/>
                  </a:cubicBezTo>
                  <a:cubicBezTo>
                    <a:pt x="12" y="334"/>
                    <a:pt x="6" y="324"/>
                    <a:pt x="5" y="321"/>
                  </a:cubicBezTo>
                  <a:cubicBezTo>
                    <a:pt x="1" y="313"/>
                    <a:pt x="1" y="304"/>
                    <a:pt x="0" y="29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84"/>
            <p:cNvSpPr>
              <a:spLocks/>
            </p:cNvSpPr>
            <p:nvPr/>
          </p:nvSpPr>
          <p:spPr bwMode="auto">
            <a:xfrm>
              <a:off x="5834075" y="1952224"/>
              <a:ext cx="664765" cy="1148907"/>
            </a:xfrm>
            <a:custGeom>
              <a:avLst/>
              <a:gdLst>
                <a:gd name="T0" fmla="*/ 4 w 302"/>
                <a:gd name="T1" fmla="*/ 292 h 522"/>
                <a:gd name="T2" fmla="*/ 12 w 302"/>
                <a:gd name="T3" fmla="*/ 275 h 522"/>
                <a:gd name="T4" fmla="*/ 58 w 302"/>
                <a:gd name="T5" fmla="*/ 204 h 522"/>
                <a:gd name="T6" fmla="*/ 67 w 302"/>
                <a:gd name="T7" fmla="*/ 108 h 522"/>
                <a:gd name="T8" fmla="*/ 60 w 302"/>
                <a:gd name="T9" fmla="*/ 88 h 522"/>
                <a:gd name="T10" fmla="*/ 49 w 302"/>
                <a:gd name="T11" fmla="*/ 63 h 522"/>
                <a:gd name="T12" fmla="*/ 42 w 302"/>
                <a:gd name="T13" fmla="*/ 21 h 522"/>
                <a:gd name="T14" fmla="*/ 73 w 302"/>
                <a:gd name="T15" fmla="*/ 0 h 522"/>
                <a:gd name="T16" fmla="*/ 302 w 302"/>
                <a:gd name="T17" fmla="*/ 254 h 522"/>
                <a:gd name="T18" fmla="*/ 272 w 302"/>
                <a:gd name="T19" fmla="*/ 258 h 522"/>
                <a:gd name="T20" fmla="*/ 260 w 302"/>
                <a:gd name="T21" fmla="*/ 288 h 522"/>
                <a:gd name="T22" fmla="*/ 253 w 302"/>
                <a:gd name="T23" fmla="*/ 327 h 522"/>
                <a:gd name="T24" fmla="*/ 243 w 302"/>
                <a:gd name="T25" fmla="*/ 352 h 522"/>
                <a:gd name="T26" fmla="*/ 259 w 302"/>
                <a:gd name="T27" fmla="*/ 357 h 522"/>
                <a:gd name="T28" fmla="*/ 263 w 302"/>
                <a:gd name="T29" fmla="*/ 372 h 522"/>
                <a:gd name="T30" fmla="*/ 265 w 302"/>
                <a:gd name="T31" fmla="*/ 391 h 522"/>
                <a:gd name="T32" fmla="*/ 272 w 302"/>
                <a:gd name="T33" fmla="*/ 412 h 522"/>
                <a:gd name="T34" fmla="*/ 253 w 302"/>
                <a:gd name="T35" fmla="*/ 412 h 522"/>
                <a:gd name="T36" fmla="*/ 238 w 302"/>
                <a:gd name="T37" fmla="*/ 423 h 522"/>
                <a:gd name="T38" fmla="*/ 224 w 302"/>
                <a:gd name="T39" fmla="*/ 445 h 522"/>
                <a:gd name="T40" fmla="*/ 192 w 302"/>
                <a:gd name="T41" fmla="*/ 471 h 522"/>
                <a:gd name="T42" fmla="*/ 158 w 302"/>
                <a:gd name="T43" fmla="*/ 479 h 522"/>
                <a:gd name="T44" fmla="*/ 155 w 302"/>
                <a:gd name="T45" fmla="*/ 497 h 522"/>
                <a:gd name="T46" fmla="*/ 129 w 302"/>
                <a:gd name="T47" fmla="*/ 506 h 522"/>
                <a:gd name="T48" fmla="*/ 97 w 302"/>
                <a:gd name="T49" fmla="*/ 521 h 522"/>
                <a:gd name="T50" fmla="*/ 85 w 302"/>
                <a:gd name="T51" fmla="*/ 517 h 522"/>
                <a:gd name="T52" fmla="*/ 59 w 302"/>
                <a:gd name="T53" fmla="*/ 522 h 522"/>
                <a:gd name="T54" fmla="*/ 48 w 302"/>
                <a:gd name="T55" fmla="*/ 488 h 522"/>
                <a:gd name="T56" fmla="*/ 23 w 302"/>
                <a:gd name="T57" fmla="*/ 462 h 522"/>
                <a:gd name="T58" fmla="*/ 27 w 302"/>
                <a:gd name="T59" fmla="*/ 441 h 522"/>
                <a:gd name="T60" fmla="*/ 56 w 302"/>
                <a:gd name="T61" fmla="*/ 443 h 522"/>
                <a:gd name="T62" fmla="*/ 45 w 302"/>
                <a:gd name="T63" fmla="*/ 400 h 522"/>
                <a:gd name="T64" fmla="*/ 47 w 302"/>
                <a:gd name="T65" fmla="*/ 381 h 522"/>
                <a:gd name="T66" fmla="*/ 41 w 302"/>
                <a:gd name="T67" fmla="*/ 369 h 522"/>
                <a:gd name="T68" fmla="*/ 33 w 302"/>
                <a:gd name="T69" fmla="*/ 351 h 522"/>
                <a:gd name="T70" fmla="*/ 17 w 302"/>
                <a:gd name="T71" fmla="*/ 339 h 522"/>
                <a:gd name="T72" fmla="*/ 0 w 302"/>
                <a:gd name="T73" fmla="*/ 2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2" h="522">
                  <a:moveTo>
                    <a:pt x="0" y="296"/>
                  </a:moveTo>
                  <a:cubicBezTo>
                    <a:pt x="1" y="293"/>
                    <a:pt x="3" y="294"/>
                    <a:pt x="4" y="292"/>
                  </a:cubicBezTo>
                  <a:cubicBezTo>
                    <a:pt x="6" y="290"/>
                    <a:pt x="6" y="287"/>
                    <a:pt x="8" y="286"/>
                  </a:cubicBezTo>
                  <a:cubicBezTo>
                    <a:pt x="10" y="284"/>
                    <a:pt x="11" y="278"/>
                    <a:pt x="12" y="275"/>
                  </a:cubicBezTo>
                  <a:cubicBezTo>
                    <a:pt x="17" y="261"/>
                    <a:pt x="29" y="248"/>
                    <a:pt x="38" y="237"/>
                  </a:cubicBezTo>
                  <a:cubicBezTo>
                    <a:pt x="47" y="226"/>
                    <a:pt x="57" y="218"/>
                    <a:pt x="58" y="204"/>
                  </a:cubicBezTo>
                  <a:cubicBezTo>
                    <a:pt x="59" y="186"/>
                    <a:pt x="59" y="169"/>
                    <a:pt x="60" y="151"/>
                  </a:cubicBezTo>
                  <a:cubicBezTo>
                    <a:pt x="61" y="138"/>
                    <a:pt x="60" y="120"/>
                    <a:pt x="67" y="108"/>
                  </a:cubicBezTo>
                  <a:cubicBezTo>
                    <a:pt x="71" y="101"/>
                    <a:pt x="69" y="98"/>
                    <a:pt x="64" y="92"/>
                  </a:cubicBezTo>
                  <a:cubicBezTo>
                    <a:pt x="63" y="91"/>
                    <a:pt x="61" y="90"/>
                    <a:pt x="60" y="88"/>
                  </a:cubicBezTo>
                  <a:cubicBezTo>
                    <a:pt x="57" y="85"/>
                    <a:pt x="60" y="83"/>
                    <a:pt x="59" y="80"/>
                  </a:cubicBezTo>
                  <a:cubicBezTo>
                    <a:pt x="57" y="74"/>
                    <a:pt x="52" y="69"/>
                    <a:pt x="49" y="63"/>
                  </a:cubicBezTo>
                  <a:cubicBezTo>
                    <a:pt x="46" y="58"/>
                    <a:pt x="48" y="52"/>
                    <a:pt x="47" y="47"/>
                  </a:cubicBezTo>
                  <a:cubicBezTo>
                    <a:pt x="46" y="38"/>
                    <a:pt x="44" y="29"/>
                    <a:pt x="42" y="21"/>
                  </a:cubicBezTo>
                  <a:cubicBezTo>
                    <a:pt x="42" y="20"/>
                    <a:pt x="41" y="16"/>
                    <a:pt x="42" y="1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299" y="128"/>
                    <a:pt x="299" y="128"/>
                    <a:pt x="299" y="128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294" y="251"/>
                    <a:pt x="294" y="252"/>
                    <a:pt x="286" y="253"/>
                  </a:cubicBezTo>
                  <a:cubicBezTo>
                    <a:pt x="280" y="254"/>
                    <a:pt x="274" y="253"/>
                    <a:pt x="272" y="258"/>
                  </a:cubicBezTo>
                  <a:cubicBezTo>
                    <a:pt x="271" y="262"/>
                    <a:pt x="274" y="269"/>
                    <a:pt x="272" y="272"/>
                  </a:cubicBezTo>
                  <a:cubicBezTo>
                    <a:pt x="269" y="275"/>
                    <a:pt x="266" y="286"/>
                    <a:pt x="260" y="288"/>
                  </a:cubicBezTo>
                  <a:cubicBezTo>
                    <a:pt x="255" y="290"/>
                    <a:pt x="257" y="300"/>
                    <a:pt x="261" y="304"/>
                  </a:cubicBezTo>
                  <a:cubicBezTo>
                    <a:pt x="252" y="312"/>
                    <a:pt x="246" y="316"/>
                    <a:pt x="253" y="327"/>
                  </a:cubicBezTo>
                  <a:cubicBezTo>
                    <a:pt x="258" y="334"/>
                    <a:pt x="246" y="337"/>
                    <a:pt x="243" y="343"/>
                  </a:cubicBezTo>
                  <a:cubicBezTo>
                    <a:pt x="241" y="347"/>
                    <a:pt x="240" y="349"/>
                    <a:pt x="243" y="352"/>
                  </a:cubicBezTo>
                  <a:cubicBezTo>
                    <a:pt x="246" y="355"/>
                    <a:pt x="251" y="352"/>
                    <a:pt x="254" y="352"/>
                  </a:cubicBezTo>
                  <a:cubicBezTo>
                    <a:pt x="258" y="352"/>
                    <a:pt x="261" y="354"/>
                    <a:pt x="259" y="357"/>
                  </a:cubicBezTo>
                  <a:cubicBezTo>
                    <a:pt x="255" y="361"/>
                    <a:pt x="262" y="366"/>
                    <a:pt x="260" y="374"/>
                  </a:cubicBezTo>
                  <a:cubicBezTo>
                    <a:pt x="261" y="373"/>
                    <a:pt x="262" y="373"/>
                    <a:pt x="263" y="372"/>
                  </a:cubicBezTo>
                  <a:cubicBezTo>
                    <a:pt x="265" y="376"/>
                    <a:pt x="262" y="380"/>
                    <a:pt x="262" y="384"/>
                  </a:cubicBezTo>
                  <a:cubicBezTo>
                    <a:pt x="262" y="388"/>
                    <a:pt x="263" y="388"/>
                    <a:pt x="265" y="391"/>
                  </a:cubicBezTo>
                  <a:cubicBezTo>
                    <a:pt x="268" y="394"/>
                    <a:pt x="274" y="392"/>
                    <a:pt x="274" y="399"/>
                  </a:cubicBezTo>
                  <a:cubicBezTo>
                    <a:pt x="274" y="403"/>
                    <a:pt x="271" y="408"/>
                    <a:pt x="272" y="412"/>
                  </a:cubicBezTo>
                  <a:cubicBezTo>
                    <a:pt x="270" y="409"/>
                    <a:pt x="263" y="407"/>
                    <a:pt x="259" y="408"/>
                  </a:cubicBezTo>
                  <a:cubicBezTo>
                    <a:pt x="257" y="409"/>
                    <a:pt x="254" y="410"/>
                    <a:pt x="253" y="412"/>
                  </a:cubicBezTo>
                  <a:cubicBezTo>
                    <a:pt x="251" y="415"/>
                    <a:pt x="251" y="413"/>
                    <a:pt x="249" y="415"/>
                  </a:cubicBezTo>
                  <a:cubicBezTo>
                    <a:pt x="246" y="419"/>
                    <a:pt x="239" y="418"/>
                    <a:pt x="238" y="423"/>
                  </a:cubicBezTo>
                  <a:cubicBezTo>
                    <a:pt x="237" y="425"/>
                    <a:pt x="239" y="427"/>
                    <a:pt x="238" y="429"/>
                  </a:cubicBezTo>
                  <a:cubicBezTo>
                    <a:pt x="236" y="437"/>
                    <a:pt x="229" y="440"/>
                    <a:pt x="224" y="445"/>
                  </a:cubicBezTo>
                  <a:cubicBezTo>
                    <a:pt x="220" y="448"/>
                    <a:pt x="217" y="454"/>
                    <a:pt x="214" y="458"/>
                  </a:cubicBezTo>
                  <a:cubicBezTo>
                    <a:pt x="207" y="466"/>
                    <a:pt x="202" y="468"/>
                    <a:pt x="192" y="471"/>
                  </a:cubicBezTo>
                  <a:cubicBezTo>
                    <a:pt x="187" y="473"/>
                    <a:pt x="173" y="474"/>
                    <a:pt x="168" y="473"/>
                  </a:cubicBezTo>
                  <a:cubicBezTo>
                    <a:pt x="166" y="473"/>
                    <a:pt x="153" y="476"/>
                    <a:pt x="158" y="479"/>
                  </a:cubicBezTo>
                  <a:cubicBezTo>
                    <a:pt x="160" y="481"/>
                    <a:pt x="165" y="482"/>
                    <a:pt x="164" y="485"/>
                  </a:cubicBezTo>
                  <a:cubicBezTo>
                    <a:pt x="162" y="489"/>
                    <a:pt x="158" y="494"/>
                    <a:pt x="155" y="497"/>
                  </a:cubicBezTo>
                  <a:cubicBezTo>
                    <a:pt x="152" y="499"/>
                    <a:pt x="150" y="505"/>
                    <a:pt x="147" y="506"/>
                  </a:cubicBezTo>
                  <a:cubicBezTo>
                    <a:pt x="142" y="507"/>
                    <a:pt x="135" y="506"/>
                    <a:pt x="129" y="506"/>
                  </a:cubicBezTo>
                  <a:cubicBezTo>
                    <a:pt x="121" y="507"/>
                    <a:pt x="116" y="509"/>
                    <a:pt x="109" y="513"/>
                  </a:cubicBezTo>
                  <a:cubicBezTo>
                    <a:pt x="106" y="515"/>
                    <a:pt x="99" y="517"/>
                    <a:pt x="97" y="521"/>
                  </a:cubicBezTo>
                  <a:cubicBezTo>
                    <a:pt x="95" y="518"/>
                    <a:pt x="91" y="515"/>
                    <a:pt x="90" y="511"/>
                  </a:cubicBezTo>
                  <a:cubicBezTo>
                    <a:pt x="87" y="511"/>
                    <a:pt x="86" y="515"/>
                    <a:pt x="85" y="517"/>
                  </a:cubicBezTo>
                  <a:cubicBezTo>
                    <a:pt x="84" y="518"/>
                    <a:pt x="80" y="518"/>
                    <a:pt x="78" y="519"/>
                  </a:cubicBezTo>
                  <a:cubicBezTo>
                    <a:pt x="70" y="522"/>
                    <a:pt x="68" y="522"/>
                    <a:pt x="59" y="522"/>
                  </a:cubicBezTo>
                  <a:cubicBezTo>
                    <a:pt x="64" y="516"/>
                    <a:pt x="59" y="514"/>
                    <a:pt x="57" y="509"/>
                  </a:cubicBezTo>
                  <a:cubicBezTo>
                    <a:pt x="55" y="502"/>
                    <a:pt x="53" y="494"/>
                    <a:pt x="48" y="488"/>
                  </a:cubicBezTo>
                  <a:cubicBezTo>
                    <a:pt x="44" y="483"/>
                    <a:pt x="39" y="480"/>
                    <a:pt x="34" y="476"/>
                  </a:cubicBezTo>
                  <a:cubicBezTo>
                    <a:pt x="29" y="472"/>
                    <a:pt x="26" y="467"/>
                    <a:pt x="23" y="462"/>
                  </a:cubicBezTo>
                  <a:cubicBezTo>
                    <a:pt x="20" y="459"/>
                    <a:pt x="13" y="453"/>
                    <a:pt x="16" y="448"/>
                  </a:cubicBezTo>
                  <a:cubicBezTo>
                    <a:pt x="20" y="444"/>
                    <a:pt x="21" y="440"/>
                    <a:pt x="27" y="441"/>
                  </a:cubicBezTo>
                  <a:cubicBezTo>
                    <a:pt x="34" y="441"/>
                    <a:pt x="41" y="444"/>
                    <a:pt x="48" y="441"/>
                  </a:cubicBezTo>
                  <a:cubicBezTo>
                    <a:pt x="51" y="440"/>
                    <a:pt x="53" y="442"/>
                    <a:pt x="56" y="443"/>
                  </a:cubicBezTo>
                  <a:cubicBezTo>
                    <a:pt x="58" y="444"/>
                    <a:pt x="62" y="442"/>
                    <a:pt x="64" y="441"/>
                  </a:cubicBezTo>
                  <a:cubicBezTo>
                    <a:pt x="51" y="434"/>
                    <a:pt x="44" y="415"/>
                    <a:pt x="45" y="400"/>
                  </a:cubicBezTo>
                  <a:cubicBezTo>
                    <a:pt x="45" y="397"/>
                    <a:pt x="47" y="394"/>
                    <a:pt x="47" y="391"/>
                  </a:cubicBezTo>
                  <a:cubicBezTo>
                    <a:pt x="48" y="388"/>
                    <a:pt x="47" y="384"/>
                    <a:pt x="47" y="381"/>
                  </a:cubicBezTo>
                  <a:cubicBezTo>
                    <a:pt x="46" y="379"/>
                    <a:pt x="47" y="374"/>
                    <a:pt x="46" y="372"/>
                  </a:cubicBezTo>
                  <a:cubicBezTo>
                    <a:pt x="44" y="370"/>
                    <a:pt x="41" y="372"/>
                    <a:pt x="41" y="369"/>
                  </a:cubicBezTo>
                  <a:cubicBezTo>
                    <a:pt x="42" y="365"/>
                    <a:pt x="40" y="360"/>
                    <a:pt x="39" y="356"/>
                  </a:cubicBezTo>
                  <a:cubicBezTo>
                    <a:pt x="39" y="353"/>
                    <a:pt x="35" y="353"/>
                    <a:pt x="33" y="351"/>
                  </a:cubicBezTo>
                  <a:cubicBezTo>
                    <a:pt x="26" y="347"/>
                    <a:pt x="34" y="342"/>
                    <a:pt x="22" y="340"/>
                  </a:cubicBezTo>
                  <a:cubicBezTo>
                    <a:pt x="19" y="339"/>
                    <a:pt x="20" y="342"/>
                    <a:pt x="17" y="339"/>
                  </a:cubicBezTo>
                  <a:cubicBezTo>
                    <a:pt x="12" y="334"/>
                    <a:pt x="6" y="324"/>
                    <a:pt x="5" y="321"/>
                  </a:cubicBezTo>
                  <a:cubicBezTo>
                    <a:pt x="1" y="313"/>
                    <a:pt x="1" y="304"/>
                    <a:pt x="0" y="29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85"/>
            <p:cNvSpPr>
              <a:spLocks/>
            </p:cNvSpPr>
            <p:nvPr/>
          </p:nvSpPr>
          <p:spPr bwMode="auto">
            <a:xfrm>
              <a:off x="4019473" y="2852543"/>
              <a:ext cx="11173" cy="13035"/>
            </a:xfrm>
            <a:custGeom>
              <a:avLst/>
              <a:gdLst>
                <a:gd name="T0" fmla="*/ 2 w 5"/>
                <a:gd name="T1" fmla="*/ 0 h 6"/>
                <a:gd name="T2" fmla="*/ 3 w 5"/>
                <a:gd name="T3" fmla="*/ 6 h 6"/>
                <a:gd name="T4" fmla="*/ 5 w 5"/>
                <a:gd name="T5" fmla="*/ 1 h 6"/>
                <a:gd name="T6" fmla="*/ 2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2"/>
                    <a:pt x="0" y="6"/>
                    <a:pt x="3" y="6"/>
                  </a:cubicBezTo>
                  <a:cubicBezTo>
                    <a:pt x="2" y="4"/>
                    <a:pt x="3" y="2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86"/>
            <p:cNvSpPr>
              <a:spLocks/>
            </p:cNvSpPr>
            <p:nvPr/>
          </p:nvSpPr>
          <p:spPr bwMode="auto">
            <a:xfrm>
              <a:off x="4019473" y="2852543"/>
              <a:ext cx="11173" cy="13035"/>
            </a:xfrm>
            <a:custGeom>
              <a:avLst/>
              <a:gdLst>
                <a:gd name="T0" fmla="*/ 2 w 5"/>
                <a:gd name="T1" fmla="*/ 0 h 6"/>
                <a:gd name="T2" fmla="*/ 3 w 5"/>
                <a:gd name="T3" fmla="*/ 6 h 6"/>
                <a:gd name="T4" fmla="*/ 5 w 5"/>
                <a:gd name="T5" fmla="*/ 1 h 6"/>
                <a:gd name="T6" fmla="*/ 2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2"/>
                    <a:pt x="0" y="6"/>
                    <a:pt x="3" y="6"/>
                  </a:cubicBezTo>
                  <a:cubicBezTo>
                    <a:pt x="2" y="4"/>
                    <a:pt x="3" y="2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87"/>
            <p:cNvSpPr>
              <a:spLocks/>
            </p:cNvSpPr>
            <p:nvPr/>
          </p:nvSpPr>
          <p:spPr bwMode="auto">
            <a:xfrm>
              <a:off x="4024128" y="2728714"/>
              <a:ext cx="467383" cy="396624"/>
            </a:xfrm>
            <a:custGeom>
              <a:avLst/>
              <a:gdLst>
                <a:gd name="T0" fmla="*/ 9 w 212"/>
                <a:gd name="T1" fmla="*/ 39 h 180"/>
                <a:gd name="T2" fmla="*/ 34 w 212"/>
                <a:gd name="T3" fmla="*/ 32 h 180"/>
                <a:gd name="T4" fmla="*/ 31 w 212"/>
                <a:gd name="T5" fmla="*/ 15 h 180"/>
                <a:gd name="T6" fmla="*/ 39 w 212"/>
                <a:gd name="T7" fmla="*/ 0 h 180"/>
                <a:gd name="T8" fmla="*/ 58 w 212"/>
                <a:gd name="T9" fmla="*/ 2 h 180"/>
                <a:gd name="T10" fmla="*/ 71 w 212"/>
                <a:gd name="T11" fmla="*/ 9 h 180"/>
                <a:gd name="T12" fmla="*/ 89 w 212"/>
                <a:gd name="T13" fmla="*/ 8 h 180"/>
                <a:gd name="T14" fmla="*/ 106 w 212"/>
                <a:gd name="T15" fmla="*/ 21 h 180"/>
                <a:gd name="T16" fmla="*/ 130 w 212"/>
                <a:gd name="T17" fmla="*/ 20 h 180"/>
                <a:gd name="T18" fmla="*/ 158 w 212"/>
                <a:gd name="T19" fmla="*/ 16 h 180"/>
                <a:gd name="T20" fmla="*/ 169 w 212"/>
                <a:gd name="T21" fmla="*/ 6 h 180"/>
                <a:gd name="T22" fmla="*/ 178 w 212"/>
                <a:gd name="T23" fmla="*/ 21 h 180"/>
                <a:gd name="T24" fmla="*/ 192 w 212"/>
                <a:gd name="T25" fmla="*/ 45 h 180"/>
                <a:gd name="T26" fmla="*/ 183 w 212"/>
                <a:gd name="T27" fmla="*/ 56 h 180"/>
                <a:gd name="T28" fmla="*/ 194 w 212"/>
                <a:gd name="T29" fmla="*/ 63 h 180"/>
                <a:gd name="T30" fmla="*/ 204 w 212"/>
                <a:gd name="T31" fmla="*/ 79 h 180"/>
                <a:gd name="T32" fmla="*/ 197 w 212"/>
                <a:gd name="T33" fmla="*/ 95 h 180"/>
                <a:gd name="T34" fmla="*/ 209 w 212"/>
                <a:gd name="T35" fmla="*/ 118 h 180"/>
                <a:gd name="T36" fmla="*/ 212 w 212"/>
                <a:gd name="T37" fmla="*/ 141 h 180"/>
                <a:gd name="T38" fmla="*/ 203 w 212"/>
                <a:gd name="T39" fmla="*/ 153 h 180"/>
                <a:gd name="T40" fmla="*/ 199 w 212"/>
                <a:gd name="T41" fmla="*/ 161 h 180"/>
                <a:gd name="T42" fmla="*/ 188 w 212"/>
                <a:gd name="T43" fmla="*/ 167 h 180"/>
                <a:gd name="T44" fmla="*/ 179 w 212"/>
                <a:gd name="T45" fmla="*/ 171 h 180"/>
                <a:gd name="T46" fmla="*/ 158 w 212"/>
                <a:gd name="T47" fmla="*/ 174 h 180"/>
                <a:gd name="T48" fmla="*/ 160 w 212"/>
                <a:gd name="T49" fmla="*/ 151 h 180"/>
                <a:gd name="T50" fmla="*/ 158 w 212"/>
                <a:gd name="T51" fmla="*/ 142 h 180"/>
                <a:gd name="T52" fmla="*/ 140 w 212"/>
                <a:gd name="T53" fmla="*/ 137 h 180"/>
                <a:gd name="T54" fmla="*/ 123 w 212"/>
                <a:gd name="T55" fmla="*/ 144 h 180"/>
                <a:gd name="T56" fmla="*/ 124 w 212"/>
                <a:gd name="T57" fmla="*/ 117 h 180"/>
                <a:gd name="T58" fmla="*/ 95 w 212"/>
                <a:gd name="T59" fmla="*/ 87 h 180"/>
                <a:gd name="T60" fmla="*/ 71 w 212"/>
                <a:gd name="T61" fmla="*/ 96 h 180"/>
                <a:gd name="T62" fmla="*/ 58 w 212"/>
                <a:gd name="T63" fmla="*/ 116 h 180"/>
                <a:gd name="T64" fmla="*/ 52 w 212"/>
                <a:gd name="T65" fmla="*/ 115 h 180"/>
                <a:gd name="T66" fmla="*/ 48 w 212"/>
                <a:gd name="T67" fmla="*/ 115 h 180"/>
                <a:gd name="T68" fmla="*/ 45 w 212"/>
                <a:gd name="T69" fmla="*/ 110 h 180"/>
                <a:gd name="T70" fmla="*/ 39 w 212"/>
                <a:gd name="T71" fmla="*/ 93 h 180"/>
                <a:gd name="T72" fmla="*/ 38 w 212"/>
                <a:gd name="T73" fmla="*/ 89 h 180"/>
                <a:gd name="T74" fmla="*/ 28 w 212"/>
                <a:gd name="T75" fmla="*/ 82 h 180"/>
                <a:gd name="T76" fmla="*/ 14 w 212"/>
                <a:gd name="T77" fmla="*/ 71 h 180"/>
                <a:gd name="T78" fmla="*/ 15 w 212"/>
                <a:gd name="T79" fmla="*/ 59 h 180"/>
                <a:gd name="T80" fmla="*/ 7 w 212"/>
                <a:gd name="T81" fmla="*/ 65 h 180"/>
                <a:gd name="T82" fmla="*/ 0 w 212"/>
                <a:gd name="T83" fmla="*/ 5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" h="180">
                  <a:moveTo>
                    <a:pt x="0" y="56"/>
                  </a:moveTo>
                  <a:cubicBezTo>
                    <a:pt x="4" y="51"/>
                    <a:pt x="4" y="43"/>
                    <a:pt x="9" y="39"/>
                  </a:cubicBezTo>
                  <a:cubicBezTo>
                    <a:pt x="12" y="37"/>
                    <a:pt x="18" y="36"/>
                    <a:pt x="22" y="34"/>
                  </a:cubicBezTo>
                  <a:cubicBezTo>
                    <a:pt x="26" y="32"/>
                    <a:pt x="30" y="34"/>
                    <a:pt x="34" y="32"/>
                  </a:cubicBezTo>
                  <a:cubicBezTo>
                    <a:pt x="37" y="31"/>
                    <a:pt x="39" y="28"/>
                    <a:pt x="38" y="25"/>
                  </a:cubicBezTo>
                  <a:cubicBezTo>
                    <a:pt x="38" y="21"/>
                    <a:pt x="30" y="19"/>
                    <a:pt x="31" y="15"/>
                  </a:cubicBezTo>
                  <a:cubicBezTo>
                    <a:pt x="32" y="12"/>
                    <a:pt x="39" y="13"/>
                    <a:pt x="40" y="10"/>
                  </a:cubicBezTo>
                  <a:cubicBezTo>
                    <a:pt x="40" y="6"/>
                    <a:pt x="38" y="1"/>
                    <a:pt x="3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7" y="2"/>
                    <a:pt x="58" y="2"/>
                  </a:cubicBezTo>
                  <a:cubicBezTo>
                    <a:pt x="59" y="2"/>
                    <a:pt x="57" y="8"/>
                    <a:pt x="61" y="6"/>
                  </a:cubicBezTo>
                  <a:cubicBezTo>
                    <a:pt x="64" y="4"/>
                    <a:pt x="70" y="8"/>
                    <a:pt x="71" y="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2" y="11"/>
                    <a:pt x="84" y="8"/>
                    <a:pt x="89" y="8"/>
                  </a:cubicBezTo>
                  <a:cubicBezTo>
                    <a:pt x="95" y="9"/>
                    <a:pt x="101" y="6"/>
                    <a:pt x="106" y="8"/>
                  </a:cubicBezTo>
                  <a:cubicBezTo>
                    <a:pt x="104" y="13"/>
                    <a:pt x="100" y="16"/>
                    <a:pt x="106" y="21"/>
                  </a:cubicBezTo>
                  <a:cubicBezTo>
                    <a:pt x="110" y="24"/>
                    <a:pt x="115" y="13"/>
                    <a:pt x="119" y="15"/>
                  </a:cubicBezTo>
                  <a:cubicBezTo>
                    <a:pt x="128" y="18"/>
                    <a:pt x="122" y="30"/>
                    <a:pt x="130" y="20"/>
                  </a:cubicBezTo>
                  <a:cubicBezTo>
                    <a:pt x="141" y="8"/>
                    <a:pt x="148" y="22"/>
                    <a:pt x="152" y="21"/>
                  </a:cubicBezTo>
                  <a:cubicBezTo>
                    <a:pt x="154" y="20"/>
                    <a:pt x="156" y="18"/>
                    <a:pt x="158" y="16"/>
                  </a:cubicBezTo>
                  <a:cubicBezTo>
                    <a:pt x="160" y="15"/>
                    <a:pt x="164" y="14"/>
                    <a:pt x="165" y="13"/>
                  </a:cubicBezTo>
                  <a:cubicBezTo>
                    <a:pt x="166" y="10"/>
                    <a:pt x="160" y="4"/>
                    <a:pt x="169" y="6"/>
                  </a:cubicBezTo>
                  <a:cubicBezTo>
                    <a:pt x="171" y="6"/>
                    <a:pt x="176" y="9"/>
                    <a:pt x="175" y="12"/>
                  </a:cubicBezTo>
                  <a:cubicBezTo>
                    <a:pt x="175" y="14"/>
                    <a:pt x="177" y="20"/>
                    <a:pt x="178" y="21"/>
                  </a:cubicBezTo>
                  <a:cubicBezTo>
                    <a:pt x="182" y="25"/>
                    <a:pt x="177" y="36"/>
                    <a:pt x="182" y="33"/>
                  </a:cubicBezTo>
                  <a:cubicBezTo>
                    <a:pt x="183" y="39"/>
                    <a:pt x="193" y="39"/>
                    <a:pt x="192" y="45"/>
                  </a:cubicBezTo>
                  <a:cubicBezTo>
                    <a:pt x="190" y="45"/>
                    <a:pt x="189" y="45"/>
                    <a:pt x="187" y="47"/>
                  </a:cubicBezTo>
                  <a:cubicBezTo>
                    <a:pt x="185" y="50"/>
                    <a:pt x="184" y="53"/>
                    <a:pt x="183" y="56"/>
                  </a:cubicBezTo>
                  <a:cubicBezTo>
                    <a:pt x="186" y="56"/>
                    <a:pt x="187" y="54"/>
                    <a:pt x="191" y="53"/>
                  </a:cubicBezTo>
                  <a:cubicBezTo>
                    <a:pt x="196" y="53"/>
                    <a:pt x="194" y="59"/>
                    <a:pt x="194" y="63"/>
                  </a:cubicBezTo>
                  <a:cubicBezTo>
                    <a:pt x="194" y="66"/>
                    <a:pt x="193" y="70"/>
                    <a:pt x="198" y="73"/>
                  </a:cubicBezTo>
                  <a:cubicBezTo>
                    <a:pt x="199" y="74"/>
                    <a:pt x="203" y="77"/>
                    <a:pt x="204" y="79"/>
                  </a:cubicBezTo>
                  <a:cubicBezTo>
                    <a:pt x="205" y="82"/>
                    <a:pt x="202" y="84"/>
                    <a:pt x="199" y="86"/>
                  </a:cubicBezTo>
                  <a:cubicBezTo>
                    <a:pt x="197" y="87"/>
                    <a:pt x="197" y="93"/>
                    <a:pt x="197" y="95"/>
                  </a:cubicBezTo>
                  <a:cubicBezTo>
                    <a:pt x="197" y="100"/>
                    <a:pt x="199" y="111"/>
                    <a:pt x="206" y="107"/>
                  </a:cubicBezTo>
                  <a:cubicBezTo>
                    <a:pt x="204" y="114"/>
                    <a:pt x="205" y="113"/>
                    <a:pt x="209" y="118"/>
                  </a:cubicBezTo>
                  <a:cubicBezTo>
                    <a:pt x="204" y="119"/>
                    <a:pt x="204" y="123"/>
                    <a:pt x="203" y="127"/>
                  </a:cubicBezTo>
                  <a:cubicBezTo>
                    <a:pt x="210" y="128"/>
                    <a:pt x="210" y="135"/>
                    <a:pt x="212" y="141"/>
                  </a:cubicBezTo>
                  <a:cubicBezTo>
                    <a:pt x="208" y="140"/>
                    <a:pt x="196" y="135"/>
                    <a:pt x="194" y="139"/>
                  </a:cubicBezTo>
                  <a:cubicBezTo>
                    <a:pt x="193" y="144"/>
                    <a:pt x="200" y="149"/>
                    <a:pt x="203" y="153"/>
                  </a:cubicBezTo>
                  <a:cubicBezTo>
                    <a:pt x="200" y="151"/>
                    <a:pt x="198" y="157"/>
                    <a:pt x="198" y="157"/>
                  </a:cubicBezTo>
                  <a:cubicBezTo>
                    <a:pt x="198" y="160"/>
                    <a:pt x="199" y="159"/>
                    <a:pt x="199" y="161"/>
                  </a:cubicBezTo>
                  <a:cubicBezTo>
                    <a:pt x="198" y="163"/>
                    <a:pt x="195" y="168"/>
                    <a:pt x="195" y="168"/>
                  </a:cubicBezTo>
                  <a:cubicBezTo>
                    <a:pt x="194" y="167"/>
                    <a:pt x="190" y="165"/>
                    <a:pt x="188" y="167"/>
                  </a:cubicBezTo>
                  <a:cubicBezTo>
                    <a:pt x="187" y="168"/>
                    <a:pt x="188" y="165"/>
                    <a:pt x="184" y="163"/>
                  </a:cubicBezTo>
                  <a:cubicBezTo>
                    <a:pt x="181" y="162"/>
                    <a:pt x="180" y="170"/>
                    <a:pt x="179" y="171"/>
                  </a:cubicBezTo>
                  <a:cubicBezTo>
                    <a:pt x="176" y="177"/>
                    <a:pt x="174" y="178"/>
                    <a:pt x="169" y="180"/>
                  </a:cubicBezTo>
                  <a:cubicBezTo>
                    <a:pt x="168" y="173"/>
                    <a:pt x="163" y="172"/>
                    <a:pt x="158" y="174"/>
                  </a:cubicBezTo>
                  <a:cubicBezTo>
                    <a:pt x="160" y="170"/>
                    <a:pt x="160" y="166"/>
                    <a:pt x="161" y="161"/>
                  </a:cubicBezTo>
                  <a:cubicBezTo>
                    <a:pt x="161" y="160"/>
                    <a:pt x="160" y="151"/>
                    <a:pt x="160" y="151"/>
                  </a:cubicBezTo>
                  <a:cubicBezTo>
                    <a:pt x="159" y="152"/>
                    <a:pt x="159" y="154"/>
                    <a:pt x="158" y="148"/>
                  </a:cubicBezTo>
                  <a:cubicBezTo>
                    <a:pt x="158" y="147"/>
                    <a:pt x="156" y="144"/>
                    <a:pt x="158" y="142"/>
                  </a:cubicBezTo>
                  <a:cubicBezTo>
                    <a:pt x="150" y="132"/>
                    <a:pt x="149" y="137"/>
                    <a:pt x="147" y="137"/>
                  </a:cubicBezTo>
                  <a:cubicBezTo>
                    <a:pt x="145" y="139"/>
                    <a:pt x="144" y="137"/>
                    <a:pt x="140" y="137"/>
                  </a:cubicBezTo>
                  <a:cubicBezTo>
                    <a:pt x="137" y="137"/>
                    <a:pt x="134" y="137"/>
                    <a:pt x="131" y="139"/>
                  </a:cubicBezTo>
                  <a:cubicBezTo>
                    <a:pt x="130" y="140"/>
                    <a:pt x="124" y="143"/>
                    <a:pt x="123" y="144"/>
                  </a:cubicBezTo>
                  <a:cubicBezTo>
                    <a:pt x="123" y="139"/>
                    <a:pt x="130" y="132"/>
                    <a:pt x="129" y="130"/>
                  </a:cubicBezTo>
                  <a:cubicBezTo>
                    <a:pt x="124" y="123"/>
                    <a:pt x="131" y="122"/>
                    <a:pt x="124" y="117"/>
                  </a:cubicBezTo>
                  <a:cubicBezTo>
                    <a:pt x="122" y="115"/>
                    <a:pt x="125" y="113"/>
                    <a:pt x="124" y="111"/>
                  </a:cubicBezTo>
                  <a:cubicBezTo>
                    <a:pt x="116" y="96"/>
                    <a:pt x="113" y="85"/>
                    <a:pt x="95" y="87"/>
                  </a:cubicBezTo>
                  <a:cubicBezTo>
                    <a:pt x="90" y="88"/>
                    <a:pt x="89" y="90"/>
                    <a:pt x="84" y="91"/>
                  </a:cubicBezTo>
                  <a:cubicBezTo>
                    <a:pt x="77" y="92"/>
                    <a:pt x="74" y="88"/>
                    <a:pt x="71" y="96"/>
                  </a:cubicBezTo>
                  <a:cubicBezTo>
                    <a:pt x="69" y="102"/>
                    <a:pt x="67" y="109"/>
                    <a:pt x="63" y="110"/>
                  </a:cubicBezTo>
                  <a:cubicBezTo>
                    <a:pt x="60" y="112"/>
                    <a:pt x="59" y="113"/>
                    <a:pt x="58" y="116"/>
                  </a:cubicBezTo>
                  <a:cubicBezTo>
                    <a:pt x="56" y="120"/>
                    <a:pt x="51" y="117"/>
                    <a:pt x="49" y="119"/>
                  </a:cubicBezTo>
                  <a:cubicBezTo>
                    <a:pt x="48" y="117"/>
                    <a:pt x="50" y="115"/>
                    <a:pt x="52" y="115"/>
                  </a:cubicBezTo>
                  <a:cubicBezTo>
                    <a:pt x="52" y="114"/>
                    <a:pt x="51" y="113"/>
                    <a:pt x="50" y="112"/>
                  </a:cubicBezTo>
                  <a:cubicBezTo>
                    <a:pt x="49" y="113"/>
                    <a:pt x="49" y="114"/>
                    <a:pt x="48" y="115"/>
                  </a:cubicBezTo>
                  <a:cubicBezTo>
                    <a:pt x="48" y="113"/>
                    <a:pt x="48" y="111"/>
                    <a:pt x="48" y="109"/>
                  </a:cubicBezTo>
                  <a:cubicBezTo>
                    <a:pt x="47" y="109"/>
                    <a:pt x="46" y="110"/>
                    <a:pt x="45" y="110"/>
                  </a:cubicBezTo>
                  <a:cubicBezTo>
                    <a:pt x="46" y="106"/>
                    <a:pt x="41" y="106"/>
                    <a:pt x="43" y="102"/>
                  </a:cubicBezTo>
                  <a:cubicBezTo>
                    <a:pt x="38" y="107"/>
                    <a:pt x="40" y="94"/>
                    <a:pt x="39" y="93"/>
                  </a:cubicBezTo>
                  <a:cubicBezTo>
                    <a:pt x="39" y="95"/>
                    <a:pt x="38" y="96"/>
                    <a:pt x="36" y="95"/>
                  </a:cubicBezTo>
                  <a:cubicBezTo>
                    <a:pt x="37" y="93"/>
                    <a:pt x="37" y="91"/>
                    <a:pt x="38" y="89"/>
                  </a:cubicBezTo>
                  <a:cubicBezTo>
                    <a:pt x="36" y="93"/>
                    <a:pt x="34" y="92"/>
                    <a:pt x="31" y="90"/>
                  </a:cubicBezTo>
                  <a:cubicBezTo>
                    <a:pt x="28" y="88"/>
                    <a:pt x="30" y="86"/>
                    <a:pt x="28" y="82"/>
                  </a:cubicBezTo>
                  <a:cubicBezTo>
                    <a:pt x="26" y="83"/>
                    <a:pt x="25" y="84"/>
                    <a:pt x="24" y="86"/>
                  </a:cubicBezTo>
                  <a:cubicBezTo>
                    <a:pt x="24" y="79"/>
                    <a:pt x="10" y="80"/>
                    <a:pt x="14" y="71"/>
                  </a:cubicBezTo>
                  <a:cubicBezTo>
                    <a:pt x="12" y="72"/>
                    <a:pt x="11" y="72"/>
                    <a:pt x="10" y="72"/>
                  </a:cubicBezTo>
                  <a:cubicBezTo>
                    <a:pt x="12" y="68"/>
                    <a:pt x="13" y="63"/>
                    <a:pt x="15" y="59"/>
                  </a:cubicBezTo>
                  <a:cubicBezTo>
                    <a:pt x="13" y="61"/>
                    <a:pt x="12" y="63"/>
                    <a:pt x="11" y="65"/>
                  </a:cubicBezTo>
                  <a:cubicBezTo>
                    <a:pt x="10" y="60"/>
                    <a:pt x="9" y="63"/>
                    <a:pt x="7" y="65"/>
                  </a:cubicBezTo>
                  <a:cubicBezTo>
                    <a:pt x="7" y="62"/>
                    <a:pt x="6" y="55"/>
                    <a:pt x="10" y="54"/>
                  </a:cubicBezTo>
                  <a:cubicBezTo>
                    <a:pt x="7" y="56"/>
                    <a:pt x="4" y="56"/>
                    <a:pt x="0" y="5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88"/>
            <p:cNvSpPr>
              <a:spLocks/>
            </p:cNvSpPr>
            <p:nvPr/>
          </p:nvSpPr>
          <p:spPr bwMode="auto">
            <a:xfrm>
              <a:off x="4024128" y="2728714"/>
              <a:ext cx="467383" cy="396624"/>
            </a:xfrm>
            <a:custGeom>
              <a:avLst/>
              <a:gdLst>
                <a:gd name="T0" fmla="*/ 9 w 212"/>
                <a:gd name="T1" fmla="*/ 39 h 180"/>
                <a:gd name="T2" fmla="*/ 34 w 212"/>
                <a:gd name="T3" fmla="*/ 32 h 180"/>
                <a:gd name="T4" fmla="*/ 31 w 212"/>
                <a:gd name="T5" fmla="*/ 15 h 180"/>
                <a:gd name="T6" fmla="*/ 39 w 212"/>
                <a:gd name="T7" fmla="*/ 0 h 180"/>
                <a:gd name="T8" fmla="*/ 58 w 212"/>
                <a:gd name="T9" fmla="*/ 2 h 180"/>
                <a:gd name="T10" fmla="*/ 71 w 212"/>
                <a:gd name="T11" fmla="*/ 9 h 180"/>
                <a:gd name="T12" fmla="*/ 89 w 212"/>
                <a:gd name="T13" fmla="*/ 8 h 180"/>
                <a:gd name="T14" fmla="*/ 106 w 212"/>
                <a:gd name="T15" fmla="*/ 21 h 180"/>
                <a:gd name="T16" fmla="*/ 130 w 212"/>
                <a:gd name="T17" fmla="*/ 20 h 180"/>
                <a:gd name="T18" fmla="*/ 158 w 212"/>
                <a:gd name="T19" fmla="*/ 16 h 180"/>
                <a:gd name="T20" fmla="*/ 169 w 212"/>
                <a:gd name="T21" fmla="*/ 6 h 180"/>
                <a:gd name="T22" fmla="*/ 178 w 212"/>
                <a:gd name="T23" fmla="*/ 21 h 180"/>
                <a:gd name="T24" fmla="*/ 192 w 212"/>
                <a:gd name="T25" fmla="*/ 45 h 180"/>
                <a:gd name="T26" fmla="*/ 183 w 212"/>
                <a:gd name="T27" fmla="*/ 56 h 180"/>
                <a:gd name="T28" fmla="*/ 194 w 212"/>
                <a:gd name="T29" fmla="*/ 63 h 180"/>
                <a:gd name="T30" fmla="*/ 204 w 212"/>
                <a:gd name="T31" fmla="*/ 79 h 180"/>
                <a:gd name="T32" fmla="*/ 197 w 212"/>
                <a:gd name="T33" fmla="*/ 95 h 180"/>
                <a:gd name="T34" fmla="*/ 209 w 212"/>
                <a:gd name="T35" fmla="*/ 118 h 180"/>
                <a:gd name="T36" fmla="*/ 212 w 212"/>
                <a:gd name="T37" fmla="*/ 141 h 180"/>
                <a:gd name="T38" fmla="*/ 203 w 212"/>
                <a:gd name="T39" fmla="*/ 153 h 180"/>
                <a:gd name="T40" fmla="*/ 199 w 212"/>
                <a:gd name="T41" fmla="*/ 161 h 180"/>
                <a:gd name="T42" fmla="*/ 188 w 212"/>
                <a:gd name="T43" fmla="*/ 167 h 180"/>
                <a:gd name="T44" fmla="*/ 179 w 212"/>
                <a:gd name="T45" fmla="*/ 171 h 180"/>
                <a:gd name="T46" fmla="*/ 158 w 212"/>
                <a:gd name="T47" fmla="*/ 174 h 180"/>
                <a:gd name="T48" fmla="*/ 160 w 212"/>
                <a:gd name="T49" fmla="*/ 151 h 180"/>
                <a:gd name="T50" fmla="*/ 158 w 212"/>
                <a:gd name="T51" fmla="*/ 142 h 180"/>
                <a:gd name="T52" fmla="*/ 140 w 212"/>
                <a:gd name="T53" fmla="*/ 137 h 180"/>
                <a:gd name="T54" fmla="*/ 123 w 212"/>
                <a:gd name="T55" fmla="*/ 144 h 180"/>
                <a:gd name="T56" fmla="*/ 124 w 212"/>
                <a:gd name="T57" fmla="*/ 117 h 180"/>
                <a:gd name="T58" fmla="*/ 95 w 212"/>
                <a:gd name="T59" fmla="*/ 87 h 180"/>
                <a:gd name="T60" fmla="*/ 71 w 212"/>
                <a:gd name="T61" fmla="*/ 96 h 180"/>
                <a:gd name="T62" fmla="*/ 58 w 212"/>
                <a:gd name="T63" fmla="*/ 116 h 180"/>
                <a:gd name="T64" fmla="*/ 52 w 212"/>
                <a:gd name="T65" fmla="*/ 115 h 180"/>
                <a:gd name="T66" fmla="*/ 48 w 212"/>
                <a:gd name="T67" fmla="*/ 115 h 180"/>
                <a:gd name="T68" fmla="*/ 45 w 212"/>
                <a:gd name="T69" fmla="*/ 110 h 180"/>
                <a:gd name="T70" fmla="*/ 39 w 212"/>
                <a:gd name="T71" fmla="*/ 93 h 180"/>
                <a:gd name="T72" fmla="*/ 38 w 212"/>
                <a:gd name="T73" fmla="*/ 89 h 180"/>
                <a:gd name="T74" fmla="*/ 28 w 212"/>
                <a:gd name="T75" fmla="*/ 82 h 180"/>
                <a:gd name="T76" fmla="*/ 14 w 212"/>
                <a:gd name="T77" fmla="*/ 71 h 180"/>
                <a:gd name="T78" fmla="*/ 15 w 212"/>
                <a:gd name="T79" fmla="*/ 59 h 180"/>
                <a:gd name="T80" fmla="*/ 7 w 212"/>
                <a:gd name="T81" fmla="*/ 65 h 180"/>
                <a:gd name="T82" fmla="*/ 0 w 212"/>
                <a:gd name="T83" fmla="*/ 5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" h="180">
                  <a:moveTo>
                    <a:pt x="0" y="56"/>
                  </a:moveTo>
                  <a:cubicBezTo>
                    <a:pt x="4" y="51"/>
                    <a:pt x="4" y="43"/>
                    <a:pt x="9" y="39"/>
                  </a:cubicBezTo>
                  <a:cubicBezTo>
                    <a:pt x="12" y="37"/>
                    <a:pt x="18" y="36"/>
                    <a:pt x="22" y="34"/>
                  </a:cubicBezTo>
                  <a:cubicBezTo>
                    <a:pt x="26" y="32"/>
                    <a:pt x="30" y="34"/>
                    <a:pt x="34" y="32"/>
                  </a:cubicBezTo>
                  <a:cubicBezTo>
                    <a:pt x="37" y="31"/>
                    <a:pt x="39" y="28"/>
                    <a:pt x="38" y="25"/>
                  </a:cubicBezTo>
                  <a:cubicBezTo>
                    <a:pt x="38" y="21"/>
                    <a:pt x="30" y="19"/>
                    <a:pt x="31" y="15"/>
                  </a:cubicBezTo>
                  <a:cubicBezTo>
                    <a:pt x="32" y="12"/>
                    <a:pt x="39" y="13"/>
                    <a:pt x="40" y="10"/>
                  </a:cubicBezTo>
                  <a:cubicBezTo>
                    <a:pt x="40" y="6"/>
                    <a:pt x="38" y="1"/>
                    <a:pt x="3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7" y="2"/>
                    <a:pt x="58" y="2"/>
                  </a:cubicBezTo>
                  <a:cubicBezTo>
                    <a:pt x="59" y="2"/>
                    <a:pt x="57" y="8"/>
                    <a:pt x="61" y="6"/>
                  </a:cubicBezTo>
                  <a:cubicBezTo>
                    <a:pt x="64" y="4"/>
                    <a:pt x="70" y="8"/>
                    <a:pt x="71" y="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2" y="11"/>
                    <a:pt x="84" y="8"/>
                    <a:pt x="89" y="8"/>
                  </a:cubicBezTo>
                  <a:cubicBezTo>
                    <a:pt x="95" y="9"/>
                    <a:pt x="101" y="6"/>
                    <a:pt x="106" y="8"/>
                  </a:cubicBezTo>
                  <a:cubicBezTo>
                    <a:pt x="104" y="13"/>
                    <a:pt x="100" y="16"/>
                    <a:pt x="106" y="21"/>
                  </a:cubicBezTo>
                  <a:cubicBezTo>
                    <a:pt x="110" y="24"/>
                    <a:pt x="115" y="13"/>
                    <a:pt x="119" y="15"/>
                  </a:cubicBezTo>
                  <a:cubicBezTo>
                    <a:pt x="128" y="18"/>
                    <a:pt x="122" y="30"/>
                    <a:pt x="130" y="20"/>
                  </a:cubicBezTo>
                  <a:cubicBezTo>
                    <a:pt x="141" y="8"/>
                    <a:pt x="148" y="22"/>
                    <a:pt x="152" y="21"/>
                  </a:cubicBezTo>
                  <a:cubicBezTo>
                    <a:pt x="154" y="20"/>
                    <a:pt x="156" y="18"/>
                    <a:pt x="158" y="16"/>
                  </a:cubicBezTo>
                  <a:cubicBezTo>
                    <a:pt x="160" y="15"/>
                    <a:pt x="164" y="14"/>
                    <a:pt x="165" y="13"/>
                  </a:cubicBezTo>
                  <a:cubicBezTo>
                    <a:pt x="166" y="10"/>
                    <a:pt x="160" y="4"/>
                    <a:pt x="169" y="6"/>
                  </a:cubicBezTo>
                  <a:cubicBezTo>
                    <a:pt x="171" y="6"/>
                    <a:pt x="176" y="9"/>
                    <a:pt x="175" y="12"/>
                  </a:cubicBezTo>
                  <a:cubicBezTo>
                    <a:pt x="175" y="14"/>
                    <a:pt x="177" y="20"/>
                    <a:pt x="178" y="21"/>
                  </a:cubicBezTo>
                  <a:cubicBezTo>
                    <a:pt x="182" y="25"/>
                    <a:pt x="177" y="36"/>
                    <a:pt x="182" y="33"/>
                  </a:cubicBezTo>
                  <a:cubicBezTo>
                    <a:pt x="183" y="39"/>
                    <a:pt x="193" y="39"/>
                    <a:pt x="192" y="45"/>
                  </a:cubicBezTo>
                  <a:cubicBezTo>
                    <a:pt x="190" y="45"/>
                    <a:pt x="189" y="45"/>
                    <a:pt x="187" y="47"/>
                  </a:cubicBezTo>
                  <a:cubicBezTo>
                    <a:pt x="185" y="50"/>
                    <a:pt x="184" y="53"/>
                    <a:pt x="183" y="56"/>
                  </a:cubicBezTo>
                  <a:cubicBezTo>
                    <a:pt x="186" y="56"/>
                    <a:pt x="187" y="54"/>
                    <a:pt x="191" y="53"/>
                  </a:cubicBezTo>
                  <a:cubicBezTo>
                    <a:pt x="196" y="53"/>
                    <a:pt x="194" y="59"/>
                    <a:pt x="194" y="63"/>
                  </a:cubicBezTo>
                  <a:cubicBezTo>
                    <a:pt x="194" y="66"/>
                    <a:pt x="193" y="70"/>
                    <a:pt x="198" y="73"/>
                  </a:cubicBezTo>
                  <a:cubicBezTo>
                    <a:pt x="199" y="74"/>
                    <a:pt x="203" y="77"/>
                    <a:pt x="204" y="79"/>
                  </a:cubicBezTo>
                  <a:cubicBezTo>
                    <a:pt x="205" y="82"/>
                    <a:pt x="202" y="84"/>
                    <a:pt x="199" y="86"/>
                  </a:cubicBezTo>
                  <a:cubicBezTo>
                    <a:pt x="197" y="87"/>
                    <a:pt x="197" y="93"/>
                    <a:pt x="197" y="95"/>
                  </a:cubicBezTo>
                  <a:cubicBezTo>
                    <a:pt x="197" y="100"/>
                    <a:pt x="199" y="111"/>
                    <a:pt x="206" y="107"/>
                  </a:cubicBezTo>
                  <a:cubicBezTo>
                    <a:pt x="204" y="114"/>
                    <a:pt x="205" y="113"/>
                    <a:pt x="209" y="118"/>
                  </a:cubicBezTo>
                  <a:cubicBezTo>
                    <a:pt x="204" y="119"/>
                    <a:pt x="204" y="123"/>
                    <a:pt x="203" y="127"/>
                  </a:cubicBezTo>
                  <a:cubicBezTo>
                    <a:pt x="210" y="128"/>
                    <a:pt x="210" y="135"/>
                    <a:pt x="212" y="141"/>
                  </a:cubicBezTo>
                  <a:cubicBezTo>
                    <a:pt x="208" y="140"/>
                    <a:pt x="196" y="135"/>
                    <a:pt x="194" y="139"/>
                  </a:cubicBezTo>
                  <a:cubicBezTo>
                    <a:pt x="193" y="144"/>
                    <a:pt x="200" y="149"/>
                    <a:pt x="203" y="153"/>
                  </a:cubicBezTo>
                  <a:cubicBezTo>
                    <a:pt x="200" y="151"/>
                    <a:pt x="198" y="157"/>
                    <a:pt x="198" y="157"/>
                  </a:cubicBezTo>
                  <a:cubicBezTo>
                    <a:pt x="198" y="160"/>
                    <a:pt x="199" y="159"/>
                    <a:pt x="199" y="161"/>
                  </a:cubicBezTo>
                  <a:cubicBezTo>
                    <a:pt x="198" y="163"/>
                    <a:pt x="195" y="168"/>
                    <a:pt x="195" y="168"/>
                  </a:cubicBezTo>
                  <a:cubicBezTo>
                    <a:pt x="194" y="167"/>
                    <a:pt x="190" y="165"/>
                    <a:pt x="188" y="167"/>
                  </a:cubicBezTo>
                  <a:cubicBezTo>
                    <a:pt x="187" y="168"/>
                    <a:pt x="188" y="165"/>
                    <a:pt x="184" y="163"/>
                  </a:cubicBezTo>
                  <a:cubicBezTo>
                    <a:pt x="181" y="162"/>
                    <a:pt x="180" y="170"/>
                    <a:pt x="179" y="171"/>
                  </a:cubicBezTo>
                  <a:cubicBezTo>
                    <a:pt x="176" y="177"/>
                    <a:pt x="174" y="178"/>
                    <a:pt x="169" y="180"/>
                  </a:cubicBezTo>
                  <a:cubicBezTo>
                    <a:pt x="168" y="173"/>
                    <a:pt x="163" y="172"/>
                    <a:pt x="158" y="174"/>
                  </a:cubicBezTo>
                  <a:cubicBezTo>
                    <a:pt x="160" y="170"/>
                    <a:pt x="160" y="166"/>
                    <a:pt x="161" y="161"/>
                  </a:cubicBezTo>
                  <a:cubicBezTo>
                    <a:pt x="161" y="160"/>
                    <a:pt x="160" y="151"/>
                    <a:pt x="160" y="151"/>
                  </a:cubicBezTo>
                  <a:cubicBezTo>
                    <a:pt x="159" y="152"/>
                    <a:pt x="159" y="154"/>
                    <a:pt x="158" y="148"/>
                  </a:cubicBezTo>
                  <a:cubicBezTo>
                    <a:pt x="158" y="147"/>
                    <a:pt x="156" y="144"/>
                    <a:pt x="158" y="142"/>
                  </a:cubicBezTo>
                  <a:cubicBezTo>
                    <a:pt x="150" y="132"/>
                    <a:pt x="149" y="137"/>
                    <a:pt x="147" y="137"/>
                  </a:cubicBezTo>
                  <a:cubicBezTo>
                    <a:pt x="145" y="139"/>
                    <a:pt x="144" y="137"/>
                    <a:pt x="140" y="137"/>
                  </a:cubicBezTo>
                  <a:cubicBezTo>
                    <a:pt x="137" y="137"/>
                    <a:pt x="134" y="137"/>
                    <a:pt x="131" y="139"/>
                  </a:cubicBezTo>
                  <a:cubicBezTo>
                    <a:pt x="130" y="140"/>
                    <a:pt x="124" y="143"/>
                    <a:pt x="123" y="144"/>
                  </a:cubicBezTo>
                  <a:cubicBezTo>
                    <a:pt x="123" y="139"/>
                    <a:pt x="130" y="132"/>
                    <a:pt x="129" y="130"/>
                  </a:cubicBezTo>
                  <a:cubicBezTo>
                    <a:pt x="124" y="123"/>
                    <a:pt x="131" y="122"/>
                    <a:pt x="124" y="117"/>
                  </a:cubicBezTo>
                  <a:cubicBezTo>
                    <a:pt x="122" y="115"/>
                    <a:pt x="125" y="113"/>
                    <a:pt x="124" y="111"/>
                  </a:cubicBezTo>
                  <a:cubicBezTo>
                    <a:pt x="116" y="96"/>
                    <a:pt x="113" y="85"/>
                    <a:pt x="95" y="87"/>
                  </a:cubicBezTo>
                  <a:cubicBezTo>
                    <a:pt x="90" y="88"/>
                    <a:pt x="89" y="90"/>
                    <a:pt x="84" y="91"/>
                  </a:cubicBezTo>
                  <a:cubicBezTo>
                    <a:pt x="77" y="92"/>
                    <a:pt x="74" y="88"/>
                    <a:pt x="71" y="96"/>
                  </a:cubicBezTo>
                  <a:cubicBezTo>
                    <a:pt x="69" y="102"/>
                    <a:pt x="67" y="109"/>
                    <a:pt x="63" y="110"/>
                  </a:cubicBezTo>
                  <a:cubicBezTo>
                    <a:pt x="60" y="112"/>
                    <a:pt x="59" y="113"/>
                    <a:pt x="58" y="116"/>
                  </a:cubicBezTo>
                  <a:cubicBezTo>
                    <a:pt x="56" y="120"/>
                    <a:pt x="51" y="117"/>
                    <a:pt x="49" y="119"/>
                  </a:cubicBezTo>
                  <a:cubicBezTo>
                    <a:pt x="48" y="117"/>
                    <a:pt x="50" y="115"/>
                    <a:pt x="52" y="115"/>
                  </a:cubicBezTo>
                  <a:cubicBezTo>
                    <a:pt x="52" y="114"/>
                    <a:pt x="51" y="113"/>
                    <a:pt x="50" y="112"/>
                  </a:cubicBezTo>
                  <a:cubicBezTo>
                    <a:pt x="49" y="113"/>
                    <a:pt x="49" y="114"/>
                    <a:pt x="48" y="115"/>
                  </a:cubicBezTo>
                  <a:cubicBezTo>
                    <a:pt x="48" y="113"/>
                    <a:pt x="48" y="111"/>
                    <a:pt x="48" y="109"/>
                  </a:cubicBezTo>
                  <a:cubicBezTo>
                    <a:pt x="47" y="109"/>
                    <a:pt x="46" y="110"/>
                    <a:pt x="45" y="110"/>
                  </a:cubicBezTo>
                  <a:cubicBezTo>
                    <a:pt x="46" y="106"/>
                    <a:pt x="41" y="106"/>
                    <a:pt x="43" y="102"/>
                  </a:cubicBezTo>
                  <a:cubicBezTo>
                    <a:pt x="38" y="107"/>
                    <a:pt x="40" y="94"/>
                    <a:pt x="39" y="93"/>
                  </a:cubicBezTo>
                  <a:cubicBezTo>
                    <a:pt x="39" y="95"/>
                    <a:pt x="38" y="96"/>
                    <a:pt x="36" y="95"/>
                  </a:cubicBezTo>
                  <a:cubicBezTo>
                    <a:pt x="37" y="93"/>
                    <a:pt x="37" y="91"/>
                    <a:pt x="38" y="89"/>
                  </a:cubicBezTo>
                  <a:cubicBezTo>
                    <a:pt x="36" y="93"/>
                    <a:pt x="34" y="92"/>
                    <a:pt x="31" y="90"/>
                  </a:cubicBezTo>
                  <a:cubicBezTo>
                    <a:pt x="28" y="88"/>
                    <a:pt x="30" y="86"/>
                    <a:pt x="28" y="82"/>
                  </a:cubicBezTo>
                  <a:cubicBezTo>
                    <a:pt x="26" y="83"/>
                    <a:pt x="25" y="84"/>
                    <a:pt x="24" y="86"/>
                  </a:cubicBezTo>
                  <a:cubicBezTo>
                    <a:pt x="24" y="79"/>
                    <a:pt x="10" y="80"/>
                    <a:pt x="14" y="71"/>
                  </a:cubicBezTo>
                  <a:cubicBezTo>
                    <a:pt x="12" y="72"/>
                    <a:pt x="11" y="72"/>
                    <a:pt x="10" y="72"/>
                  </a:cubicBezTo>
                  <a:cubicBezTo>
                    <a:pt x="12" y="68"/>
                    <a:pt x="13" y="63"/>
                    <a:pt x="15" y="59"/>
                  </a:cubicBezTo>
                  <a:cubicBezTo>
                    <a:pt x="13" y="61"/>
                    <a:pt x="12" y="63"/>
                    <a:pt x="11" y="65"/>
                  </a:cubicBezTo>
                  <a:cubicBezTo>
                    <a:pt x="10" y="60"/>
                    <a:pt x="9" y="63"/>
                    <a:pt x="7" y="65"/>
                  </a:cubicBezTo>
                  <a:cubicBezTo>
                    <a:pt x="7" y="62"/>
                    <a:pt x="6" y="55"/>
                    <a:pt x="10" y="54"/>
                  </a:cubicBezTo>
                  <a:cubicBezTo>
                    <a:pt x="7" y="56"/>
                    <a:pt x="4" y="56"/>
                    <a:pt x="0" y="5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89"/>
            <p:cNvSpPr>
              <a:spLocks/>
            </p:cNvSpPr>
            <p:nvPr/>
          </p:nvSpPr>
          <p:spPr bwMode="auto">
            <a:xfrm>
              <a:off x="5433727" y="3318995"/>
              <a:ext cx="11173" cy="9310"/>
            </a:xfrm>
            <a:custGeom>
              <a:avLst/>
              <a:gdLst>
                <a:gd name="T0" fmla="*/ 0 w 5"/>
                <a:gd name="T1" fmla="*/ 4 h 4"/>
                <a:gd name="T2" fmla="*/ 2 w 5"/>
                <a:gd name="T3" fmla="*/ 0 h 4"/>
                <a:gd name="T4" fmla="*/ 0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4" y="4"/>
                    <a:pt x="5" y="2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90"/>
            <p:cNvSpPr>
              <a:spLocks/>
            </p:cNvSpPr>
            <p:nvPr/>
          </p:nvSpPr>
          <p:spPr bwMode="auto">
            <a:xfrm>
              <a:off x="5433727" y="3318995"/>
              <a:ext cx="11173" cy="9310"/>
            </a:xfrm>
            <a:custGeom>
              <a:avLst/>
              <a:gdLst>
                <a:gd name="T0" fmla="*/ 0 w 5"/>
                <a:gd name="T1" fmla="*/ 4 h 4"/>
                <a:gd name="T2" fmla="*/ 2 w 5"/>
                <a:gd name="T3" fmla="*/ 0 h 4"/>
                <a:gd name="T4" fmla="*/ 0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4" y="4"/>
                    <a:pt x="5" y="2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91"/>
            <p:cNvSpPr>
              <a:spLocks/>
            </p:cNvSpPr>
            <p:nvPr/>
          </p:nvSpPr>
          <p:spPr bwMode="auto">
            <a:xfrm>
              <a:off x="5444899" y="3321789"/>
              <a:ext cx="10242" cy="3724"/>
            </a:xfrm>
            <a:custGeom>
              <a:avLst/>
              <a:gdLst>
                <a:gd name="T0" fmla="*/ 2 w 5"/>
                <a:gd name="T1" fmla="*/ 2 h 2"/>
                <a:gd name="T2" fmla="*/ 5 w 5"/>
                <a:gd name="T3" fmla="*/ 0 h 2"/>
                <a:gd name="T4" fmla="*/ 0 w 5"/>
                <a:gd name="T5" fmla="*/ 1 h 2"/>
                <a:gd name="T6" fmla="*/ 2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2" y="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1" y="2"/>
                    <a:pt x="2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92"/>
            <p:cNvSpPr>
              <a:spLocks/>
            </p:cNvSpPr>
            <p:nvPr/>
          </p:nvSpPr>
          <p:spPr bwMode="auto">
            <a:xfrm>
              <a:off x="5444899" y="3321789"/>
              <a:ext cx="10242" cy="3724"/>
            </a:xfrm>
            <a:custGeom>
              <a:avLst/>
              <a:gdLst>
                <a:gd name="T0" fmla="*/ 2 w 5"/>
                <a:gd name="T1" fmla="*/ 2 h 2"/>
                <a:gd name="T2" fmla="*/ 5 w 5"/>
                <a:gd name="T3" fmla="*/ 0 h 2"/>
                <a:gd name="T4" fmla="*/ 0 w 5"/>
                <a:gd name="T5" fmla="*/ 1 h 2"/>
                <a:gd name="T6" fmla="*/ 2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2" y="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1" y="2"/>
                    <a:pt x="2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93"/>
            <p:cNvSpPr>
              <a:spLocks/>
            </p:cNvSpPr>
            <p:nvPr/>
          </p:nvSpPr>
          <p:spPr bwMode="auto">
            <a:xfrm>
              <a:off x="5145104" y="2638403"/>
              <a:ext cx="779283" cy="707593"/>
            </a:xfrm>
            <a:custGeom>
              <a:avLst/>
              <a:gdLst>
                <a:gd name="T0" fmla="*/ 5 w 354"/>
                <a:gd name="T1" fmla="*/ 161 h 321"/>
                <a:gd name="T2" fmla="*/ 18 w 354"/>
                <a:gd name="T3" fmla="*/ 143 h 321"/>
                <a:gd name="T4" fmla="*/ 30 w 354"/>
                <a:gd name="T5" fmla="*/ 123 h 321"/>
                <a:gd name="T6" fmla="*/ 33 w 354"/>
                <a:gd name="T7" fmla="*/ 101 h 321"/>
                <a:gd name="T8" fmla="*/ 27 w 354"/>
                <a:gd name="T9" fmla="*/ 85 h 321"/>
                <a:gd name="T10" fmla="*/ 30 w 354"/>
                <a:gd name="T11" fmla="*/ 52 h 321"/>
                <a:gd name="T12" fmla="*/ 44 w 354"/>
                <a:gd name="T13" fmla="*/ 22 h 321"/>
                <a:gd name="T14" fmla="*/ 66 w 354"/>
                <a:gd name="T15" fmla="*/ 6 h 321"/>
                <a:gd name="T16" fmla="*/ 96 w 354"/>
                <a:gd name="T17" fmla="*/ 6 h 321"/>
                <a:gd name="T18" fmla="*/ 121 w 354"/>
                <a:gd name="T19" fmla="*/ 26 h 321"/>
                <a:gd name="T20" fmla="*/ 134 w 354"/>
                <a:gd name="T21" fmla="*/ 26 h 321"/>
                <a:gd name="T22" fmla="*/ 167 w 354"/>
                <a:gd name="T23" fmla="*/ 27 h 321"/>
                <a:gd name="T24" fmla="*/ 186 w 354"/>
                <a:gd name="T25" fmla="*/ 35 h 321"/>
                <a:gd name="T26" fmla="*/ 212 w 354"/>
                <a:gd name="T27" fmla="*/ 25 h 321"/>
                <a:gd name="T28" fmla="*/ 267 w 354"/>
                <a:gd name="T29" fmla="*/ 23 h 321"/>
                <a:gd name="T30" fmla="*/ 295 w 354"/>
                <a:gd name="T31" fmla="*/ 16 h 321"/>
                <a:gd name="T32" fmla="*/ 307 w 354"/>
                <a:gd name="T33" fmla="*/ 9 h 321"/>
                <a:gd name="T34" fmla="*/ 332 w 354"/>
                <a:gd name="T35" fmla="*/ 41 h 321"/>
                <a:gd name="T36" fmla="*/ 342 w 354"/>
                <a:gd name="T37" fmla="*/ 52 h 321"/>
                <a:gd name="T38" fmla="*/ 330 w 354"/>
                <a:gd name="T39" fmla="*/ 86 h 321"/>
                <a:gd name="T40" fmla="*/ 314 w 354"/>
                <a:gd name="T41" fmla="*/ 122 h 321"/>
                <a:gd name="T42" fmla="*/ 305 w 354"/>
                <a:gd name="T43" fmla="*/ 143 h 321"/>
                <a:gd name="T44" fmla="*/ 295 w 354"/>
                <a:gd name="T45" fmla="*/ 163 h 321"/>
                <a:gd name="T46" fmla="*/ 279 w 354"/>
                <a:gd name="T47" fmla="*/ 181 h 321"/>
                <a:gd name="T48" fmla="*/ 267 w 354"/>
                <a:gd name="T49" fmla="*/ 214 h 321"/>
                <a:gd name="T50" fmla="*/ 258 w 354"/>
                <a:gd name="T51" fmla="*/ 238 h 321"/>
                <a:gd name="T52" fmla="*/ 245 w 354"/>
                <a:gd name="T53" fmla="*/ 246 h 321"/>
                <a:gd name="T54" fmla="*/ 235 w 354"/>
                <a:gd name="T55" fmla="*/ 230 h 321"/>
                <a:gd name="T56" fmla="*/ 226 w 354"/>
                <a:gd name="T57" fmla="*/ 232 h 321"/>
                <a:gd name="T58" fmla="*/ 203 w 354"/>
                <a:gd name="T59" fmla="*/ 244 h 321"/>
                <a:gd name="T60" fmla="*/ 178 w 354"/>
                <a:gd name="T61" fmla="*/ 286 h 321"/>
                <a:gd name="T62" fmla="*/ 167 w 354"/>
                <a:gd name="T63" fmla="*/ 298 h 321"/>
                <a:gd name="T64" fmla="*/ 156 w 354"/>
                <a:gd name="T65" fmla="*/ 308 h 321"/>
                <a:gd name="T66" fmla="*/ 136 w 354"/>
                <a:gd name="T67" fmla="*/ 307 h 321"/>
                <a:gd name="T68" fmla="*/ 127 w 354"/>
                <a:gd name="T69" fmla="*/ 310 h 321"/>
                <a:gd name="T70" fmla="*/ 125 w 354"/>
                <a:gd name="T71" fmla="*/ 313 h 321"/>
                <a:gd name="T72" fmla="*/ 120 w 354"/>
                <a:gd name="T73" fmla="*/ 314 h 321"/>
                <a:gd name="T74" fmla="*/ 117 w 354"/>
                <a:gd name="T75" fmla="*/ 308 h 321"/>
                <a:gd name="T76" fmla="*/ 113 w 354"/>
                <a:gd name="T77" fmla="*/ 309 h 321"/>
                <a:gd name="T78" fmla="*/ 104 w 354"/>
                <a:gd name="T79" fmla="*/ 310 h 321"/>
                <a:gd name="T80" fmla="*/ 93 w 354"/>
                <a:gd name="T81" fmla="*/ 312 h 321"/>
                <a:gd name="T82" fmla="*/ 81 w 354"/>
                <a:gd name="T83" fmla="*/ 291 h 321"/>
                <a:gd name="T84" fmla="*/ 81 w 354"/>
                <a:gd name="T85" fmla="*/ 282 h 321"/>
                <a:gd name="T86" fmla="*/ 77 w 354"/>
                <a:gd name="T87" fmla="*/ 280 h 321"/>
                <a:gd name="T88" fmla="*/ 77 w 354"/>
                <a:gd name="T89" fmla="*/ 273 h 321"/>
                <a:gd name="T90" fmla="*/ 71 w 354"/>
                <a:gd name="T91" fmla="*/ 271 h 321"/>
                <a:gd name="T92" fmla="*/ 70 w 354"/>
                <a:gd name="T93" fmla="*/ 268 h 321"/>
                <a:gd name="T94" fmla="*/ 34 w 354"/>
                <a:gd name="T95" fmla="*/ 246 h 321"/>
                <a:gd name="T96" fmla="*/ 34 w 354"/>
                <a:gd name="T97" fmla="*/ 240 h 321"/>
                <a:gd name="T98" fmla="*/ 22 w 354"/>
                <a:gd name="T99" fmla="*/ 247 h 321"/>
                <a:gd name="T100" fmla="*/ 4 w 354"/>
                <a:gd name="T101" fmla="*/ 236 h 321"/>
                <a:gd name="T102" fmla="*/ 1 w 354"/>
                <a:gd name="T103" fmla="*/ 19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4" h="321">
                  <a:moveTo>
                    <a:pt x="1" y="198"/>
                  </a:moveTo>
                  <a:cubicBezTo>
                    <a:pt x="5" y="186"/>
                    <a:pt x="0" y="172"/>
                    <a:pt x="5" y="161"/>
                  </a:cubicBezTo>
                  <a:cubicBezTo>
                    <a:pt x="6" y="158"/>
                    <a:pt x="11" y="160"/>
                    <a:pt x="13" y="158"/>
                  </a:cubicBezTo>
                  <a:cubicBezTo>
                    <a:pt x="17" y="153"/>
                    <a:pt x="14" y="148"/>
                    <a:pt x="18" y="143"/>
                  </a:cubicBezTo>
                  <a:cubicBezTo>
                    <a:pt x="20" y="140"/>
                    <a:pt x="20" y="136"/>
                    <a:pt x="23" y="134"/>
                  </a:cubicBezTo>
                  <a:cubicBezTo>
                    <a:pt x="27" y="132"/>
                    <a:pt x="32" y="128"/>
                    <a:pt x="30" y="123"/>
                  </a:cubicBezTo>
                  <a:cubicBezTo>
                    <a:pt x="29" y="119"/>
                    <a:pt x="27" y="116"/>
                    <a:pt x="32" y="115"/>
                  </a:cubicBezTo>
                  <a:cubicBezTo>
                    <a:pt x="39" y="114"/>
                    <a:pt x="33" y="104"/>
                    <a:pt x="33" y="101"/>
                  </a:cubicBezTo>
                  <a:cubicBezTo>
                    <a:pt x="32" y="98"/>
                    <a:pt x="33" y="95"/>
                    <a:pt x="31" y="92"/>
                  </a:cubicBezTo>
                  <a:cubicBezTo>
                    <a:pt x="30" y="90"/>
                    <a:pt x="28" y="88"/>
                    <a:pt x="27" y="85"/>
                  </a:cubicBezTo>
                  <a:cubicBezTo>
                    <a:pt x="24" y="80"/>
                    <a:pt x="28" y="75"/>
                    <a:pt x="29" y="71"/>
                  </a:cubicBezTo>
                  <a:cubicBezTo>
                    <a:pt x="31" y="65"/>
                    <a:pt x="30" y="59"/>
                    <a:pt x="30" y="52"/>
                  </a:cubicBezTo>
                  <a:cubicBezTo>
                    <a:pt x="31" y="45"/>
                    <a:pt x="33" y="44"/>
                    <a:pt x="38" y="39"/>
                  </a:cubicBezTo>
                  <a:cubicBezTo>
                    <a:pt x="42" y="34"/>
                    <a:pt x="44" y="28"/>
                    <a:pt x="44" y="22"/>
                  </a:cubicBezTo>
                  <a:cubicBezTo>
                    <a:pt x="44" y="16"/>
                    <a:pt x="48" y="13"/>
                    <a:pt x="51" y="10"/>
                  </a:cubicBezTo>
                  <a:cubicBezTo>
                    <a:pt x="56" y="7"/>
                    <a:pt x="61" y="6"/>
                    <a:pt x="66" y="6"/>
                  </a:cubicBezTo>
                  <a:cubicBezTo>
                    <a:pt x="73" y="5"/>
                    <a:pt x="77" y="3"/>
                    <a:pt x="84" y="1"/>
                  </a:cubicBezTo>
                  <a:cubicBezTo>
                    <a:pt x="88" y="0"/>
                    <a:pt x="93" y="5"/>
                    <a:pt x="96" y="6"/>
                  </a:cubicBezTo>
                  <a:cubicBezTo>
                    <a:pt x="101" y="9"/>
                    <a:pt x="107" y="7"/>
                    <a:pt x="112" y="12"/>
                  </a:cubicBezTo>
                  <a:cubicBezTo>
                    <a:pt x="116" y="16"/>
                    <a:pt x="118" y="21"/>
                    <a:pt x="121" y="26"/>
                  </a:cubicBezTo>
                  <a:cubicBezTo>
                    <a:pt x="122" y="27"/>
                    <a:pt x="123" y="29"/>
                    <a:pt x="125" y="30"/>
                  </a:cubicBezTo>
                  <a:cubicBezTo>
                    <a:pt x="130" y="32"/>
                    <a:pt x="130" y="27"/>
                    <a:pt x="134" y="26"/>
                  </a:cubicBezTo>
                  <a:cubicBezTo>
                    <a:pt x="146" y="25"/>
                    <a:pt x="150" y="14"/>
                    <a:pt x="163" y="23"/>
                  </a:cubicBezTo>
                  <a:cubicBezTo>
                    <a:pt x="164" y="24"/>
                    <a:pt x="166" y="26"/>
                    <a:pt x="167" y="27"/>
                  </a:cubicBezTo>
                  <a:cubicBezTo>
                    <a:pt x="168" y="28"/>
                    <a:pt x="171" y="28"/>
                    <a:pt x="172" y="28"/>
                  </a:cubicBezTo>
                  <a:cubicBezTo>
                    <a:pt x="177" y="31"/>
                    <a:pt x="179" y="35"/>
                    <a:pt x="186" y="35"/>
                  </a:cubicBezTo>
                  <a:cubicBezTo>
                    <a:pt x="190" y="36"/>
                    <a:pt x="198" y="38"/>
                    <a:pt x="202" y="36"/>
                  </a:cubicBezTo>
                  <a:cubicBezTo>
                    <a:pt x="207" y="34"/>
                    <a:pt x="208" y="28"/>
                    <a:pt x="212" y="25"/>
                  </a:cubicBezTo>
                  <a:cubicBezTo>
                    <a:pt x="222" y="17"/>
                    <a:pt x="238" y="16"/>
                    <a:pt x="250" y="17"/>
                  </a:cubicBezTo>
                  <a:cubicBezTo>
                    <a:pt x="256" y="18"/>
                    <a:pt x="261" y="20"/>
                    <a:pt x="267" y="23"/>
                  </a:cubicBezTo>
                  <a:cubicBezTo>
                    <a:pt x="272" y="25"/>
                    <a:pt x="278" y="29"/>
                    <a:pt x="283" y="27"/>
                  </a:cubicBezTo>
                  <a:cubicBezTo>
                    <a:pt x="288" y="25"/>
                    <a:pt x="291" y="19"/>
                    <a:pt x="295" y="16"/>
                  </a:cubicBezTo>
                  <a:cubicBezTo>
                    <a:pt x="298" y="14"/>
                    <a:pt x="300" y="12"/>
                    <a:pt x="303" y="12"/>
                  </a:cubicBezTo>
                  <a:cubicBezTo>
                    <a:pt x="308" y="12"/>
                    <a:pt x="305" y="11"/>
                    <a:pt x="307" y="9"/>
                  </a:cubicBezTo>
                  <a:cubicBezTo>
                    <a:pt x="317" y="2"/>
                    <a:pt x="320" y="12"/>
                    <a:pt x="324" y="19"/>
                  </a:cubicBezTo>
                  <a:cubicBezTo>
                    <a:pt x="327" y="24"/>
                    <a:pt x="333" y="25"/>
                    <a:pt x="332" y="41"/>
                  </a:cubicBezTo>
                  <a:cubicBezTo>
                    <a:pt x="332" y="42"/>
                    <a:pt x="334" y="49"/>
                    <a:pt x="336" y="51"/>
                  </a:cubicBezTo>
                  <a:cubicBezTo>
                    <a:pt x="338" y="52"/>
                    <a:pt x="339" y="51"/>
                    <a:pt x="342" y="52"/>
                  </a:cubicBezTo>
                  <a:cubicBezTo>
                    <a:pt x="354" y="56"/>
                    <a:pt x="343" y="68"/>
                    <a:pt x="346" y="74"/>
                  </a:cubicBezTo>
                  <a:cubicBezTo>
                    <a:pt x="351" y="81"/>
                    <a:pt x="336" y="87"/>
                    <a:pt x="330" y="86"/>
                  </a:cubicBezTo>
                  <a:cubicBezTo>
                    <a:pt x="322" y="86"/>
                    <a:pt x="319" y="104"/>
                    <a:pt x="317" y="110"/>
                  </a:cubicBezTo>
                  <a:cubicBezTo>
                    <a:pt x="316" y="114"/>
                    <a:pt x="315" y="118"/>
                    <a:pt x="314" y="122"/>
                  </a:cubicBezTo>
                  <a:cubicBezTo>
                    <a:pt x="313" y="126"/>
                    <a:pt x="308" y="125"/>
                    <a:pt x="308" y="130"/>
                  </a:cubicBezTo>
                  <a:cubicBezTo>
                    <a:pt x="308" y="134"/>
                    <a:pt x="309" y="140"/>
                    <a:pt x="305" y="143"/>
                  </a:cubicBezTo>
                  <a:cubicBezTo>
                    <a:pt x="303" y="146"/>
                    <a:pt x="299" y="148"/>
                    <a:pt x="295" y="150"/>
                  </a:cubicBezTo>
                  <a:cubicBezTo>
                    <a:pt x="299" y="151"/>
                    <a:pt x="295" y="161"/>
                    <a:pt x="295" y="163"/>
                  </a:cubicBezTo>
                  <a:cubicBezTo>
                    <a:pt x="294" y="170"/>
                    <a:pt x="290" y="174"/>
                    <a:pt x="283" y="174"/>
                  </a:cubicBezTo>
                  <a:cubicBezTo>
                    <a:pt x="283" y="178"/>
                    <a:pt x="281" y="179"/>
                    <a:pt x="279" y="181"/>
                  </a:cubicBezTo>
                  <a:cubicBezTo>
                    <a:pt x="276" y="184"/>
                    <a:pt x="278" y="188"/>
                    <a:pt x="278" y="191"/>
                  </a:cubicBezTo>
                  <a:cubicBezTo>
                    <a:pt x="276" y="199"/>
                    <a:pt x="272" y="207"/>
                    <a:pt x="267" y="214"/>
                  </a:cubicBezTo>
                  <a:cubicBezTo>
                    <a:pt x="263" y="219"/>
                    <a:pt x="271" y="223"/>
                    <a:pt x="261" y="229"/>
                  </a:cubicBezTo>
                  <a:cubicBezTo>
                    <a:pt x="257" y="232"/>
                    <a:pt x="260" y="235"/>
                    <a:pt x="258" y="238"/>
                  </a:cubicBezTo>
                  <a:cubicBezTo>
                    <a:pt x="257" y="241"/>
                    <a:pt x="254" y="243"/>
                    <a:pt x="253" y="246"/>
                  </a:cubicBezTo>
                  <a:cubicBezTo>
                    <a:pt x="251" y="248"/>
                    <a:pt x="247" y="247"/>
                    <a:pt x="245" y="246"/>
                  </a:cubicBezTo>
                  <a:cubicBezTo>
                    <a:pt x="243" y="245"/>
                    <a:pt x="244" y="239"/>
                    <a:pt x="244" y="237"/>
                  </a:cubicBezTo>
                  <a:cubicBezTo>
                    <a:pt x="244" y="235"/>
                    <a:pt x="236" y="233"/>
                    <a:pt x="235" y="230"/>
                  </a:cubicBezTo>
                  <a:cubicBezTo>
                    <a:pt x="233" y="226"/>
                    <a:pt x="231" y="227"/>
                    <a:pt x="230" y="223"/>
                  </a:cubicBezTo>
                  <a:cubicBezTo>
                    <a:pt x="229" y="226"/>
                    <a:pt x="229" y="231"/>
                    <a:pt x="226" y="232"/>
                  </a:cubicBezTo>
                  <a:cubicBezTo>
                    <a:pt x="221" y="233"/>
                    <a:pt x="219" y="228"/>
                    <a:pt x="215" y="229"/>
                  </a:cubicBezTo>
                  <a:cubicBezTo>
                    <a:pt x="209" y="231"/>
                    <a:pt x="207" y="241"/>
                    <a:pt x="203" y="244"/>
                  </a:cubicBezTo>
                  <a:cubicBezTo>
                    <a:pt x="197" y="248"/>
                    <a:pt x="179" y="267"/>
                    <a:pt x="181" y="269"/>
                  </a:cubicBezTo>
                  <a:cubicBezTo>
                    <a:pt x="185" y="273"/>
                    <a:pt x="178" y="283"/>
                    <a:pt x="178" y="286"/>
                  </a:cubicBezTo>
                  <a:cubicBezTo>
                    <a:pt x="178" y="291"/>
                    <a:pt x="176" y="295"/>
                    <a:pt x="171" y="304"/>
                  </a:cubicBezTo>
                  <a:cubicBezTo>
                    <a:pt x="168" y="303"/>
                    <a:pt x="166" y="300"/>
                    <a:pt x="167" y="298"/>
                  </a:cubicBezTo>
                  <a:cubicBezTo>
                    <a:pt x="165" y="300"/>
                    <a:pt x="163" y="297"/>
                    <a:pt x="162" y="295"/>
                  </a:cubicBezTo>
                  <a:cubicBezTo>
                    <a:pt x="164" y="304"/>
                    <a:pt x="166" y="306"/>
                    <a:pt x="156" y="308"/>
                  </a:cubicBezTo>
                  <a:cubicBezTo>
                    <a:pt x="152" y="308"/>
                    <a:pt x="138" y="311"/>
                    <a:pt x="142" y="303"/>
                  </a:cubicBezTo>
                  <a:cubicBezTo>
                    <a:pt x="140" y="306"/>
                    <a:pt x="140" y="307"/>
                    <a:pt x="136" y="307"/>
                  </a:cubicBezTo>
                  <a:cubicBezTo>
                    <a:pt x="131" y="306"/>
                    <a:pt x="132" y="305"/>
                    <a:pt x="128" y="302"/>
                  </a:cubicBezTo>
                  <a:cubicBezTo>
                    <a:pt x="130" y="304"/>
                    <a:pt x="132" y="312"/>
                    <a:pt x="127" y="310"/>
                  </a:cubicBezTo>
                  <a:cubicBezTo>
                    <a:pt x="124" y="308"/>
                    <a:pt x="129" y="300"/>
                    <a:pt x="123" y="303"/>
                  </a:cubicBezTo>
                  <a:cubicBezTo>
                    <a:pt x="125" y="307"/>
                    <a:pt x="126" y="310"/>
                    <a:pt x="125" y="313"/>
                  </a:cubicBezTo>
                  <a:cubicBezTo>
                    <a:pt x="122" y="312"/>
                    <a:pt x="119" y="303"/>
                    <a:pt x="120" y="300"/>
                  </a:cubicBezTo>
                  <a:cubicBezTo>
                    <a:pt x="117" y="302"/>
                    <a:pt x="122" y="310"/>
                    <a:pt x="120" y="314"/>
                  </a:cubicBezTo>
                  <a:cubicBezTo>
                    <a:pt x="118" y="319"/>
                    <a:pt x="118" y="307"/>
                    <a:pt x="118" y="306"/>
                  </a:cubicBezTo>
                  <a:cubicBezTo>
                    <a:pt x="118" y="307"/>
                    <a:pt x="117" y="316"/>
                    <a:pt x="117" y="308"/>
                  </a:cubicBezTo>
                  <a:cubicBezTo>
                    <a:pt x="116" y="310"/>
                    <a:pt x="116" y="313"/>
                    <a:pt x="115" y="315"/>
                  </a:cubicBezTo>
                  <a:cubicBezTo>
                    <a:pt x="115" y="313"/>
                    <a:pt x="114" y="311"/>
                    <a:pt x="113" y="309"/>
                  </a:cubicBezTo>
                  <a:cubicBezTo>
                    <a:pt x="114" y="311"/>
                    <a:pt x="114" y="315"/>
                    <a:pt x="111" y="315"/>
                  </a:cubicBezTo>
                  <a:cubicBezTo>
                    <a:pt x="104" y="314"/>
                    <a:pt x="106" y="316"/>
                    <a:pt x="104" y="310"/>
                  </a:cubicBezTo>
                  <a:cubicBezTo>
                    <a:pt x="104" y="315"/>
                    <a:pt x="100" y="321"/>
                    <a:pt x="99" y="312"/>
                  </a:cubicBezTo>
                  <a:cubicBezTo>
                    <a:pt x="99" y="318"/>
                    <a:pt x="97" y="314"/>
                    <a:pt x="93" y="312"/>
                  </a:cubicBezTo>
                  <a:cubicBezTo>
                    <a:pt x="89" y="310"/>
                    <a:pt x="87" y="306"/>
                    <a:pt x="85" y="303"/>
                  </a:cubicBezTo>
                  <a:cubicBezTo>
                    <a:pt x="83" y="299"/>
                    <a:pt x="80" y="295"/>
                    <a:pt x="81" y="291"/>
                  </a:cubicBezTo>
                  <a:cubicBezTo>
                    <a:pt x="82" y="288"/>
                    <a:pt x="82" y="286"/>
                    <a:pt x="79" y="287"/>
                  </a:cubicBezTo>
                  <a:cubicBezTo>
                    <a:pt x="78" y="284"/>
                    <a:pt x="78" y="282"/>
                    <a:pt x="81" y="282"/>
                  </a:cubicBezTo>
                  <a:cubicBezTo>
                    <a:pt x="87" y="281"/>
                    <a:pt x="82" y="278"/>
                    <a:pt x="86" y="276"/>
                  </a:cubicBezTo>
                  <a:cubicBezTo>
                    <a:pt x="83" y="276"/>
                    <a:pt x="80" y="280"/>
                    <a:pt x="77" y="280"/>
                  </a:cubicBezTo>
                  <a:cubicBezTo>
                    <a:pt x="67" y="277"/>
                    <a:pt x="81" y="274"/>
                    <a:pt x="83" y="274"/>
                  </a:cubicBezTo>
                  <a:cubicBezTo>
                    <a:pt x="81" y="272"/>
                    <a:pt x="80" y="271"/>
                    <a:pt x="77" y="273"/>
                  </a:cubicBezTo>
                  <a:cubicBezTo>
                    <a:pt x="78" y="272"/>
                    <a:pt x="78" y="270"/>
                    <a:pt x="78" y="269"/>
                  </a:cubicBezTo>
                  <a:cubicBezTo>
                    <a:pt x="77" y="273"/>
                    <a:pt x="73" y="275"/>
                    <a:pt x="71" y="271"/>
                  </a:cubicBezTo>
                  <a:cubicBezTo>
                    <a:pt x="70" y="267"/>
                    <a:pt x="74" y="265"/>
                    <a:pt x="76" y="263"/>
                  </a:cubicBezTo>
                  <a:cubicBezTo>
                    <a:pt x="74" y="264"/>
                    <a:pt x="72" y="266"/>
                    <a:pt x="70" y="268"/>
                  </a:cubicBezTo>
                  <a:cubicBezTo>
                    <a:pt x="66" y="259"/>
                    <a:pt x="58" y="250"/>
                    <a:pt x="48" y="248"/>
                  </a:cubicBezTo>
                  <a:cubicBezTo>
                    <a:pt x="44" y="246"/>
                    <a:pt x="39" y="246"/>
                    <a:pt x="34" y="246"/>
                  </a:cubicBezTo>
                  <a:cubicBezTo>
                    <a:pt x="30" y="246"/>
                    <a:pt x="25" y="248"/>
                    <a:pt x="22" y="245"/>
                  </a:cubicBezTo>
                  <a:cubicBezTo>
                    <a:pt x="26" y="246"/>
                    <a:pt x="32" y="243"/>
                    <a:pt x="34" y="240"/>
                  </a:cubicBezTo>
                  <a:cubicBezTo>
                    <a:pt x="30" y="240"/>
                    <a:pt x="27" y="245"/>
                    <a:pt x="23" y="241"/>
                  </a:cubicBezTo>
                  <a:cubicBezTo>
                    <a:pt x="21" y="243"/>
                    <a:pt x="21" y="245"/>
                    <a:pt x="22" y="247"/>
                  </a:cubicBezTo>
                  <a:cubicBezTo>
                    <a:pt x="15" y="248"/>
                    <a:pt x="9" y="247"/>
                    <a:pt x="2" y="248"/>
                  </a:cubicBezTo>
                  <a:cubicBezTo>
                    <a:pt x="2" y="244"/>
                    <a:pt x="4" y="240"/>
                    <a:pt x="4" y="236"/>
                  </a:cubicBezTo>
                  <a:cubicBezTo>
                    <a:pt x="4" y="232"/>
                    <a:pt x="2" y="229"/>
                    <a:pt x="4" y="225"/>
                  </a:cubicBezTo>
                  <a:cubicBezTo>
                    <a:pt x="5" y="218"/>
                    <a:pt x="5" y="204"/>
                    <a:pt x="1" y="198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94"/>
            <p:cNvSpPr>
              <a:spLocks/>
            </p:cNvSpPr>
            <p:nvPr/>
          </p:nvSpPr>
          <p:spPr bwMode="auto">
            <a:xfrm>
              <a:off x="5145104" y="2638403"/>
              <a:ext cx="779283" cy="707593"/>
            </a:xfrm>
            <a:custGeom>
              <a:avLst/>
              <a:gdLst>
                <a:gd name="T0" fmla="*/ 5 w 354"/>
                <a:gd name="T1" fmla="*/ 161 h 321"/>
                <a:gd name="T2" fmla="*/ 18 w 354"/>
                <a:gd name="T3" fmla="*/ 143 h 321"/>
                <a:gd name="T4" fmla="*/ 30 w 354"/>
                <a:gd name="T5" fmla="*/ 123 h 321"/>
                <a:gd name="T6" fmla="*/ 33 w 354"/>
                <a:gd name="T7" fmla="*/ 101 h 321"/>
                <a:gd name="T8" fmla="*/ 27 w 354"/>
                <a:gd name="T9" fmla="*/ 85 h 321"/>
                <a:gd name="T10" fmla="*/ 30 w 354"/>
                <a:gd name="T11" fmla="*/ 52 h 321"/>
                <a:gd name="T12" fmla="*/ 44 w 354"/>
                <a:gd name="T13" fmla="*/ 22 h 321"/>
                <a:gd name="T14" fmla="*/ 66 w 354"/>
                <a:gd name="T15" fmla="*/ 6 h 321"/>
                <a:gd name="T16" fmla="*/ 96 w 354"/>
                <a:gd name="T17" fmla="*/ 6 h 321"/>
                <a:gd name="T18" fmla="*/ 121 w 354"/>
                <a:gd name="T19" fmla="*/ 26 h 321"/>
                <a:gd name="T20" fmla="*/ 134 w 354"/>
                <a:gd name="T21" fmla="*/ 26 h 321"/>
                <a:gd name="T22" fmla="*/ 167 w 354"/>
                <a:gd name="T23" fmla="*/ 27 h 321"/>
                <a:gd name="T24" fmla="*/ 186 w 354"/>
                <a:gd name="T25" fmla="*/ 35 h 321"/>
                <a:gd name="T26" fmla="*/ 212 w 354"/>
                <a:gd name="T27" fmla="*/ 25 h 321"/>
                <a:gd name="T28" fmla="*/ 267 w 354"/>
                <a:gd name="T29" fmla="*/ 23 h 321"/>
                <a:gd name="T30" fmla="*/ 295 w 354"/>
                <a:gd name="T31" fmla="*/ 16 h 321"/>
                <a:gd name="T32" fmla="*/ 307 w 354"/>
                <a:gd name="T33" fmla="*/ 9 h 321"/>
                <a:gd name="T34" fmla="*/ 332 w 354"/>
                <a:gd name="T35" fmla="*/ 41 h 321"/>
                <a:gd name="T36" fmla="*/ 342 w 354"/>
                <a:gd name="T37" fmla="*/ 52 h 321"/>
                <a:gd name="T38" fmla="*/ 330 w 354"/>
                <a:gd name="T39" fmla="*/ 86 h 321"/>
                <a:gd name="T40" fmla="*/ 314 w 354"/>
                <a:gd name="T41" fmla="*/ 122 h 321"/>
                <a:gd name="T42" fmla="*/ 305 w 354"/>
                <a:gd name="T43" fmla="*/ 143 h 321"/>
                <a:gd name="T44" fmla="*/ 295 w 354"/>
                <a:gd name="T45" fmla="*/ 163 h 321"/>
                <a:gd name="T46" fmla="*/ 279 w 354"/>
                <a:gd name="T47" fmla="*/ 181 h 321"/>
                <a:gd name="T48" fmla="*/ 267 w 354"/>
                <a:gd name="T49" fmla="*/ 214 h 321"/>
                <a:gd name="T50" fmla="*/ 258 w 354"/>
                <a:gd name="T51" fmla="*/ 238 h 321"/>
                <a:gd name="T52" fmla="*/ 245 w 354"/>
                <a:gd name="T53" fmla="*/ 246 h 321"/>
                <a:gd name="T54" fmla="*/ 235 w 354"/>
                <a:gd name="T55" fmla="*/ 230 h 321"/>
                <a:gd name="T56" fmla="*/ 226 w 354"/>
                <a:gd name="T57" fmla="*/ 232 h 321"/>
                <a:gd name="T58" fmla="*/ 203 w 354"/>
                <a:gd name="T59" fmla="*/ 244 h 321"/>
                <a:gd name="T60" fmla="*/ 178 w 354"/>
                <a:gd name="T61" fmla="*/ 286 h 321"/>
                <a:gd name="T62" fmla="*/ 167 w 354"/>
                <a:gd name="T63" fmla="*/ 298 h 321"/>
                <a:gd name="T64" fmla="*/ 156 w 354"/>
                <a:gd name="T65" fmla="*/ 308 h 321"/>
                <a:gd name="T66" fmla="*/ 136 w 354"/>
                <a:gd name="T67" fmla="*/ 307 h 321"/>
                <a:gd name="T68" fmla="*/ 127 w 354"/>
                <a:gd name="T69" fmla="*/ 310 h 321"/>
                <a:gd name="T70" fmla="*/ 125 w 354"/>
                <a:gd name="T71" fmla="*/ 313 h 321"/>
                <a:gd name="T72" fmla="*/ 120 w 354"/>
                <a:gd name="T73" fmla="*/ 314 h 321"/>
                <a:gd name="T74" fmla="*/ 117 w 354"/>
                <a:gd name="T75" fmla="*/ 308 h 321"/>
                <a:gd name="T76" fmla="*/ 113 w 354"/>
                <a:gd name="T77" fmla="*/ 309 h 321"/>
                <a:gd name="T78" fmla="*/ 104 w 354"/>
                <a:gd name="T79" fmla="*/ 310 h 321"/>
                <a:gd name="T80" fmla="*/ 93 w 354"/>
                <a:gd name="T81" fmla="*/ 312 h 321"/>
                <a:gd name="T82" fmla="*/ 81 w 354"/>
                <a:gd name="T83" fmla="*/ 291 h 321"/>
                <a:gd name="T84" fmla="*/ 81 w 354"/>
                <a:gd name="T85" fmla="*/ 282 h 321"/>
                <a:gd name="T86" fmla="*/ 77 w 354"/>
                <a:gd name="T87" fmla="*/ 280 h 321"/>
                <a:gd name="T88" fmla="*/ 77 w 354"/>
                <a:gd name="T89" fmla="*/ 273 h 321"/>
                <a:gd name="T90" fmla="*/ 71 w 354"/>
                <a:gd name="T91" fmla="*/ 271 h 321"/>
                <a:gd name="T92" fmla="*/ 70 w 354"/>
                <a:gd name="T93" fmla="*/ 268 h 321"/>
                <a:gd name="T94" fmla="*/ 34 w 354"/>
                <a:gd name="T95" fmla="*/ 246 h 321"/>
                <a:gd name="T96" fmla="*/ 34 w 354"/>
                <a:gd name="T97" fmla="*/ 240 h 321"/>
                <a:gd name="T98" fmla="*/ 22 w 354"/>
                <a:gd name="T99" fmla="*/ 247 h 321"/>
                <a:gd name="T100" fmla="*/ 4 w 354"/>
                <a:gd name="T101" fmla="*/ 236 h 321"/>
                <a:gd name="T102" fmla="*/ 1 w 354"/>
                <a:gd name="T103" fmla="*/ 19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4" h="321">
                  <a:moveTo>
                    <a:pt x="1" y="198"/>
                  </a:moveTo>
                  <a:cubicBezTo>
                    <a:pt x="5" y="186"/>
                    <a:pt x="0" y="172"/>
                    <a:pt x="5" y="161"/>
                  </a:cubicBezTo>
                  <a:cubicBezTo>
                    <a:pt x="6" y="158"/>
                    <a:pt x="11" y="160"/>
                    <a:pt x="13" y="158"/>
                  </a:cubicBezTo>
                  <a:cubicBezTo>
                    <a:pt x="17" y="153"/>
                    <a:pt x="14" y="148"/>
                    <a:pt x="18" y="143"/>
                  </a:cubicBezTo>
                  <a:cubicBezTo>
                    <a:pt x="20" y="140"/>
                    <a:pt x="20" y="136"/>
                    <a:pt x="23" y="134"/>
                  </a:cubicBezTo>
                  <a:cubicBezTo>
                    <a:pt x="27" y="132"/>
                    <a:pt x="32" y="128"/>
                    <a:pt x="30" y="123"/>
                  </a:cubicBezTo>
                  <a:cubicBezTo>
                    <a:pt x="29" y="119"/>
                    <a:pt x="27" y="116"/>
                    <a:pt x="32" y="115"/>
                  </a:cubicBezTo>
                  <a:cubicBezTo>
                    <a:pt x="39" y="114"/>
                    <a:pt x="33" y="104"/>
                    <a:pt x="33" y="101"/>
                  </a:cubicBezTo>
                  <a:cubicBezTo>
                    <a:pt x="32" y="98"/>
                    <a:pt x="33" y="95"/>
                    <a:pt x="31" y="92"/>
                  </a:cubicBezTo>
                  <a:cubicBezTo>
                    <a:pt x="30" y="90"/>
                    <a:pt x="28" y="88"/>
                    <a:pt x="27" y="85"/>
                  </a:cubicBezTo>
                  <a:cubicBezTo>
                    <a:pt x="24" y="80"/>
                    <a:pt x="28" y="75"/>
                    <a:pt x="29" y="71"/>
                  </a:cubicBezTo>
                  <a:cubicBezTo>
                    <a:pt x="31" y="65"/>
                    <a:pt x="30" y="59"/>
                    <a:pt x="30" y="52"/>
                  </a:cubicBezTo>
                  <a:cubicBezTo>
                    <a:pt x="31" y="45"/>
                    <a:pt x="33" y="44"/>
                    <a:pt x="38" y="39"/>
                  </a:cubicBezTo>
                  <a:cubicBezTo>
                    <a:pt x="42" y="34"/>
                    <a:pt x="44" y="28"/>
                    <a:pt x="44" y="22"/>
                  </a:cubicBezTo>
                  <a:cubicBezTo>
                    <a:pt x="44" y="16"/>
                    <a:pt x="48" y="13"/>
                    <a:pt x="51" y="10"/>
                  </a:cubicBezTo>
                  <a:cubicBezTo>
                    <a:pt x="56" y="7"/>
                    <a:pt x="61" y="6"/>
                    <a:pt x="66" y="6"/>
                  </a:cubicBezTo>
                  <a:cubicBezTo>
                    <a:pt x="73" y="5"/>
                    <a:pt x="77" y="3"/>
                    <a:pt x="84" y="1"/>
                  </a:cubicBezTo>
                  <a:cubicBezTo>
                    <a:pt x="88" y="0"/>
                    <a:pt x="93" y="5"/>
                    <a:pt x="96" y="6"/>
                  </a:cubicBezTo>
                  <a:cubicBezTo>
                    <a:pt x="101" y="9"/>
                    <a:pt x="107" y="7"/>
                    <a:pt x="112" y="12"/>
                  </a:cubicBezTo>
                  <a:cubicBezTo>
                    <a:pt x="116" y="16"/>
                    <a:pt x="118" y="21"/>
                    <a:pt x="121" y="26"/>
                  </a:cubicBezTo>
                  <a:cubicBezTo>
                    <a:pt x="122" y="27"/>
                    <a:pt x="123" y="29"/>
                    <a:pt x="125" y="30"/>
                  </a:cubicBezTo>
                  <a:cubicBezTo>
                    <a:pt x="130" y="32"/>
                    <a:pt x="130" y="27"/>
                    <a:pt x="134" y="26"/>
                  </a:cubicBezTo>
                  <a:cubicBezTo>
                    <a:pt x="146" y="25"/>
                    <a:pt x="150" y="14"/>
                    <a:pt x="163" y="23"/>
                  </a:cubicBezTo>
                  <a:cubicBezTo>
                    <a:pt x="164" y="24"/>
                    <a:pt x="166" y="26"/>
                    <a:pt x="167" y="27"/>
                  </a:cubicBezTo>
                  <a:cubicBezTo>
                    <a:pt x="168" y="28"/>
                    <a:pt x="171" y="28"/>
                    <a:pt x="172" y="28"/>
                  </a:cubicBezTo>
                  <a:cubicBezTo>
                    <a:pt x="177" y="31"/>
                    <a:pt x="179" y="35"/>
                    <a:pt x="186" y="35"/>
                  </a:cubicBezTo>
                  <a:cubicBezTo>
                    <a:pt x="190" y="36"/>
                    <a:pt x="198" y="38"/>
                    <a:pt x="202" y="36"/>
                  </a:cubicBezTo>
                  <a:cubicBezTo>
                    <a:pt x="207" y="34"/>
                    <a:pt x="208" y="28"/>
                    <a:pt x="212" y="25"/>
                  </a:cubicBezTo>
                  <a:cubicBezTo>
                    <a:pt x="222" y="17"/>
                    <a:pt x="238" y="16"/>
                    <a:pt x="250" y="17"/>
                  </a:cubicBezTo>
                  <a:cubicBezTo>
                    <a:pt x="256" y="18"/>
                    <a:pt x="261" y="20"/>
                    <a:pt x="267" y="23"/>
                  </a:cubicBezTo>
                  <a:cubicBezTo>
                    <a:pt x="272" y="25"/>
                    <a:pt x="278" y="29"/>
                    <a:pt x="283" y="27"/>
                  </a:cubicBezTo>
                  <a:cubicBezTo>
                    <a:pt x="288" y="25"/>
                    <a:pt x="291" y="19"/>
                    <a:pt x="295" y="16"/>
                  </a:cubicBezTo>
                  <a:cubicBezTo>
                    <a:pt x="298" y="14"/>
                    <a:pt x="300" y="12"/>
                    <a:pt x="303" y="12"/>
                  </a:cubicBezTo>
                  <a:cubicBezTo>
                    <a:pt x="308" y="12"/>
                    <a:pt x="305" y="11"/>
                    <a:pt x="307" y="9"/>
                  </a:cubicBezTo>
                  <a:cubicBezTo>
                    <a:pt x="317" y="2"/>
                    <a:pt x="320" y="12"/>
                    <a:pt x="324" y="19"/>
                  </a:cubicBezTo>
                  <a:cubicBezTo>
                    <a:pt x="327" y="24"/>
                    <a:pt x="333" y="25"/>
                    <a:pt x="332" y="41"/>
                  </a:cubicBezTo>
                  <a:cubicBezTo>
                    <a:pt x="332" y="42"/>
                    <a:pt x="334" y="49"/>
                    <a:pt x="336" y="51"/>
                  </a:cubicBezTo>
                  <a:cubicBezTo>
                    <a:pt x="338" y="52"/>
                    <a:pt x="339" y="51"/>
                    <a:pt x="342" y="52"/>
                  </a:cubicBezTo>
                  <a:cubicBezTo>
                    <a:pt x="354" y="56"/>
                    <a:pt x="343" y="68"/>
                    <a:pt x="346" y="74"/>
                  </a:cubicBezTo>
                  <a:cubicBezTo>
                    <a:pt x="351" y="81"/>
                    <a:pt x="336" y="87"/>
                    <a:pt x="330" y="86"/>
                  </a:cubicBezTo>
                  <a:cubicBezTo>
                    <a:pt x="322" y="86"/>
                    <a:pt x="319" y="104"/>
                    <a:pt x="317" y="110"/>
                  </a:cubicBezTo>
                  <a:cubicBezTo>
                    <a:pt x="316" y="114"/>
                    <a:pt x="315" y="118"/>
                    <a:pt x="314" y="122"/>
                  </a:cubicBezTo>
                  <a:cubicBezTo>
                    <a:pt x="313" y="126"/>
                    <a:pt x="308" y="125"/>
                    <a:pt x="308" y="130"/>
                  </a:cubicBezTo>
                  <a:cubicBezTo>
                    <a:pt x="308" y="134"/>
                    <a:pt x="309" y="140"/>
                    <a:pt x="305" y="143"/>
                  </a:cubicBezTo>
                  <a:cubicBezTo>
                    <a:pt x="303" y="146"/>
                    <a:pt x="299" y="148"/>
                    <a:pt x="295" y="150"/>
                  </a:cubicBezTo>
                  <a:cubicBezTo>
                    <a:pt x="299" y="151"/>
                    <a:pt x="295" y="161"/>
                    <a:pt x="295" y="163"/>
                  </a:cubicBezTo>
                  <a:cubicBezTo>
                    <a:pt x="294" y="170"/>
                    <a:pt x="290" y="174"/>
                    <a:pt x="283" y="174"/>
                  </a:cubicBezTo>
                  <a:cubicBezTo>
                    <a:pt x="283" y="178"/>
                    <a:pt x="281" y="179"/>
                    <a:pt x="279" y="181"/>
                  </a:cubicBezTo>
                  <a:cubicBezTo>
                    <a:pt x="276" y="184"/>
                    <a:pt x="278" y="188"/>
                    <a:pt x="278" y="191"/>
                  </a:cubicBezTo>
                  <a:cubicBezTo>
                    <a:pt x="276" y="199"/>
                    <a:pt x="272" y="207"/>
                    <a:pt x="267" y="214"/>
                  </a:cubicBezTo>
                  <a:cubicBezTo>
                    <a:pt x="263" y="219"/>
                    <a:pt x="271" y="223"/>
                    <a:pt x="261" y="229"/>
                  </a:cubicBezTo>
                  <a:cubicBezTo>
                    <a:pt x="257" y="232"/>
                    <a:pt x="260" y="235"/>
                    <a:pt x="258" y="238"/>
                  </a:cubicBezTo>
                  <a:cubicBezTo>
                    <a:pt x="257" y="241"/>
                    <a:pt x="254" y="243"/>
                    <a:pt x="253" y="246"/>
                  </a:cubicBezTo>
                  <a:cubicBezTo>
                    <a:pt x="251" y="248"/>
                    <a:pt x="247" y="247"/>
                    <a:pt x="245" y="246"/>
                  </a:cubicBezTo>
                  <a:cubicBezTo>
                    <a:pt x="243" y="245"/>
                    <a:pt x="244" y="239"/>
                    <a:pt x="244" y="237"/>
                  </a:cubicBezTo>
                  <a:cubicBezTo>
                    <a:pt x="244" y="235"/>
                    <a:pt x="236" y="233"/>
                    <a:pt x="235" y="230"/>
                  </a:cubicBezTo>
                  <a:cubicBezTo>
                    <a:pt x="233" y="226"/>
                    <a:pt x="231" y="227"/>
                    <a:pt x="230" y="223"/>
                  </a:cubicBezTo>
                  <a:cubicBezTo>
                    <a:pt x="229" y="226"/>
                    <a:pt x="229" y="231"/>
                    <a:pt x="226" y="232"/>
                  </a:cubicBezTo>
                  <a:cubicBezTo>
                    <a:pt x="221" y="233"/>
                    <a:pt x="219" y="228"/>
                    <a:pt x="215" y="229"/>
                  </a:cubicBezTo>
                  <a:cubicBezTo>
                    <a:pt x="209" y="231"/>
                    <a:pt x="207" y="241"/>
                    <a:pt x="203" y="244"/>
                  </a:cubicBezTo>
                  <a:cubicBezTo>
                    <a:pt x="197" y="248"/>
                    <a:pt x="179" y="267"/>
                    <a:pt x="181" y="269"/>
                  </a:cubicBezTo>
                  <a:cubicBezTo>
                    <a:pt x="185" y="273"/>
                    <a:pt x="178" y="283"/>
                    <a:pt x="178" y="286"/>
                  </a:cubicBezTo>
                  <a:cubicBezTo>
                    <a:pt x="178" y="291"/>
                    <a:pt x="176" y="295"/>
                    <a:pt x="171" y="304"/>
                  </a:cubicBezTo>
                  <a:cubicBezTo>
                    <a:pt x="168" y="303"/>
                    <a:pt x="166" y="300"/>
                    <a:pt x="167" y="298"/>
                  </a:cubicBezTo>
                  <a:cubicBezTo>
                    <a:pt x="165" y="300"/>
                    <a:pt x="163" y="297"/>
                    <a:pt x="162" y="295"/>
                  </a:cubicBezTo>
                  <a:cubicBezTo>
                    <a:pt x="164" y="304"/>
                    <a:pt x="166" y="306"/>
                    <a:pt x="156" y="308"/>
                  </a:cubicBezTo>
                  <a:cubicBezTo>
                    <a:pt x="152" y="308"/>
                    <a:pt x="138" y="311"/>
                    <a:pt x="142" y="303"/>
                  </a:cubicBezTo>
                  <a:cubicBezTo>
                    <a:pt x="140" y="306"/>
                    <a:pt x="140" y="307"/>
                    <a:pt x="136" y="307"/>
                  </a:cubicBezTo>
                  <a:cubicBezTo>
                    <a:pt x="131" y="306"/>
                    <a:pt x="132" y="305"/>
                    <a:pt x="128" y="302"/>
                  </a:cubicBezTo>
                  <a:cubicBezTo>
                    <a:pt x="130" y="304"/>
                    <a:pt x="132" y="312"/>
                    <a:pt x="127" y="310"/>
                  </a:cubicBezTo>
                  <a:cubicBezTo>
                    <a:pt x="124" y="308"/>
                    <a:pt x="129" y="300"/>
                    <a:pt x="123" y="303"/>
                  </a:cubicBezTo>
                  <a:cubicBezTo>
                    <a:pt x="125" y="307"/>
                    <a:pt x="126" y="310"/>
                    <a:pt x="125" y="313"/>
                  </a:cubicBezTo>
                  <a:cubicBezTo>
                    <a:pt x="122" y="312"/>
                    <a:pt x="119" y="303"/>
                    <a:pt x="120" y="300"/>
                  </a:cubicBezTo>
                  <a:cubicBezTo>
                    <a:pt x="117" y="302"/>
                    <a:pt x="122" y="310"/>
                    <a:pt x="120" y="314"/>
                  </a:cubicBezTo>
                  <a:cubicBezTo>
                    <a:pt x="118" y="319"/>
                    <a:pt x="118" y="307"/>
                    <a:pt x="118" y="306"/>
                  </a:cubicBezTo>
                  <a:cubicBezTo>
                    <a:pt x="118" y="307"/>
                    <a:pt x="117" y="316"/>
                    <a:pt x="117" y="308"/>
                  </a:cubicBezTo>
                  <a:cubicBezTo>
                    <a:pt x="116" y="310"/>
                    <a:pt x="116" y="313"/>
                    <a:pt x="115" y="315"/>
                  </a:cubicBezTo>
                  <a:cubicBezTo>
                    <a:pt x="115" y="313"/>
                    <a:pt x="114" y="311"/>
                    <a:pt x="113" y="309"/>
                  </a:cubicBezTo>
                  <a:cubicBezTo>
                    <a:pt x="114" y="311"/>
                    <a:pt x="114" y="315"/>
                    <a:pt x="111" y="315"/>
                  </a:cubicBezTo>
                  <a:cubicBezTo>
                    <a:pt x="104" y="314"/>
                    <a:pt x="106" y="316"/>
                    <a:pt x="104" y="310"/>
                  </a:cubicBezTo>
                  <a:cubicBezTo>
                    <a:pt x="104" y="315"/>
                    <a:pt x="100" y="321"/>
                    <a:pt x="99" y="312"/>
                  </a:cubicBezTo>
                  <a:cubicBezTo>
                    <a:pt x="99" y="318"/>
                    <a:pt x="97" y="314"/>
                    <a:pt x="93" y="312"/>
                  </a:cubicBezTo>
                  <a:cubicBezTo>
                    <a:pt x="89" y="310"/>
                    <a:pt x="87" y="306"/>
                    <a:pt x="85" y="303"/>
                  </a:cubicBezTo>
                  <a:cubicBezTo>
                    <a:pt x="83" y="299"/>
                    <a:pt x="80" y="295"/>
                    <a:pt x="81" y="291"/>
                  </a:cubicBezTo>
                  <a:cubicBezTo>
                    <a:pt x="82" y="288"/>
                    <a:pt x="82" y="286"/>
                    <a:pt x="79" y="287"/>
                  </a:cubicBezTo>
                  <a:cubicBezTo>
                    <a:pt x="78" y="284"/>
                    <a:pt x="78" y="282"/>
                    <a:pt x="81" y="282"/>
                  </a:cubicBezTo>
                  <a:cubicBezTo>
                    <a:pt x="87" y="281"/>
                    <a:pt x="82" y="278"/>
                    <a:pt x="86" y="276"/>
                  </a:cubicBezTo>
                  <a:cubicBezTo>
                    <a:pt x="83" y="276"/>
                    <a:pt x="80" y="280"/>
                    <a:pt x="77" y="280"/>
                  </a:cubicBezTo>
                  <a:cubicBezTo>
                    <a:pt x="67" y="277"/>
                    <a:pt x="81" y="274"/>
                    <a:pt x="83" y="274"/>
                  </a:cubicBezTo>
                  <a:cubicBezTo>
                    <a:pt x="81" y="272"/>
                    <a:pt x="80" y="271"/>
                    <a:pt x="77" y="273"/>
                  </a:cubicBezTo>
                  <a:cubicBezTo>
                    <a:pt x="78" y="272"/>
                    <a:pt x="78" y="270"/>
                    <a:pt x="78" y="269"/>
                  </a:cubicBezTo>
                  <a:cubicBezTo>
                    <a:pt x="77" y="273"/>
                    <a:pt x="73" y="275"/>
                    <a:pt x="71" y="271"/>
                  </a:cubicBezTo>
                  <a:cubicBezTo>
                    <a:pt x="70" y="267"/>
                    <a:pt x="74" y="265"/>
                    <a:pt x="76" y="263"/>
                  </a:cubicBezTo>
                  <a:cubicBezTo>
                    <a:pt x="74" y="264"/>
                    <a:pt x="72" y="266"/>
                    <a:pt x="70" y="268"/>
                  </a:cubicBezTo>
                  <a:cubicBezTo>
                    <a:pt x="66" y="259"/>
                    <a:pt x="58" y="250"/>
                    <a:pt x="48" y="248"/>
                  </a:cubicBezTo>
                  <a:cubicBezTo>
                    <a:pt x="44" y="246"/>
                    <a:pt x="39" y="246"/>
                    <a:pt x="34" y="246"/>
                  </a:cubicBezTo>
                  <a:cubicBezTo>
                    <a:pt x="30" y="246"/>
                    <a:pt x="25" y="248"/>
                    <a:pt x="22" y="245"/>
                  </a:cubicBezTo>
                  <a:cubicBezTo>
                    <a:pt x="26" y="246"/>
                    <a:pt x="32" y="243"/>
                    <a:pt x="34" y="240"/>
                  </a:cubicBezTo>
                  <a:cubicBezTo>
                    <a:pt x="30" y="240"/>
                    <a:pt x="27" y="245"/>
                    <a:pt x="23" y="241"/>
                  </a:cubicBezTo>
                  <a:cubicBezTo>
                    <a:pt x="21" y="243"/>
                    <a:pt x="21" y="245"/>
                    <a:pt x="22" y="247"/>
                  </a:cubicBezTo>
                  <a:cubicBezTo>
                    <a:pt x="15" y="248"/>
                    <a:pt x="9" y="247"/>
                    <a:pt x="2" y="248"/>
                  </a:cubicBezTo>
                  <a:cubicBezTo>
                    <a:pt x="2" y="244"/>
                    <a:pt x="4" y="240"/>
                    <a:pt x="4" y="236"/>
                  </a:cubicBezTo>
                  <a:cubicBezTo>
                    <a:pt x="4" y="232"/>
                    <a:pt x="2" y="229"/>
                    <a:pt x="4" y="225"/>
                  </a:cubicBezTo>
                  <a:cubicBezTo>
                    <a:pt x="5" y="218"/>
                    <a:pt x="5" y="204"/>
                    <a:pt x="1" y="198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95"/>
            <p:cNvSpPr>
              <a:spLocks/>
            </p:cNvSpPr>
            <p:nvPr/>
          </p:nvSpPr>
          <p:spPr bwMode="auto">
            <a:xfrm>
              <a:off x="5459796" y="942974"/>
              <a:ext cx="255106" cy="515798"/>
            </a:xfrm>
            <a:custGeom>
              <a:avLst/>
              <a:gdLst>
                <a:gd name="T0" fmla="*/ 2 w 116"/>
                <a:gd name="T1" fmla="*/ 109 h 234"/>
                <a:gd name="T2" fmla="*/ 8 w 116"/>
                <a:gd name="T3" fmla="*/ 102 h 234"/>
                <a:gd name="T4" fmla="*/ 16 w 116"/>
                <a:gd name="T5" fmla="*/ 94 h 234"/>
                <a:gd name="T6" fmla="*/ 23 w 116"/>
                <a:gd name="T7" fmla="*/ 83 h 234"/>
                <a:gd name="T8" fmla="*/ 25 w 116"/>
                <a:gd name="T9" fmla="*/ 61 h 234"/>
                <a:gd name="T10" fmla="*/ 23 w 116"/>
                <a:gd name="T11" fmla="*/ 47 h 234"/>
                <a:gd name="T12" fmla="*/ 21 w 116"/>
                <a:gd name="T13" fmla="*/ 28 h 234"/>
                <a:gd name="T14" fmla="*/ 32 w 116"/>
                <a:gd name="T15" fmla="*/ 18 h 234"/>
                <a:gd name="T16" fmla="*/ 34 w 116"/>
                <a:gd name="T17" fmla="*/ 13 h 234"/>
                <a:gd name="T18" fmla="*/ 40 w 116"/>
                <a:gd name="T19" fmla="*/ 11 h 234"/>
                <a:gd name="T20" fmla="*/ 55 w 116"/>
                <a:gd name="T21" fmla="*/ 3 h 234"/>
                <a:gd name="T22" fmla="*/ 64 w 116"/>
                <a:gd name="T23" fmla="*/ 1 h 234"/>
                <a:gd name="T24" fmla="*/ 65 w 116"/>
                <a:gd name="T25" fmla="*/ 7 h 234"/>
                <a:gd name="T26" fmla="*/ 67 w 116"/>
                <a:gd name="T27" fmla="*/ 3 h 234"/>
                <a:gd name="T28" fmla="*/ 76 w 116"/>
                <a:gd name="T29" fmla="*/ 9 h 234"/>
                <a:gd name="T30" fmla="*/ 76 w 116"/>
                <a:gd name="T31" fmla="*/ 13 h 234"/>
                <a:gd name="T32" fmla="*/ 77 w 116"/>
                <a:gd name="T33" fmla="*/ 19 h 234"/>
                <a:gd name="T34" fmla="*/ 82 w 116"/>
                <a:gd name="T35" fmla="*/ 20 h 234"/>
                <a:gd name="T36" fmla="*/ 90 w 116"/>
                <a:gd name="T37" fmla="*/ 14 h 234"/>
                <a:gd name="T38" fmla="*/ 96 w 116"/>
                <a:gd name="T39" fmla="*/ 11 h 234"/>
                <a:gd name="T40" fmla="*/ 98 w 116"/>
                <a:gd name="T41" fmla="*/ 19 h 234"/>
                <a:gd name="T42" fmla="*/ 83 w 116"/>
                <a:gd name="T43" fmla="*/ 38 h 234"/>
                <a:gd name="T44" fmla="*/ 90 w 116"/>
                <a:gd name="T45" fmla="*/ 53 h 234"/>
                <a:gd name="T46" fmla="*/ 99 w 116"/>
                <a:gd name="T47" fmla="*/ 65 h 234"/>
                <a:gd name="T48" fmla="*/ 86 w 116"/>
                <a:gd name="T49" fmla="*/ 92 h 234"/>
                <a:gd name="T50" fmla="*/ 73 w 116"/>
                <a:gd name="T51" fmla="*/ 114 h 234"/>
                <a:gd name="T52" fmla="*/ 80 w 116"/>
                <a:gd name="T53" fmla="*/ 121 h 234"/>
                <a:gd name="T54" fmla="*/ 88 w 116"/>
                <a:gd name="T55" fmla="*/ 121 h 234"/>
                <a:gd name="T56" fmla="*/ 90 w 116"/>
                <a:gd name="T57" fmla="*/ 127 h 234"/>
                <a:gd name="T58" fmla="*/ 98 w 116"/>
                <a:gd name="T59" fmla="*/ 123 h 234"/>
                <a:gd name="T60" fmla="*/ 100 w 116"/>
                <a:gd name="T61" fmla="*/ 129 h 234"/>
                <a:gd name="T62" fmla="*/ 101 w 116"/>
                <a:gd name="T63" fmla="*/ 135 h 234"/>
                <a:gd name="T64" fmla="*/ 111 w 116"/>
                <a:gd name="T65" fmla="*/ 137 h 234"/>
                <a:gd name="T66" fmla="*/ 111 w 116"/>
                <a:gd name="T67" fmla="*/ 153 h 234"/>
                <a:gd name="T68" fmla="*/ 110 w 116"/>
                <a:gd name="T69" fmla="*/ 165 h 234"/>
                <a:gd name="T70" fmla="*/ 88 w 116"/>
                <a:gd name="T71" fmla="*/ 177 h 234"/>
                <a:gd name="T72" fmla="*/ 84 w 116"/>
                <a:gd name="T73" fmla="*/ 185 h 234"/>
                <a:gd name="T74" fmla="*/ 75 w 116"/>
                <a:gd name="T75" fmla="*/ 198 h 234"/>
                <a:gd name="T76" fmla="*/ 75 w 116"/>
                <a:gd name="T77" fmla="*/ 219 h 234"/>
                <a:gd name="T78" fmla="*/ 57 w 116"/>
                <a:gd name="T79" fmla="*/ 234 h 234"/>
                <a:gd name="T80" fmla="*/ 48 w 116"/>
                <a:gd name="T81" fmla="*/ 194 h 234"/>
                <a:gd name="T82" fmla="*/ 32 w 116"/>
                <a:gd name="T83" fmla="*/ 165 h 234"/>
                <a:gd name="T84" fmla="*/ 23 w 116"/>
                <a:gd name="T85" fmla="*/ 152 h 234"/>
                <a:gd name="T86" fmla="*/ 14 w 116"/>
                <a:gd name="T87" fmla="*/ 140 h 234"/>
                <a:gd name="T88" fmla="*/ 8 w 116"/>
                <a:gd name="T89" fmla="*/ 134 h 234"/>
                <a:gd name="T90" fmla="*/ 5 w 116"/>
                <a:gd name="T91" fmla="*/ 126 h 234"/>
                <a:gd name="T92" fmla="*/ 2 w 116"/>
                <a:gd name="T93" fmla="*/ 10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6" h="234">
                  <a:moveTo>
                    <a:pt x="2" y="109"/>
                  </a:moveTo>
                  <a:cubicBezTo>
                    <a:pt x="2" y="105"/>
                    <a:pt x="5" y="104"/>
                    <a:pt x="8" y="102"/>
                  </a:cubicBezTo>
                  <a:cubicBezTo>
                    <a:pt x="11" y="100"/>
                    <a:pt x="12" y="97"/>
                    <a:pt x="16" y="94"/>
                  </a:cubicBezTo>
                  <a:cubicBezTo>
                    <a:pt x="19" y="92"/>
                    <a:pt x="21" y="87"/>
                    <a:pt x="23" y="83"/>
                  </a:cubicBezTo>
                  <a:cubicBezTo>
                    <a:pt x="25" y="75"/>
                    <a:pt x="24" y="69"/>
                    <a:pt x="25" y="61"/>
                  </a:cubicBezTo>
                  <a:cubicBezTo>
                    <a:pt x="25" y="56"/>
                    <a:pt x="22" y="52"/>
                    <a:pt x="23" y="47"/>
                  </a:cubicBezTo>
                  <a:cubicBezTo>
                    <a:pt x="23" y="41"/>
                    <a:pt x="30" y="30"/>
                    <a:pt x="21" y="28"/>
                  </a:cubicBezTo>
                  <a:cubicBezTo>
                    <a:pt x="24" y="25"/>
                    <a:pt x="29" y="23"/>
                    <a:pt x="32" y="18"/>
                  </a:cubicBezTo>
                  <a:cubicBezTo>
                    <a:pt x="33" y="17"/>
                    <a:pt x="32" y="14"/>
                    <a:pt x="34" y="13"/>
                  </a:cubicBezTo>
                  <a:cubicBezTo>
                    <a:pt x="37" y="13"/>
                    <a:pt x="38" y="13"/>
                    <a:pt x="40" y="11"/>
                  </a:cubicBezTo>
                  <a:cubicBezTo>
                    <a:pt x="44" y="7"/>
                    <a:pt x="49" y="5"/>
                    <a:pt x="55" y="3"/>
                  </a:cubicBezTo>
                  <a:cubicBezTo>
                    <a:pt x="58" y="2"/>
                    <a:pt x="61" y="0"/>
                    <a:pt x="64" y="1"/>
                  </a:cubicBezTo>
                  <a:cubicBezTo>
                    <a:pt x="68" y="3"/>
                    <a:pt x="64" y="5"/>
                    <a:pt x="65" y="7"/>
                  </a:cubicBezTo>
                  <a:cubicBezTo>
                    <a:pt x="68" y="7"/>
                    <a:pt x="68" y="6"/>
                    <a:pt x="67" y="3"/>
                  </a:cubicBezTo>
                  <a:cubicBezTo>
                    <a:pt x="72" y="4"/>
                    <a:pt x="73" y="4"/>
                    <a:pt x="76" y="9"/>
                  </a:cubicBezTo>
                  <a:cubicBezTo>
                    <a:pt x="77" y="11"/>
                    <a:pt x="74" y="11"/>
                    <a:pt x="76" y="13"/>
                  </a:cubicBezTo>
                  <a:cubicBezTo>
                    <a:pt x="79" y="14"/>
                    <a:pt x="79" y="17"/>
                    <a:pt x="77" y="19"/>
                  </a:cubicBezTo>
                  <a:cubicBezTo>
                    <a:pt x="77" y="19"/>
                    <a:pt x="79" y="21"/>
                    <a:pt x="82" y="20"/>
                  </a:cubicBezTo>
                  <a:cubicBezTo>
                    <a:pt x="85" y="19"/>
                    <a:pt x="88" y="17"/>
                    <a:pt x="90" y="14"/>
                  </a:cubicBezTo>
                  <a:cubicBezTo>
                    <a:pt x="91" y="14"/>
                    <a:pt x="95" y="10"/>
                    <a:pt x="96" y="11"/>
                  </a:cubicBezTo>
                  <a:cubicBezTo>
                    <a:pt x="100" y="12"/>
                    <a:pt x="100" y="16"/>
                    <a:pt x="98" y="19"/>
                  </a:cubicBezTo>
                  <a:cubicBezTo>
                    <a:pt x="95" y="26"/>
                    <a:pt x="83" y="31"/>
                    <a:pt x="83" y="38"/>
                  </a:cubicBezTo>
                  <a:cubicBezTo>
                    <a:pt x="82" y="44"/>
                    <a:pt x="85" y="50"/>
                    <a:pt x="90" y="53"/>
                  </a:cubicBezTo>
                  <a:cubicBezTo>
                    <a:pt x="97" y="56"/>
                    <a:pt x="97" y="57"/>
                    <a:pt x="99" y="65"/>
                  </a:cubicBezTo>
                  <a:cubicBezTo>
                    <a:pt x="101" y="75"/>
                    <a:pt x="94" y="86"/>
                    <a:pt x="86" y="92"/>
                  </a:cubicBezTo>
                  <a:cubicBezTo>
                    <a:pt x="78" y="99"/>
                    <a:pt x="66" y="102"/>
                    <a:pt x="73" y="114"/>
                  </a:cubicBezTo>
                  <a:cubicBezTo>
                    <a:pt x="75" y="117"/>
                    <a:pt x="78" y="120"/>
                    <a:pt x="80" y="121"/>
                  </a:cubicBezTo>
                  <a:cubicBezTo>
                    <a:pt x="84" y="122"/>
                    <a:pt x="85" y="120"/>
                    <a:pt x="88" y="121"/>
                  </a:cubicBezTo>
                  <a:cubicBezTo>
                    <a:pt x="89" y="121"/>
                    <a:pt x="90" y="126"/>
                    <a:pt x="90" y="127"/>
                  </a:cubicBezTo>
                  <a:cubicBezTo>
                    <a:pt x="92" y="129"/>
                    <a:pt x="96" y="122"/>
                    <a:pt x="98" y="123"/>
                  </a:cubicBezTo>
                  <a:cubicBezTo>
                    <a:pt x="101" y="124"/>
                    <a:pt x="99" y="126"/>
                    <a:pt x="100" y="129"/>
                  </a:cubicBezTo>
                  <a:cubicBezTo>
                    <a:pt x="102" y="131"/>
                    <a:pt x="106" y="134"/>
                    <a:pt x="101" y="135"/>
                  </a:cubicBezTo>
                  <a:cubicBezTo>
                    <a:pt x="104" y="137"/>
                    <a:pt x="109" y="134"/>
                    <a:pt x="111" y="137"/>
                  </a:cubicBezTo>
                  <a:cubicBezTo>
                    <a:pt x="113" y="140"/>
                    <a:pt x="110" y="150"/>
                    <a:pt x="111" y="153"/>
                  </a:cubicBezTo>
                  <a:cubicBezTo>
                    <a:pt x="112" y="159"/>
                    <a:pt x="116" y="161"/>
                    <a:pt x="110" y="165"/>
                  </a:cubicBezTo>
                  <a:cubicBezTo>
                    <a:pt x="104" y="168"/>
                    <a:pt x="92" y="172"/>
                    <a:pt x="88" y="177"/>
                  </a:cubicBezTo>
                  <a:cubicBezTo>
                    <a:pt x="86" y="179"/>
                    <a:pt x="87" y="183"/>
                    <a:pt x="84" y="185"/>
                  </a:cubicBezTo>
                  <a:cubicBezTo>
                    <a:pt x="78" y="187"/>
                    <a:pt x="72" y="189"/>
                    <a:pt x="75" y="198"/>
                  </a:cubicBezTo>
                  <a:cubicBezTo>
                    <a:pt x="76" y="206"/>
                    <a:pt x="79" y="211"/>
                    <a:pt x="75" y="219"/>
                  </a:cubicBezTo>
                  <a:cubicBezTo>
                    <a:pt x="70" y="227"/>
                    <a:pt x="66" y="230"/>
                    <a:pt x="57" y="234"/>
                  </a:cubicBezTo>
                  <a:cubicBezTo>
                    <a:pt x="55" y="220"/>
                    <a:pt x="51" y="207"/>
                    <a:pt x="48" y="194"/>
                  </a:cubicBezTo>
                  <a:cubicBezTo>
                    <a:pt x="45" y="179"/>
                    <a:pt x="44" y="171"/>
                    <a:pt x="32" y="165"/>
                  </a:cubicBezTo>
                  <a:cubicBezTo>
                    <a:pt x="27" y="162"/>
                    <a:pt x="24" y="158"/>
                    <a:pt x="23" y="152"/>
                  </a:cubicBezTo>
                  <a:cubicBezTo>
                    <a:pt x="22" y="146"/>
                    <a:pt x="19" y="143"/>
                    <a:pt x="14" y="140"/>
                  </a:cubicBezTo>
                  <a:cubicBezTo>
                    <a:pt x="12" y="138"/>
                    <a:pt x="9" y="137"/>
                    <a:pt x="8" y="134"/>
                  </a:cubicBezTo>
                  <a:cubicBezTo>
                    <a:pt x="6" y="132"/>
                    <a:pt x="7" y="128"/>
                    <a:pt x="5" y="126"/>
                  </a:cubicBezTo>
                  <a:cubicBezTo>
                    <a:pt x="2" y="120"/>
                    <a:pt x="0" y="114"/>
                    <a:pt x="2" y="109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96"/>
            <p:cNvSpPr>
              <a:spLocks/>
            </p:cNvSpPr>
            <p:nvPr/>
          </p:nvSpPr>
          <p:spPr bwMode="auto">
            <a:xfrm>
              <a:off x="5459796" y="942974"/>
              <a:ext cx="255106" cy="515798"/>
            </a:xfrm>
            <a:custGeom>
              <a:avLst/>
              <a:gdLst>
                <a:gd name="T0" fmla="*/ 2 w 116"/>
                <a:gd name="T1" fmla="*/ 109 h 234"/>
                <a:gd name="T2" fmla="*/ 8 w 116"/>
                <a:gd name="T3" fmla="*/ 102 h 234"/>
                <a:gd name="T4" fmla="*/ 16 w 116"/>
                <a:gd name="T5" fmla="*/ 94 h 234"/>
                <a:gd name="T6" fmla="*/ 23 w 116"/>
                <a:gd name="T7" fmla="*/ 83 h 234"/>
                <a:gd name="T8" fmla="*/ 25 w 116"/>
                <a:gd name="T9" fmla="*/ 61 h 234"/>
                <a:gd name="T10" fmla="*/ 23 w 116"/>
                <a:gd name="T11" fmla="*/ 47 h 234"/>
                <a:gd name="T12" fmla="*/ 21 w 116"/>
                <a:gd name="T13" fmla="*/ 28 h 234"/>
                <a:gd name="T14" fmla="*/ 32 w 116"/>
                <a:gd name="T15" fmla="*/ 18 h 234"/>
                <a:gd name="T16" fmla="*/ 34 w 116"/>
                <a:gd name="T17" fmla="*/ 13 h 234"/>
                <a:gd name="T18" fmla="*/ 40 w 116"/>
                <a:gd name="T19" fmla="*/ 11 h 234"/>
                <a:gd name="T20" fmla="*/ 55 w 116"/>
                <a:gd name="T21" fmla="*/ 3 h 234"/>
                <a:gd name="T22" fmla="*/ 64 w 116"/>
                <a:gd name="T23" fmla="*/ 1 h 234"/>
                <a:gd name="T24" fmla="*/ 65 w 116"/>
                <a:gd name="T25" fmla="*/ 7 h 234"/>
                <a:gd name="T26" fmla="*/ 67 w 116"/>
                <a:gd name="T27" fmla="*/ 3 h 234"/>
                <a:gd name="T28" fmla="*/ 76 w 116"/>
                <a:gd name="T29" fmla="*/ 9 h 234"/>
                <a:gd name="T30" fmla="*/ 76 w 116"/>
                <a:gd name="T31" fmla="*/ 13 h 234"/>
                <a:gd name="T32" fmla="*/ 77 w 116"/>
                <a:gd name="T33" fmla="*/ 19 h 234"/>
                <a:gd name="T34" fmla="*/ 82 w 116"/>
                <a:gd name="T35" fmla="*/ 20 h 234"/>
                <a:gd name="T36" fmla="*/ 90 w 116"/>
                <a:gd name="T37" fmla="*/ 14 h 234"/>
                <a:gd name="T38" fmla="*/ 96 w 116"/>
                <a:gd name="T39" fmla="*/ 11 h 234"/>
                <a:gd name="T40" fmla="*/ 98 w 116"/>
                <a:gd name="T41" fmla="*/ 19 h 234"/>
                <a:gd name="T42" fmla="*/ 83 w 116"/>
                <a:gd name="T43" fmla="*/ 38 h 234"/>
                <a:gd name="T44" fmla="*/ 90 w 116"/>
                <a:gd name="T45" fmla="*/ 53 h 234"/>
                <a:gd name="T46" fmla="*/ 99 w 116"/>
                <a:gd name="T47" fmla="*/ 65 h 234"/>
                <a:gd name="T48" fmla="*/ 86 w 116"/>
                <a:gd name="T49" fmla="*/ 92 h 234"/>
                <a:gd name="T50" fmla="*/ 73 w 116"/>
                <a:gd name="T51" fmla="*/ 114 h 234"/>
                <a:gd name="T52" fmla="*/ 80 w 116"/>
                <a:gd name="T53" fmla="*/ 121 h 234"/>
                <a:gd name="T54" fmla="*/ 88 w 116"/>
                <a:gd name="T55" fmla="*/ 121 h 234"/>
                <a:gd name="T56" fmla="*/ 90 w 116"/>
                <a:gd name="T57" fmla="*/ 127 h 234"/>
                <a:gd name="T58" fmla="*/ 98 w 116"/>
                <a:gd name="T59" fmla="*/ 123 h 234"/>
                <a:gd name="T60" fmla="*/ 100 w 116"/>
                <a:gd name="T61" fmla="*/ 129 h 234"/>
                <a:gd name="T62" fmla="*/ 101 w 116"/>
                <a:gd name="T63" fmla="*/ 135 h 234"/>
                <a:gd name="T64" fmla="*/ 111 w 116"/>
                <a:gd name="T65" fmla="*/ 137 h 234"/>
                <a:gd name="T66" fmla="*/ 111 w 116"/>
                <a:gd name="T67" fmla="*/ 153 h 234"/>
                <a:gd name="T68" fmla="*/ 110 w 116"/>
                <a:gd name="T69" fmla="*/ 165 h 234"/>
                <a:gd name="T70" fmla="*/ 88 w 116"/>
                <a:gd name="T71" fmla="*/ 177 h 234"/>
                <a:gd name="T72" fmla="*/ 84 w 116"/>
                <a:gd name="T73" fmla="*/ 185 h 234"/>
                <a:gd name="T74" fmla="*/ 75 w 116"/>
                <a:gd name="T75" fmla="*/ 198 h 234"/>
                <a:gd name="T76" fmla="*/ 75 w 116"/>
                <a:gd name="T77" fmla="*/ 219 h 234"/>
                <a:gd name="T78" fmla="*/ 57 w 116"/>
                <a:gd name="T79" fmla="*/ 234 h 234"/>
                <a:gd name="T80" fmla="*/ 48 w 116"/>
                <a:gd name="T81" fmla="*/ 194 h 234"/>
                <a:gd name="T82" fmla="*/ 32 w 116"/>
                <a:gd name="T83" fmla="*/ 165 h 234"/>
                <a:gd name="T84" fmla="*/ 23 w 116"/>
                <a:gd name="T85" fmla="*/ 152 h 234"/>
                <a:gd name="T86" fmla="*/ 14 w 116"/>
                <a:gd name="T87" fmla="*/ 140 h 234"/>
                <a:gd name="T88" fmla="*/ 8 w 116"/>
                <a:gd name="T89" fmla="*/ 134 h 234"/>
                <a:gd name="T90" fmla="*/ 5 w 116"/>
                <a:gd name="T91" fmla="*/ 126 h 234"/>
                <a:gd name="T92" fmla="*/ 2 w 116"/>
                <a:gd name="T93" fmla="*/ 10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6" h="234">
                  <a:moveTo>
                    <a:pt x="2" y="109"/>
                  </a:moveTo>
                  <a:cubicBezTo>
                    <a:pt x="2" y="105"/>
                    <a:pt x="5" y="104"/>
                    <a:pt x="8" y="102"/>
                  </a:cubicBezTo>
                  <a:cubicBezTo>
                    <a:pt x="11" y="100"/>
                    <a:pt x="12" y="97"/>
                    <a:pt x="16" y="94"/>
                  </a:cubicBezTo>
                  <a:cubicBezTo>
                    <a:pt x="19" y="92"/>
                    <a:pt x="21" y="87"/>
                    <a:pt x="23" y="83"/>
                  </a:cubicBezTo>
                  <a:cubicBezTo>
                    <a:pt x="25" y="75"/>
                    <a:pt x="24" y="69"/>
                    <a:pt x="25" y="61"/>
                  </a:cubicBezTo>
                  <a:cubicBezTo>
                    <a:pt x="25" y="56"/>
                    <a:pt x="22" y="52"/>
                    <a:pt x="23" y="47"/>
                  </a:cubicBezTo>
                  <a:cubicBezTo>
                    <a:pt x="23" y="41"/>
                    <a:pt x="30" y="30"/>
                    <a:pt x="21" y="28"/>
                  </a:cubicBezTo>
                  <a:cubicBezTo>
                    <a:pt x="24" y="25"/>
                    <a:pt x="29" y="23"/>
                    <a:pt x="32" y="18"/>
                  </a:cubicBezTo>
                  <a:cubicBezTo>
                    <a:pt x="33" y="17"/>
                    <a:pt x="32" y="14"/>
                    <a:pt x="34" y="13"/>
                  </a:cubicBezTo>
                  <a:cubicBezTo>
                    <a:pt x="37" y="13"/>
                    <a:pt x="38" y="13"/>
                    <a:pt x="40" y="11"/>
                  </a:cubicBezTo>
                  <a:cubicBezTo>
                    <a:pt x="44" y="7"/>
                    <a:pt x="49" y="5"/>
                    <a:pt x="55" y="3"/>
                  </a:cubicBezTo>
                  <a:cubicBezTo>
                    <a:pt x="58" y="2"/>
                    <a:pt x="61" y="0"/>
                    <a:pt x="64" y="1"/>
                  </a:cubicBezTo>
                  <a:cubicBezTo>
                    <a:pt x="68" y="3"/>
                    <a:pt x="64" y="5"/>
                    <a:pt x="65" y="7"/>
                  </a:cubicBezTo>
                  <a:cubicBezTo>
                    <a:pt x="68" y="7"/>
                    <a:pt x="68" y="6"/>
                    <a:pt x="67" y="3"/>
                  </a:cubicBezTo>
                  <a:cubicBezTo>
                    <a:pt x="72" y="4"/>
                    <a:pt x="73" y="4"/>
                    <a:pt x="76" y="9"/>
                  </a:cubicBezTo>
                  <a:cubicBezTo>
                    <a:pt x="77" y="11"/>
                    <a:pt x="74" y="11"/>
                    <a:pt x="76" y="13"/>
                  </a:cubicBezTo>
                  <a:cubicBezTo>
                    <a:pt x="79" y="14"/>
                    <a:pt x="79" y="17"/>
                    <a:pt x="77" y="19"/>
                  </a:cubicBezTo>
                  <a:cubicBezTo>
                    <a:pt x="77" y="19"/>
                    <a:pt x="79" y="21"/>
                    <a:pt x="82" y="20"/>
                  </a:cubicBezTo>
                  <a:cubicBezTo>
                    <a:pt x="85" y="19"/>
                    <a:pt x="88" y="17"/>
                    <a:pt x="90" y="14"/>
                  </a:cubicBezTo>
                  <a:cubicBezTo>
                    <a:pt x="91" y="14"/>
                    <a:pt x="95" y="10"/>
                    <a:pt x="96" y="11"/>
                  </a:cubicBezTo>
                  <a:cubicBezTo>
                    <a:pt x="100" y="12"/>
                    <a:pt x="100" y="16"/>
                    <a:pt x="98" y="19"/>
                  </a:cubicBezTo>
                  <a:cubicBezTo>
                    <a:pt x="95" y="26"/>
                    <a:pt x="83" y="31"/>
                    <a:pt x="83" y="38"/>
                  </a:cubicBezTo>
                  <a:cubicBezTo>
                    <a:pt x="82" y="44"/>
                    <a:pt x="85" y="50"/>
                    <a:pt x="90" y="53"/>
                  </a:cubicBezTo>
                  <a:cubicBezTo>
                    <a:pt x="97" y="56"/>
                    <a:pt x="97" y="57"/>
                    <a:pt x="99" y="65"/>
                  </a:cubicBezTo>
                  <a:cubicBezTo>
                    <a:pt x="101" y="75"/>
                    <a:pt x="94" y="86"/>
                    <a:pt x="86" y="92"/>
                  </a:cubicBezTo>
                  <a:cubicBezTo>
                    <a:pt x="78" y="99"/>
                    <a:pt x="66" y="102"/>
                    <a:pt x="73" y="114"/>
                  </a:cubicBezTo>
                  <a:cubicBezTo>
                    <a:pt x="75" y="117"/>
                    <a:pt x="78" y="120"/>
                    <a:pt x="80" y="121"/>
                  </a:cubicBezTo>
                  <a:cubicBezTo>
                    <a:pt x="84" y="122"/>
                    <a:pt x="85" y="120"/>
                    <a:pt x="88" y="121"/>
                  </a:cubicBezTo>
                  <a:cubicBezTo>
                    <a:pt x="89" y="121"/>
                    <a:pt x="90" y="126"/>
                    <a:pt x="90" y="127"/>
                  </a:cubicBezTo>
                  <a:cubicBezTo>
                    <a:pt x="92" y="129"/>
                    <a:pt x="96" y="122"/>
                    <a:pt x="98" y="123"/>
                  </a:cubicBezTo>
                  <a:cubicBezTo>
                    <a:pt x="101" y="124"/>
                    <a:pt x="99" y="126"/>
                    <a:pt x="100" y="129"/>
                  </a:cubicBezTo>
                  <a:cubicBezTo>
                    <a:pt x="102" y="131"/>
                    <a:pt x="106" y="134"/>
                    <a:pt x="101" y="135"/>
                  </a:cubicBezTo>
                  <a:cubicBezTo>
                    <a:pt x="104" y="137"/>
                    <a:pt x="109" y="134"/>
                    <a:pt x="111" y="137"/>
                  </a:cubicBezTo>
                  <a:cubicBezTo>
                    <a:pt x="113" y="140"/>
                    <a:pt x="110" y="150"/>
                    <a:pt x="111" y="153"/>
                  </a:cubicBezTo>
                  <a:cubicBezTo>
                    <a:pt x="112" y="159"/>
                    <a:pt x="116" y="161"/>
                    <a:pt x="110" y="165"/>
                  </a:cubicBezTo>
                  <a:cubicBezTo>
                    <a:pt x="104" y="168"/>
                    <a:pt x="92" y="172"/>
                    <a:pt x="88" y="177"/>
                  </a:cubicBezTo>
                  <a:cubicBezTo>
                    <a:pt x="86" y="179"/>
                    <a:pt x="87" y="183"/>
                    <a:pt x="84" y="185"/>
                  </a:cubicBezTo>
                  <a:cubicBezTo>
                    <a:pt x="78" y="187"/>
                    <a:pt x="72" y="189"/>
                    <a:pt x="75" y="198"/>
                  </a:cubicBezTo>
                  <a:cubicBezTo>
                    <a:pt x="76" y="206"/>
                    <a:pt x="79" y="211"/>
                    <a:pt x="75" y="219"/>
                  </a:cubicBezTo>
                  <a:cubicBezTo>
                    <a:pt x="70" y="227"/>
                    <a:pt x="66" y="230"/>
                    <a:pt x="57" y="234"/>
                  </a:cubicBezTo>
                  <a:cubicBezTo>
                    <a:pt x="55" y="220"/>
                    <a:pt x="51" y="207"/>
                    <a:pt x="48" y="194"/>
                  </a:cubicBezTo>
                  <a:cubicBezTo>
                    <a:pt x="45" y="179"/>
                    <a:pt x="44" y="171"/>
                    <a:pt x="32" y="165"/>
                  </a:cubicBezTo>
                  <a:cubicBezTo>
                    <a:pt x="27" y="162"/>
                    <a:pt x="24" y="158"/>
                    <a:pt x="23" y="152"/>
                  </a:cubicBezTo>
                  <a:cubicBezTo>
                    <a:pt x="22" y="146"/>
                    <a:pt x="19" y="143"/>
                    <a:pt x="14" y="140"/>
                  </a:cubicBezTo>
                  <a:cubicBezTo>
                    <a:pt x="12" y="138"/>
                    <a:pt x="9" y="137"/>
                    <a:pt x="8" y="134"/>
                  </a:cubicBezTo>
                  <a:cubicBezTo>
                    <a:pt x="6" y="132"/>
                    <a:pt x="7" y="128"/>
                    <a:pt x="5" y="126"/>
                  </a:cubicBezTo>
                  <a:cubicBezTo>
                    <a:pt x="2" y="120"/>
                    <a:pt x="0" y="114"/>
                    <a:pt x="2" y="109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97"/>
            <p:cNvSpPr>
              <a:spLocks/>
            </p:cNvSpPr>
            <p:nvPr/>
          </p:nvSpPr>
          <p:spPr bwMode="auto">
            <a:xfrm>
              <a:off x="5653453" y="1194356"/>
              <a:ext cx="30725" cy="17690"/>
            </a:xfrm>
            <a:custGeom>
              <a:avLst/>
              <a:gdLst>
                <a:gd name="T0" fmla="*/ 6 w 14"/>
                <a:gd name="T1" fmla="*/ 8 h 8"/>
                <a:gd name="T2" fmla="*/ 2 w 14"/>
                <a:gd name="T3" fmla="*/ 6 h 8"/>
                <a:gd name="T4" fmla="*/ 6 w 14"/>
                <a:gd name="T5" fmla="*/ 0 h 8"/>
                <a:gd name="T6" fmla="*/ 6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6" y="8"/>
                  </a:moveTo>
                  <a:cubicBezTo>
                    <a:pt x="5" y="5"/>
                    <a:pt x="3" y="8"/>
                    <a:pt x="2" y="6"/>
                  </a:cubicBezTo>
                  <a:cubicBezTo>
                    <a:pt x="0" y="1"/>
                    <a:pt x="2" y="0"/>
                    <a:pt x="6" y="0"/>
                  </a:cubicBezTo>
                  <a:cubicBezTo>
                    <a:pt x="14" y="0"/>
                    <a:pt x="9" y="5"/>
                    <a:pt x="6" y="8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98"/>
            <p:cNvSpPr>
              <a:spLocks/>
            </p:cNvSpPr>
            <p:nvPr/>
          </p:nvSpPr>
          <p:spPr bwMode="auto">
            <a:xfrm>
              <a:off x="5653453" y="1194356"/>
              <a:ext cx="30725" cy="17690"/>
            </a:xfrm>
            <a:custGeom>
              <a:avLst/>
              <a:gdLst>
                <a:gd name="T0" fmla="*/ 6 w 14"/>
                <a:gd name="T1" fmla="*/ 8 h 8"/>
                <a:gd name="T2" fmla="*/ 2 w 14"/>
                <a:gd name="T3" fmla="*/ 6 h 8"/>
                <a:gd name="T4" fmla="*/ 6 w 14"/>
                <a:gd name="T5" fmla="*/ 0 h 8"/>
                <a:gd name="T6" fmla="*/ 6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6" y="8"/>
                  </a:moveTo>
                  <a:cubicBezTo>
                    <a:pt x="5" y="5"/>
                    <a:pt x="3" y="8"/>
                    <a:pt x="2" y="6"/>
                  </a:cubicBezTo>
                  <a:cubicBezTo>
                    <a:pt x="0" y="1"/>
                    <a:pt x="2" y="0"/>
                    <a:pt x="6" y="0"/>
                  </a:cubicBezTo>
                  <a:cubicBezTo>
                    <a:pt x="14" y="0"/>
                    <a:pt x="9" y="5"/>
                    <a:pt x="6" y="8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99"/>
            <p:cNvSpPr>
              <a:spLocks/>
            </p:cNvSpPr>
            <p:nvPr/>
          </p:nvSpPr>
          <p:spPr bwMode="auto">
            <a:xfrm>
              <a:off x="5722350" y="4867320"/>
              <a:ext cx="849111" cy="871456"/>
            </a:xfrm>
            <a:custGeom>
              <a:avLst/>
              <a:gdLst>
                <a:gd name="T0" fmla="*/ 1 w 386"/>
                <a:gd name="T1" fmla="*/ 12 h 396"/>
                <a:gd name="T2" fmla="*/ 13 w 386"/>
                <a:gd name="T3" fmla="*/ 9 h 396"/>
                <a:gd name="T4" fmla="*/ 23 w 386"/>
                <a:gd name="T5" fmla="*/ 11 h 396"/>
                <a:gd name="T6" fmla="*/ 46 w 386"/>
                <a:gd name="T7" fmla="*/ 3 h 396"/>
                <a:gd name="T8" fmla="*/ 65 w 386"/>
                <a:gd name="T9" fmla="*/ 15 h 396"/>
                <a:gd name="T10" fmla="*/ 89 w 386"/>
                <a:gd name="T11" fmla="*/ 16 h 396"/>
                <a:gd name="T12" fmla="*/ 182 w 386"/>
                <a:gd name="T13" fmla="*/ 16 h 396"/>
                <a:gd name="T14" fmla="*/ 197 w 386"/>
                <a:gd name="T15" fmla="*/ 22 h 396"/>
                <a:gd name="T16" fmla="*/ 218 w 386"/>
                <a:gd name="T17" fmla="*/ 31 h 396"/>
                <a:gd name="T18" fmla="*/ 253 w 386"/>
                <a:gd name="T19" fmla="*/ 35 h 396"/>
                <a:gd name="T20" fmla="*/ 265 w 386"/>
                <a:gd name="T21" fmla="*/ 35 h 396"/>
                <a:gd name="T22" fmla="*/ 276 w 386"/>
                <a:gd name="T23" fmla="*/ 35 h 396"/>
                <a:gd name="T24" fmla="*/ 287 w 386"/>
                <a:gd name="T25" fmla="*/ 34 h 396"/>
                <a:gd name="T26" fmla="*/ 349 w 386"/>
                <a:gd name="T27" fmla="*/ 21 h 396"/>
                <a:gd name="T28" fmla="*/ 361 w 386"/>
                <a:gd name="T29" fmla="*/ 19 h 396"/>
                <a:gd name="T30" fmla="*/ 370 w 386"/>
                <a:gd name="T31" fmla="*/ 21 h 396"/>
                <a:gd name="T32" fmla="*/ 386 w 386"/>
                <a:gd name="T33" fmla="*/ 29 h 396"/>
                <a:gd name="T34" fmla="*/ 375 w 386"/>
                <a:gd name="T35" fmla="*/ 31 h 396"/>
                <a:gd name="T36" fmla="*/ 365 w 386"/>
                <a:gd name="T37" fmla="*/ 36 h 396"/>
                <a:gd name="T38" fmla="*/ 340 w 386"/>
                <a:gd name="T39" fmla="*/ 52 h 396"/>
                <a:gd name="T40" fmla="*/ 328 w 386"/>
                <a:gd name="T41" fmla="*/ 37 h 396"/>
                <a:gd name="T42" fmla="*/ 299 w 386"/>
                <a:gd name="T43" fmla="*/ 42 h 396"/>
                <a:gd name="T44" fmla="*/ 266 w 386"/>
                <a:gd name="T45" fmla="*/ 47 h 396"/>
                <a:gd name="T46" fmla="*/ 263 w 386"/>
                <a:gd name="T47" fmla="*/ 168 h 396"/>
                <a:gd name="T48" fmla="*/ 237 w 386"/>
                <a:gd name="T49" fmla="*/ 167 h 396"/>
                <a:gd name="T50" fmla="*/ 231 w 386"/>
                <a:gd name="T51" fmla="*/ 374 h 396"/>
                <a:gd name="T52" fmla="*/ 219 w 386"/>
                <a:gd name="T53" fmla="*/ 384 h 396"/>
                <a:gd name="T54" fmla="*/ 213 w 386"/>
                <a:gd name="T55" fmla="*/ 389 h 396"/>
                <a:gd name="T56" fmla="*/ 211 w 386"/>
                <a:gd name="T57" fmla="*/ 394 h 396"/>
                <a:gd name="T58" fmla="*/ 198 w 386"/>
                <a:gd name="T59" fmla="*/ 393 h 396"/>
                <a:gd name="T60" fmla="*/ 178 w 386"/>
                <a:gd name="T61" fmla="*/ 394 h 396"/>
                <a:gd name="T62" fmla="*/ 157 w 386"/>
                <a:gd name="T63" fmla="*/ 384 h 396"/>
                <a:gd name="T64" fmla="*/ 157 w 386"/>
                <a:gd name="T65" fmla="*/ 375 h 396"/>
                <a:gd name="T66" fmla="*/ 154 w 386"/>
                <a:gd name="T67" fmla="*/ 372 h 396"/>
                <a:gd name="T68" fmla="*/ 147 w 386"/>
                <a:gd name="T69" fmla="*/ 367 h 396"/>
                <a:gd name="T70" fmla="*/ 139 w 386"/>
                <a:gd name="T71" fmla="*/ 380 h 396"/>
                <a:gd name="T72" fmla="*/ 128 w 386"/>
                <a:gd name="T73" fmla="*/ 382 h 396"/>
                <a:gd name="T74" fmla="*/ 112 w 386"/>
                <a:gd name="T75" fmla="*/ 364 h 396"/>
                <a:gd name="T76" fmla="*/ 101 w 386"/>
                <a:gd name="T77" fmla="*/ 345 h 396"/>
                <a:gd name="T78" fmla="*/ 99 w 386"/>
                <a:gd name="T79" fmla="*/ 335 h 396"/>
                <a:gd name="T80" fmla="*/ 95 w 386"/>
                <a:gd name="T81" fmla="*/ 326 h 396"/>
                <a:gd name="T82" fmla="*/ 92 w 386"/>
                <a:gd name="T83" fmla="*/ 311 h 396"/>
                <a:gd name="T84" fmla="*/ 91 w 386"/>
                <a:gd name="T85" fmla="*/ 305 h 396"/>
                <a:gd name="T86" fmla="*/ 89 w 386"/>
                <a:gd name="T87" fmla="*/ 291 h 396"/>
                <a:gd name="T88" fmla="*/ 88 w 386"/>
                <a:gd name="T89" fmla="*/ 281 h 396"/>
                <a:gd name="T90" fmla="*/ 88 w 386"/>
                <a:gd name="T91" fmla="*/ 268 h 396"/>
                <a:gd name="T92" fmla="*/ 80 w 386"/>
                <a:gd name="T93" fmla="*/ 245 h 396"/>
                <a:gd name="T94" fmla="*/ 78 w 386"/>
                <a:gd name="T95" fmla="*/ 221 h 396"/>
                <a:gd name="T96" fmla="*/ 77 w 386"/>
                <a:gd name="T97" fmla="*/ 205 h 396"/>
                <a:gd name="T98" fmla="*/ 79 w 386"/>
                <a:gd name="T99" fmla="*/ 190 h 396"/>
                <a:gd name="T100" fmla="*/ 71 w 386"/>
                <a:gd name="T101" fmla="*/ 170 h 396"/>
                <a:gd name="T102" fmla="*/ 64 w 386"/>
                <a:gd name="T103" fmla="*/ 159 h 396"/>
                <a:gd name="T104" fmla="*/ 59 w 386"/>
                <a:gd name="T105" fmla="*/ 149 h 396"/>
                <a:gd name="T106" fmla="*/ 37 w 386"/>
                <a:gd name="T107" fmla="*/ 102 h 396"/>
                <a:gd name="T108" fmla="*/ 15 w 386"/>
                <a:gd name="T109" fmla="*/ 58 h 396"/>
                <a:gd name="T110" fmla="*/ 1 w 386"/>
                <a:gd name="T111" fmla="*/ 12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6" h="396">
                  <a:moveTo>
                    <a:pt x="1" y="12"/>
                  </a:moveTo>
                  <a:cubicBezTo>
                    <a:pt x="5" y="11"/>
                    <a:pt x="8" y="8"/>
                    <a:pt x="13" y="9"/>
                  </a:cubicBezTo>
                  <a:cubicBezTo>
                    <a:pt x="16" y="9"/>
                    <a:pt x="20" y="12"/>
                    <a:pt x="23" y="11"/>
                  </a:cubicBezTo>
                  <a:cubicBezTo>
                    <a:pt x="32" y="10"/>
                    <a:pt x="37" y="0"/>
                    <a:pt x="46" y="3"/>
                  </a:cubicBezTo>
                  <a:cubicBezTo>
                    <a:pt x="54" y="5"/>
                    <a:pt x="57" y="13"/>
                    <a:pt x="65" y="15"/>
                  </a:cubicBezTo>
                  <a:cubicBezTo>
                    <a:pt x="69" y="17"/>
                    <a:pt x="82" y="16"/>
                    <a:pt x="89" y="16"/>
                  </a:cubicBezTo>
                  <a:cubicBezTo>
                    <a:pt x="120" y="17"/>
                    <a:pt x="151" y="17"/>
                    <a:pt x="182" y="16"/>
                  </a:cubicBezTo>
                  <a:cubicBezTo>
                    <a:pt x="190" y="16"/>
                    <a:pt x="193" y="15"/>
                    <a:pt x="197" y="22"/>
                  </a:cubicBezTo>
                  <a:cubicBezTo>
                    <a:pt x="202" y="32"/>
                    <a:pt x="209" y="30"/>
                    <a:pt x="218" y="31"/>
                  </a:cubicBezTo>
                  <a:cubicBezTo>
                    <a:pt x="230" y="32"/>
                    <a:pt x="242" y="31"/>
                    <a:pt x="253" y="35"/>
                  </a:cubicBezTo>
                  <a:cubicBezTo>
                    <a:pt x="258" y="37"/>
                    <a:pt x="261" y="37"/>
                    <a:pt x="265" y="35"/>
                  </a:cubicBezTo>
                  <a:cubicBezTo>
                    <a:pt x="268" y="33"/>
                    <a:pt x="271" y="34"/>
                    <a:pt x="276" y="35"/>
                  </a:cubicBezTo>
                  <a:cubicBezTo>
                    <a:pt x="281" y="36"/>
                    <a:pt x="284" y="35"/>
                    <a:pt x="287" y="34"/>
                  </a:cubicBezTo>
                  <a:cubicBezTo>
                    <a:pt x="307" y="30"/>
                    <a:pt x="329" y="25"/>
                    <a:pt x="349" y="21"/>
                  </a:cubicBezTo>
                  <a:cubicBezTo>
                    <a:pt x="353" y="21"/>
                    <a:pt x="357" y="19"/>
                    <a:pt x="361" y="19"/>
                  </a:cubicBezTo>
                  <a:cubicBezTo>
                    <a:pt x="364" y="20"/>
                    <a:pt x="368" y="22"/>
                    <a:pt x="370" y="21"/>
                  </a:cubicBezTo>
                  <a:cubicBezTo>
                    <a:pt x="378" y="17"/>
                    <a:pt x="381" y="25"/>
                    <a:pt x="386" y="29"/>
                  </a:cubicBezTo>
                  <a:cubicBezTo>
                    <a:pt x="383" y="28"/>
                    <a:pt x="378" y="30"/>
                    <a:pt x="375" y="31"/>
                  </a:cubicBezTo>
                  <a:cubicBezTo>
                    <a:pt x="370" y="33"/>
                    <a:pt x="369" y="40"/>
                    <a:pt x="365" y="36"/>
                  </a:cubicBezTo>
                  <a:cubicBezTo>
                    <a:pt x="358" y="30"/>
                    <a:pt x="345" y="50"/>
                    <a:pt x="340" y="52"/>
                  </a:cubicBezTo>
                  <a:cubicBezTo>
                    <a:pt x="337" y="48"/>
                    <a:pt x="335" y="37"/>
                    <a:pt x="328" y="37"/>
                  </a:cubicBezTo>
                  <a:cubicBezTo>
                    <a:pt x="319" y="36"/>
                    <a:pt x="308" y="40"/>
                    <a:pt x="299" y="42"/>
                  </a:cubicBezTo>
                  <a:cubicBezTo>
                    <a:pt x="289" y="44"/>
                    <a:pt x="277" y="45"/>
                    <a:pt x="266" y="47"/>
                  </a:cubicBezTo>
                  <a:cubicBezTo>
                    <a:pt x="263" y="168"/>
                    <a:pt x="263" y="168"/>
                    <a:pt x="263" y="168"/>
                  </a:cubicBezTo>
                  <a:cubicBezTo>
                    <a:pt x="237" y="167"/>
                    <a:pt x="237" y="167"/>
                    <a:pt x="237" y="167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32" y="383"/>
                    <a:pt x="224" y="379"/>
                    <a:pt x="219" y="384"/>
                  </a:cubicBezTo>
                  <a:cubicBezTo>
                    <a:pt x="217" y="386"/>
                    <a:pt x="217" y="388"/>
                    <a:pt x="213" y="389"/>
                  </a:cubicBezTo>
                  <a:cubicBezTo>
                    <a:pt x="210" y="390"/>
                    <a:pt x="208" y="392"/>
                    <a:pt x="211" y="394"/>
                  </a:cubicBezTo>
                  <a:cubicBezTo>
                    <a:pt x="204" y="396"/>
                    <a:pt x="204" y="394"/>
                    <a:pt x="198" y="393"/>
                  </a:cubicBezTo>
                  <a:cubicBezTo>
                    <a:pt x="191" y="392"/>
                    <a:pt x="186" y="395"/>
                    <a:pt x="178" y="394"/>
                  </a:cubicBezTo>
                  <a:cubicBezTo>
                    <a:pt x="165" y="391"/>
                    <a:pt x="158" y="387"/>
                    <a:pt x="157" y="384"/>
                  </a:cubicBezTo>
                  <a:cubicBezTo>
                    <a:pt x="156" y="378"/>
                    <a:pt x="157" y="380"/>
                    <a:pt x="157" y="375"/>
                  </a:cubicBezTo>
                  <a:cubicBezTo>
                    <a:pt x="157" y="373"/>
                    <a:pt x="155" y="374"/>
                    <a:pt x="154" y="372"/>
                  </a:cubicBezTo>
                  <a:cubicBezTo>
                    <a:pt x="151" y="370"/>
                    <a:pt x="149" y="365"/>
                    <a:pt x="147" y="367"/>
                  </a:cubicBezTo>
                  <a:cubicBezTo>
                    <a:pt x="140" y="371"/>
                    <a:pt x="142" y="378"/>
                    <a:pt x="139" y="380"/>
                  </a:cubicBezTo>
                  <a:cubicBezTo>
                    <a:pt x="136" y="383"/>
                    <a:pt x="131" y="387"/>
                    <a:pt x="128" y="382"/>
                  </a:cubicBezTo>
                  <a:cubicBezTo>
                    <a:pt x="123" y="376"/>
                    <a:pt x="116" y="371"/>
                    <a:pt x="112" y="364"/>
                  </a:cubicBezTo>
                  <a:cubicBezTo>
                    <a:pt x="108" y="358"/>
                    <a:pt x="105" y="352"/>
                    <a:pt x="101" y="345"/>
                  </a:cubicBezTo>
                  <a:cubicBezTo>
                    <a:pt x="100" y="342"/>
                    <a:pt x="100" y="338"/>
                    <a:pt x="99" y="335"/>
                  </a:cubicBezTo>
                  <a:cubicBezTo>
                    <a:pt x="98" y="331"/>
                    <a:pt x="96" y="329"/>
                    <a:pt x="95" y="326"/>
                  </a:cubicBezTo>
                  <a:cubicBezTo>
                    <a:pt x="94" y="319"/>
                    <a:pt x="97" y="317"/>
                    <a:pt x="92" y="311"/>
                  </a:cubicBezTo>
                  <a:cubicBezTo>
                    <a:pt x="90" y="309"/>
                    <a:pt x="91" y="308"/>
                    <a:pt x="91" y="305"/>
                  </a:cubicBezTo>
                  <a:cubicBezTo>
                    <a:pt x="91" y="300"/>
                    <a:pt x="89" y="296"/>
                    <a:pt x="89" y="291"/>
                  </a:cubicBezTo>
                  <a:cubicBezTo>
                    <a:pt x="88" y="288"/>
                    <a:pt x="89" y="285"/>
                    <a:pt x="88" y="281"/>
                  </a:cubicBezTo>
                  <a:cubicBezTo>
                    <a:pt x="86" y="277"/>
                    <a:pt x="89" y="272"/>
                    <a:pt x="88" y="268"/>
                  </a:cubicBezTo>
                  <a:cubicBezTo>
                    <a:pt x="86" y="260"/>
                    <a:pt x="83" y="253"/>
                    <a:pt x="80" y="245"/>
                  </a:cubicBezTo>
                  <a:cubicBezTo>
                    <a:pt x="76" y="237"/>
                    <a:pt x="79" y="230"/>
                    <a:pt x="78" y="221"/>
                  </a:cubicBezTo>
                  <a:cubicBezTo>
                    <a:pt x="77" y="216"/>
                    <a:pt x="77" y="208"/>
                    <a:pt x="77" y="205"/>
                  </a:cubicBezTo>
                  <a:cubicBezTo>
                    <a:pt x="77" y="204"/>
                    <a:pt x="81" y="190"/>
                    <a:pt x="79" y="190"/>
                  </a:cubicBezTo>
                  <a:cubicBezTo>
                    <a:pt x="79" y="183"/>
                    <a:pt x="75" y="176"/>
                    <a:pt x="71" y="170"/>
                  </a:cubicBezTo>
                  <a:cubicBezTo>
                    <a:pt x="68" y="166"/>
                    <a:pt x="66" y="163"/>
                    <a:pt x="64" y="159"/>
                  </a:cubicBezTo>
                  <a:cubicBezTo>
                    <a:pt x="62" y="156"/>
                    <a:pt x="61" y="152"/>
                    <a:pt x="59" y="149"/>
                  </a:cubicBezTo>
                  <a:cubicBezTo>
                    <a:pt x="48" y="135"/>
                    <a:pt x="45" y="117"/>
                    <a:pt x="37" y="102"/>
                  </a:cubicBezTo>
                  <a:cubicBezTo>
                    <a:pt x="30" y="88"/>
                    <a:pt x="27" y="69"/>
                    <a:pt x="15" y="58"/>
                  </a:cubicBezTo>
                  <a:cubicBezTo>
                    <a:pt x="2" y="46"/>
                    <a:pt x="0" y="29"/>
                    <a:pt x="1" y="1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00"/>
            <p:cNvSpPr>
              <a:spLocks/>
            </p:cNvSpPr>
            <p:nvPr/>
          </p:nvSpPr>
          <p:spPr bwMode="auto">
            <a:xfrm>
              <a:off x="5722350" y="4867320"/>
              <a:ext cx="849111" cy="871456"/>
            </a:xfrm>
            <a:custGeom>
              <a:avLst/>
              <a:gdLst>
                <a:gd name="T0" fmla="*/ 1 w 386"/>
                <a:gd name="T1" fmla="*/ 12 h 396"/>
                <a:gd name="T2" fmla="*/ 13 w 386"/>
                <a:gd name="T3" fmla="*/ 9 h 396"/>
                <a:gd name="T4" fmla="*/ 23 w 386"/>
                <a:gd name="T5" fmla="*/ 11 h 396"/>
                <a:gd name="T6" fmla="*/ 46 w 386"/>
                <a:gd name="T7" fmla="*/ 3 h 396"/>
                <a:gd name="T8" fmla="*/ 65 w 386"/>
                <a:gd name="T9" fmla="*/ 15 h 396"/>
                <a:gd name="T10" fmla="*/ 89 w 386"/>
                <a:gd name="T11" fmla="*/ 16 h 396"/>
                <a:gd name="T12" fmla="*/ 182 w 386"/>
                <a:gd name="T13" fmla="*/ 16 h 396"/>
                <a:gd name="T14" fmla="*/ 197 w 386"/>
                <a:gd name="T15" fmla="*/ 22 h 396"/>
                <a:gd name="T16" fmla="*/ 218 w 386"/>
                <a:gd name="T17" fmla="*/ 31 h 396"/>
                <a:gd name="T18" fmla="*/ 253 w 386"/>
                <a:gd name="T19" fmla="*/ 35 h 396"/>
                <a:gd name="T20" fmla="*/ 265 w 386"/>
                <a:gd name="T21" fmla="*/ 35 h 396"/>
                <a:gd name="T22" fmla="*/ 276 w 386"/>
                <a:gd name="T23" fmla="*/ 35 h 396"/>
                <a:gd name="T24" fmla="*/ 287 w 386"/>
                <a:gd name="T25" fmla="*/ 34 h 396"/>
                <a:gd name="T26" fmla="*/ 349 w 386"/>
                <a:gd name="T27" fmla="*/ 21 h 396"/>
                <a:gd name="T28" fmla="*/ 361 w 386"/>
                <a:gd name="T29" fmla="*/ 19 h 396"/>
                <a:gd name="T30" fmla="*/ 370 w 386"/>
                <a:gd name="T31" fmla="*/ 21 h 396"/>
                <a:gd name="T32" fmla="*/ 386 w 386"/>
                <a:gd name="T33" fmla="*/ 29 h 396"/>
                <a:gd name="T34" fmla="*/ 375 w 386"/>
                <a:gd name="T35" fmla="*/ 31 h 396"/>
                <a:gd name="T36" fmla="*/ 365 w 386"/>
                <a:gd name="T37" fmla="*/ 36 h 396"/>
                <a:gd name="T38" fmla="*/ 340 w 386"/>
                <a:gd name="T39" fmla="*/ 52 h 396"/>
                <a:gd name="T40" fmla="*/ 328 w 386"/>
                <a:gd name="T41" fmla="*/ 37 h 396"/>
                <a:gd name="T42" fmla="*/ 299 w 386"/>
                <a:gd name="T43" fmla="*/ 42 h 396"/>
                <a:gd name="T44" fmla="*/ 266 w 386"/>
                <a:gd name="T45" fmla="*/ 47 h 396"/>
                <a:gd name="T46" fmla="*/ 263 w 386"/>
                <a:gd name="T47" fmla="*/ 168 h 396"/>
                <a:gd name="T48" fmla="*/ 237 w 386"/>
                <a:gd name="T49" fmla="*/ 167 h 396"/>
                <a:gd name="T50" fmla="*/ 231 w 386"/>
                <a:gd name="T51" fmla="*/ 374 h 396"/>
                <a:gd name="T52" fmla="*/ 219 w 386"/>
                <a:gd name="T53" fmla="*/ 384 h 396"/>
                <a:gd name="T54" fmla="*/ 213 w 386"/>
                <a:gd name="T55" fmla="*/ 389 h 396"/>
                <a:gd name="T56" fmla="*/ 211 w 386"/>
                <a:gd name="T57" fmla="*/ 394 h 396"/>
                <a:gd name="T58" fmla="*/ 198 w 386"/>
                <a:gd name="T59" fmla="*/ 393 h 396"/>
                <a:gd name="T60" fmla="*/ 178 w 386"/>
                <a:gd name="T61" fmla="*/ 394 h 396"/>
                <a:gd name="T62" fmla="*/ 157 w 386"/>
                <a:gd name="T63" fmla="*/ 384 h 396"/>
                <a:gd name="T64" fmla="*/ 157 w 386"/>
                <a:gd name="T65" fmla="*/ 375 h 396"/>
                <a:gd name="T66" fmla="*/ 154 w 386"/>
                <a:gd name="T67" fmla="*/ 372 h 396"/>
                <a:gd name="T68" fmla="*/ 147 w 386"/>
                <a:gd name="T69" fmla="*/ 367 h 396"/>
                <a:gd name="T70" fmla="*/ 139 w 386"/>
                <a:gd name="T71" fmla="*/ 380 h 396"/>
                <a:gd name="T72" fmla="*/ 128 w 386"/>
                <a:gd name="T73" fmla="*/ 382 h 396"/>
                <a:gd name="T74" fmla="*/ 112 w 386"/>
                <a:gd name="T75" fmla="*/ 364 h 396"/>
                <a:gd name="T76" fmla="*/ 101 w 386"/>
                <a:gd name="T77" fmla="*/ 345 h 396"/>
                <a:gd name="T78" fmla="*/ 99 w 386"/>
                <a:gd name="T79" fmla="*/ 335 h 396"/>
                <a:gd name="T80" fmla="*/ 95 w 386"/>
                <a:gd name="T81" fmla="*/ 326 h 396"/>
                <a:gd name="T82" fmla="*/ 92 w 386"/>
                <a:gd name="T83" fmla="*/ 311 h 396"/>
                <a:gd name="T84" fmla="*/ 91 w 386"/>
                <a:gd name="T85" fmla="*/ 305 h 396"/>
                <a:gd name="T86" fmla="*/ 89 w 386"/>
                <a:gd name="T87" fmla="*/ 291 h 396"/>
                <a:gd name="T88" fmla="*/ 88 w 386"/>
                <a:gd name="T89" fmla="*/ 281 h 396"/>
                <a:gd name="T90" fmla="*/ 88 w 386"/>
                <a:gd name="T91" fmla="*/ 268 h 396"/>
                <a:gd name="T92" fmla="*/ 80 w 386"/>
                <a:gd name="T93" fmla="*/ 245 h 396"/>
                <a:gd name="T94" fmla="*/ 78 w 386"/>
                <a:gd name="T95" fmla="*/ 221 h 396"/>
                <a:gd name="T96" fmla="*/ 77 w 386"/>
                <a:gd name="T97" fmla="*/ 205 h 396"/>
                <a:gd name="T98" fmla="*/ 79 w 386"/>
                <a:gd name="T99" fmla="*/ 190 h 396"/>
                <a:gd name="T100" fmla="*/ 71 w 386"/>
                <a:gd name="T101" fmla="*/ 170 h 396"/>
                <a:gd name="T102" fmla="*/ 64 w 386"/>
                <a:gd name="T103" fmla="*/ 159 h 396"/>
                <a:gd name="T104" fmla="*/ 59 w 386"/>
                <a:gd name="T105" fmla="*/ 149 h 396"/>
                <a:gd name="T106" fmla="*/ 37 w 386"/>
                <a:gd name="T107" fmla="*/ 102 h 396"/>
                <a:gd name="T108" fmla="*/ 15 w 386"/>
                <a:gd name="T109" fmla="*/ 58 h 396"/>
                <a:gd name="T110" fmla="*/ 1 w 386"/>
                <a:gd name="T111" fmla="*/ 12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6" h="396">
                  <a:moveTo>
                    <a:pt x="1" y="12"/>
                  </a:moveTo>
                  <a:cubicBezTo>
                    <a:pt x="5" y="11"/>
                    <a:pt x="8" y="8"/>
                    <a:pt x="13" y="9"/>
                  </a:cubicBezTo>
                  <a:cubicBezTo>
                    <a:pt x="16" y="9"/>
                    <a:pt x="20" y="12"/>
                    <a:pt x="23" y="11"/>
                  </a:cubicBezTo>
                  <a:cubicBezTo>
                    <a:pt x="32" y="10"/>
                    <a:pt x="37" y="0"/>
                    <a:pt x="46" y="3"/>
                  </a:cubicBezTo>
                  <a:cubicBezTo>
                    <a:pt x="54" y="5"/>
                    <a:pt x="57" y="13"/>
                    <a:pt x="65" y="15"/>
                  </a:cubicBezTo>
                  <a:cubicBezTo>
                    <a:pt x="69" y="17"/>
                    <a:pt x="82" y="16"/>
                    <a:pt x="89" y="16"/>
                  </a:cubicBezTo>
                  <a:cubicBezTo>
                    <a:pt x="120" y="17"/>
                    <a:pt x="151" y="17"/>
                    <a:pt x="182" y="16"/>
                  </a:cubicBezTo>
                  <a:cubicBezTo>
                    <a:pt x="190" y="16"/>
                    <a:pt x="193" y="15"/>
                    <a:pt x="197" y="22"/>
                  </a:cubicBezTo>
                  <a:cubicBezTo>
                    <a:pt x="202" y="32"/>
                    <a:pt x="209" y="30"/>
                    <a:pt x="218" y="31"/>
                  </a:cubicBezTo>
                  <a:cubicBezTo>
                    <a:pt x="230" y="32"/>
                    <a:pt x="242" y="31"/>
                    <a:pt x="253" y="35"/>
                  </a:cubicBezTo>
                  <a:cubicBezTo>
                    <a:pt x="258" y="37"/>
                    <a:pt x="261" y="37"/>
                    <a:pt x="265" y="35"/>
                  </a:cubicBezTo>
                  <a:cubicBezTo>
                    <a:pt x="268" y="33"/>
                    <a:pt x="271" y="34"/>
                    <a:pt x="276" y="35"/>
                  </a:cubicBezTo>
                  <a:cubicBezTo>
                    <a:pt x="281" y="36"/>
                    <a:pt x="284" y="35"/>
                    <a:pt x="287" y="34"/>
                  </a:cubicBezTo>
                  <a:cubicBezTo>
                    <a:pt x="307" y="30"/>
                    <a:pt x="329" y="25"/>
                    <a:pt x="349" y="21"/>
                  </a:cubicBezTo>
                  <a:cubicBezTo>
                    <a:pt x="353" y="21"/>
                    <a:pt x="357" y="19"/>
                    <a:pt x="361" y="19"/>
                  </a:cubicBezTo>
                  <a:cubicBezTo>
                    <a:pt x="364" y="20"/>
                    <a:pt x="368" y="22"/>
                    <a:pt x="370" y="21"/>
                  </a:cubicBezTo>
                  <a:cubicBezTo>
                    <a:pt x="378" y="17"/>
                    <a:pt x="381" y="25"/>
                    <a:pt x="386" y="29"/>
                  </a:cubicBezTo>
                  <a:cubicBezTo>
                    <a:pt x="383" y="28"/>
                    <a:pt x="378" y="30"/>
                    <a:pt x="375" y="31"/>
                  </a:cubicBezTo>
                  <a:cubicBezTo>
                    <a:pt x="370" y="33"/>
                    <a:pt x="369" y="40"/>
                    <a:pt x="365" y="36"/>
                  </a:cubicBezTo>
                  <a:cubicBezTo>
                    <a:pt x="358" y="30"/>
                    <a:pt x="345" y="50"/>
                    <a:pt x="340" y="52"/>
                  </a:cubicBezTo>
                  <a:cubicBezTo>
                    <a:pt x="337" y="48"/>
                    <a:pt x="335" y="37"/>
                    <a:pt x="328" y="37"/>
                  </a:cubicBezTo>
                  <a:cubicBezTo>
                    <a:pt x="319" y="36"/>
                    <a:pt x="308" y="40"/>
                    <a:pt x="299" y="42"/>
                  </a:cubicBezTo>
                  <a:cubicBezTo>
                    <a:pt x="289" y="44"/>
                    <a:pt x="277" y="45"/>
                    <a:pt x="266" y="47"/>
                  </a:cubicBezTo>
                  <a:cubicBezTo>
                    <a:pt x="263" y="168"/>
                    <a:pt x="263" y="168"/>
                    <a:pt x="263" y="168"/>
                  </a:cubicBezTo>
                  <a:cubicBezTo>
                    <a:pt x="237" y="167"/>
                    <a:pt x="237" y="167"/>
                    <a:pt x="237" y="167"/>
                  </a:cubicBezTo>
                  <a:cubicBezTo>
                    <a:pt x="231" y="374"/>
                    <a:pt x="231" y="374"/>
                    <a:pt x="231" y="374"/>
                  </a:cubicBezTo>
                  <a:cubicBezTo>
                    <a:pt x="232" y="383"/>
                    <a:pt x="224" y="379"/>
                    <a:pt x="219" y="384"/>
                  </a:cubicBezTo>
                  <a:cubicBezTo>
                    <a:pt x="217" y="386"/>
                    <a:pt x="217" y="388"/>
                    <a:pt x="213" y="389"/>
                  </a:cubicBezTo>
                  <a:cubicBezTo>
                    <a:pt x="210" y="390"/>
                    <a:pt x="208" y="392"/>
                    <a:pt x="211" y="394"/>
                  </a:cubicBezTo>
                  <a:cubicBezTo>
                    <a:pt x="204" y="396"/>
                    <a:pt x="204" y="394"/>
                    <a:pt x="198" y="393"/>
                  </a:cubicBezTo>
                  <a:cubicBezTo>
                    <a:pt x="191" y="392"/>
                    <a:pt x="186" y="395"/>
                    <a:pt x="178" y="394"/>
                  </a:cubicBezTo>
                  <a:cubicBezTo>
                    <a:pt x="165" y="391"/>
                    <a:pt x="158" y="387"/>
                    <a:pt x="157" y="384"/>
                  </a:cubicBezTo>
                  <a:cubicBezTo>
                    <a:pt x="156" y="378"/>
                    <a:pt x="157" y="380"/>
                    <a:pt x="157" y="375"/>
                  </a:cubicBezTo>
                  <a:cubicBezTo>
                    <a:pt x="157" y="373"/>
                    <a:pt x="155" y="374"/>
                    <a:pt x="154" y="372"/>
                  </a:cubicBezTo>
                  <a:cubicBezTo>
                    <a:pt x="151" y="370"/>
                    <a:pt x="149" y="365"/>
                    <a:pt x="147" y="367"/>
                  </a:cubicBezTo>
                  <a:cubicBezTo>
                    <a:pt x="140" y="371"/>
                    <a:pt x="142" y="378"/>
                    <a:pt x="139" y="380"/>
                  </a:cubicBezTo>
                  <a:cubicBezTo>
                    <a:pt x="136" y="383"/>
                    <a:pt x="131" y="387"/>
                    <a:pt x="128" y="382"/>
                  </a:cubicBezTo>
                  <a:cubicBezTo>
                    <a:pt x="123" y="376"/>
                    <a:pt x="116" y="371"/>
                    <a:pt x="112" y="364"/>
                  </a:cubicBezTo>
                  <a:cubicBezTo>
                    <a:pt x="108" y="358"/>
                    <a:pt x="105" y="352"/>
                    <a:pt x="101" y="345"/>
                  </a:cubicBezTo>
                  <a:cubicBezTo>
                    <a:pt x="100" y="342"/>
                    <a:pt x="100" y="338"/>
                    <a:pt x="99" y="335"/>
                  </a:cubicBezTo>
                  <a:cubicBezTo>
                    <a:pt x="98" y="331"/>
                    <a:pt x="96" y="329"/>
                    <a:pt x="95" y="326"/>
                  </a:cubicBezTo>
                  <a:cubicBezTo>
                    <a:pt x="94" y="319"/>
                    <a:pt x="97" y="317"/>
                    <a:pt x="92" y="311"/>
                  </a:cubicBezTo>
                  <a:cubicBezTo>
                    <a:pt x="90" y="309"/>
                    <a:pt x="91" y="308"/>
                    <a:pt x="91" y="305"/>
                  </a:cubicBezTo>
                  <a:cubicBezTo>
                    <a:pt x="91" y="300"/>
                    <a:pt x="89" y="296"/>
                    <a:pt x="89" y="291"/>
                  </a:cubicBezTo>
                  <a:cubicBezTo>
                    <a:pt x="88" y="288"/>
                    <a:pt x="89" y="285"/>
                    <a:pt x="88" y="281"/>
                  </a:cubicBezTo>
                  <a:cubicBezTo>
                    <a:pt x="86" y="277"/>
                    <a:pt x="89" y="272"/>
                    <a:pt x="88" y="268"/>
                  </a:cubicBezTo>
                  <a:cubicBezTo>
                    <a:pt x="86" y="260"/>
                    <a:pt x="83" y="253"/>
                    <a:pt x="80" y="245"/>
                  </a:cubicBezTo>
                  <a:cubicBezTo>
                    <a:pt x="76" y="237"/>
                    <a:pt x="79" y="230"/>
                    <a:pt x="78" y="221"/>
                  </a:cubicBezTo>
                  <a:cubicBezTo>
                    <a:pt x="77" y="216"/>
                    <a:pt x="77" y="208"/>
                    <a:pt x="77" y="205"/>
                  </a:cubicBezTo>
                  <a:cubicBezTo>
                    <a:pt x="77" y="204"/>
                    <a:pt x="81" y="190"/>
                    <a:pt x="79" y="190"/>
                  </a:cubicBezTo>
                  <a:cubicBezTo>
                    <a:pt x="79" y="183"/>
                    <a:pt x="75" y="176"/>
                    <a:pt x="71" y="170"/>
                  </a:cubicBezTo>
                  <a:cubicBezTo>
                    <a:pt x="68" y="166"/>
                    <a:pt x="66" y="163"/>
                    <a:pt x="64" y="159"/>
                  </a:cubicBezTo>
                  <a:cubicBezTo>
                    <a:pt x="62" y="156"/>
                    <a:pt x="61" y="152"/>
                    <a:pt x="59" y="149"/>
                  </a:cubicBezTo>
                  <a:cubicBezTo>
                    <a:pt x="48" y="135"/>
                    <a:pt x="45" y="117"/>
                    <a:pt x="37" y="102"/>
                  </a:cubicBezTo>
                  <a:cubicBezTo>
                    <a:pt x="30" y="88"/>
                    <a:pt x="27" y="69"/>
                    <a:pt x="15" y="58"/>
                  </a:cubicBezTo>
                  <a:cubicBezTo>
                    <a:pt x="2" y="46"/>
                    <a:pt x="0" y="29"/>
                    <a:pt x="1" y="1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01"/>
            <p:cNvSpPr>
              <a:spLocks/>
            </p:cNvSpPr>
            <p:nvPr/>
          </p:nvSpPr>
          <p:spPr bwMode="auto">
            <a:xfrm>
              <a:off x="6014698" y="5241599"/>
              <a:ext cx="1012975" cy="922664"/>
            </a:xfrm>
            <a:custGeom>
              <a:avLst/>
              <a:gdLst>
                <a:gd name="T0" fmla="*/ 7 w 460"/>
                <a:gd name="T1" fmla="*/ 208 h 419"/>
                <a:gd name="T2" fmla="*/ 22 w 460"/>
                <a:gd name="T3" fmla="*/ 203 h 419"/>
                <a:gd name="T4" fmla="*/ 45 w 460"/>
                <a:gd name="T5" fmla="*/ 223 h 419"/>
                <a:gd name="T6" fmla="*/ 78 w 460"/>
                <a:gd name="T7" fmla="*/ 224 h 419"/>
                <a:gd name="T8" fmla="*/ 89 w 460"/>
                <a:gd name="T9" fmla="*/ 212 h 419"/>
                <a:gd name="T10" fmla="*/ 100 w 460"/>
                <a:gd name="T11" fmla="*/ 89 h 419"/>
                <a:gd name="T12" fmla="*/ 120 w 460"/>
                <a:gd name="T13" fmla="*/ 119 h 419"/>
                <a:gd name="T14" fmla="*/ 119 w 460"/>
                <a:gd name="T15" fmla="*/ 159 h 419"/>
                <a:gd name="T16" fmla="*/ 150 w 460"/>
                <a:gd name="T17" fmla="*/ 151 h 419"/>
                <a:gd name="T18" fmla="*/ 167 w 460"/>
                <a:gd name="T19" fmla="*/ 138 h 419"/>
                <a:gd name="T20" fmla="*/ 183 w 460"/>
                <a:gd name="T21" fmla="*/ 109 h 419"/>
                <a:gd name="T22" fmla="*/ 212 w 460"/>
                <a:gd name="T23" fmla="*/ 117 h 419"/>
                <a:gd name="T24" fmla="*/ 254 w 460"/>
                <a:gd name="T25" fmla="*/ 119 h 419"/>
                <a:gd name="T26" fmla="*/ 266 w 460"/>
                <a:gd name="T27" fmla="*/ 94 h 419"/>
                <a:gd name="T28" fmla="*/ 283 w 460"/>
                <a:gd name="T29" fmla="*/ 82 h 419"/>
                <a:gd name="T30" fmla="*/ 300 w 460"/>
                <a:gd name="T31" fmla="*/ 52 h 419"/>
                <a:gd name="T32" fmla="*/ 326 w 460"/>
                <a:gd name="T33" fmla="*/ 31 h 419"/>
                <a:gd name="T34" fmla="*/ 350 w 460"/>
                <a:gd name="T35" fmla="*/ 15 h 419"/>
                <a:gd name="T36" fmla="*/ 367 w 460"/>
                <a:gd name="T37" fmla="*/ 3 h 419"/>
                <a:gd name="T38" fmla="*/ 424 w 460"/>
                <a:gd name="T39" fmla="*/ 18 h 419"/>
                <a:gd name="T40" fmla="*/ 435 w 460"/>
                <a:gd name="T41" fmla="*/ 61 h 419"/>
                <a:gd name="T42" fmla="*/ 437 w 460"/>
                <a:gd name="T43" fmla="*/ 120 h 419"/>
                <a:gd name="T44" fmla="*/ 429 w 460"/>
                <a:gd name="T45" fmla="*/ 126 h 419"/>
                <a:gd name="T46" fmla="*/ 411 w 460"/>
                <a:gd name="T47" fmla="*/ 135 h 419"/>
                <a:gd name="T48" fmla="*/ 414 w 460"/>
                <a:gd name="T49" fmla="*/ 165 h 419"/>
                <a:gd name="T50" fmla="*/ 438 w 460"/>
                <a:gd name="T51" fmla="*/ 158 h 419"/>
                <a:gd name="T52" fmla="*/ 460 w 460"/>
                <a:gd name="T53" fmla="*/ 158 h 419"/>
                <a:gd name="T54" fmla="*/ 433 w 460"/>
                <a:gd name="T55" fmla="*/ 221 h 419"/>
                <a:gd name="T56" fmla="*/ 421 w 460"/>
                <a:gd name="T57" fmla="*/ 231 h 419"/>
                <a:gd name="T58" fmla="*/ 397 w 460"/>
                <a:gd name="T59" fmla="*/ 267 h 419"/>
                <a:gd name="T60" fmla="*/ 358 w 460"/>
                <a:gd name="T61" fmla="*/ 314 h 419"/>
                <a:gd name="T62" fmla="*/ 302 w 460"/>
                <a:gd name="T63" fmla="*/ 367 h 419"/>
                <a:gd name="T64" fmla="*/ 254 w 460"/>
                <a:gd name="T65" fmla="*/ 383 h 419"/>
                <a:gd name="T66" fmla="*/ 229 w 460"/>
                <a:gd name="T67" fmla="*/ 392 h 419"/>
                <a:gd name="T68" fmla="*/ 186 w 460"/>
                <a:gd name="T69" fmla="*/ 393 h 419"/>
                <a:gd name="T70" fmla="*/ 169 w 460"/>
                <a:gd name="T71" fmla="*/ 392 h 419"/>
                <a:gd name="T72" fmla="*/ 144 w 460"/>
                <a:gd name="T73" fmla="*/ 403 h 419"/>
                <a:gd name="T74" fmla="*/ 106 w 460"/>
                <a:gd name="T75" fmla="*/ 407 h 419"/>
                <a:gd name="T76" fmla="*/ 87 w 460"/>
                <a:gd name="T77" fmla="*/ 417 h 419"/>
                <a:gd name="T78" fmla="*/ 73 w 460"/>
                <a:gd name="T79" fmla="*/ 411 h 419"/>
                <a:gd name="T80" fmla="*/ 53 w 460"/>
                <a:gd name="T81" fmla="*/ 395 h 419"/>
                <a:gd name="T82" fmla="*/ 50 w 460"/>
                <a:gd name="T83" fmla="*/ 386 h 419"/>
                <a:gd name="T84" fmla="*/ 42 w 460"/>
                <a:gd name="T85" fmla="*/ 365 h 419"/>
                <a:gd name="T86" fmla="*/ 37 w 460"/>
                <a:gd name="T87" fmla="*/ 350 h 419"/>
                <a:gd name="T88" fmla="*/ 39 w 460"/>
                <a:gd name="T89" fmla="*/ 307 h 419"/>
                <a:gd name="T90" fmla="*/ 10 w 460"/>
                <a:gd name="T91" fmla="*/ 23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0" h="419">
                  <a:moveTo>
                    <a:pt x="0" y="214"/>
                  </a:moveTo>
                  <a:cubicBezTo>
                    <a:pt x="2" y="211"/>
                    <a:pt x="7" y="212"/>
                    <a:pt x="7" y="208"/>
                  </a:cubicBezTo>
                  <a:cubicBezTo>
                    <a:pt x="8" y="204"/>
                    <a:pt x="10" y="198"/>
                    <a:pt x="14" y="197"/>
                  </a:cubicBezTo>
                  <a:cubicBezTo>
                    <a:pt x="19" y="195"/>
                    <a:pt x="18" y="202"/>
                    <a:pt x="22" y="203"/>
                  </a:cubicBezTo>
                  <a:cubicBezTo>
                    <a:pt x="28" y="205"/>
                    <a:pt x="22" y="211"/>
                    <a:pt x="25" y="214"/>
                  </a:cubicBezTo>
                  <a:cubicBezTo>
                    <a:pt x="30" y="220"/>
                    <a:pt x="37" y="221"/>
                    <a:pt x="45" y="223"/>
                  </a:cubicBezTo>
                  <a:cubicBezTo>
                    <a:pt x="52" y="226"/>
                    <a:pt x="57" y="223"/>
                    <a:pt x="64" y="223"/>
                  </a:cubicBezTo>
                  <a:cubicBezTo>
                    <a:pt x="69" y="223"/>
                    <a:pt x="72" y="226"/>
                    <a:pt x="78" y="224"/>
                  </a:cubicBezTo>
                  <a:cubicBezTo>
                    <a:pt x="74" y="220"/>
                    <a:pt x="79" y="220"/>
                    <a:pt x="81" y="219"/>
                  </a:cubicBezTo>
                  <a:cubicBezTo>
                    <a:pt x="84" y="217"/>
                    <a:pt x="85" y="213"/>
                    <a:pt x="89" y="212"/>
                  </a:cubicBezTo>
                  <a:cubicBezTo>
                    <a:pt x="92" y="211"/>
                    <a:pt x="97" y="210"/>
                    <a:pt x="98" y="207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4" y="93"/>
                    <a:pt x="109" y="95"/>
                    <a:pt x="112" y="100"/>
                  </a:cubicBezTo>
                  <a:cubicBezTo>
                    <a:pt x="116" y="105"/>
                    <a:pt x="118" y="113"/>
                    <a:pt x="120" y="119"/>
                  </a:cubicBezTo>
                  <a:cubicBezTo>
                    <a:pt x="122" y="125"/>
                    <a:pt x="124" y="131"/>
                    <a:pt x="121" y="137"/>
                  </a:cubicBezTo>
                  <a:cubicBezTo>
                    <a:pt x="118" y="145"/>
                    <a:pt x="115" y="150"/>
                    <a:pt x="119" y="159"/>
                  </a:cubicBezTo>
                  <a:cubicBezTo>
                    <a:pt x="125" y="151"/>
                    <a:pt x="141" y="163"/>
                    <a:pt x="148" y="156"/>
                  </a:cubicBezTo>
                  <a:cubicBezTo>
                    <a:pt x="149" y="155"/>
                    <a:pt x="149" y="152"/>
                    <a:pt x="150" y="151"/>
                  </a:cubicBezTo>
                  <a:cubicBezTo>
                    <a:pt x="152" y="151"/>
                    <a:pt x="154" y="151"/>
                    <a:pt x="156" y="150"/>
                  </a:cubicBezTo>
                  <a:cubicBezTo>
                    <a:pt x="161" y="147"/>
                    <a:pt x="162" y="141"/>
                    <a:pt x="167" y="138"/>
                  </a:cubicBezTo>
                  <a:cubicBezTo>
                    <a:pt x="172" y="134"/>
                    <a:pt x="176" y="131"/>
                    <a:pt x="177" y="124"/>
                  </a:cubicBezTo>
                  <a:cubicBezTo>
                    <a:pt x="178" y="118"/>
                    <a:pt x="178" y="113"/>
                    <a:pt x="183" y="109"/>
                  </a:cubicBezTo>
                  <a:cubicBezTo>
                    <a:pt x="187" y="105"/>
                    <a:pt x="193" y="104"/>
                    <a:pt x="198" y="107"/>
                  </a:cubicBezTo>
                  <a:cubicBezTo>
                    <a:pt x="202" y="109"/>
                    <a:pt x="208" y="118"/>
                    <a:pt x="212" y="117"/>
                  </a:cubicBezTo>
                  <a:cubicBezTo>
                    <a:pt x="221" y="117"/>
                    <a:pt x="231" y="128"/>
                    <a:pt x="240" y="121"/>
                  </a:cubicBezTo>
                  <a:cubicBezTo>
                    <a:pt x="244" y="118"/>
                    <a:pt x="249" y="123"/>
                    <a:pt x="254" y="119"/>
                  </a:cubicBezTo>
                  <a:cubicBezTo>
                    <a:pt x="259" y="115"/>
                    <a:pt x="261" y="109"/>
                    <a:pt x="263" y="103"/>
                  </a:cubicBezTo>
                  <a:cubicBezTo>
                    <a:pt x="264" y="100"/>
                    <a:pt x="265" y="97"/>
                    <a:pt x="266" y="94"/>
                  </a:cubicBezTo>
                  <a:cubicBezTo>
                    <a:pt x="267" y="89"/>
                    <a:pt x="264" y="89"/>
                    <a:pt x="270" y="88"/>
                  </a:cubicBezTo>
                  <a:cubicBezTo>
                    <a:pt x="273" y="87"/>
                    <a:pt x="282" y="85"/>
                    <a:pt x="283" y="82"/>
                  </a:cubicBezTo>
                  <a:cubicBezTo>
                    <a:pt x="286" y="77"/>
                    <a:pt x="292" y="75"/>
                    <a:pt x="295" y="69"/>
                  </a:cubicBezTo>
                  <a:cubicBezTo>
                    <a:pt x="298" y="63"/>
                    <a:pt x="296" y="57"/>
                    <a:pt x="300" y="52"/>
                  </a:cubicBezTo>
                  <a:cubicBezTo>
                    <a:pt x="304" y="47"/>
                    <a:pt x="308" y="47"/>
                    <a:pt x="312" y="43"/>
                  </a:cubicBezTo>
                  <a:cubicBezTo>
                    <a:pt x="317" y="40"/>
                    <a:pt x="323" y="35"/>
                    <a:pt x="326" y="31"/>
                  </a:cubicBezTo>
                  <a:cubicBezTo>
                    <a:pt x="329" y="27"/>
                    <a:pt x="331" y="21"/>
                    <a:pt x="336" y="19"/>
                  </a:cubicBezTo>
                  <a:cubicBezTo>
                    <a:pt x="340" y="17"/>
                    <a:pt x="346" y="17"/>
                    <a:pt x="350" y="15"/>
                  </a:cubicBezTo>
                  <a:cubicBezTo>
                    <a:pt x="355" y="13"/>
                    <a:pt x="355" y="11"/>
                    <a:pt x="357" y="8"/>
                  </a:cubicBezTo>
                  <a:cubicBezTo>
                    <a:pt x="359" y="5"/>
                    <a:pt x="364" y="4"/>
                    <a:pt x="367" y="3"/>
                  </a:cubicBezTo>
                  <a:cubicBezTo>
                    <a:pt x="380" y="0"/>
                    <a:pt x="387" y="9"/>
                    <a:pt x="400" y="9"/>
                  </a:cubicBezTo>
                  <a:cubicBezTo>
                    <a:pt x="411" y="9"/>
                    <a:pt x="421" y="5"/>
                    <a:pt x="424" y="18"/>
                  </a:cubicBezTo>
                  <a:cubicBezTo>
                    <a:pt x="426" y="26"/>
                    <a:pt x="428" y="33"/>
                    <a:pt x="428" y="41"/>
                  </a:cubicBezTo>
                  <a:cubicBezTo>
                    <a:pt x="428" y="48"/>
                    <a:pt x="433" y="54"/>
                    <a:pt x="435" y="61"/>
                  </a:cubicBezTo>
                  <a:cubicBezTo>
                    <a:pt x="441" y="75"/>
                    <a:pt x="439" y="88"/>
                    <a:pt x="439" y="102"/>
                  </a:cubicBezTo>
                  <a:cubicBezTo>
                    <a:pt x="438" y="108"/>
                    <a:pt x="439" y="114"/>
                    <a:pt x="437" y="120"/>
                  </a:cubicBezTo>
                  <a:cubicBezTo>
                    <a:pt x="436" y="123"/>
                    <a:pt x="435" y="123"/>
                    <a:pt x="436" y="131"/>
                  </a:cubicBezTo>
                  <a:cubicBezTo>
                    <a:pt x="437" y="131"/>
                    <a:pt x="433" y="127"/>
                    <a:pt x="429" y="126"/>
                  </a:cubicBezTo>
                  <a:cubicBezTo>
                    <a:pt x="426" y="124"/>
                    <a:pt x="422" y="125"/>
                    <a:pt x="420" y="125"/>
                  </a:cubicBezTo>
                  <a:cubicBezTo>
                    <a:pt x="417" y="130"/>
                    <a:pt x="413" y="129"/>
                    <a:pt x="411" y="135"/>
                  </a:cubicBezTo>
                  <a:cubicBezTo>
                    <a:pt x="407" y="142"/>
                    <a:pt x="404" y="153"/>
                    <a:pt x="403" y="152"/>
                  </a:cubicBezTo>
                  <a:cubicBezTo>
                    <a:pt x="409" y="157"/>
                    <a:pt x="411" y="161"/>
                    <a:pt x="414" y="165"/>
                  </a:cubicBezTo>
                  <a:cubicBezTo>
                    <a:pt x="419" y="171"/>
                    <a:pt x="427" y="174"/>
                    <a:pt x="433" y="168"/>
                  </a:cubicBezTo>
                  <a:cubicBezTo>
                    <a:pt x="435" y="167"/>
                    <a:pt x="432" y="166"/>
                    <a:pt x="438" y="158"/>
                  </a:cubicBezTo>
                  <a:cubicBezTo>
                    <a:pt x="443" y="158"/>
                    <a:pt x="443" y="158"/>
                    <a:pt x="443" y="158"/>
                  </a:cubicBezTo>
                  <a:cubicBezTo>
                    <a:pt x="460" y="158"/>
                    <a:pt x="460" y="158"/>
                    <a:pt x="460" y="158"/>
                  </a:cubicBezTo>
                  <a:cubicBezTo>
                    <a:pt x="457" y="173"/>
                    <a:pt x="453" y="185"/>
                    <a:pt x="449" y="200"/>
                  </a:cubicBezTo>
                  <a:cubicBezTo>
                    <a:pt x="447" y="207"/>
                    <a:pt x="443" y="222"/>
                    <a:pt x="433" y="221"/>
                  </a:cubicBezTo>
                  <a:cubicBezTo>
                    <a:pt x="434" y="225"/>
                    <a:pt x="430" y="225"/>
                    <a:pt x="428" y="225"/>
                  </a:cubicBezTo>
                  <a:cubicBezTo>
                    <a:pt x="425" y="226"/>
                    <a:pt x="423" y="229"/>
                    <a:pt x="421" y="231"/>
                  </a:cubicBezTo>
                  <a:cubicBezTo>
                    <a:pt x="415" y="238"/>
                    <a:pt x="408" y="246"/>
                    <a:pt x="406" y="255"/>
                  </a:cubicBezTo>
                  <a:cubicBezTo>
                    <a:pt x="404" y="260"/>
                    <a:pt x="400" y="263"/>
                    <a:pt x="397" y="267"/>
                  </a:cubicBezTo>
                  <a:cubicBezTo>
                    <a:pt x="394" y="274"/>
                    <a:pt x="390" y="280"/>
                    <a:pt x="385" y="287"/>
                  </a:cubicBezTo>
                  <a:cubicBezTo>
                    <a:pt x="377" y="298"/>
                    <a:pt x="369" y="306"/>
                    <a:pt x="358" y="314"/>
                  </a:cubicBezTo>
                  <a:cubicBezTo>
                    <a:pt x="349" y="322"/>
                    <a:pt x="344" y="332"/>
                    <a:pt x="335" y="340"/>
                  </a:cubicBezTo>
                  <a:cubicBezTo>
                    <a:pt x="324" y="349"/>
                    <a:pt x="313" y="358"/>
                    <a:pt x="302" y="367"/>
                  </a:cubicBezTo>
                  <a:cubicBezTo>
                    <a:pt x="292" y="374"/>
                    <a:pt x="282" y="382"/>
                    <a:pt x="270" y="384"/>
                  </a:cubicBezTo>
                  <a:cubicBezTo>
                    <a:pt x="265" y="385"/>
                    <a:pt x="259" y="381"/>
                    <a:pt x="254" y="383"/>
                  </a:cubicBezTo>
                  <a:cubicBezTo>
                    <a:pt x="250" y="384"/>
                    <a:pt x="244" y="389"/>
                    <a:pt x="249" y="393"/>
                  </a:cubicBezTo>
                  <a:cubicBezTo>
                    <a:pt x="243" y="396"/>
                    <a:pt x="236" y="387"/>
                    <a:pt x="229" y="392"/>
                  </a:cubicBezTo>
                  <a:cubicBezTo>
                    <a:pt x="222" y="396"/>
                    <a:pt x="221" y="399"/>
                    <a:pt x="211" y="396"/>
                  </a:cubicBezTo>
                  <a:cubicBezTo>
                    <a:pt x="203" y="393"/>
                    <a:pt x="194" y="390"/>
                    <a:pt x="186" y="393"/>
                  </a:cubicBezTo>
                  <a:cubicBezTo>
                    <a:pt x="183" y="394"/>
                    <a:pt x="184" y="396"/>
                    <a:pt x="179" y="394"/>
                  </a:cubicBezTo>
                  <a:cubicBezTo>
                    <a:pt x="176" y="393"/>
                    <a:pt x="170" y="395"/>
                    <a:pt x="169" y="392"/>
                  </a:cubicBezTo>
                  <a:cubicBezTo>
                    <a:pt x="169" y="392"/>
                    <a:pt x="169" y="393"/>
                    <a:pt x="169" y="393"/>
                  </a:cubicBezTo>
                  <a:cubicBezTo>
                    <a:pt x="161" y="392"/>
                    <a:pt x="148" y="395"/>
                    <a:pt x="144" y="403"/>
                  </a:cubicBezTo>
                  <a:cubicBezTo>
                    <a:pt x="140" y="409"/>
                    <a:pt x="122" y="403"/>
                    <a:pt x="117" y="405"/>
                  </a:cubicBezTo>
                  <a:cubicBezTo>
                    <a:pt x="113" y="407"/>
                    <a:pt x="110" y="406"/>
                    <a:pt x="106" y="407"/>
                  </a:cubicBezTo>
                  <a:cubicBezTo>
                    <a:pt x="102" y="409"/>
                    <a:pt x="98" y="413"/>
                    <a:pt x="95" y="415"/>
                  </a:cubicBezTo>
                  <a:cubicBezTo>
                    <a:pt x="90" y="419"/>
                    <a:pt x="92" y="418"/>
                    <a:pt x="87" y="417"/>
                  </a:cubicBezTo>
                  <a:cubicBezTo>
                    <a:pt x="85" y="416"/>
                    <a:pt x="82" y="417"/>
                    <a:pt x="81" y="416"/>
                  </a:cubicBezTo>
                  <a:cubicBezTo>
                    <a:pt x="78" y="414"/>
                    <a:pt x="76" y="412"/>
                    <a:pt x="73" y="411"/>
                  </a:cubicBezTo>
                  <a:cubicBezTo>
                    <a:pt x="78" y="404"/>
                    <a:pt x="63" y="404"/>
                    <a:pt x="60" y="403"/>
                  </a:cubicBezTo>
                  <a:cubicBezTo>
                    <a:pt x="62" y="398"/>
                    <a:pt x="60" y="393"/>
                    <a:pt x="53" y="395"/>
                  </a:cubicBezTo>
                  <a:cubicBezTo>
                    <a:pt x="49" y="395"/>
                    <a:pt x="51" y="400"/>
                    <a:pt x="51" y="403"/>
                  </a:cubicBezTo>
                  <a:cubicBezTo>
                    <a:pt x="43" y="400"/>
                    <a:pt x="49" y="391"/>
                    <a:pt x="50" y="386"/>
                  </a:cubicBezTo>
                  <a:cubicBezTo>
                    <a:pt x="50" y="382"/>
                    <a:pt x="48" y="378"/>
                    <a:pt x="46" y="375"/>
                  </a:cubicBezTo>
                  <a:cubicBezTo>
                    <a:pt x="45" y="373"/>
                    <a:pt x="35" y="359"/>
                    <a:pt x="42" y="365"/>
                  </a:cubicBezTo>
                  <a:cubicBezTo>
                    <a:pt x="39" y="363"/>
                    <a:pt x="40" y="360"/>
                    <a:pt x="36" y="360"/>
                  </a:cubicBezTo>
                  <a:cubicBezTo>
                    <a:pt x="33" y="360"/>
                    <a:pt x="36" y="351"/>
                    <a:pt x="37" y="350"/>
                  </a:cubicBezTo>
                  <a:cubicBezTo>
                    <a:pt x="46" y="355"/>
                    <a:pt x="48" y="345"/>
                    <a:pt x="48" y="338"/>
                  </a:cubicBezTo>
                  <a:cubicBezTo>
                    <a:pt x="48" y="326"/>
                    <a:pt x="45" y="317"/>
                    <a:pt x="39" y="307"/>
                  </a:cubicBezTo>
                  <a:cubicBezTo>
                    <a:pt x="30" y="292"/>
                    <a:pt x="22" y="277"/>
                    <a:pt x="17" y="260"/>
                  </a:cubicBezTo>
                  <a:cubicBezTo>
                    <a:pt x="15" y="253"/>
                    <a:pt x="13" y="244"/>
                    <a:pt x="10" y="237"/>
                  </a:cubicBezTo>
                  <a:cubicBezTo>
                    <a:pt x="7" y="229"/>
                    <a:pt x="0" y="222"/>
                    <a:pt x="0" y="21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02"/>
            <p:cNvSpPr>
              <a:spLocks/>
            </p:cNvSpPr>
            <p:nvPr/>
          </p:nvSpPr>
          <p:spPr bwMode="auto">
            <a:xfrm>
              <a:off x="6014698" y="5241599"/>
              <a:ext cx="1012975" cy="922664"/>
            </a:xfrm>
            <a:custGeom>
              <a:avLst/>
              <a:gdLst>
                <a:gd name="T0" fmla="*/ 7 w 460"/>
                <a:gd name="T1" fmla="*/ 208 h 419"/>
                <a:gd name="T2" fmla="*/ 22 w 460"/>
                <a:gd name="T3" fmla="*/ 203 h 419"/>
                <a:gd name="T4" fmla="*/ 45 w 460"/>
                <a:gd name="T5" fmla="*/ 223 h 419"/>
                <a:gd name="T6" fmla="*/ 78 w 460"/>
                <a:gd name="T7" fmla="*/ 224 h 419"/>
                <a:gd name="T8" fmla="*/ 89 w 460"/>
                <a:gd name="T9" fmla="*/ 212 h 419"/>
                <a:gd name="T10" fmla="*/ 100 w 460"/>
                <a:gd name="T11" fmla="*/ 89 h 419"/>
                <a:gd name="T12" fmla="*/ 120 w 460"/>
                <a:gd name="T13" fmla="*/ 119 h 419"/>
                <a:gd name="T14" fmla="*/ 119 w 460"/>
                <a:gd name="T15" fmla="*/ 159 h 419"/>
                <a:gd name="T16" fmla="*/ 150 w 460"/>
                <a:gd name="T17" fmla="*/ 151 h 419"/>
                <a:gd name="T18" fmla="*/ 167 w 460"/>
                <a:gd name="T19" fmla="*/ 138 h 419"/>
                <a:gd name="T20" fmla="*/ 183 w 460"/>
                <a:gd name="T21" fmla="*/ 109 h 419"/>
                <a:gd name="T22" fmla="*/ 212 w 460"/>
                <a:gd name="T23" fmla="*/ 117 h 419"/>
                <a:gd name="T24" fmla="*/ 254 w 460"/>
                <a:gd name="T25" fmla="*/ 119 h 419"/>
                <a:gd name="T26" fmla="*/ 266 w 460"/>
                <a:gd name="T27" fmla="*/ 94 h 419"/>
                <a:gd name="T28" fmla="*/ 283 w 460"/>
                <a:gd name="T29" fmla="*/ 82 h 419"/>
                <a:gd name="T30" fmla="*/ 300 w 460"/>
                <a:gd name="T31" fmla="*/ 52 h 419"/>
                <a:gd name="T32" fmla="*/ 326 w 460"/>
                <a:gd name="T33" fmla="*/ 31 h 419"/>
                <a:gd name="T34" fmla="*/ 350 w 460"/>
                <a:gd name="T35" fmla="*/ 15 h 419"/>
                <a:gd name="T36" fmla="*/ 367 w 460"/>
                <a:gd name="T37" fmla="*/ 3 h 419"/>
                <a:gd name="T38" fmla="*/ 424 w 460"/>
                <a:gd name="T39" fmla="*/ 18 h 419"/>
                <a:gd name="T40" fmla="*/ 435 w 460"/>
                <a:gd name="T41" fmla="*/ 61 h 419"/>
                <a:gd name="T42" fmla="*/ 437 w 460"/>
                <a:gd name="T43" fmla="*/ 120 h 419"/>
                <a:gd name="T44" fmla="*/ 429 w 460"/>
                <a:gd name="T45" fmla="*/ 126 h 419"/>
                <a:gd name="T46" fmla="*/ 411 w 460"/>
                <a:gd name="T47" fmla="*/ 135 h 419"/>
                <a:gd name="T48" fmla="*/ 414 w 460"/>
                <a:gd name="T49" fmla="*/ 165 h 419"/>
                <a:gd name="T50" fmla="*/ 438 w 460"/>
                <a:gd name="T51" fmla="*/ 158 h 419"/>
                <a:gd name="T52" fmla="*/ 460 w 460"/>
                <a:gd name="T53" fmla="*/ 158 h 419"/>
                <a:gd name="T54" fmla="*/ 433 w 460"/>
                <a:gd name="T55" fmla="*/ 221 h 419"/>
                <a:gd name="T56" fmla="*/ 421 w 460"/>
                <a:gd name="T57" fmla="*/ 231 h 419"/>
                <a:gd name="T58" fmla="*/ 397 w 460"/>
                <a:gd name="T59" fmla="*/ 267 h 419"/>
                <a:gd name="T60" fmla="*/ 358 w 460"/>
                <a:gd name="T61" fmla="*/ 314 h 419"/>
                <a:gd name="T62" fmla="*/ 302 w 460"/>
                <a:gd name="T63" fmla="*/ 367 h 419"/>
                <a:gd name="T64" fmla="*/ 254 w 460"/>
                <a:gd name="T65" fmla="*/ 383 h 419"/>
                <a:gd name="T66" fmla="*/ 229 w 460"/>
                <a:gd name="T67" fmla="*/ 392 h 419"/>
                <a:gd name="T68" fmla="*/ 186 w 460"/>
                <a:gd name="T69" fmla="*/ 393 h 419"/>
                <a:gd name="T70" fmla="*/ 169 w 460"/>
                <a:gd name="T71" fmla="*/ 392 h 419"/>
                <a:gd name="T72" fmla="*/ 144 w 460"/>
                <a:gd name="T73" fmla="*/ 403 h 419"/>
                <a:gd name="T74" fmla="*/ 106 w 460"/>
                <a:gd name="T75" fmla="*/ 407 h 419"/>
                <a:gd name="T76" fmla="*/ 87 w 460"/>
                <a:gd name="T77" fmla="*/ 417 h 419"/>
                <a:gd name="T78" fmla="*/ 73 w 460"/>
                <a:gd name="T79" fmla="*/ 411 h 419"/>
                <a:gd name="T80" fmla="*/ 53 w 460"/>
                <a:gd name="T81" fmla="*/ 395 h 419"/>
                <a:gd name="T82" fmla="*/ 50 w 460"/>
                <a:gd name="T83" fmla="*/ 386 h 419"/>
                <a:gd name="T84" fmla="*/ 42 w 460"/>
                <a:gd name="T85" fmla="*/ 365 h 419"/>
                <a:gd name="T86" fmla="*/ 37 w 460"/>
                <a:gd name="T87" fmla="*/ 350 h 419"/>
                <a:gd name="T88" fmla="*/ 39 w 460"/>
                <a:gd name="T89" fmla="*/ 307 h 419"/>
                <a:gd name="T90" fmla="*/ 10 w 460"/>
                <a:gd name="T91" fmla="*/ 23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0" h="419">
                  <a:moveTo>
                    <a:pt x="0" y="214"/>
                  </a:moveTo>
                  <a:cubicBezTo>
                    <a:pt x="2" y="211"/>
                    <a:pt x="7" y="212"/>
                    <a:pt x="7" y="208"/>
                  </a:cubicBezTo>
                  <a:cubicBezTo>
                    <a:pt x="8" y="204"/>
                    <a:pt x="10" y="198"/>
                    <a:pt x="14" y="197"/>
                  </a:cubicBezTo>
                  <a:cubicBezTo>
                    <a:pt x="19" y="195"/>
                    <a:pt x="18" y="202"/>
                    <a:pt x="22" y="203"/>
                  </a:cubicBezTo>
                  <a:cubicBezTo>
                    <a:pt x="28" y="205"/>
                    <a:pt x="22" y="211"/>
                    <a:pt x="25" y="214"/>
                  </a:cubicBezTo>
                  <a:cubicBezTo>
                    <a:pt x="30" y="220"/>
                    <a:pt x="37" y="221"/>
                    <a:pt x="45" y="223"/>
                  </a:cubicBezTo>
                  <a:cubicBezTo>
                    <a:pt x="52" y="226"/>
                    <a:pt x="57" y="223"/>
                    <a:pt x="64" y="223"/>
                  </a:cubicBezTo>
                  <a:cubicBezTo>
                    <a:pt x="69" y="223"/>
                    <a:pt x="72" y="226"/>
                    <a:pt x="78" y="224"/>
                  </a:cubicBezTo>
                  <a:cubicBezTo>
                    <a:pt x="74" y="220"/>
                    <a:pt x="79" y="220"/>
                    <a:pt x="81" y="219"/>
                  </a:cubicBezTo>
                  <a:cubicBezTo>
                    <a:pt x="84" y="217"/>
                    <a:pt x="85" y="213"/>
                    <a:pt x="89" y="212"/>
                  </a:cubicBezTo>
                  <a:cubicBezTo>
                    <a:pt x="92" y="211"/>
                    <a:pt x="97" y="210"/>
                    <a:pt x="98" y="207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4" y="93"/>
                    <a:pt x="109" y="95"/>
                    <a:pt x="112" y="100"/>
                  </a:cubicBezTo>
                  <a:cubicBezTo>
                    <a:pt x="116" y="105"/>
                    <a:pt x="118" y="113"/>
                    <a:pt x="120" y="119"/>
                  </a:cubicBezTo>
                  <a:cubicBezTo>
                    <a:pt x="122" y="125"/>
                    <a:pt x="124" y="131"/>
                    <a:pt x="121" y="137"/>
                  </a:cubicBezTo>
                  <a:cubicBezTo>
                    <a:pt x="118" y="145"/>
                    <a:pt x="115" y="150"/>
                    <a:pt x="119" y="159"/>
                  </a:cubicBezTo>
                  <a:cubicBezTo>
                    <a:pt x="125" y="151"/>
                    <a:pt x="141" y="163"/>
                    <a:pt x="148" y="156"/>
                  </a:cubicBezTo>
                  <a:cubicBezTo>
                    <a:pt x="149" y="155"/>
                    <a:pt x="149" y="152"/>
                    <a:pt x="150" y="151"/>
                  </a:cubicBezTo>
                  <a:cubicBezTo>
                    <a:pt x="152" y="151"/>
                    <a:pt x="154" y="151"/>
                    <a:pt x="156" y="150"/>
                  </a:cubicBezTo>
                  <a:cubicBezTo>
                    <a:pt x="161" y="147"/>
                    <a:pt x="162" y="141"/>
                    <a:pt x="167" y="138"/>
                  </a:cubicBezTo>
                  <a:cubicBezTo>
                    <a:pt x="172" y="134"/>
                    <a:pt x="176" y="131"/>
                    <a:pt x="177" y="124"/>
                  </a:cubicBezTo>
                  <a:cubicBezTo>
                    <a:pt x="178" y="118"/>
                    <a:pt x="178" y="113"/>
                    <a:pt x="183" y="109"/>
                  </a:cubicBezTo>
                  <a:cubicBezTo>
                    <a:pt x="187" y="105"/>
                    <a:pt x="193" y="104"/>
                    <a:pt x="198" y="107"/>
                  </a:cubicBezTo>
                  <a:cubicBezTo>
                    <a:pt x="202" y="109"/>
                    <a:pt x="208" y="118"/>
                    <a:pt x="212" y="117"/>
                  </a:cubicBezTo>
                  <a:cubicBezTo>
                    <a:pt x="221" y="117"/>
                    <a:pt x="231" y="128"/>
                    <a:pt x="240" y="121"/>
                  </a:cubicBezTo>
                  <a:cubicBezTo>
                    <a:pt x="244" y="118"/>
                    <a:pt x="249" y="123"/>
                    <a:pt x="254" y="119"/>
                  </a:cubicBezTo>
                  <a:cubicBezTo>
                    <a:pt x="259" y="115"/>
                    <a:pt x="261" y="109"/>
                    <a:pt x="263" y="103"/>
                  </a:cubicBezTo>
                  <a:cubicBezTo>
                    <a:pt x="264" y="100"/>
                    <a:pt x="265" y="97"/>
                    <a:pt x="266" y="94"/>
                  </a:cubicBezTo>
                  <a:cubicBezTo>
                    <a:pt x="267" y="89"/>
                    <a:pt x="264" y="89"/>
                    <a:pt x="270" y="88"/>
                  </a:cubicBezTo>
                  <a:cubicBezTo>
                    <a:pt x="273" y="87"/>
                    <a:pt x="282" y="85"/>
                    <a:pt x="283" y="82"/>
                  </a:cubicBezTo>
                  <a:cubicBezTo>
                    <a:pt x="286" y="77"/>
                    <a:pt x="292" y="75"/>
                    <a:pt x="295" y="69"/>
                  </a:cubicBezTo>
                  <a:cubicBezTo>
                    <a:pt x="298" y="63"/>
                    <a:pt x="296" y="57"/>
                    <a:pt x="300" y="52"/>
                  </a:cubicBezTo>
                  <a:cubicBezTo>
                    <a:pt x="304" y="47"/>
                    <a:pt x="308" y="47"/>
                    <a:pt x="312" y="43"/>
                  </a:cubicBezTo>
                  <a:cubicBezTo>
                    <a:pt x="317" y="40"/>
                    <a:pt x="323" y="35"/>
                    <a:pt x="326" y="31"/>
                  </a:cubicBezTo>
                  <a:cubicBezTo>
                    <a:pt x="329" y="27"/>
                    <a:pt x="331" y="21"/>
                    <a:pt x="336" y="19"/>
                  </a:cubicBezTo>
                  <a:cubicBezTo>
                    <a:pt x="340" y="17"/>
                    <a:pt x="346" y="17"/>
                    <a:pt x="350" y="15"/>
                  </a:cubicBezTo>
                  <a:cubicBezTo>
                    <a:pt x="355" y="13"/>
                    <a:pt x="355" y="11"/>
                    <a:pt x="357" y="8"/>
                  </a:cubicBezTo>
                  <a:cubicBezTo>
                    <a:pt x="359" y="5"/>
                    <a:pt x="364" y="4"/>
                    <a:pt x="367" y="3"/>
                  </a:cubicBezTo>
                  <a:cubicBezTo>
                    <a:pt x="380" y="0"/>
                    <a:pt x="387" y="9"/>
                    <a:pt x="400" y="9"/>
                  </a:cubicBezTo>
                  <a:cubicBezTo>
                    <a:pt x="411" y="9"/>
                    <a:pt x="421" y="5"/>
                    <a:pt x="424" y="18"/>
                  </a:cubicBezTo>
                  <a:cubicBezTo>
                    <a:pt x="426" y="26"/>
                    <a:pt x="428" y="33"/>
                    <a:pt x="428" y="41"/>
                  </a:cubicBezTo>
                  <a:cubicBezTo>
                    <a:pt x="428" y="48"/>
                    <a:pt x="433" y="54"/>
                    <a:pt x="435" y="61"/>
                  </a:cubicBezTo>
                  <a:cubicBezTo>
                    <a:pt x="441" y="75"/>
                    <a:pt x="439" y="88"/>
                    <a:pt x="439" y="102"/>
                  </a:cubicBezTo>
                  <a:cubicBezTo>
                    <a:pt x="438" y="108"/>
                    <a:pt x="439" y="114"/>
                    <a:pt x="437" y="120"/>
                  </a:cubicBezTo>
                  <a:cubicBezTo>
                    <a:pt x="436" y="123"/>
                    <a:pt x="435" y="123"/>
                    <a:pt x="436" y="131"/>
                  </a:cubicBezTo>
                  <a:cubicBezTo>
                    <a:pt x="437" y="131"/>
                    <a:pt x="433" y="127"/>
                    <a:pt x="429" y="126"/>
                  </a:cubicBezTo>
                  <a:cubicBezTo>
                    <a:pt x="426" y="124"/>
                    <a:pt x="422" y="125"/>
                    <a:pt x="420" y="125"/>
                  </a:cubicBezTo>
                  <a:cubicBezTo>
                    <a:pt x="417" y="130"/>
                    <a:pt x="413" y="129"/>
                    <a:pt x="411" y="135"/>
                  </a:cubicBezTo>
                  <a:cubicBezTo>
                    <a:pt x="407" y="142"/>
                    <a:pt x="404" y="153"/>
                    <a:pt x="403" y="152"/>
                  </a:cubicBezTo>
                  <a:cubicBezTo>
                    <a:pt x="409" y="157"/>
                    <a:pt x="411" y="161"/>
                    <a:pt x="414" y="165"/>
                  </a:cubicBezTo>
                  <a:cubicBezTo>
                    <a:pt x="419" y="171"/>
                    <a:pt x="427" y="174"/>
                    <a:pt x="433" y="168"/>
                  </a:cubicBezTo>
                  <a:cubicBezTo>
                    <a:pt x="435" y="167"/>
                    <a:pt x="432" y="166"/>
                    <a:pt x="438" y="158"/>
                  </a:cubicBezTo>
                  <a:cubicBezTo>
                    <a:pt x="443" y="158"/>
                    <a:pt x="443" y="158"/>
                    <a:pt x="443" y="158"/>
                  </a:cubicBezTo>
                  <a:cubicBezTo>
                    <a:pt x="460" y="158"/>
                    <a:pt x="460" y="158"/>
                    <a:pt x="460" y="158"/>
                  </a:cubicBezTo>
                  <a:cubicBezTo>
                    <a:pt x="457" y="173"/>
                    <a:pt x="453" y="185"/>
                    <a:pt x="449" y="200"/>
                  </a:cubicBezTo>
                  <a:cubicBezTo>
                    <a:pt x="447" y="207"/>
                    <a:pt x="443" y="222"/>
                    <a:pt x="433" y="221"/>
                  </a:cubicBezTo>
                  <a:cubicBezTo>
                    <a:pt x="434" y="225"/>
                    <a:pt x="430" y="225"/>
                    <a:pt x="428" y="225"/>
                  </a:cubicBezTo>
                  <a:cubicBezTo>
                    <a:pt x="425" y="226"/>
                    <a:pt x="423" y="229"/>
                    <a:pt x="421" y="231"/>
                  </a:cubicBezTo>
                  <a:cubicBezTo>
                    <a:pt x="415" y="238"/>
                    <a:pt x="408" y="246"/>
                    <a:pt x="406" y="255"/>
                  </a:cubicBezTo>
                  <a:cubicBezTo>
                    <a:pt x="404" y="260"/>
                    <a:pt x="400" y="263"/>
                    <a:pt x="397" y="267"/>
                  </a:cubicBezTo>
                  <a:cubicBezTo>
                    <a:pt x="394" y="274"/>
                    <a:pt x="390" y="280"/>
                    <a:pt x="385" y="287"/>
                  </a:cubicBezTo>
                  <a:cubicBezTo>
                    <a:pt x="377" y="298"/>
                    <a:pt x="369" y="306"/>
                    <a:pt x="358" y="314"/>
                  </a:cubicBezTo>
                  <a:cubicBezTo>
                    <a:pt x="349" y="322"/>
                    <a:pt x="344" y="332"/>
                    <a:pt x="335" y="340"/>
                  </a:cubicBezTo>
                  <a:cubicBezTo>
                    <a:pt x="324" y="349"/>
                    <a:pt x="313" y="358"/>
                    <a:pt x="302" y="367"/>
                  </a:cubicBezTo>
                  <a:cubicBezTo>
                    <a:pt x="292" y="374"/>
                    <a:pt x="282" y="382"/>
                    <a:pt x="270" y="384"/>
                  </a:cubicBezTo>
                  <a:cubicBezTo>
                    <a:pt x="265" y="385"/>
                    <a:pt x="259" y="381"/>
                    <a:pt x="254" y="383"/>
                  </a:cubicBezTo>
                  <a:cubicBezTo>
                    <a:pt x="250" y="384"/>
                    <a:pt x="244" y="389"/>
                    <a:pt x="249" y="393"/>
                  </a:cubicBezTo>
                  <a:cubicBezTo>
                    <a:pt x="243" y="396"/>
                    <a:pt x="236" y="387"/>
                    <a:pt x="229" y="392"/>
                  </a:cubicBezTo>
                  <a:cubicBezTo>
                    <a:pt x="222" y="396"/>
                    <a:pt x="221" y="399"/>
                    <a:pt x="211" y="396"/>
                  </a:cubicBezTo>
                  <a:cubicBezTo>
                    <a:pt x="203" y="393"/>
                    <a:pt x="194" y="390"/>
                    <a:pt x="186" y="393"/>
                  </a:cubicBezTo>
                  <a:cubicBezTo>
                    <a:pt x="183" y="394"/>
                    <a:pt x="184" y="396"/>
                    <a:pt x="179" y="394"/>
                  </a:cubicBezTo>
                  <a:cubicBezTo>
                    <a:pt x="176" y="393"/>
                    <a:pt x="170" y="395"/>
                    <a:pt x="169" y="392"/>
                  </a:cubicBezTo>
                  <a:cubicBezTo>
                    <a:pt x="169" y="392"/>
                    <a:pt x="169" y="393"/>
                    <a:pt x="169" y="393"/>
                  </a:cubicBezTo>
                  <a:cubicBezTo>
                    <a:pt x="161" y="392"/>
                    <a:pt x="148" y="395"/>
                    <a:pt x="144" y="403"/>
                  </a:cubicBezTo>
                  <a:cubicBezTo>
                    <a:pt x="140" y="409"/>
                    <a:pt x="122" y="403"/>
                    <a:pt x="117" y="405"/>
                  </a:cubicBezTo>
                  <a:cubicBezTo>
                    <a:pt x="113" y="407"/>
                    <a:pt x="110" y="406"/>
                    <a:pt x="106" y="407"/>
                  </a:cubicBezTo>
                  <a:cubicBezTo>
                    <a:pt x="102" y="409"/>
                    <a:pt x="98" y="413"/>
                    <a:pt x="95" y="415"/>
                  </a:cubicBezTo>
                  <a:cubicBezTo>
                    <a:pt x="90" y="419"/>
                    <a:pt x="92" y="418"/>
                    <a:pt x="87" y="417"/>
                  </a:cubicBezTo>
                  <a:cubicBezTo>
                    <a:pt x="85" y="416"/>
                    <a:pt x="82" y="417"/>
                    <a:pt x="81" y="416"/>
                  </a:cubicBezTo>
                  <a:cubicBezTo>
                    <a:pt x="78" y="414"/>
                    <a:pt x="76" y="412"/>
                    <a:pt x="73" y="411"/>
                  </a:cubicBezTo>
                  <a:cubicBezTo>
                    <a:pt x="78" y="404"/>
                    <a:pt x="63" y="404"/>
                    <a:pt x="60" y="403"/>
                  </a:cubicBezTo>
                  <a:cubicBezTo>
                    <a:pt x="62" y="398"/>
                    <a:pt x="60" y="393"/>
                    <a:pt x="53" y="395"/>
                  </a:cubicBezTo>
                  <a:cubicBezTo>
                    <a:pt x="49" y="395"/>
                    <a:pt x="51" y="400"/>
                    <a:pt x="51" y="403"/>
                  </a:cubicBezTo>
                  <a:cubicBezTo>
                    <a:pt x="43" y="400"/>
                    <a:pt x="49" y="391"/>
                    <a:pt x="50" y="386"/>
                  </a:cubicBezTo>
                  <a:cubicBezTo>
                    <a:pt x="50" y="382"/>
                    <a:pt x="48" y="378"/>
                    <a:pt x="46" y="375"/>
                  </a:cubicBezTo>
                  <a:cubicBezTo>
                    <a:pt x="45" y="373"/>
                    <a:pt x="35" y="359"/>
                    <a:pt x="42" y="365"/>
                  </a:cubicBezTo>
                  <a:cubicBezTo>
                    <a:pt x="39" y="363"/>
                    <a:pt x="40" y="360"/>
                    <a:pt x="36" y="360"/>
                  </a:cubicBezTo>
                  <a:cubicBezTo>
                    <a:pt x="33" y="360"/>
                    <a:pt x="36" y="351"/>
                    <a:pt x="37" y="350"/>
                  </a:cubicBezTo>
                  <a:cubicBezTo>
                    <a:pt x="46" y="355"/>
                    <a:pt x="48" y="345"/>
                    <a:pt x="48" y="338"/>
                  </a:cubicBezTo>
                  <a:cubicBezTo>
                    <a:pt x="48" y="326"/>
                    <a:pt x="45" y="317"/>
                    <a:pt x="39" y="307"/>
                  </a:cubicBezTo>
                  <a:cubicBezTo>
                    <a:pt x="30" y="292"/>
                    <a:pt x="22" y="277"/>
                    <a:pt x="17" y="260"/>
                  </a:cubicBezTo>
                  <a:cubicBezTo>
                    <a:pt x="15" y="253"/>
                    <a:pt x="13" y="244"/>
                    <a:pt x="10" y="237"/>
                  </a:cubicBezTo>
                  <a:cubicBezTo>
                    <a:pt x="7" y="229"/>
                    <a:pt x="0" y="222"/>
                    <a:pt x="0" y="21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03"/>
            <p:cNvSpPr>
              <a:spLocks/>
            </p:cNvSpPr>
            <p:nvPr/>
          </p:nvSpPr>
          <p:spPr bwMode="auto">
            <a:xfrm>
              <a:off x="6508150" y="1357288"/>
              <a:ext cx="713179" cy="719696"/>
            </a:xfrm>
            <a:custGeom>
              <a:avLst/>
              <a:gdLst>
                <a:gd name="T0" fmla="*/ 10 w 324"/>
                <a:gd name="T1" fmla="*/ 27 h 327"/>
                <a:gd name="T2" fmla="*/ 26 w 324"/>
                <a:gd name="T3" fmla="*/ 3 h 327"/>
                <a:gd name="T4" fmla="*/ 72 w 324"/>
                <a:gd name="T5" fmla="*/ 9 h 327"/>
                <a:gd name="T6" fmla="*/ 88 w 324"/>
                <a:gd name="T7" fmla="*/ 15 h 327"/>
                <a:gd name="T8" fmla="*/ 101 w 324"/>
                <a:gd name="T9" fmla="*/ 19 h 327"/>
                <a:gd name="T10" fmla="*/ 142 w 324"/>
                <a:gd name="T11" fmla="*/ 18 h 327"/>
                <a:gd name="T12" fmla="*/ 157 w 324"/>
                <a:gd name="T13" fmla="*/ 13 h 327"/>
                <a:gd name="T14" fmla="*/ 160 w 324"/>
                <a:gd name="T15" fmla="*/ 5 h 327"/>
                <a:gd name="T16" fmla="*/ 165 w 324"/>
                <a:gd name="T17" fmla="*/ 9 h 327"/>
                <a:gd name="T18" fmla="*/ 193 w 324"/>
                <a:gd name="T19" fmla="*/ 6 h 327"/>
                <a:gd name="T20" fmla="*/ 209 w 324"/>
                <a:gd name="T21" fmla="*/ 11 h 327"/>
                <a:gd name="T22" fmla="*/ 202 w 324"/>
                <a:gd name="T23" fmla="*/ 14 h 327"/>
                <a:gd name="T24" fmla="*/ 210 w 324"/>
                <a:gd name="T25" fmla="*/ 12 h 327"/>
                <a:gd name="T26" fmla="*/ 236 w 324"/>
                <a:gd name="T27" fmla="*/ 20 h 327"/>
                <a:gd name="T28" fmla="*/ 266 w 324"/>
                <a:gd name="T29" fmla="*/ 10 h 327"/>
                <a:gd name="T30" fmla="*/ 281 w 324"/>
                <a:gd name="T31" fmla="*/ 101 h 327"/>
                <a:gd name="T32" fmla="*/ 274 w 324"/>
                <a:gd name="T33" fmla="*/ 128 h 327"/>
                <a:gd name="T34" fmla="*/ 255 w 324"/>
                <a:gd name="T35" fmla="*/ 112 h 327"/>
                <a:gd name="T36" fmla="*/ 234 w 324"/>
                <a:gd name="T37" fmla="*/ 78 h 327"/>
                <a:gd name="T38" fmla="*/ 219 w 324"/>
                <a:gd name="T39" fmla="*/ 70 h 327"/>
                <a:gd name="T40" fmla="*/ 244 w 324"/>
                <a:gd name="T41" fmla="*/ 113 h 327"/>
                <a:gd name="T42" fmla="*/ 252 w 324"/>
                <a:gd name="T43" fmla="*/ 125 h 327"/>
                <a:gd name="T44" fmla="*/ 264 w 324"/>
                <a:gd name="T45" fmla="*/ 150 h 327"/>
                <a:gd name="T46" fmla="*/ 267 w 324"/>
                <a:gd name="T47" fmla="*/ 162 h 327"/>
                <a:gd name="T48" fmla="*/ 279 w 324"/>
                <a:gd name="T49" fmla="*/ 183 h 327"/>
                <a:gd name="T50" fmla="*/ 312 w 324"/>
                <a:gd name="T51" fmla="*/ 242 h 327"/>
                <a:gd name="T52" fmla="*/ 316 w 324"/>
                <a:gd name="T53" fmla="*/ 252 h 327"/>
                <a:gd name="T54" fmla="*/ 308 w 324"/>
                <a:gd name="T55" fmla="*/ 290 h 327"/>
                <a:gd name="T56" fmla="*/ 298 w 324"/>
                <a:gd name="T57" fmla="*/ 301 h 327"/>
                <a:gd name="T58" fmla="*/ 281 w 324"/>
                <a:gd name="T59" fmla="*/ 312 h 327"/>
                <a:gd name="T60" fmla="*/ 248 w 324"/>
                <a:gd name="T61" fmla="*/ 316 h 327"/>
                <a:gd name="T62" fmla="*/ 204 w 324"/>
                <a:gd name="T63" fmla="*/ 310 h 327"/>
                <a:gd name="T64" fmla="*/ 172 w 324"/>
                <a:gd name="T65" fmla="*/ 317 h 327"/>
                <a:gd name="T66" fmla="*/ 14 w 324"/>
                <a:gd name="T67" fmla="*/ 111 h 327"/>
                <a:gd name="T68" fmla="*/ 6 w 324"/>
                <a:gd name="T69" fmla="*/ 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4" h="327">
                  <a:moveTo>
                    <a:pt x="6" y="54"/>
                  </a:moveTo>
                  <a:cubicBezTo>
                    <a:pt x="0" y="45"/>
                    <a:pt x="11" y="36"/>
                    <a:pt x="10" y="27"/>
                  </a:cubicBezTo>
                  <a:cubicBezTo>
                    <a:pt x="9" y="18"/>
                    <a:pt x="0" y="11"/>
                    <a:pt x="14" y="0"/>
                  </a:cubicBezTo>
                  <a:cubicBezTo>
                    <a:pt x="14" y="7"/>
                    <a:pt x="22" y="4"/>
                    <a:pt x="26" y="3"/>
                  </a:cubicBezTo>
                  <a:cubicBezTo>
                    <a:pt x="34" y="1"/>
                    <a:pt x="40" y="3"/>
                    <a:pt x="48" y="4"/>
                  </a:cubicBezTo>
                  <a:cubicBezTo>
                    <a:pt x="56" y="5"/>
                    <a:pt x="64" y="7"/>
                    <a:pt x="72" y="9"/>
                  </a:cubicBezTo>
                  <a:cubicBezTo>
                    <a:pt x="76" y="10"/>
                    <a:pt x="76" y="13"/>
                    <a:pt x="80" y="14"/>
                  </a:cubicBezTo>
                  <a:cubicBezTo>
                    <a:pt x="83" y="15"/>
                    <a:pt x="85" y="15"/>
                    <a:pt x="88" y="15"/>
                  </a:cubicBezTo>
                  <a:cubicBezTo>
                    <a:pt x="90" y="14"/>
                    <a:pt x="91" y="18"/>
                    <a:pt x="93" y="18"/>
                  </a:cubicBezTo>
                  <a:cubicBezTo>
                    <a:pt x="96" y="19"/>
                    <a:pt x="99" y="19"/>
                    <a:pt x="101" y="19"/>
                  </a:cubicBezTo>
                  <a:cubicBezTo>
                    <a:pt x="109" y="20"/>
                    <a:pt x="115" y="25"/>
                    <a:pt x="123" y="26"/>
                  </a:cubicBezTo>
                  <a:cubicBezTo>
                    <a:pt x="130" y="27"/>
                    <a:pt x="137" y="22"/>
                    <a:pt x="142" y="18"/>
                  </a:cubicBezTo>
                  <a:cubicBezTo>
                    <a:pt x="145" y="15"/>
                    <a:pt x="148" y="13"/>
                    <a:pt x="150" y="10"/>
                  </a:cubicBezTo>
                  <a:cubicBezTo>
                    <a:pt x="153" y="12"/>
                    <a:pt x="154" y="14"/>
                    <a:pt x="157" y="13"/>
                  </a:cubicBezTo>
                  <a:cubicBezTo>
                    <a:pt x="155" y="12"/>
                    <a:pt x="156" y="12"/>
                    <a:pt x="154" y="12"/>
                  </a:cubicBezTo>
                  <a:cubicBezTo>
                    <a:pt x="156" y="11"/>
                    <a:pt x="159" y="8"/>
                    <a:pt x="160" y="5"/>
                  </a:cubicBezTo>
                  <a:cubicBezTo>
                    <a:pt x="164" y="8"/>
                    <a:pt x="169" y="3"/>
                    <a:pt x="173" y="3"/>
                  </a:cubicBezTo>
                  <a:cubicBezTo>
                    <a:pt x="170" y="4"/>
                    <a:pt x="167" y="6"/>
                    <a:pt x="165" y="9"/>
                  </a:cubicBezTo>
                  <a:cubicBezTo>
                    <a:pt x="166" y="8"/>
                    <a:pt x="184" y="2"/>
                    <a:pt x="175" y="2"/>
                  </a:cubicBezTo>
                  <a:cubicBezTo>
                    <a:pt x="182" y="0"/>
                    <a:pt x="186" y="7"/>
                    <a:pt x="193" y="6"/>
                  </a:cubicBezTo>
                  <a:cubicBezTo>
                    <a:pt x="196" y="6"/>
                    <a:pt x="199" y="3"/>
                    <a:pt x="202" y="4"/>
                  </a:cubicBezTo>
                  <a:cubicBezTo>
                    <a:pt x="205" y="5"/>
                    <a:pt x="206" y="9"/>
                    <a:pt x="209" y="11"/>
                  </a:cubicBezTo>
                  <a:cubicBezTo>
                    <a:pt x="206" y="9"/>
                    <a:pt x="204" y="5"/>
                    <a:pt x="200" y="5"/>
                  </a:cubicBezTo>
                  <a:cubicBezTo>
                    <a:pt x="201" y="8"/>
                    <a:pt x="197" y="13"/>
                    <a:pt x="202" y="14"/>
                  </a:cubicBezTo>
                  <a:cubicBezTo>
                    <a:pt x="207" y="15"/>
                    <a:pt x="205" y="17"/>
                    <a:pt x="208" y="20"/>
                  </a:cubicBezTo>
                  <a:cubicBezTo>
                    <a:pt x="208" y="18"/>
                    <a:pt x="217" y="15"/>
                    <a:pt x="210" y="12"/>
                  </a:cubicBezTo>
                  <a:cubicBezTo>
                    <a:pt x="217" y="13"/>
                    <a:pt x="219" y="20"/>
                    <a:pt x="227" y="19"/>
                  </a:cubicBezTo>
                  <a:cubicBezTo>
                    <a:pt x="230" y="19"/>
                    <a:pt x="238" y="14"/>
                    <a:pt x="236" y="20"/>
                  </a:cubicBezTo>
                  <a:cubicBezTo>
                    <a:pt x="241" y="16"/>
                    <a:pt x="247" y="18"/>
                    <a:pt x="252" y="17"/>
                  </a:cubicBezTo>
                  <a:cubicBezTo>
                    <a:pt x="257" y="15"/>
                    <a:pt x="262" y="13"/>
                    <a:pt x="266" y="10"/>
                  </a:cubicBezTo>
                  <a:cubicBezTo>
                    <a:pt x="289" y="71"/>
                    <a:pt x="289" y="71"/>
                    <a:pt x="289" y="71"/>
                  </a:cubicBezTo>
                  <a:cubicBezTo>
                    <a:pt x="283" y="78"/>
                    <a:pt x="284" y="92"/>
                    <a:pt x="281" y="101"/>
                  </a:cubicBezTo>
                  <a:cubicBezTo>
                    <a:pt x="278" y="106"/>
                    <a:pt x="278" y="109"/>
                    <a:pt x="279" y="115"/>
                  </a:cubicBezTo>
                  <a:cubicBezTo>
                    <a:pt x="279" y="119"/>
                    <a:pt x="273" y="124"/>
                    <a:pt x="274" y="128"/>
                  </a:cubicBezTo>
                  <a:cubicBezTo>
                    <a:pt x="271" y="126"/>
                    <a:pt x="268" y="125"/>
                    <a:pt x="264" y="122"/>
                  </a:cubicBezTo>
                  <a:cubicBezTo>
                    <a:pt x="260" y="120"/>
                    <a:pt x="258" y="116"/>
                    <a:pt x="255" y="112"/>
                  </a:cubicBezTo>
                  <a:cubicBezTo>
                    <a:pt x="252" y="107"/>
                    <a:pt x="242" y="104"/>
                    <a:pt x="243" y="96"/>
                  </a:cubicBezTo>
                  <a:cubicBezTo>
                    <a:pt x="244" y="89"/>
                    <a:pt x="237" y="83"/>
                    <a:pt x="234" y="78"/>
                  </a:cubicBezTo>
                  <a:cubicBezTo>
                    <a:pt x="228" y="71"/>
                    <a:pt x="225" y="62"/>
                    <a:pt x="223" y="54"/>
                  </a:cubicBezTo>
                  <a:cubicBezTo>
                    <a:pt x="219" y="57"/>
                    <a:pt x="216" y="65"/>
                    <a:pt x="219" y="70"/>
                  </a:cubicBezTo>
                  <a:cubicBezTo>
                    <a:pt x="225" y="77"/>
                    <a:pt x="225" y="86"/>
                    <a:pt x="230" y="93"/>
                  </a:cubicBezTo>
                  <a:cubicBezTo>
                    <a:pt x="234" y="100"/>
                    <a:pt x="239" y="107"/>
                    <a:pt x="244" y="113"/>
                  </a:cubicBezTo>
                  <a:cubicBezTo>
                    <a:pt x="247" y="115"/>
                    <a:pt x="250" y="117"/>
                    <a:pt x="252" y="120"/>
                  </a:cubicBezTo>
                  <a:cubicBezTo>
                    <a:pt x="253" y="121"/>
                    <a:pt x="258" y="129"/>
                    <a:pt x="252" y="125"/>
                  </a:cubicBezTo>
                  <a:cubicBezTo>
                    <a:pt x="257" y="129"/>
                    <a:pt x="253" y="133"/>
                    <a:pt x="256" y="136"/>
                  </a:cubicBezTo>
                  <a:cubicBezTo>
                    <a:pt x="260" y="140"/>
                    <a:pt x="262" y="145"/>
                    <a:pt x="264" y="150"/>
                  </a:cubicBezTo>
                  <a:cubicBezTo>
                    <a:pt x="265" y="152"/>
                    <a:pt x="267" y="155"/>
                    <a:pt x="268" y="157"/>
                  </a:cubicBezTo>
                  <a:cubicBezTo>
                    <a:pt x="269" y="159"/>
                    <a:pt x="267" y="161"/>
                    <a:pt x="267" y="162"/>
                  </a:cubicBezTo>
                  <a:cubicBezTo>
                    <a:pt x="267" y="165"/>
                    <a:pt x="271" y="168"/>
                    <a:pt x="272" y="170"/>
                  </a:cubicBezTo>
                  <a:cubicBezTo>
                    <a:pt x="274" y="174"/>
                    <a:pt x="276" y="179"/>
                    <a:pt x="279" y="183"/>
                  </a:cubicBezTo>
                  <a:cubicBezTo>
                    <a:pt x="286" y="198"/>
                    <a:pt x="294" y="212"/>
                    <a:pt x="301" y="227"/>
                  </a:cubicBezTo>
                  <a:cubicBezTo>
                    <a:pt x="304" y="233"/>
                    <a:pt x="308" y="237"/>
                    <a:pt x="312" y="242"/>
                  </a:cubicBezTo>
                  <a:cubicBezTo>
                    <a:pt x="315" y="247"/>
                    <a:pt x="321" y="249"/>
                    <a:pt x="324" y="254"/>
                  </a:cubicBezTo>
                  <a:cubicBezTo>
                    <a:pt x="321" y="254"/>
                    <a:pt x="318" y="253"/>
                    <a:pt x="316" y="252"/>
                  </a:cubicBezTo>
                  <a:cubicBezTo>
                    <a:pt x="314" y="260"/>
                    <a:pt x="315" y="272"/>
                    <a:pt x="319" y="277"/>
                  </a:cubicBezTo>
                  <a:cubicBezTo>
                    <a:pt x="323" y="281"/>
                    <a:pt x="314" y="290"/>
                    <a:pt x="308" y="290"/>
                  </a:cubicBezTo>
                  <a:cubicBezTo>
                    <a:pt x="306" y="290"/>
                    <a:pt x="305" y="288"/>
                    <a:pt x="302" y="291"/>
                  </a:cubicBezTo>
                  <a:cubicBezTo>
                    <a:pt x="300" y="294"/>
                    <a:pt x="299" y="298"/>
                    <a:pt x="298" y="301"/>
                  </a:cubicBezTo>
                  <a:cubicBezTo>
                    <a:pt x="297" y="304"/>
                    <a:pt x="295" y="308"/>
                    <a:pt x="291" y="309"/>
                  </a:cubicBezTo>
                  <a:cubicBezTo>
                    <a:pt x="288" y="309"/>
                    <a:pt x="282" y="309"/>
                    <a:pt x="281" y="312"/>
                  </a:cubicBezTo>
                  <a:cubicBezTo>
                    <a:pt x="277" y="319"/>
                    <a:pt x="279" y="327"/>
                    <a:pt x="270" y="326"/>
                  </a:cubicBezTo>
                  <a:cubicBezTo>
                    <a:pt x="259" y="325"/>
                    <a:pt x="254" y="316"/>
                    <a:pt x="248" y="316"/>
                  </a:cubicBezTo>
                  <a:cubicBezTo>
                    <a:pt x="229" y="317"/>
                    <a:pt x="218" y="319"/>
                    <a:pt x="203" y="316"/>
                  </a:cubicBezTo>
                  <a:cubicBezTo>
                    <a:pt x="204" y="315"/>
                    <a:pt x="206" y="312"/>
                    <a:pt x="204" y="310"/>
                  </a:cubicBezTo>
                  <a:cubicBezTo>
                    <a:pt x="202" y="306"/>
                    <a:pt x="200" y="313"/>
                    <a:pt x="199" y="315"/>
                  </a:cubicBezTo>
                  <a:cubicBezTo>
                    <a:pt x="195" y="320"/>
                    <a:pt x="178" y="317"/>
                    <a:pt x="172" y="31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4" y="101"/>
                    <a:pt x="14" y="91"/>
                    <a:pt x="13" y="81"/>
                  </a:cubicBezTo>
                  <a:cubicBezTo>
                    <a:pt x="12" y="73"/>
                    <a:pt x="9" y="61"/>
                    <a:pt x="6" y="5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04"/>
            <p:cNvSpPr>
              <a:spLocks/>
            </p:cNvSpPr>
            <p:nvPr/>
          </p:nvSpPr>
          <p:spPr bwMode="auto">
            <a:xfrm>
              <a:off x="6508150" y="1357288"/>
              <a:ext cx="713179" cy="719696"/>
            </a:xfrm>
            <a:custGeom>
              <a:avLst/>
              <a:gdLst>
                <a:gd name="T0" fmla="*/ 10 w 324"/>
                <a:gd name="T1" fmla="*/ 27 h 327"/>
                <a:gd name="T2" fmla="*/ 26 w 324"/>
                <a:gd name="T3" fmla="*/ 3 h 327"/>
                <a:gd name="T4" fmla="*/ 72 w 324"/>
                <a:gd name="T5" fmla="*/ 9 h 327"/>
                <a:gd name="T6" fmla="*/ 88 w 324"/>
                <a:gd name="T7" fmla="*/ 15 h 327"/>
                <a:gd name="T8" fmla="*/ 101 w 324"/>
                <a:gd name="T9" fmla="*/ 19 h 327"/>
                <a:gd name="T10" fmla="*/ 142 w 324"/>
                <a:gd name="T11" fmla="*/ 18 h 327"/>
                <a:gd name="T12" fmla="*/ 157 w 324"/>
                <a:gd name="T13" fmla="*/ 13 h 327"/>
                <a:gd name="T14" fmla="*/ 160 w 324"/>
                <a:gd name="T15" fmla="*/ 5 h 327"/>
                <a:gd name="T16" fmla="*/ 165 w 324"/>
                <a:gd name="T17" fmla="*/ 9 h 327"/>
                <a:gd name="T18" fmla="*/ 193 w 324"/>
                <a:gd name="T19" fmla="*/ 6 h 327"/>
                <a:gd name="T20" fmla="*/ 209 w 324"/>
                <a:gd name="T21" fmla="*/ 11 h 327"/>
                <a:gd name="T22" fmla="*/ 202 w 324"/>
                <a:gd name="T23" fmla="*/ 14 h 327"/>
                <a:gd name="T24" fmla="*/ 210 w 324"/>
                <a:gd name="T25" fmla="*/ 12 h 327"/>
                <a:gd name="T26" fmla="*/ 236 w 324"/>
                <a:gd name="T27" fmla="*/ 20 h 327"/>
                <a:gd name="T28" fmla="*/ 266 w 324"/>
                <a:gd name="T29" fmla="*/ 10 h 327"/>
                <a:gd name="T30" fmla="*/ 281 w 324"/>
                <a:gd name="T31" fmla="*/ 101 h 327"/>
                <a:gd name="T32" fmla="*/ 274 w 324"/>
                <a:gd name="T33" fmla="*/ 128 h 327"/>
                <a:gd name="T34" fmla="*/ 255 w 324"/>
                <a:gd name="T35" fmla="*/ 112 h 327"/>
                <a:gd name="T36" fmla="*/ 234 w 324"/>
                <a:gd name="T37" fmla="*/ 78 h 327"/>
                <a:gd name="T38" fmla="*/ 219 w 324"/>
                <a:gd name="T39" fmla="*/ 70 h 327"/>
                <a:gd name="T40" fmla="*/ 244 w 324"/>
                <a:gd name="T41" fmla="*/ 113 h 327"/>
                <a:gd name="T42" fmla="*/ 252 w 324"/>
                <a:gd name="T43" fmla="*/ 125 h 327"/>
                <a:gd name="T44" fmla="*/ 264 w 324"/>
                <a:gd name="T45" fmla="*/ 150 h 327"/>
                <a:gd name="T46" fmla="*/ 267 w 324"/>
                <a:gd name="T47" fmla="*/ 162 h 327"/>
                <a:gd name="T48" fmla="*/ 279 w 324"/>
                <a:gd name="T49" fmla="*/ 183 h 327"/>
                <a:gd name="T50" fmla="*/ 312 w 324"/>
                <a:gd name="T51" fmla="*/ 242 h 327"/>
                <a:gd name="T52" fmla="*/ 316 w 324"/>
                <a:gd name="T53" fmla="*/ 252 h 327"/>
                <a:gd name="T54" fmla="*/ 308 w 324"/>
                <a:gd name="T55" fmla="*/ 290 h 327"/>
                <a:gd name="T56" fmla="*/ 298 w 324"/>
                <a:gd name="T57" fmla="*/ 301 h 327"/>
                <a:gd name="T58" fmla="*/ 281 w 324"/>
                <a:gd name="T59" fmla="*/ 312 h 327"/>
                <a:gd name="T60" fmla="*/ 248 w 324"/>
                <a:gd name="T61" fmla="*/ 316 h 327"/>
                <a:gd name="T62" fmla="*/ 204 w 324"/>
                <a:gd name="T63" fmla="*/ 310 h 327"/>
                <a:gd name="T64" fmla="*/ 172 w 324"/>
                <a:gd name="T65" fmla="*/ 317 h 327"/>
                <a:gd name="T66" fmla="*/ 14 w 324"/>
                <a:gd name="T67" fmla="*/ 111 h 327"/>
                <a:gd name="T68" fmla="*/ 6 w 324"/>
                <a:gd name="T69" fmla="*/ 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4" h="327">
                  <a:moveTo>
                    <a:pt x="6" y="54"/>
                  </a:moveTo>
                  <a:cubicBezTo>
                    <a:pt x="0" y="45"/>
                    <a:pt x="11" y="36"/>
                    <a:pt x="10" y="27"/>
                  </a:cubicBezTo>
                  <a:cubicBezTo>
                    <a:pt x="9" y="18"/>
                    <a:pt x="0" y="11"/>
                    <a:pt x="14" y="0"/>
                  </a:cubicBezTo>
                  <a:cubicBezTo>
                    <a:pt x="14" y="7"/>
                    <a:pt x="22" y="4"/>
                    <a:pt x="26" y="3"/>
                  </a:cubicBezTo>
                  <a:cubicBezTo>
                    <a:pt x="34" y="1"/>
                    <a:pt x="40" y="3"/>
                    <a:pt x="48" y="4"/>
                  </a:cubicBezTo>
                  <a:cubicBezTo>
                    <a:pt x="56" y="5"/>
                    <a:pt x="64" y="7"/>
                    <a:pt x="72" y="9"/>
                  </a:cubicBezTo>
                  <a:cubicBezTo>
                    <a:pt x="76" y="10"/>
                    <a:pt x="76" y="13"/>
                    <a:pt x="80" y="14"/>
                  </a:cubicBezTo>
                  <a:cubicBezTo>
                    <a:pt x="83" y="15"/>
                    <a:pt x="85" y="15"/>
                    <a:pt x="88" y="15"/>
                  </a:cubicBezTo>
                  <a:cubicBezTo>
                    <a:pt x="90" y="14"/>
                    <a:pt x="91" y="18"/>
                    <a:pt x="93" y="18"/>
                  </a:cubicBezTo>
                  <a:cubicBezTo>
                    <a:pt x="96" y="19"/>
                    <a:pt x="99" y="19"/>
                    <a:pt x="101" y="19"/>
                  </a:cubicBezTo>
                  <a:cubicBezTo>
                    <a:pt x="109" y="20"/>
                    <a:pt x="115" y="25"/>
                    <a:pt x="123" y="26"/>
                  </a:cubicBezTo>
                  <a:cubicBezTo>
                    <a:pt x="130" y="27"/>
                    <a:pt x="137" y="22"/>
                    <a:pt x="142" y="18"/>
                  </a:cubicBezTo>
                  <a:cubicBezTo>
                    <a:pt x="145" y="15"/>
                    <a:pt x="148" y="13"/>
                    <a:pt x="150" y="10"/>
                  </a:cubicBezTo>
                  <a:cubicBezTo>
                    <a:pt x="153" y="12"/>
                    <a:pt x="154" y="14"/>
                    <a:pt x="157" y="13"/>
                  </a:cubicBezTo>
                  <a:cubicBezTo>
                    <a:pt x="155" y="12"/>
                    <a:pt x="156" y="12"/>
                    <a:pt x="154" y="12"/>
                  </a:cubicBezTo>
                  <a:cubicBezTo>
                    <a:pt x="156" y="11"/>
                    <a:pt x="159" y="8"/>
                    <a:pt x="160" y="5"/>
                  </a:cubicBezTo>
                  <a:cubicBezTo>
                    <a:pt x="164" y="8"/>
                    <a:pt x="169" y="3"/>
                    <a:pt x="173" y="3"/>
                  </a:cubicBezTo>
                  <a:cubicBezTo>
                    <a:pt x="170" y="4"/>
                    <a:pt x="167" y="6"/>
                    <a:pt x="165" y="9"/>
                  </a:cubicBezTo>
                  <a:cubicBezTo>
                    <a:pt x="166" y="8"/>
                    <a:pt x="184" y="2"/>
                    <a:pt x="175" y="2"/>
                  </a:cubicBezTo>
                  <a:cubicBezTo>
                    <a:pt x="182" y="0"/>
                    <a:pt x="186" y="7"/>
                    <a:pt x="193" y="6"/>
                  </a:cubicBezTo>
                  <a:cubicBezTo>
                    <a:pt x="196" y="6"/>
                    <a:pt x="199" y="3"/>
                    <a:pt x="202" y="4"/>
                  </a:cubicBezTo>
                  <a:cubicBezTo>
                    <a:pt x="205" y="5"/>
                    <a:pt x="206" y="9"/>
                    <a:pt x="209" y="11"/>
                  </a:cubicBezTo>
                  <a:cubicBezTo>
                    <a:pt x="206" y="9"/>
                    <a:pt x="204" y="5"/>
                    <a:pt x="200" y="5"/>
                  </a:cubicBezTo>
                  <a:cubicBezTo>
                    <a:pt x="201" y="8"/>
                    <a:pt x="197" y="13"/>
                    <a:pt x="202" y="14"/>
                  </a:cubicBezTo>
                  <a:cubicBezTo>
                    <a:pt x="207" y="15"/>
                    <a:pt x="205" y="17"/>
                    <a:pt x="208" y="20"/>
                  </a:cubicBezTo>
                  <a:cubicBezTo>
                    <a:pt x="208" y="18"/>
                    <a:pt x="217" y="15"/>
                    <a:pt x="210" y="12"/>
                  </a:cubicBezTo>
                  <a:cubicBezTo>
                    <a:pt x="217" y="13"/>
                    <a:pt x="219" y="20"/>
                    <a:pt x="227" y="19"/>
                  </a:cubicBezTo>
                  <a:cubicBezTo>
                    <a:pt x="230" y="19"/>
                    <a:pt x="238" y="14"/>
                    <a:pt x="236" y="20"/>
                  </a:cubicBezTo>
                  <a:cubicBezTo>
                    <a:pt x="241" y="16"/>
                    <a:pt x="247" y="18"/>
                    <a:pt x="252" y="17"/>
                  </a:cubicBezTo>
                  <a:cubicBezTo>
                    <a:pt x="257" y="15"/>
                    <a:pt x="262" y="13"/>
                    <a:pt x="266" y="10"/>
                  </a:cubicBezTo>
                  <a:cubicBezTo>
                    <a:pt x="289" y="71"/>
                    <a:pt x="289" y="71"/>
                    <a:pt x="289" y="71"/>
                  </a:cubicBezTo>
                  <a:cubicBezTo>
                    <a:pt x="283" y="78"/>
                    <a:pt x="284" y="92"/>
                    <a:pt x="281" y="101"/>
                  </a:cubicBezTo>
                  <a:cubicBezTo>
                    <a:pt x="278" y="106"/>
                    <a:pt x="278" y="109"/>
                    <a:pt x="279" y="115"/>
                  </a:cubicBezTo>
                  <a:cubicBezTo>
                    <a:pt x="279" y="119"/>
                    <a:pt x="273" y="124"/>
                    <a:pt x="274" y="128"/>
                  </a:cubicBezTo>
                  <a:cubicBezTo>
                    <a:pt x="271" y="126"/>
                    <a:pt x="268" y="125"/>
                    <a:pt x="264" y="122"/>
                  </a:cubicBezTo>
                  <a:cubicBezTo>
                    <a:pt x="260" y="120"/>
                    <a:pt x="258" y="116"/>
                    <a:pt x="255" y="112"/>
                  </a:cubicBezTo>
                  <a:cubicBezTo>
                    <a:pt x="252" y="107"/>
                    <a:pt x="242" y="104"/>
                    <a:pt x="243" y="96"/>
                  </a:cubicBezTo>
                  <a:cubicBezTo>
                    <a:pt x="244" y="89"/>
                    <a:pt x="237" y="83"/>
                    <a:pt x="234" y="78"/>
                  </a:cubicBezTo>
                  <a:cubicBezTo>
                    <a:pt x="228" y="71"/>
                    <a:pt x="225" y="62"/>
                    <a:pt x="223" y="54"/>
                  </a:cubicBezTo>
                  <a:cubicBezTo>
                    <a:pt x="219" y="57"/>
                    <a:pt x="216" y="65"/>
                    <a:pt x="219" y="70"/>
                  </a:cubicBezTo>
                  <a:cubicBezTo>
                    <a:pt x="225" y="77"/>
                    <a:pt x="225" y="86"/>
                    <a:pt x="230" y="93"/>
                  </a:cubicBezTo>
                  <a:cubicBezTo>
                    <a:pt x="234" y="100"/>
                    <a:pt x="239" y="107"/>
                    <a:pt x="244" y="113"/>
                  </a:cubicBezTo>
                  <a:cubicBezTo>
                    <a:pt x="247" y="115"/>
                    <a:pt x="250" y="117"/>
                    <a:pt x="252" y="120"/>
                  </a:cubicBezTo>
                  <a:cubicBezTo>
                    <a:pt x="253" y="121"/>
                    <a:pt x="258" y="129"/>
                    <a:pt x="252" y="125"/>
                  </a:cubicBezTo>
                  <a:cubicBezTo>
                    <a:pt x="257" y="129"/>
                    <a:pt x="253" y="133"/>
                    <a:pt x="256" y="136"/>
                  </a:cubicBezTo>
                  <a:cubicBezTo>
                    <a:pt x="260" y="140"/>
                    <a:pt x="262" y="145"/>
                    <a:pt x="264" y="150"/>
                  </a:cubicBezTo>
                  <a:cubicBezTo>
                    <a:pt x="265" y="152"/>
                    <a:pt x="267" y="155"/>
                    <a:pt x="268" y="157"/>
                  </a:cubicBezTo>
                  <a:cubicBezTo>
                    <a:pt x="269" y="159"/>
                    <a:pt x="267" y="161"/>
                    <a:pt x="267" y="162"/>
                  </a:cubicBezTo>
                  <a:cubicBezTo>
                    <a:pt x="267" y="165"/>
                    <a:pt x="271" y="168"/>
                    <a:pt x="272" y="170"/>
                  </a:cubicBezTo>
                  <a:cubicBezTo>
                    <a:pt x="274" y="174"/>
                    <a:pt x="276" y="179"/>
                    <a:pt x="279" y="183"/>
                  </a:cubicBezTo>
                  <a:cubicBezTo>
                    <a:pt x="286" y="198"/>
                    <a:pt x="294" y="212"/>
                    <a:pt x="301" y="227"/>
                  </a:cubicBezTo>
                  <a:cubicBezTo>
                    <a:pt x="304" y="233"/>
                    <a:pt x="308" y="237"/>
                    <a:pt x="312" y="242"/>
                  </a:cubicBezTo>
                  <a:cubicBezTo>
                    <a:pt x="315" y="247"/>
                    <a:pt x="321" y="249"/>
                    <a:pt x="324" y="254"/>
                  </a:cubicBezTo>
                  <a:cubicBezTo>
                    <a:pt x="321" y="254"/>
                    <a:pt x="318" y="253"/>
                    <a:pt x="316" y="252"/>
                  </a:cubicBezTo>
                  <a:cubicBezTo>
                    <a:pt x="314" y="260"/>
                    <a:pt x="315" y="272"/>
                    <a:pt x="319" y="277"/>
                  </a:cubicBezTo>
                  <a:cubicBezTo>
                    <a:pt x="323" y="281"/>
                    <a:pt x="314" y="290"/>
                    <a:pt x="308" y="290"/>
                  </a:cubicBezTo>
                  <a:cubicBezTo>
                    <a:pt x="306" y="290"/>
                    <a:pt x="305" y="288"/>
                    <a:pt x="302" y="291"/>
                  </a:cubicBezTo>
                  <a:cubicBezTo>
                    <a:pt x="300" y="294"/>
                    <a:pt x="299" y="298"/>
                    <a:pt x="298" y="301"/>
                  </a:cubicBezTo>
                  <a:cubicBezTo>
                    <a:pt x="297" y="304"/>
                    <a:pt x="295" y="308"/>
                    <a:pt x="291" y="309"/>
                  </a:cubicBezTo>
                  <a:cubicBezTo>
                    <a:pt x="288" y="309"/>
                    <a:pt x="282" y="309"/>
                    <a:pt x="281" y="312"/>
                  </a:cubicBezTo>
                  <a:cubicBezTo>
                    <a:pt x="277" y="319"/>
                    <a:pt x="279" y="327"/>
                    <a:pt x="270" y="326"/>
                  </a:cubicBezTo>
                  <a:cubicBezTo>
                    <a:pt x="259" y="325"/>
                    <a:pt x="254" y="316"/>
                    <a:pt x="248" y="316"/>
                  </a:cubicBezTo>
                  <a:cubicBezTo>
                    <a:pt x="229" y="317"/>
                    <a:pt x="218" y="319"/>
                    <a:pt x="203" y="316"/>
                  </a:cubicBezTo>
                  <a:cubicBezTo>
                    <a:pt x="204" y="315"/>
                    <a:pt x="206" y="312"/>
                    <a:pt x="204" y="310"/>
                  </a:cubicBezTo>
                  <a:cubicBezTo>
                    <a:pt x="202" y="306"/>
                    <a:pt x="200" y="313"/>
                    <a:pt x="199" y="315"/>
                  </a:cubicBezTo>
                  <a:cubicBezTo>
                    <a:pt x="195" y="320"/>
                    <a:pt x="178" y="317"/>
                    <a:pt x="172" y="317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4" y="101"/>
                    <a:pt x="14" y="91"/>
                    <a:pt x="13" y="81"/>
                  </a:cubicBezTo>
                  <a:cubicBezTo>
                    <a:pt x="12" y="73"/>
                    <a:pt x="9" y="61"/>
                    <a:pt x="6" y="5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05"/>
            <p:cNvSpPr>
              <a:spLocks/>
            </p:cNvSpPr>
            <p:nvPr/>
          </p:nvSpPr>
          <p:spPr bwMode="auto">
            <a:xfrm>
              <a:off x="7474573" y="4061037"/>
              <a:ext cx="28863" cy="57725"/>
            </a:xfrm>
            <a:custGeom>
              <a:avLst/>
              <a:gdLst>
                <a:gd name="T0" fmla="*/ 0 w 13"/>
                <a:gd name="T1" fmla="*/ 9 h 26"/>
                <a:gd name="T2" fmla="*/ 8 w 13"/>
                <a:gd name="T3" fmla="*/ 23 h 26"/>
                <a:gd name="T4" fmla="*/ 7 w 13"/>
                <a:gd name="T5" fmla="*/ 15 h 26"/>
                <a:gd name="T6" fmla="*/ 4 w 13"/>
                <a:gd name="T7" fmla="*/ 0 h 26"/>
                <a:gd name="T8" fmla="*/ 0 w 13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6">
                  <a:moveTo>
                    <a:pt x="0" y="9"/>
                  </a:moveTo>
                  <a:cubicBezTo>
                    <a:pt x="2" y="16"/>
                    <a:pt x="3" y="18"/>
                    <a:pt x="8" y="23"/>
                  </a:cubicBezTo>
                  <a:cubicBezTo>
                    <a:pt x="12" y="26"/>
                    <a:pt x="13" y="10"/>
                    <a:pt x="7" y="15"/>
                  </a:cubicBezTo>
                  <a:cubicBezTo>
                    <a:pt x="8" y="10"/>
                    <a:pt x="6" y="4"/>
                    <a:pt x="4" y="0"/>
                  </a:cubicBezTo>
                  <a:cubicBezTo>
                    <a:pt x="3" y="3"/>
                    <a:pt x="0" y="6"/>
                    <a:pt x="0" y="9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06"/>
            <p:cNvSpPr>
              <a:spLocks/>
            </p:cNvSpPr>
            <p:nvPr/>
          </p:nvSpPr>
          <p:spPr bwMode="auto">
            <a:xfrm>
              <a:off x="7474573" y="4061037"/>
              <a:ext cx="28863" cy="57725"/>
            </a:xfrm>
            <a:custGeom>
              <a:avLst/>
              <a:gdLst>
                <a:gd name="T0" fmla="*/ 0 w 13"/>
                <a:gd name="T1" fmla="*/ 9 h 26"/>
                <a:gd name="T2" fmla="*/ 8 w 13"/>
                <a:gd name="T3" fmla="*/ 23 h 26"/>
                <a:gd name="T4" fmla="*/ 7 w 13"/>
                <a:gd name="T5" fmla="*/ 15 h 26"/>
                <a:gd name="T6" fmla="*/ 4 w 13"/>
                <a:gd name="T7" fmla="*/ 0 h 26"/>
                <a:gd name="T8" fmla="*/ 0 w 13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6">
                  <a:moveTo>
                    <a:pt x="0" y="9"/>
                  </a:moveTo>
                  <a:cubicBezTo>
                    <a:pt x="2" y="16"/>
                    <a:pt x="3" y="18"/>
                    <a:pt x="8" y="23"/>
                  </a:cubicBezTo>
                  <a:cubicBezTo>
                    <a:pt x="12" y="26"/>
                    <a:pt x="13" y="10"/>
                    <a:pt x="7" y="15"/>
                  </a:cubicBezTo>
                  <a:cubicBezTo>
                    <a:pt x="8" y="10"/>
                    <a:pt x="6" y="4"/>
                    <a:pt x="4" y="0"/>
                  </a:cubicBezTo>
                  <a:cubicBezTo>
                    <a:pt x="3" y="3"/>
                    <a:pt x="0" y="6"/>
                    <a:pt x="0" y="9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07"/>
            <p:cNvSpPr>
              <a:spLocks/>
            </p:cNvSpPr>
            <p:nvPr/>
          </p:nvSpPr>
          <p:spPr bwMode="auto">
            <a:xfrm>
              <a:off x="7500642" y="4201624"/>
              <a:ext cx="17690" cy="22345"/>
            </a:xfrm>
            <a:custGeom>
              <a:avLst/>
              <a:gdLst>
                <a:gd name="T0" fmla="*/ 1 w 8"/>
                <a:gd name="T1" fmla="*/ 10 h 10"/>
                <a:gd name="T2" fmla="*/ 7 w 8"/>
                <a:gd name="T3" fmla="*/ 0 h 10"/>
                <a:gd name="T4" fmla="*/ 1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1" y="10"/>
                  </a:moveTo>
                  <a:cubicBezTo>
                    <a:pt x="4" y="7"/>
                    <a:pt x="8" y="5"/>
                    <a:pt x="7" y="0"/>
                  </a:cubicBezTo>
                  <a:cubicBezTo>
                    <a:pt x="5" y="4"/>
                    <a:pt x="0" y="5"/>
                    <a:pt x="1" y="1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08"/>
            <p:cNvSpPr>
              <a:spLocks/>
            </p:cNvSpPr>
            <p:nvPr/>
          </p:nvSpPr>
          <p:spPr bwMode="auto">
            <a:xfrm>
              <a:off x="7500642" y="4201624"/>
              <a:ext cx="17690" cy="22345"/>
            </a:xfrm>
            <a:custGeom>
              <a:avLst/>
              <a:gdLst>
                <a:gd name="T0" fmla="*/ 1 w 8"/>
                <a:gd name="T1" fmla="*/ 10 h 10"/>
                <a:gd name="T2" fmla="*/ 7 w 8"/>
                <a:gd name="T3" fmla="*/ 0 h 10"/>
                <a:gd name="T4" fmla="*/ 1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1" y="10"/>
                  </a:moveTo>
                  <a:cubicBezTo>
                    <a:pt x="4" y="7"/>
                    <a:pt x="8" y="5"/>
                    <a:pt x="7" y="0"/>
                  </a:cubicBezTo>
                  <a:cubicBezTo>
                    <a:pt x="5" y="4"/>
                    <a:pt x="0" y="5"/>
                    <a:pt x="1" y="1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09"/>
            <p:cNvSpPr>
              <a:spLocks/>
            </p:cNvSpPr>
            <p:nvPr/>
          </p:nvSpPr>
          <p:spPr bwMode="auto">
            <a:xfrm>
              <a:off x="7498780" y="4001450"/>
              <a:ext cx="22345" cy="41897"/>
            </a:xfrm>
            <a:custGeom>
              <a:avLst/>
              <a:gdLst>
                <a:gd name="T0" fmla="*/ 4 w 10"/>
                <a:gd name="T1" fmla="*/ 2 h 19"/>
                <a:gd name="T2" fmla="*/ 3 w 10"/>
                <a:gd name="T3" fmla="*/ 9 h 19"/>
                <a:gd name="T4" fmla="*/ 6 w 10"/>
                <a:gd name="T5" fmla="*/ 11 h 19"/>
                <a:gd name="T6" fmla="*/ 8 w 10"/>
                <a:gd name="T7" fmla="*/ 14 h 19"/>
                <a:gd name="T8" fmla="*/ 4 w 10"/>
                <a:gd name="T9" fmla="*/ 0 h 19"/>
                <a:gd name="T10" fmla="*/ 4 w 1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9">
                  <a:moveTo>
                    <a:pt x="4" y="2"/>
                  </a:moveTo>
                  <a:cubicBezTo>
                    <a:pt x="4" y="6"/>
                    <a:pt x="7" y="9"/>
                    <a:pt x="3" y="9"/>
                  </a:cubicBezTo>
                  <a:cubicBezTo>
                    <a:pt x="4" y="10"/>
                    <a:pt x="5" y="10"/>
                    <a:pt x="6" y="11"/>
                  </a:cubicBezTo>
                  <a:cubicBezTo>
                    <a:pt x="0" y="14"/>
                    <a:pt x="5" y="19"/>
                    <a:pt x="8" y="14"/>
                  </a:cubicBezTo>
                  <a:cubicBezTo>
                    <a:pt x="10" y="8"/>
                    <a:pt x="10" y="2"/>
                    <a:pt x="4" y="0"/>
                  </a:cubicBezTo>
                  <a:cubicBezTo>
                    <a:pt x="4" y="0"/>
                    <a:pt x="4" y="1"/>
                    <a:pt x="4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10"/>
            <p:cNvSpPr>
              <a:spLocks/>
            </p:cNvSpPr>
            <p:nvPr/>
          </p:nvSpPr>
          <p:spPr bwMode="auto">
            <a:xfrm>
              <a:off x="7498780" y="4001450"/>
              <a:ext cx="22345" cy="41897"/>
            </a:xfrm>
            <a:custGeom>
              <a:avLst/>
              <a:gdLst>
                <a:gd name="T0" fmla="*/ 4 w 10"/>
                <a:gd name="T1" fmla="*/ 2 h 19"/>
                <a:gd name="T2" fmla="*/ 3 w 10"/>
                <a:gd name="T3" fmla="*/ 9 h 19"/>
                <a:gd name="T4" fmla="*/ 6 w 10"/>
                <a:gd name="T5" fmla="*/ 11 h 19"/>
                <a:gd name="T6" fmla="*/ 8 w 10"/>
                <a:gd name="T7" fmla="*/ 14 h 19"/>
                <a:gd name="T8" fmla="*/ 4 w 10"/>
                <a:gd name="T9" fmla="*/ 0 h 19"/>
                <a:gd name="T10" fmla="*/ 4 w 1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9">
                  <a:moveTo>
                    <a:pt x="4" y="2"/>
                  </a:moveTo>
                  <a:cubicBezTo>
                    <a:pt x="4" y="6"/>
                    <a:pt x="7" y="9"/>
                    <a:pt x="3" y="9"/>
                  </a:cubicBezTo>
                  <a:cubicBezTo>
                    <a:pt x="4" y="10"/>
                    <a:pt x="5" y="10"/>
                    <a:pt x="6" y="11"/>
                  </a:cubicBezTo>
                  <a:cubicBezTo>
                    <a:pt x="0" y="14"/>
                    <a:pt x="5" y="19"/>
                    <a:pt x="8" y="14"/>
                  </a:cubicBezTo>
                  <a:cubicBezTo>
                    <a:pt x="10" y="8"/>
                    <a:pt x="10" y="2"/>
                    <a:pt x="4" y="0"/>
                  </a:cubicBezTo>
                  <a:cubicBezTo>
                    <a:pt x="4" y="0"/>
                    <a:pt x="4" y="1"/>
                    <a:pt x="4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11"/>
            <p:cNvSpPr>
              <a:spLocks/>
            </p:cNvSpPr>
            <p:nvPr/>
          </p:nvSpPr>
          <p:spPr bwMode="auto">
            <a:xfrm>
              <a:off x="6862877" y="3712827"/>
              <a:ext cx="693627" cy="786732"/>
            </a:xfrm>
            <a:custGeom>
              <a:avLst/>
              <a:gdLst>
                <a:gd name="T0" fmla="*/ 1 w 315"/>
                <a:gd name="T1" fmla="*/ 127 h 357"/>
                <a:gd name="T2" fmla="*/ 13 w 315"/>
                <a:gd name="T3" fmla="*/ 109 h 357"/>
                <a:gd name="T4" fmla="*/ 24 w 315"/>
                <a:gd name="T5" fmla="*/ 87 h 357"/>
                <a:gd name="T6" fmla="*/ 36 w 315"/>
                <a:gd name="T7" fmla="*/ 77 h 357"/>
                <a:gd name="T8" fmla="*/ 28 w 315"/>
                <a:gd name="T9" fmla="*/ 56 h 357"/>
                <a:gd name="T10" fmla="*/ 37 w 315"/>
                <a:gd name="T11" fmla="*/ 45 h 357"/>
                <a:gd name="T12" fmla="*/ 29 w 315"/>
                <a:gd name="T13" fmla="*/ 3 h 357"/>
                <a:gd name="T14" fmla="*/ 64 w 315"/>
                <a:gd name="T15" fmla="*/ 19 h 357"/>
                <a:gd name="T16" fmla="*/ 61 w 315"/>
                <a:gd name="T17" fmla="*/ 43 h 357"/>
                <a:gd name="T18" fmla="*/ 71 w 315"/>
                <a:gd name="T19" fmla="*/ 59 h 357"/>
                <a:gd name="T20" fmla="*/ 79 w 315"/>
                <a:gd name="T21" fmla="*/ 44 h 357"/>
                <a:gd name="T22" fmla="*/ 94 w 315"/>
                <a:gd name="T23" fmla="*/ 53 h 357"/>
                <a:gd name="T24" fmla="*/ 94 w 315"/>
                <a:gd name="T25" fmla="*/ 66 h 357"/>
                <a:gd name="T26" fmla="*/ 112 w 315"/>
                <a:gd name="T27" fmla="*/ 53 h 357"/>
                <a:gd name="T28" fmla="*/ 116 w 315"/>
                <a:gd name="T29" fmla="*/ 40 h 357"/>
                <a:gd name="T30" fmla="*/ 116 w 315"/>
                <a:gd name="T31" fmla="*/ 34 h 357"/>
                <a:gd name="T32" fmla="*/ 116 w 315"/>
                <a:gd name="T33" fmla="*/ 28 h 357"/>
                <a:gd name="T34" fmla="*/ 121 w 315"/>
                <a:gd name="T35" fmla="*/ 23 h 357"/>
                <a:gd name="T36" fmla="*/ 127 w 315"/>
                <a:gd name="T37" fmla="*/ 19 h 357"/>
                <a:gd name="T38" fmla="*/ 127 w 315"/>
                <a:gd name="T39" fmla="*/ 13 h 357"/>
                <a:gd name="T40" fmla="*/ 131 w 315"/>
                <a:gd name="T41" fmla="*/ 3 h 357"/>
                <a:gd name="T42" fmla="*/ 236 w 315"/>
                <a:gd name="T43" fmla="*/ 75 h 357"/>
                <a:gd name="T44" fmla="*/ 239 w 315"/>
                <a:gd name="T45" fmla="*/ 89 h 357"/>
                <a:gd name="T46" fmla="*/ 279 w 315"/>
                <a:gd name="T47" fmla="*/ 125 h 357"/>
                <a:gd name="T48" fmla="*/ 268 w 315"/>
                <a:gd name="T49" fmla="*/ 160 h 357"/>
                <a:gd name="T50" fmla="*/ 268 w 315"/>
                <a:gd name="T51" fmla="*/ 173 h 357"/>
                <a:gd name="T52" fmla="*/ 285 w 315"/>
                <a:gd name="T53" fmla="*/ 206 h 357"/>
                <a:gd name="T54" fmla="*/ 283 w 315"/>
                <a:gd name="T55" fmla="*/ 235 h 357"/>
                <a:gd name="T56" fmla="*/ 283 w 315"/>
                <a:gd name="T57" fmla="*/ 262 h 357"/>
                <a:gd name="T58" fmla="*/ 288 w 315"/>
                <a:gd name="T59" fmla="*/ 276 h 357"/>
                <a:gd name="T60" fmla="*/ 292 w 315"/>
                <a:gd name="T61" fmla="*/ 291 h 357"/>
                <a:gd name="T62" fmla="*/ 299 w 315"/>
                <a:gd name="T63" fmla="*/ 305 h 357"/>
                <a:gd name="T64" fmla="*/ 278 w 315"/>
                <a:gd name="T65" fmla="*/ 336 h 357"/>
                <a:gd name="T66" fmla="*/ 255 w 315"/>
                <a:gd name="T67" fmla="*/ 344 h 357"/>
                <a:gd name="T68" fmla="*/ 228 w 315"/>
                <a:gd name="T69" fmla="*/ 353 h 357"/>
                <a:gd name="T70" fmla="*/ 199 w 315"/>
                <a:gd name="T71" fmla="*/ 355 h 357"/>
                <a:gd name="T72" fmla="*/ 173 w 315"/>
                <a:gd name="T73" fmla="*/ 348 h 357"/>
                <a:gd name="T74" fmla="*/ 151 w 315"/>
                <a:gd name="T75" fmla="*/ 345 h 357"/>
                <a:gd name="T76" fmla="*/ 143 w 315"/>
                <a:gd name="T77" fmla="*/ 320 h 357"/>
                <a:gd name="T78" fmla="*/ 130 w 315"/>
                <a:gd name="T79" fmla="*/ 283 h 357"/>
                <a:gd name="T80" fmla="*/ 108 w 315"/>
                <a:gd name="T81" fmla="*/ 282 h 357"/>
                <a:gd name="T82" fmla="*/ 85 w 315"/>
                <a:gd name="T83" fmla="*/ 273 h 357"/>
                <a:gd name="T84" fmla="*/ 77 w 315"/>
                <a:gd name="T85" fmla="*/ 268 h 357"/>
                <a:gd name="T86" fmla="*/ 65 w 315"/>
                <a:gd name="T87" fmla="*/ 261 h 357"/>
                <a:gd name="T88" fmla="*/ 55 w 315"/>
                <a:gd name="T89" fmla="*/ 256 h 357"/>
                <a:gd name="T90" fmla="*/ 30 w 315"/>
                <a:gd name="T91" fmla="*/ 217 h 357"/>
                <a:gd name="T92" fmla="*/ 11 w 315"/>
                <a:gd name="T93" fmla="*/ 182 h 357"/>
                <a:gd name="T94" fmla="*/ 5 w 315"/>
                <a:gd name="T95" fmla="*/ 14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5" h="357">
                  <a:moveTo>
                    <a:pt x="5" y="146"/>
                  </a:moveTo>
                  <a:cubicBezTo>
                    <a:pt x="7" y="130"/>
                    <a:pt x="8" y="142"/>
                    <a:pt x="1" y="127"/>
                  </a:cubicBezTo>
                  <a:cubicBezTo>
                    <a:pt x="0" y="124"/>
                    <a:pt x="3" y="119"/>
                    <a:pt x="1" y="115"/>
                  </a:cubicBezTo>
                  <a:cubicBezTo>
                    <a:pt x="8" y="114"/>
                    <a:pt x="9" y="114"/>
                    <a:pt x="13" y="109"/>
                  </a:cubicBezTo>
                  <a:cubicBezTo>
                    <a:pt x="17" y="105"/>
                    <a:pt x="22" y="99"/>
                    <a:pt x="26" y="95"/>
                  </a:cubicBezTo>
                  <a:cubicBezTo>
                    <a:pt x="29" y="92"/>
                    <a:pt x="23" y="89"/>
                    <a:pt x="24" y="87"/>
                  </a:cubicBezTo>
                  <a:cubicBezTo>
                    <a:pt x="26" y="84"/>
                    <a:pt x="31" y="86"/>
                    <a:pt x="30" y="83"/>
                  </a:cubicBezTo>
                  <a:cubicBezTo>
                    <a:pt x="29" y="81"/>
                    <a:pt x="35" y="78"/>
                    <a:pt x="36" y="77"/>
                  </a:cubicBezTo>
                  <a:cubicBezTo>
                    <a:pt x="39" y="74"/>
                    <a:pt x="35" y="70"/>
                    <a:pt x="37" y="67"/>
                  </a:cubicBezTo>
                  <a:cubicBezTo>
                    <a:pt x="29" y="69"/>
                    <a:pt x="23" y="64"/>
                    <a:pt x="28" y="56"/>
                  </a:cubicBezTo>
                  <a:cubicBezTo>
                    <a:pt x="23" y="57"/>
                    <a:pt x="27" y="53"/>
                    <a:pt x="28" y="50"/>
                  </a:cubicBezTo>
                  <a:cubicBezTo>
                    <a:pt x="31" y="47"/>
                    <a:pt x="35" y="48"/>
                    <a:pt x="37" y="45"/>
                  </a:cubicBezTo>
                  <a:cubicBezTo>
                    <a:pt x="40" y="38"/>
                    <a:pt x="35" y="26"/>
                    <a:pt x="32" y="20"/>
                  </a:cubicBezTo>
                  <a:cubicBezTo>
                    <a:pt x="30" y="15"/>
                    <a:pt x="22" y="5"/>
                    <a:pt x="29" y="3"/>
                  </a:cubicBezTo>
                  <a:cubicBezTo>
                    <a:pt x="38" y="0"/>
                    <a:pt x="57" y="2"/>
                    <a:pt x="66" y="2"/>
                  </a:cubicBezTo>
                  <a:cubicBezTo>
                    <a:pt x="70" y="17"/>
                    <a:pt x="63" y="17"/>
                    <a:pt x="64" y="19"/>
                  </a:cubicBezTo>
                  <a:cubicBezTo>
                    <a:pt x="66" y="24"/>
                    <a:pt x="61" y="31"/>
                    <a:pt x="61" y="33"/>
                  </a:cubicBezTo>
                  <a:cubicBezTo>
                    <a:pt x="64" y="37"/>
                    <a:pt x="61" y="41"/>
                    <a:pt x="61" y="43"/>
                  </a:cubicBezTo>
                  <a:cubicBezTo>
                    <a:pt x="63" y="50"/>
                    <a:pt x="65" y="44"/>
                    <a:pt x="66" y="61"/>
                  </a:cubicBezTo>
                  <a:cubicBezTo>
                    <a:pt x="66" y="57"/>
                    <a:pt x="69" y="56"/>
                    <a:pt x="71" y="59"/>
                  </a:cubicBezTo>
                  <a:cubicBezTo>
                    <a:pt x="70" y="52"/>
                    <a:pt x="71" y="52"/>
                    <a:pt x="75" y="52"/>
                  </a:cubicBezTo>
                  <a:cubicBezTo>
                    <a:pt x="72" y="51"/>
                    <a:pt x="74" y="47"/>
                    <a:pt x="79" y="44"/>
                  </a:cubicBezTo>
                  <a:cubicBezTo>
                    <a:pt x="80" y="45"/>
                    <a:pt x="85" y="55"/>
                    <a:pt x="91" y="49"/>
                  </a:cubicBezTo>
                  <a:cubicBezTo>
                    <a:pt x="90" y="50"/>
                    <a:pt x="94" y="51"/>
                    <a:pt x="94" y="53"/>
                  </a:cubicBezTo>
                  <a:cubicBezTo>
                    <a:pt x="96" y="57"/>
                    <a:pt x="96" y="65"/>
                    <a:pt x="92" y="63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6" y="64"/>
                    <a:pt x="93" y="63"/>
                    <a:pt x="100" y="63"/>
                  </a:cubicBezTo>
                  <a:cubicBezTo>
                    <a:pt x="96" y="63"/>
                    <a:pt x="89" y="38"/>
                    <a:pt x="112" y="53"/>
                  </a:cubicBezTo>
                  <a:cubicBezTo>
                    <a:pt x="113" y="46"/>
                    <a:pt x="129" y="40"/>
                    <a:pt x="124" y="39"/>
                  </a:cubicBezTo>
                  <a:cubicBezTo>
                    <a:pt x="118" y="38"/>
                    <a:pt x="119" y="41"/>
                    <a:pt x="116" y="40"/>
                  </a:cubicBezTo>
                  <a:cubicBezTo>
                    <a:pt x="106" y="39"/>
                    <a:pt x="107" y="37"/>
                    <a:pt x="106" y="38"/>
                  </a:cubicBezTo>
                  <a:cubicBezTo>
                    <a:pt x="108" y="35"/>
                    <a:pt x="106" y="35"/>
                    <a:pt x="116" y="34"/>
                  </a:cubicBezTo>
                  <a:cubicBezTo>
                    <a:pt x="115" y="31"/>
                    <a:pt x="106" y="33"/>
                    <a:pt x="108" y="32"/>
                  </a:cubicBezTo>
                  <a:cubicBezTo>
                    <a:pt x="109" y="31"/>
                    <a:pt x="105" y="30"/>
                    <a:pt x="116" y="28"/>
                  </a:cubicBezTo>
                  <a:cubicBezTo>
                    <a:pt x="118" y="28"/>
                    <a:pt x="119" y="26"/>
                    <a:pt x="119" y="24"/>
                  </a:cubicBezTo>
                  <a:cubicBezTo>
                    <a:pt x="118" y="23"/>
                    <a:pt x="120" y="24"/>
                    <a:pt x="121" y="23"/>
                  </a:cubicBezTo>
                  <a:cubicBezTo>
                    <a:pt x="116" y="19"/>
                    <a:pt x="119" y="18"/>
                    <a:pt x="120" y="17"/>
                  </a:cubicBezTo>
                  <a:cubicBezTo>
                    <a:pt x="121" y="17"/>
                    <a:pt x="122" y="18"/>
                    <a:pt x="127" y="19"/>
                  </a:cubicBezTo>
                  <a:cubicBezTo>
                    <a:pt x="126" y="19"/>
                    <a:pt x="124" y="15"/>
                    <a:pt x="126" y="12"/>
                  </a:cubicBezTo>
                  <a:cubicBezTo>
                    <a:pt x="127" y="11"/>
                    <a:pt x="126" y="14"/>
                    <a:pt x="127" y="13"/>
                  </a:cubicBezTo>
                  <a:cubicBezTo>
                    <a:pt x="126" y="12"/>
                    <a:pt x="126" y="9"/>
                    <a:pt x="127" y="8"/>
                  </a:cubicBezTo>
                  <a:cubicBezTo>
                    <a:pt x="128" y="6"/>
                    <a:pt x="130" y="5"/>
                    <a:pt x="131" y="3"/>
                  </a:cubicBezTo>
                  <a:cubicBezTo>
                    <a:pt x="218" y="58"/>
                    <a:pt x="218" y="58"/>
                    <a:pt x="218" y="58"/>
                  </a:cubicBezTo>
                  <a:cubicBezTo>
                    <a:pt x="225" y="62"/>
                    <a:pt x="234" y="66"/>
                    <a:pt x="236" y="75"/>
                  </a:cubicBezTo>
                  <a:cubicBezTo>
                    <a:pt x="237" y="78"/>
                    <a:pt x="234" y="78"/>
                    <a:pt x="234" y="82"/>
                  </a:cubicBezTo>
                  <a:cubicBezTo>
                    <a:pt x="233" y="84"/>
                    <a:pt x="237" y="87"/>
                    <a:pt x="239" y="89"/>
                  </a:cubicBezTo>
                  <a:cubicBezTo>
                    <a:pt x="243" y="96"/>
                    <a:pt x="253" y="100"/>
                    <a:pt x="259" y="106"/>
                  </a:cubicBezTo>
                  <a:cubicBezTo>
                    <a:pt x="263" y="109"/>
                    <a:pt x="280" y="121"/>
                    <a:pt x="279" y="125"/>
                  </a:cubicBezTo>
                  <a:cubicBezTo>
                    <a:pt x="278" y="133"/>
                    <a:pt x="276" y="142"/>
                    <a:pt x="272" y="149"/>
                  </a:cubicBezTo>
                  <a:cubicBezTo>
                    <a:pt x="271" y="153"/>
                    <a:pt x="269" y="156"/>
                    <a:pt x="268" y="160"/>
                  </a:cubicBezTo>
                  <a:cubicBezTo>
                    <a:pt x="267" y="162"/>
                    <a:pt x="267" y="164"/>
                    <a:pt x="267" y="166"/>
                  </a:cubicBezTo>
                  <a:cubicBezTo>
                    <a:pt x="266" y="168"/>
                    <a:pt x="269" y="171"/>
                    <a:pt x="268" y="173"/>
                  </a:cubicBezTo>
                  <a:cubicBezTo>
                    <a:pt x="267" y="183"/>
                    <a:pt x="283" y="184"/>
                    <a:pt x="281" y="194"/>
                  </a:cubicBezTo>
                  <a:cubicBezTo>
                    <a:pt x="289" y="192"/>
                    <a:pt x="288" y="202"/>
                    <a:pt x="285" y="206"/>
                  </a:cubicBezTo>
                  <a:cubicBezTo>
                    <a:pt x="280" y="212"/>
                    <a:pt x="283" y="220"/>
                    <a:pt x="279" y="226"/>
                  </a:cubicBezTo>
                  <a:cubicBezTo>
                    <a:pt x="285" y="221"/>
                    <a:pt x="285" y="232"/>
                    <a:pt x="283" y="235"/>
                  </a:cubicBezTo>
                  <a:cubicBezTo>
                    <a:pt x="281" y="239"/>
                    <a:pt x="280" y="244"/>
                    <a:pt x="280" y="249"/>
                  </a:cubicBezTo>
                  <a:cubicBezTo>
                    <a:pt x="281" y="253"/>
                    <a:pt x="287" y="261"/>
                    <a:pt x="283" y="262"/>
                  </a:cubicBezTo>
                  <a:cubicBezTo>
                    <a:pt x="286" y="262"/>
                    <a:pt x="284" y="269"/>
                    <a:pt x="287" y="269"/>
                  </a:cubicBezTo>
                  <a:cubicBezTo>
                    <a:pt x="292" y="269"/>
                    <a:pt x="289" y="274"/>
                    <a:pt x="288" y="276"/>
                  </a:cubicBezTo>
                  <a:cubicBezTo>
                    <a:pt x="286" y="280"/>
                    <a:pt x="291" y="282"/>
                    <a:pt x="292" y="285"/>
                  </a:cubicBezTo>
                  <a:cubicBezTo>
                    <a:pt x="292" y="287"/>
                    <a:pt x="291" y="289"/>
                    <a:pt x="292" y="291"/>
                  </a:cubicBezTo>
                  <a:cubicBezTo>
                    <a:pt x="293" y="293"/>
                    <a:pt x="294" y="295"/>
                    <a:pt x="291" y="298"/>
                  </a:cubicBezTo>
                  <a:cubicBezTo>
                    <a:pt x="296" y="297"/>
                    <a:pt x="298" y="301"/>
                    <a:pt x="299" y="305"/>
                  </a:cubicBezTo>
                  <a:cubicBezTo>
                    <a:pt x="299" y="298"/>
                    <a:pt x="315" y="308"/>
                    <a:pt x="310" y="315"/>
                  </a:cubicBezTo>
                  <a:cubicBezTo>
                    <a:pt x="298" y="324"/>
                    <a:pt x="288" y="329"/>
                    <a:pt x="278" y="336"/>
                  </a:cubicBezTo>
                  <a:cubicBezTo>
                    <a:pt x="274" y="337"/>
                    <a:pt x="273" y="335"/>
                    <a:pt x="269" y="336"/>
                  </a:cubicBezTo>
                  <a:cubicBezTo>
                    <a:pt x="265" y="337"/>
                    <a:pt x="259" y="342"/>
                    <a:pt x="255" y="344"/>
                  </a:cubicBezTo>
                  <a:cubicBezTo>
                    <a:pt x="251" y="345"/>
                    <a:pt x="246" y="337"/>
                    <a:pt x="241" y="339"/>
                  </a:cubicBezTo>
                  <a:cubicBezTo>
                    <a:pt x="236" y="342"/>
                    <a:pt x="234" y="350"/>
                    <a:pt x="228" y="353"/>
                  </a:cubicBezTo>
                  <a:cubicBezTo>
                    <a:pt x="218" y="357"/>
                    <a:pt x="216" y="354"/>
                    <a:pt x="213" y="351"/>
                  </a:cubicBezTo>
                  <a:cubicBezTo>
                    <a:pt x="208" y="346"/>
                    <a:pt x="205" y="355"/>
                    <a:pt x="199" y="355"/>
                  </a:cubicBezTo>
                  <a:cubicBezTo>
                    <a:pt x="191" y="354"/>
                    <a:pt x="189" y="355"/>
                    <a:pt x="185" y="350"/>
                  </a:cubicBezTo>
                  <a:cubicBezTo>
                    <a:pt x="182" y="346"/>
                    <a:pt x="178" y="344"/>
                    <a:pt x="173" y="348"/>
                  </a:cubicBezTo>
                  <a:cubicBezTo>
                    <a:pt x="170" y="351"/>
                    <a:pt x="158" y="351"/>
                    <a:pt x="153" y="349"/>
                  </a:cubicBezTo>
                  <a:cubicBezTo>
                    <a:pt x="152" y="349"/>
                    <a:pt x="152" y="346"/>
                    <a:pt x="151" y="345"/>
                  </a:cubicBezTo>
                  <a:cubicBezTo>
                    <a:pt x="149" y="342"/>
                    <a:pt x="147" y="338"/>
                    <a:pt x="145" y="335"/>
                  </a:cubicBezTo>
                  <a:cubicBezTo>
                    <a:pt x="143" y="330"/>
                    <a:pt x="144" y="325"/>
                    <a:pt x="143" y="320"/>
                  </a:cubicBezTo>
                  <a:cubicBezTo>
                    <a:pt x="142" y="313"/>
                    <a:pt x="143" y="307"/>
                    <a:pt x="141" y="300"/>
                  </a:cubicBezTo>
                  <a:cubicBezTo>
                    <a:pt x="140" y="294"/>
                    <a:pt x="135" y="287"/>
                    <a:pt x="130" y="283"/>
                  </a:cubicBezTo>
                  <a:cubicBezTo>
                    <a:pt x="125" y="279"/>
                    <a:pt x="124" y="287"/>
                    <a:pt x="124" y="288"/>
                  </a:cubicBezTo>
                  <a:cubicBezTo>
                    <a:pt x="119" y="282"/>
                    <a:pt x="113" y="288"/>
                    <a:pt x="108" y="282"/>
                  </a:cubicBezTo>
                  <a:cubicBezTo>
                    <a:pt x="107" y="280"/>
                    <a:pt x="101" y="280"/>
                    <a:pt x="98" y="278"/>
                  </a:cubicBezTo>
                  <a:cubicBezTo>
                    <a:pt x="94" y="276"/>
                    <a:pt x="91" y="274"/>
                    <a:pt x="85" y="273"/>
                  </a:cubicBezTo>
                  <a:cubicBezTo>
                    <a:pt x="84" y="273"/>
                    <a:pt x="83" y="272"/>
                    <a:pt x="83" y="271"/>
                  </a:cubicBezTo>
                  <a:cubicBezTo>
                    <a:pt x="81" y="269"/>
                    <a:pt x="79" y="269"/>
                    <a:pt x="77" y="268"/>
                  </a:cubicBezTo>
                  <a:cubicBezTo>
                    <a:pt x="74" y="267"/>
                    <a:pt x="71" y="267"/>
                    <a:pt x="69" y="266"/>
                  </a:cubicBezTo>
                  <a:cubicBezTo>
                    <a:pt x="67" y="265"/>
                    <a:pt x="67" y="262"/>
                    <a:pt x="65" y="261"/>
                  </a:cubicBezTo>
                  <a:cubicBezTo>
                    <a:pt x="63" y="261"/>
                    <a:pt x="61" y="262"/>
                    <a:pt x="60" y="262"/>
                  </a:cubicBezTo>
                  <a:cubicBezTo>
                    <a:pt x="57" y="261"/>
                    <a:pt x="57" y="258"/>
                    <a:pt x="55" y="256"/>
                  </a:cubicBezTo>
                  <a:cubicBezTo>
                    <a:pt x="53" y="253"/>
                    <a:pt x="49" y="252"/>
                    <a:pt x="45" y="252"/>
                  </a:cubicBezTo>
                  <a:cubicBezTo>
                    <a:pt x="43" y="248"/>
                    <a:pt x="34" y="229"/>
                    <a:pt x="30" y="217"/>
                  </a:cubicBezTo>
                  <a:cubicBezTo>
                    <a:pt x="26" y="207"/>
                    <a:pt x="29" y="187"/>
                    <a:pt x="14" y="181"/>
                  </a:cubicBezTo>
                  <a:cubicBezTo>
                    <a:pt x="11" y="180"/>
                    <a:pt x="13" y="183"/>
                    <a:pt x="11" y="182"/>
                  </a:cubicBezTo>
                  <a:cubicBezTo>
                    <a:pt x="5" y="179"/>
                    <a:pt x="0" y="173"/>
                    <a:pt x="9" y="163"/>
                  </a:cubicBezTo>
                  <a:cubicBezTo>
                    <a:pt x="13" y="160"/>
                    <a:pt x="7" y="153"/>
                    <a:pt x="5" y="14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12"/>
            <p:cNvSpPr>
              <a:spLocks/>
            </p:cNvSpPr>
            <p:nvPr/>
          </p:nvSpPr>
          <p:spPr bwMode="auto">
            <a:xfrm>
              <a:off x="6862877" y="3712827"/>
              <a:ext cx="693627" cy="786732"/>
            </a:xfrm>
            <a:custGeom>
              <a:avLst/>
              <a:gdLst>
                <a:gd name="T0" fmla="*/ 1 w 315"/>
                <a:gd name="T1" fmla="*/ 127 h 357"/>
                <a:gd name="T2" fmla="*/ 13 w 315"/>
                <a:gd name="T3" fmla="*/ 109 h 357"/>
                <a:gd name="T4" fmla="*/ 24 w 315"/>
                <a:gd name="T5" fmla="*/ 87 h 357"/>
                <a:gd name="T6" fmla="*/ 36 w 315"/>
                <a:gd name="T7" fmla="*/ 77 h 357"/>
                <a:gd name="T8" fmla="*/ 28 w 315"/>
                <a:gd name="T9" fmla="*/ 56 h 357"/>
                <a:gd name="T10" fmla="*/ 37 w 315"/>
                <a:gd name="T11" fmla="*/ 45 h 357"/>
                <a:gd name="T12" fmla="*/ 29 w 315"/>
                <a:gd name="T13" fmla="*/ 3 h 357"/>
                <a:gd name="T14" fmla="*/ 64 w 315"/>
                <a:gd name="T15" fmla="*/ 19 h 357"/>
                <a:gd name="T16" fmla="*/ 61 w 315"/>
                <a:gd name="T17" fmla="*/ 43 h 357"/>
                <a:gd name="T18" fmla="*/ 71 w 315"/>
                <a:gd name="T19" fmla="*/ 59 h 357"/>
                <a:gd name="T20" fmla="*/ 79 w 315"/>
                <a:gd name="T21" fmla="*/ 44 h 357"/>
                <a:gd name="T22" fmla="*/ 94 w 315"/>
                <a:gd name="T23" fmla="*/ 53 h 357"/>
                <a:gd name="T24" fmla="*/ 94 w 315"/>
                <a:gd name="T25" fmla="*/ 66 h 357"/>
                <a:gd name="T26" fmla="*/ 112 w 315"/>
                <a:gd name="T27" fmla="*/ 53 h 357"/>
                <a:gd name="T28" fmla="*/ 116 w 315"/>
                <a:gd name="T29" fmla="*/ 40 h 357"/>
                <a:gd name="T30" fmla="*/ 116 w 315"/>
                <a:gd name="T31" fmla="*/ 34 h 357"/>
                <a:gd name="T32" fmla="*/ 116 w 315"/>
                <a:gd name="T33" fmla="*/ 28 h 357"/>
                <a:gd name="T34" fmla="*/ 121 w 315"/>
                <a:gd name="T35" fmla="*/ 23 h 357"/>
                <a:gd name="T36" fmla="*/ 127 w 315"/>
                <a:gd name="T37" fmla="*/ 19 h 357"/>
                <a:gd name="T38" fmla="*/ 127 w 315"/>
                <a:gd name="T39" fmla="*/ 13 h 357"/>
                <a:gd name="T40" fmla="*/ 131 w 315"/>
                <a:gd name="T41" fmla="*/ 3 h 357"/>
                <a:gd name="T42" fmla="*/ 236 w 315"/>
                <a:gd name="T43" fmla="*/ 75 h 357"/>
                <a:gd name="T44" fmla="*/ 239 w 315"/>
                <a:gd name="T45" fmla="*/ 89 h 357"/>
                <a:gd name="T46" fmla="*/ 279 w 315"/>
                <a:gd name="T47" fmla="*/ 125 h 357"/>
                <a:gd name="T48" fmla="*/ 268 w 315"/>
                <a:gd name="T49" fmla="*/ 160 h 357"/>
                <a:gd name="T50" fmla="*/ 268 w 315"/>
                <a:gd name="T51" fmla="*/ 173 h 357"/>
                <a:gd name="T52" fmla="*/ 285 w 315"/>
                <a:gd name="T53" fmla="*/ 206 h 357"/>
                <a:gd name="T54" fmla="*/ 283 w 315"/>
                <a:gd name="T55" fmla="*/ 235 h 357"/>
                <a:gd name="T56" fmla="*/ 283 w 315"/>
                <a:gd name="T57" fmla="*/ 262 h 357"/>
                <a:gd name="T58" fmla="*/ 288 w 315"/>
                <a:gd name="T59" fmla="*/ 276 h 357"/>
                <a:gd name="T60" fmla="*/ 292 w 315"/>
                <a:gd name="T61" fmla="*/ 291 h 357"/>
                <a:gd name="T62" fmla="*/ 299 w 315"/>
                <a:gd name="T63" fmla="*/ 305 h 357"/>
                <a:gd name="T64" fmla="*/ 278 w 315"/>
                <a:gd name="T65" fmla="*/ 336 h 357"/>
                <a:gd name="T66" fmla="*/ 255 w 315"/>
                <a:gd name="T67" fmla="*/ 344 h 357"/>
                <a:gd name="T68" fmla="*/ 228 w 315"/>
                <a:gd name="T69" fmla="*/ 353 h 357"/>
                <a:gd name="T70" fmla="*/ 199 w 315"/>
                <a:gd name="T71" fmla="*/ 355 h 357"/>
                <a:gd name="T72" fmla="*/ 173 w 315"/>
                <a:gd name="T73" fmla="*/ 348 h 357"/>
                <a:gd name="T74" fmla="*/ 151 w 315"/>
                <a:gd name="T75" fmla="*/ 345 h 357"/>
                <a:gd name="T76" fmla="*/ 143 w 315"/>
                <a:gd name="T77" fmla="*/ 320 h 357"/>
                <a:gd name="T78" fmla="*/ 130 w 315"/>
                <a:gd name="T79" fmla="*/ 283 h 357"/>
                <a:gd name="T80" fmla="*/ 108 w 315"/>
                <a:gd name="T81" fmla="*/ 282 h 357"/>
                <a:gd name="T82" fmla="*/ 85 w 315"/>
                <a:gd name="T83" fmla="*/ 273 h 357"/>
                <a:gd name="T84" fmla="*/ 77 w 315"/>
                <a:gd name="T85" fmla="*/ 268 h 357"/>
                <a:gd name="T86" fmla="*/ 65 w 315"/>
                <a:gd name="T87" fmla="*/ 261 h 357"/>
                <a:gd name="T88" fmla="*/ 55 w 315"/>
                <a:gd name="T89" fmla="*/ 256 h 357"/>
                <a:gd name="T90" fmla="*/ 30 w 315"/>
                <a:gd name="T91" fmla="*/ 217 h 357"/>
                <a:gd name="T92" fmla="*/ 11 w 315"/>
                <a:gd name="T93" fmla="*/ 182 h 357"/>
                <a:gd name="T94" fmla="*/ 5 w 315"/>
                <a:gd name="T95" fmla="*/ 14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5" h="357">
                  <a:moveTo>
                    <a:pt x="5" y="146"/>
                  </a:moveTo>
                  <a:cubicBezTo>
                    <a:pt x="7" y="130"/>
                    <a:pt x="8" y="142"/>
                    <a:pt x="1" y="127"/>
                  </a:cubicBezTo>
                  <a:cubicBezTo>
                    <a:pt x="0" y="124"/>
                    <a:pt x="3" y="119"/>
                    <a:pt x="1" y="115"/>
                  </a:cubicBezTo>
                  <a:cubicBezTo>
                    <a:pt x="8" y="114"/>
                    <a:pt x="9" y="114"/>
                    <a:pt x="13" y="109"/>
                  </a:cubicBezTo>
                  <a:cubicBezTo>
                    <a:pt x="17" y="105"/>
                    <a:pt x="22" y="99"/>
                    <a:pt x="26" y="95"/>
                  </a:cubicBezTo>
                  <a:cubicBezTo>
                    <a:pt x="29" y="92"/>
                    <a:pt x="23" y="89"/>
                    <a:pt x="24" y="87"/>
                  </a:cubicBezTo>
                  <a:cubicBezTo>
                    <a:pt x="26" y="84"/>
                    <a:pt x="31" y="86"/>
                    <a:pt x="30" y="83"/>
                  </a:cubicBezTo>
                  <a:cubicBezTo>
                    <a:pt x="29" y="81"/>
                    <a:pt x="35" y="78"/>
                    <a:pt x="36" y="77"/>
                  </a:cubicBezTo>
                  <a:cubicBezTo>
                    <a:pt x="39" y="74"/>
                    <a:pt x="35" y="70"/>
                    <a:pt x="37" y="67"/>
                  </a:cubicBezTo>
                  <a:cubicBezTo>
                    <a:pt x="29" y="69"/>
                    <a:pt x="23" y="64"/>
                    <a:pt x="28" y="56"/>
                  </a:cubicBezTo>
                  <a:cubicBezTo>
                    <a:pt x="23" y="57"/>
                    <a:pt x="27" y="53"/>
                    <a:pt x="28" y="50"/>
                  </a:cubicBezTo>
                  <a:cubicBezTo>
                    <a:pt x="31" y="47"/>
                    <a:pt x="35" y="48"/>
                    <a:pt x="37" y="45"/>
                  </a:cubicBezTo>
                  <a:cubicBezTo>
                    <a:pt x="40" y="38"/>
                    <a:pt x="35" y="26"/>
                    <a:pt x="32" y="20"/>
                  </a:cubicBezTo>
                  <a:cubicBezTo>
                    <a:pt x="30" y="15"/>
                    <a:pt x="22" y="5"/>
                    <a:pt x="29" y="3"/>
                  </a:cubicBezTo>
                  <a:cubicBezTo>
                    <a:pt x="38" y="0"/>
                    <a:pt x="57" y="2"/>
                    <a:pt x="66" y="2"/>
                  </a:cubicBezTo>
                  <a:cubicBezTo>
                    <a:pt x="70" y="17"/>
                    <a:pt x="63" y="17"/>
                    <a:pt x="64" y="19"/>
                  </a:cubicBezTo>
                  <a:cubicBezTo>
                    <a:pt x="66" y="24"/>
                    <a:pt x="61" y="31"/>
                    <a:pt x="61" y="33"/>
                  </a:cubicBezTo>
                  <a:cubicBezTo>
                    <a:pt x="64" y="37"/>
                    <a:pt x="61" y="41"/>
                    <a:pt x="61" y="43"/>
                  </a:cubicBezTo>
                  <a:cubicBezTo>
                    <a:pt x="63" y="50"/>
                    <a:pt x="65" y="44"/>
                    <a:pt x="66" y="61"/>
                  </a:cubicBezTo>
                  <a:cubicBezTo>
                    <a:pt x="66" y="57"/>
                    <a:pt x="69" y="56"/>
                    <a:pt x="71" y="59"/>
                  </a:cubicBezTo>
                  <a:cubicBezTo>
                    <a:pt x="70" y="52"/>
                    <a:pt x="71" y="52"/>
                    <a:pt x="75" y="52"/>
                  </a:cubicBezTo>
                  <a:cubicBezTo>
                    <a:pt x="72" y="51"/>
                    <a:pt x="74" y="47"/>
                    <a:pt x="79" y="44"/>
                  </a:cubicBezTo>
                  <a:cubicBezTo>
                    <a:pt x="80" y="45"/>
                    <a:pt x="85" y="55"/>
                    <a:pt x="91" y="49"/>
                  </a:cubicBezTo>
                  <a:cubicBezTo>
                    <a:pt x="90" y="50"/>
                    <a:pt x="94" y="51"/>
                    <a:pt x="94" y="53"/>
                  </a:cubicBezTo>
                  <a:cubicBezTo>
                    <a:pt x="96" y="57"/>
                    <a:pt x="96" y="65"/>
                    <a:pt x="92" y="63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6" y="64"/>
                    <a:pt x="93" y="63"/>
                    <a:pt x="100" y="63"/>
                  </a:cubicBezTo>
                  <a:cubicBezTo>
                    <a:pt x="96" y="63"/>
                    <a:pt x="89" y="38"/>
                    <a:pt x="112" y="53"/>
                  </a:cubicBezTo>
                  <a:cubicBezTo>
                    <a:pt x="113" y="46"/>
                    <a:pt x="129" y="40"/>
                    <a:pt x="124" y="39"/>
                  </a:cubicBezTo>
                  <a:cubicBezTo>
                    <a:pt x="118" y="38"/>
                    <a:pt x="119" y="41"/>
                    <a:pt x="116" y="40"/>
                  </a:cubicBezTo>
                  <a:cubicBezTo>
                    <a:pt x="106" y="39"/>
                    <a:pt x="107" y="37"/>
                    <a:pt x="106" y="38"/>
                  </a:cubicBezTo>
                  <a:cubicBezTo>
                    <a:pt x="108" y="35"/>
                    <a:pt x="106" y="35"/>
                    <a:pt x="116" y="34"/>
                  </a:cubicBezTo>
                  <a:cubicBezTo>
                    <a:pt x="115" y="31"/>
                    <a:pt x="106" y="33"/>
                    <a:pt x="108" y="32"/>
                  </a:cubicBezTo>
                  <a:cubicBezTo>
                    <a:pt x="109" y="31"/>
                    <a:pt x="105" y="30"/>
                    <a:pt x="116" y="28"/>
                  </a:cubicBezTo>
                  <a:cubicBezTo>
                    <a:pt x="118" y="28"/>
                    <a:pt x="119" y="26"/>
                    <a:pt x="119" y="24"/>
                  </a:cubicBezTo>
                  <a:cubicBezTo>
                    <a:pt x="118" y="23"/>
                    <a:pt x="120" y="24"/>
                    <a:pt x="121" y="23"/>
                  </a:cubicBezTo>
                  <a:cubicBezTo>
                    <a:pt x="116" y="19"/>
                    <a:pt x="119" y="18"/>
                    <a:pt x="120" y="17"/>
                  </a:cubicBezTo>
                  <a:cubicBezTo>
                    <a:pt x="121" y="17"/>
                    <a:pt x="122" y="18"/>
                    <a:pt x="127" y="19"/>
                  </a:cubicBezTo>
                  <a:cubicBezTo>
                    <a:pt x="126" y="19"/>
                    <a:pt x="124" y="15"/>
                    <a:pt x="126" y="12"/>
                  </a:cubicBezTo>
                  <a:cubicBezTo>
                    <a:pt x="127" y="11"/>
                    <a:pt x="126" y="14"/>
                    <a:pt x="127" y="13"/>
                  </a:cubicBezTo>
                  <a:cubicBezTo>
                    <a:pt x="126" y="12"/>
                    <a:pt x="126" y="9"/>
                    <a:pt x="127" y="8"/>
                  </a:cubicBezTo>
                  <a:cubicBezTo>
                    <a:pt x="128" y="6"/>
                    <a:pt x="130" y="5"/>
                    <a:pt x="131" y="3"/>
                  </a:cubicBezTo>
                  <a:cubicBezTo>
                    <a:pt x="218" y="58"/>
                    <a:pt x="218" y="58"/>
                    <a:pt x="218" y="58"/>
                  </a:cubicBezTo>
                  <a:cubicBezTo>
                    <a:pt x="225" y="62"/>
                    <a:pt x="234" y="66"/>
                    <a:pt x="236" y="75"/>
                  </a:cubicBezTo>
                  <a:cubicBezTo>
                    <a:pt x="237" y="78"/>
                    <a:pt x="234" y="78"/>
                    <a:pt x="234" y="82"/>
                  </a:cubicBezTo>
                  <a:cubicBezTo>
                    <a:pt x="233" y="84"/>
                    <a:pt x="237" y="87"/>
                    <a:pt x="239" y="89"/>
                  </a:cubicBezTo>
                  <a:cubicBezTo>
                    <a:pt x="243" y="96"/>
                    <a:pt x="253" y="100"/>
                    <a:pt x="259" y="106"/>
                  </a:cubicBezTo>
                  <a:cubicBezTo>
                    <a:pt x="263" y="109"/>
                    <a:pt x="280" y="121"/>
                    <a:pt x="279" y="125"/>
                  </a:cubicBezTo>
                  <a:cubicBezTo>
                    <a:pt x="278" y="133"/>
                    <a:pt x="276" y="142"/>
                    <a:pt x="272" y="149"/>
                  </a:cubicBezTo>
                  <a:cubicBezTo>
                    <a:pt x="271" y="153"/>
                    <a:pt x="269" y="156"/>
                    <a:pt x="268" y="160"/>
                  </a:cubicBezTo>
                  <a:cubicBezTo>
                    <a:pt x="267" y="162"/>
                    <a:pt x="267" y="164"/>
                    <a:pt x="267" y="166"/>
                  </a:cubicBezTo>
                  <a:cubicBezTo>
                    <a:pt x="266" y="168"/>
                    <a:pt x="269" y="171"/>
                    <a:pt x="268" y="173"/>
                  </a:cubicBezTo>
                  <a:cubicBezTo>
                    <a:pt x="267" y="183"/>
                    <a:pt x="283" y="184"/>
                    <a:pt x="281" y="194"/>
                  </a:cubicBezTo>
                  <a:cubicBezTo>
                    <a:pt x="289" y="192"/>
                    <a:pt x="288" y="202"/>
                    <a:pt x="285" y="206"/>
                  </a:cubicBezTo>
                  <a:cubicBezTo>
                    <a:pt x="280" y="212"/>
                    <a:pt x="283" y="220"/>
                    <a:pt x="279" y="226"/>
                  </a:cubicBezTo>
                  <a:cubicBezTo>
                    <a:pt x="285" y="221"/>
                    <a:pt x="285" y="232"/>
                    <a:pt x="283" y="235"/>
                  </a:cubicBezTo>
                  <a:cubicBezTo>
                    <a:pt x="281" y="239"/>
                    <a:pt x="280" y="244"/>
                    <a:pt x="280" y="249"/>
                  </a:cubicBezTo>
                  <a:cubicBezTo>
                    <a:pt x="281" y="253"/>
                    <a:pt x="287" y="261"/>
                    <a:pt x="283" y="262"/>
                  </a:cubicBezTo>
                  <a:cubicBezTo>
                    <a:pt x="286" y="262"/>
                    <a:pt x="284" y="269"/>
                    <a:pt x="287" y="269"/>
                  </a:cubicBezTo>
                  <a:cubicBezTo>
                    <a:pt x="292" y="269"/>
                    <a:pt x="289" y="274"/>
                    <a:pt x="288" y="276"/>
                  </a:cubicBezTo>
                  <a:cubicBezTo>
                    <a:pt x="286" y="280"/>
                    <a:pt x="291" y="282"/>
                    <a:pt x="292" y="285"/>
                  </a:cubicBezTo>
                  <a:cubicBezTo>
                    <a:pt x="292" y="287"/>
                    <a:pt x="291" y="289"/>
                    <a:pt x="292" y="291"/>
                  </a:cubicBezTo>
                  <a:cubicBezTo>
                    <a:pt x="293" y="293"/>
                    <a:pt x="294" y="295"/>
                    <a:pt x="291" y="298"/>
                  </a:cubicBezTo>
                  <a:cubicBezTo>
                    <a:pt x="296" y="297"/>
                    <a:pt x="298" y="301"/>
                    <a:pt x="299" y="305"/>
                  </a:cubicBezTo>
                  <a:cubicBezTo>
                    <a:pt x="299" y="298"/>
                    <a:pt x="315" y="308"/>
                    <a:pt x="310" y="315"/>
                  </a:cubicBezTo>
                  <a:cubicBezTo>
                    <a:pt x="298" y="324"/>
                    <a:pt x="288" y="329"/>
                    <a:pt x="278" y="336"/>
                  </a:cubicBezTo>
                  <a:cubicBezTo>
                    <a:pt x="274" y="337"/>
                    <a:pt x="273" y="335"/>
                    <a:pt x="269" y="336"/>
                  </a:cubicBezTo>
                  <a:cubicBezTo>
                    <a:pt x="265" y="337"/>
                    <a:pt x="259" y="342"/>
                    <a:pt x="255" y="344"/>
                  </a:cubicBezTo>
                  <a:cubicBezTo>
                    <a:pt x="251" y="345"/>
                    <a:pt x="246" y="337"/>
                    <a:pt x="241" y="339"/>
                  </a:cubicBezTo>
                  <a:cubicBezTo>
                    <a:pt x="236" y="342"/>
                    <a:pt x="234" y="350"/>
                    <a:pt x="228" y="353"/>
                  </a:cubicBezTo>
                  <a:cubicBezTo>
                    <a:pt x="218" y="357"/>
                    <a:pt x="216" y="354"/>
                    <a:pt x="213" y="351"/>
                  </a:cubicBezTo>
                  <a:cubicBezTo>
                    <a:pt x="208" y="346"/>
                    <a:pt x="205" y="355"/>
                    <a:pt x="199" y="355"/>
                  </a:cubicBezTo>
                  <a:cubicBezTo>
                    <a:pt x="191" y="354"/>
                    <a:pt x="189" y="355"/>
                    <a:pt x="185" y="350"/>
                  </a:cubicBezTo>
                  <a:cubicBezTo>
                    <a:pt x="182" y="346"/>
                    <a:pt x="178" y="344"/>
                    <a:pt x="173" y="348"/>
                  </a:cubicBezTo>
                  <a:cubicBezTo>
                    <a:pt x="170" y="351"/>
                    <a:pt x="158" y="351"/>
                    <a:pt x="153" y="349"/>
                  </a:cubicBezTo>
                  <a:cubicBezTo>
                    <a:pt x="152" y="349"/>
                    <a:pt x="152" y="346"/>
                    <a:pt x="151" y="345"/>
                  </a:cubicBezTo>
                  <a:cubicBezTo>
                    <a:pt x="149" y="342"/>
                    <a:pt x="147" y="338"/>
                    <a:pt x="145" y="335"/>
                  </a:cubicBezTo>
                  <a:cubicBezTo>
                    <a:pt x="143" y="330"/>
                    <a:pt x="144" y="325"/>
                    <a:pt x="143" y="320"/>
                  </a:cubicBezTo>
                  <a:cubicBezTo>
                    <a:pt x="142" y="313"/>
                    <a:pt x="143" y="307"/>
                    <a:pt x="141" y="300"/>
                  </a:cubicBezTo>
                  <a:cubicBezTo>
                    <a:pt x="140" y="294"/>
                    <a:pt x="135" y="287"/>
                    <a:pt x="130" y="283"/>
                  </a:cubicBezTo>
                  <a:cubicBezTo>
                    <a:pt x="125" y="279"/>
                    <a:pt x="124" y="287"/>
                    <a:pt x="124" y="288"/>
                  </a:cubicBezTo>
                  <a:cubicBezTo>
                    <a:pt x="119" y="282"/>
                    <a:pt x="113" y="288"/>
                    <a:pt x="108" y="282"/>
                  </a:cubicBezTo>
                  <a:cubicBezTo>
                    <a:pt x="107" y="280"/>
                    <a:pt x="101" y="280"/>
                    <a:pt x="98" y="278"/>
                  </a:cubicBezTo>
                  <a:cubicBezTo>
                    <a:pt x="94" y="276"/>
                    <a:pt x="91" y="274"/>
                    <a:pt x="85" y="273"/>
                  </a:cubicBezTo>
                  <a:cubicBezTo>
                    <a:pt x="84" y="273"/>
                    <a:pt x="83" y="272"/>
                    <a:pt x="83" y="271"/>
                  </a:cubicBezTo>
                  <a:cubicBezTo>
                    <a:pt x="81" y="269"/>
                    <a:pt x="79" y="269"/>
                    <a:pt x="77" y="268"/>
                  </a:cubicBezTo>
                  <a:cubicBezTo>
                    <a:pt x="74" y="267"/>
                    <a:pt x="71" y="267"/>
                    <a:pt x="69" y="266"/>
                  </a:cubicBezTo>
                  <a:cubicBezTo>
                    <a:pt x="67" y="265"/>
                    <a:pt x="67" y="262"/>
                    <a:pt x="65" y="261"/>
                  </a:cubicBezTo>
                  <a:cubicBezTo>
                    <a:pt x="63" y="261"/>
                    <a:pt x="61" y="262"/>
                    <a:pt x="60" y="262"/>
                  </a:cubicBezTo>
                  <a:cubicBezTo>
                    <a:pt x="57" y="261"/>
                    <a:pt x="57" y="258"/>
                    <a:pt x="55" y="256"/>
                  </a:cubicBezTo>
                  <a:cubicBezTo>
                    <a:pt x="53" y="253"/>
                    <a:pt x="49" y="252"/>
                    <a:pt x="45" y="252"/>
                  </a:cubicBezTo>
                  <a:cubicBezTo>
                    <a:pt x="43" y="248"/>
                    <a:pt x="34" y="229"/>
                    <a:pt x="30" y="217"/>
                  </a:cubicBezTo>
                  <a:cubicBezTo>
                    <a:pt x="26" y="207"/>
                    <a:pt x="29" y="187"/>
                    <a:pt x="14" y="181"/>
                  </a:cubicBezTo>
                  <a:cubicBezTo>
                    <a:pt x="11" y="180"/>
                    <a:pt x="13" y="183"/>
                    <a:pt x="11" y="182"/>
                  </a:cubicBezTo>
                  <a:cubicBezTo>
                    <a:pt x="5" y="179"/>
                    <a:pt x="0" y="173"/>
                    <a:pt x="9" y="163"/>
                  </a:cubicBezTo>
                  <a:cubicBezTo>
                    <a:pt x="13" y="160"/>
                    <a:pt x="7" y="153"/>
                    <a:pt x="5" y="14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13"/>
            <p:cNvSpPr>
              <a:spLocks/>
            </p:cNvSpPr>
            <p:nvPr/>
          </p:nvSpPr>
          <p:spPr bwMode="auto">
            <a:xfrm>
              <a:off x="5506348" y="3370203"/>
              <a:ext cx="48414" cy="43759"/>
            </a:xfrm>
            <a:custGeom>
              <a:avLst/>
              <a:gdLst>
                <a:gd name="T0" fmla="*/ 11 w 22"/>
                <a:gd name="T1" fmla="*/ 20 h 20"/>
                <a:gd name="T2" fmla="*/ 14 w 22"/>
                <a:gd name="T3" fmla="*/ 2 h 20"/>
                <a:gd name="T4" fmla="*/ 8 w 22"/>
                <a:gd name="T5" fmla="*/ 7 h 20"/>
                <a:gd name="T6" fmla="*/ 3 w 22"/>
                <a:gd name="T7" fmla="*/ 14 h 20"/>
                <a:gd name="T8" fmla="*/ 11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11" y="20"/>
                  </a:moveTo>
                  <a:cubicBezTo>
                    <a:pt x="13" y="18"/>
                    <a:pt x="22" y="0"/>
                    <a:pt x="14" y="2"/>
                  </a:cubicBezTo>
                  <a:cubicBezTo>
                    <a:pt x="11" y="2"/>
                    <a:pt x="9" y="4"/>
                    <a:pt x="8" y="7"/>
                  </a:cubicBezTo>
                  <a:cubicBezTo>
                    <a:pt x="7" y="11"/>
                    <a:pt x="5" y="11"/>
                    <a:pt x="3" y="14"/>
                  </a:cubicBezTo>
                  <a:cubicBezTo>
                    <a:pt x="0" y="17"/>
                    <a:pt x="9" y="19"/>
                    <a:pt x="11" y="2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14"/>
            <p:cNvSpPr>
              <a:spLocks/>
            </p:cNvSpPr>
            <p:nvPr/>
          </p:nvSpPr>
          <p:spPr bwMode="auto">
            <a:xfrm>
              <a:off x="5506348" y="3370203"/>
              <a:ext cx="48414" cy="43759"/>
            </a:xfrm>
            <a:custGeom>
              <a:avLst/>
              <a:gdLst>
                <a:gd name="T0" fmla="*/ 11 w 22"/>
                <a:gd name="T1" fmla="*/ 20 h 20"/>
                <a:gd name="T2" fmla="*/ 14 w 22"/>
                <a:gd name="T3" fmla="*/ 2 h 20"/>
                <a:gd name="T4" fmla="*/ 8 w 22"/>
                <a:gd name="T5" fmla="*/ 7 h 20"/>
                <a:gd name="T6" fmla="*/ 3 w 22"/>
                <a:gd name="T7" fmla="*/ 14 h 20"/>
                <a:gd name="T8" fmla="*/ 11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11" y="20"/>
                  </a:moveTo>
                  <a:cubicBezTo>
                    <a:pt x="13" y="18"/>
                    <a:pt x="22" y="0"/>
                    <a:pt x="14" y="2"/>
                  </a:cubicBezTo>
                  <a:cubicBezTo>
                    <a:pt x="11" y="2"/>
                    <a:pt x="9" y="4"/>
                    <a:pt x="8" y="7"/>
                  </a:cubicBezTo>
                  <a:cubicBezTo>
                    <a:pt x="7" y="11"/>
                    <a:pt x="5" y="11"/>
                    <a:pt x="3" y="14"/>
                  </a:cubicBezTo>
                  <a:cubicBezTo>
                    <a:pt x="0" y="17"/>
                    <a:pt x="9" y="19"/>
                    <a:pt x="11" y="2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15"/>
            <p:cNvSpPr>
              <a:spLocks/>
            </p:cNvSpPr>
            <p:nvPr/>
          </p:nvSpPr>
          <p:spPr bwMode="auto">
            <a:xfrm>
              <a:off x="5567797" y="3473549"/>
              <a:ext cx="132208" cy="105208"/>
            </a:xfrm>
            <a:custGeom>
              <a:avLst/>
              <a:gdLst>
                <a:gd name="T0" fmla="*/ 10 w 60"/>
                <a:gd name="T1" fmla="*/ 26 h 48"/>
                <a:gd name="T2" fmla="*/ 13 w 60"/>
                <a:gd name="T3" fmla="*/ 26 h 48"/>
                <a:gd name="T4" fmla="*/ 14 w 60"/>
                <a:gd name="T5" fmla="*/ 18 h 48"/>
                <a:gd name="T6" fmla="*/ 16 w 60"/>
                <a:gd name="T7" fmla="*/ 0 h 48"/>
                <a:gd name="T8" fmla="*/ 28 w 60"/>
                <a:gd name="T9" fmla="*/ 7 h 48"/>
                <a:gd name="T10" fmla="*/ 59 w 60"/>
                <a:gd name="T11" fmla="*/ 7 h 48"/>
                <a:gd name="T12" fmla="*/ 60 w 60"/>
                <a:gd name="T13" fmla="*/ 45 h 48"/>
                <a:gd name="T14" fmla="*/ 25 w 60"/>
                <a:gd name="T15" fmla="*/ 44 h 48"/>
                <a:gd name="T16" fmla="*/ 16 w 60"/>
                <a:gd name="T17" fmla="*/ 43 h 48"/>
                <a:gd name="T18" fmla="*/ 2 w 60"/>
                <a:gd name="T19" fmla="*/ 40 h 48"/>
                <a:gd name="T20" fmla="*/ 10 w 60"/>
                <a:gd name="T2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8">
                  <a:moveTo>
                    <a:pt x="10" y="26"/>
                  </a:moveTo>
                  <a:cubicBezTo>
                    <a:pt x="11" y="26"/>
                    <a:pt x="12" y="26"/>
                    <a:pt x="13" y="26"/>
                  </a:cubicBezTo>
                  <a:cubicBezTo>
                    <a:pt x="7" y="28"/>
                    <a:pt x="13" y="20"/>
                    <a:pt x="14" y="18"/>
                  </a:cubicBezTo>
                  <a:cubicBezTo>
                    <a:pt x="17" y="13"/>
                    <a:pt x="14" y="6"/>
                    <a:pt x="16" y="0"/>
                  </a:cubicBezTo>
                  <a:cubicBezTo>
                    <a:pt x="20" y="8"/>
                    <a:pt x="23" y="6"/>
                    <a:pt x="2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3" y="44"/>
                    <a:pt x="12" y="48"/>
                    <a:pt x="16" y="43"/>
                  </a:cubicBezTo>
                  <a:cubicBezTo>
                    <a:pt x="13" y="41"/>
                    <a:pt x="5" y="45"/>
                    <a:pt x="2" y="40"/>
                  </a:cubicBezTo>
                  <a:cubicBezTo>
                    <a:pt x="0" y="36"/>
                    <a:pt x="8" y="29"/>
                    <a:pt x="10" y="2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16"/>
            <p:cNvSpPr>
              <a:spLocks/>
            </p:cNvSpPr>
            <p:nvPr/>
          </p:nvSpPr>
          <p:spPr bwMode="auto">
            <a:xfrm>
              <a:off x="5567797" y="3473549"/>
              <a:ext cx="132208" cy="105208"/>
            </a:xfrm>
            <a:custGeom>
              <a:avLst/>
              <a:gdLst>
                <a:gd name="T0" fmla="*/ 10 w 60"/>
                <a:gd name="T1" fmla="*/ 26 h 48"/>
                <a:gd name="T2" fmla="*/ 13 w 60"/>
                <a:gd name="T3" fmla="*/ 26 h 48"/>
                <a:gd name="T4" fmla="*/ 14 w 60"/>
                <a:gd name="T5" fmla="*/ 18 h 48"/>
                <a:gd name="T6" fmla="*/ 16 w 60"/>
                <a:gd name="T7" fmla="*/ 0 h 48"/>
                <a:gd name="T8" fmla="*/ 28 w 60"/>
                <a:gd name="T9" fmla="*/ 7 h 48"/>
                <a:gd name="T10" fmla="*/ 59 w 60"/>
                <a:gd name="T11" fmla="*/ 7 h 48"/>
                <a:gd name="T12" fmla="*/ 60 w 60"/>
                <a:gd name="T13" fmla="*/ 45 h 48"/>
                <a:gd name="T14" fmla="*/ 25 w 60"/>
                <a:gd name="T15" fmla="*/ 44 h 48"/>
                <a:gd name="T16" fmla="*/ 16 w 60"/>
                <a:gd name="T17" fmla="*/ 43 h 48"/>
                <a:gd name="T18" fmla="*/ 2 w 60"/>
                <a:gd name="T19" fmla="*/ 40 h 48"/>
                <a:gd name="T20" fmla="*/ 10 w 60"/>
                <a:gd name="T2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8">
                  <a:moveTo>
                    <a:pt x="10" y="26"/>
                  </a:moveTo>
                  <a:cubicBezTo>
                    <a:pt x="11" y="26"/>
                    <a:pt x="12" y="26"/>
                    <a:pt x="13" y="26"/>
                  </a:cubicBezTo>
                  <a:cubicBezTo>
                    <a:pt x="7" y="28"/>
                    <a:pt x="13" y="20"/>
                    <a:pt x="14" y="18"/>
                  </a:cubicBezTo>
                  <a:cubicBezTo>
                    <a:pt x="17" y="13"/>
                    <a:pt x="14" y="6"/>
                    <a:pt x="16" y="0"/>
                  </a:cubicBezTo>
                  <a:cubicBezTo>
                    <a:pt x="20" y="8"/>
                    <a:pt x="23" y="6"/>
                    <a:pt x="2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3" y="44"/>
                    <a:pt x="12" y="48"/>
                    <a:pt x="16" y="43"/>
                  </a:cubicBezTo>
                  <a:cubicBezTo>
                    <a:pt x="13" y="41"/>
                    <a:pt x="5" y="45"/>
                    <a:pt x="2" y="40"/>
                  </a:cubicBezTo>
                  <a:cubicBezTo>
                    <a:pt x="0" y="36"/>
                    <a:pt x="8" y="29"/>
                    <a:pt x="10" y="2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17"/>
            <p:cNvSpPr>
              <a:spLocks/>
            </p:cNvSpPr>
            <p:nvPr/>
          </p:nvSpPr>
          <p:spPr bwMode="auto">
            <a:xfrm>
              <a:off x="6658048" y="5708051"/>
              <a:ext cx="151760" cy="162933"/>
            </a:xfrm>
            <a:custGeom>
              <a:avLst/>
              <a:gdLst>
                <a:gd name="T0" fmla="*/ 0 w 69"/>
                <a:gd name="T1" fmla="*/ 37 h 74"/>
                <a:gd name="T2" fmla="*/ 7 w 69"/>
                <a:gd name="T3" fmla="*/ 49 h 74"/>
                <a:gd name="T4" fmla="*/ 11 w 69"/>
                <a:gd name="T5" fmla="*/ 59 h 74"/>
                <a:gd name="T6" fmla="*/ 29 w 69"/>
                <a:gd name="T7" fmla="*/ 69 h 74"/>
                <a:gd name="T8" fmla="*/ 35 w 69"/>
                <a:gd name="T9" fmla="*/ 57 h 74"/>
                <a:gd name="T10" fmla="*/ 47 w 69"/>
                <a:gd name="T11" fmla="*/ 52 h 74"/>
                <a:gd name="T12" fmla="*/ 59 w 69"/>
                <a:gd name="T13" fmla="*/ 45 h 74"/>
                <a:gd name="T14" fmla="*/ 64 w 69"/>
                <a:gd name="T15" fmla="*/ 34 h 74"/>
                <a:gd name="T16" fmla="*/ 69 w 69"/>
                <a:gd name="T17" fmla="*/ 26 h 74"/>
                <a:gd name="T18" fmla="*/ 59 w 69"/>
                <a:gd name="T19" fmla="*/ 14 h 74"/>
                <a:gd name="T20" fmla="*/ 48 w 69"/>
                <a:gd name="T21" fmla="*/ 3 h 74"/>
                <a:gd name="T22" fmla="*/ 37 w 69"/>
                <a:gd name="T23" fmla="*/ 6 h 74"/>
                <a:gd name="T24" fmla="*/ 30 w 69"/>
                <a:gd name="T25" fmla="*/ 11 h 74"/>
                <a:gd name="T26" fmla="*/ 20 w 69"/>
                <a:gd name="T27" fmla="*/ 16 h 74"/>
                <a:gd name="T28" fmla="*/ 12 w 69"/>
                <a:gd name="T29" fmla="*/ 29 h 74"/>
                <a:gd name="T30" fmla="*/ 0 w 69"/>
                <a:gd name="T31" fmla="*/ 3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74">
                  <a:moveTo>
                    <a:pt x="0" y="37"/>
                  </a:moveTo>
                  <a:cubicBezTo>
                    <a:pt x="4" y="41"/>
                    <a:pt x="4" y="46"/>
                    <a:pt x="7" y="49"/>
                  </a:cubicBezTo>
                  <a:cubicBezTo>
                    <a:pt x="9" y="53"/>
                    <a:pt x="8" y="57"/>
                    <a:pt x="11" y="59"/>
                  </a:cubicBezTo>
                  <a:cubicBezTo>
                    <a:pt x="14" y="63"/>
                    <a:pt x="23" y="74"/>
                    <a:pt x="29" y="69"/>
                  </a:cubicBezTo>
                  <a:cubicBezTo>
                    <a:pt x="31" y="67"/>
                    <a:pt x="33" y="60"/>
                    <a:pt x="35" y="57"/>
                  </a:cubicBezTo>
                  <a:cubicBezTo>
                    <a:pt x="38" y="53"/>
                    <a:pt x="43" y="54"/>
                    <a:pt x="47" y="52"/>
                  </a:cubicBezTo>
                  <a:cubicBezTo>
                    <a:pt x="51" y="51"/>
                    <a:pt x="58" y="49"/>
                    <a:pt x="59" y="45"/>
                  </a:cubicBezTo>
                  <a:cubicBezTo>
                    <a:pt x="61" y="41"/>
                    <a:pt x="61" y="38"/>
                    <a:pt x="64" y="34"/>
                  </a:cubicBezTo>
                  <a:cubicBezTo>
                    <a:pt x="66" y="33"/>
                    <a:pt x="69" y="29"/>
                    <a:pt x="69" y="26"/>
                  </a:cubicBezTo>
                  <a:cubicBezTo>
                    <a:pt x="67" y="20"/>
                    <a:pt x="64" y="19"/>
                    <a:pt x="59" y="14"/>
                  </a:cubicBezTo>
                  <a:cubicBezTo>
                    <a:pt x="56" y="11"/>
                    <a:pt x="52" y="7"/>
                    <a:pt x="48" y="3"/>
                  </a:cubicBezTo>
                  <a:cubicBezTo>
                    <a:pt x="45" y="0"/>
                    <a:pt x="40" y="5"/>
                    <a:pt x="37" y="6"/>
                  </a:cubicBezTo>
                  <a:cubicBezTo>
                    <a:pt x="34" y="8"/>
                    <a:pt x="33" y="9"/>
                    <a:pt x="30" y="11"/>
                  </a:cubicBezTo>
                  <a:cubicBezTo>
                    <a:pt x="26" y="13"/>
                    <a:pt x="22" y="12"/>
                    <a:pt x="20" y="16"/>
                  </a:cubicBezTo>
                  <a:cubicBezTo>
                    <a:pt x="17" y="20"/>
                    <a:pt x="15" y="24"/>
                    <a:pt x="12" y="29"/>
                  </a:cubicBezTo>
                  <a:cubicBezTo>
                    <a:pt x="9" y="33"/>
                    <a:pt x="5" y="34"/>
                    <a:pt x="0" y="3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18"/>
            <p:cNvSpPr>
              <a:spLocks/>
            </p:cNvSpPr>
            <p:nvPr/>
          </p:nvSpPr>
          <p:spPr bwMode="auto">
            <a:xfrm>
              <a:off x="6658048" y="5708051"/>
              <a:ext cx="151760" cy="162933"/>
            </a:xfrm>
            <a:custGeom>
              <a:avLst/>
              <a:gdLst>
                <a:gd name="T0" fmla="*/ 0 w 69"/>
                <a:gd name="T1" fmla="*/ 37 h 74"/>
                <a:gd name="T2" fmla="*/ 7 w 69"/>
                <a:gd name="T3" fmla="*/ 49 h 74"/>
                <a:gd name="T4" fmla="*/ 11 w 69"/>
                <a:gd name="T5" fmla="*/ 59 h 74"/>
                <a:gd name="T6" fmla="*/ 29 w 69"/>
                <a:gd name="T7" fmla="*/ 69 h 74"/>
                <a:gd name="T8" fmla="*/ 35 w 69"/>
                <a:gd name="T9" fmla="*/ 57 h 74"/>
                <a:gd name="T10" fmla="*/ 47 w 69"/>
                <a:gd name="T11" fmla="*/ 52 h 74"/>
                <a:gd name="T12" fmla="*/ 59 w 69"/>
                <a:gd name="T13" fmla="*/ 45 h 74"/>
                <a:gd name="T14" fmla="*/ 64 w 69"/>
                <a:gd name="T15" fmla="*/ 34 h 74"/>
                <a:gd name="T16" fmla="*/ 69 w 69"/>
                <a:gd name="T17" fmla="*/ 26 h 74"/>
                <a:gd name="T18" fmla="*/ 59 w 69"/>
                <a:gd name="T19" fmla="*/ 14 h 74"/>
                <a:gd name="T20" fmla="*/ 48 w 69"/>
                <a:gd name="T21" fmla="*/ 3 h 74"/>
                <a:gd name="T22" fmla="*/ 37 w 69"/>
                <a:gd name="T23" fmla="*/ 6 h 74"/>
                <a:gd name="T24" fmla="*/ 30 w 69"/>
                <a:gd name="T25" fmla="*/ 11 h 74"/>
                <a:gd name="T26" fmla="*/ 20 w 69"/>
                <a:gd name="T27" fmla="*/ 16 h 74"/>
                <a:gd name="T28" fmla="*/ 12 w 69"/>
                <a:gd name="T29" fmla="*/ 29 h 74"/>
                <a:gd name="T30" fmla="*/ 0 w 69"/>
                <a:gd name="T31" fmla="*/ 3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74">
                  <a:moveTo>
                    <a:pt x="0" y="37"/>
                  </a:moveTo>
                  <a:cubicBezTo>
                    <a:pt x="4" y="41"/>
                    <a:pt x="4" y="46"/>
                    <a:pt x="7" y="49"/>
                  </a:cubicBezTo>
                  <a:cubicBezTo>
                    <a:pt x="9" y="53"/>
                    <a:pt x="8" y="57"/>
                    <a:pt x="11" y="59"/>
                  </a:cubicBezTo>
                  <a:cubicBezTo>
                    <a:pt x="14" y="63"/>
                    <a:pt x="23" y="74"/>
                    <a:pt x="29" y="69"/>
                  </a:cubicBezTo>
                  <a:cubicBezTo>
                    <a:pt x="31" y="67"/>
                    <a:pt x="33" y="60"/>
                    <a:pt x="35" y="57"/>
                  </a:cubicBezTo>
                  <a:cubicBezTo>
                    <a:pt x="38" y="53"/>
                    <a:pt x="43" y="54"/>
                    <a:pt x="47" y="52"/>
                  </a:cubicBezTo>
                  <a:cubicBezTo>
                    <a:pt x="51" y="51"/>
                    <a:pt x="58" y="49"/>
                    <a:pt x="59" y="45"/>
                  </a:cubicBezTo>
                  <a:cubicBezTo>
                    <a:pt x="61" y="41"/>
                    <a:pt x="61" y="38"/>
                    <a:pt x="64" y="34"/>
                  </a:cubicBezTo>
                  <a:cubicBezTo>
                    <a:pt x="66" y="33"/>
                    <a:pt x="69" y="29"/>
                    <a:pt x="69" y="26"/>
                  </a:cubicBezTo>
                  <a:cubicBezTo>
                    <a:pt x="67" y="20"/>
                    <a:pt x="64" y="19"/>
                    <a:pt x="59" y="14"/>
                  </a:cubicBezTo>
                  <a:cubicBezTo>
                    <a:pt x="56" y="11"/>
                    <a:pt x="52" y="7"/>
                    <a:pt x="48" y="3"/>
                  </a:cubicBezTo>
                  <a:cubicBezTo>
                    <a:pt x="45" y="0"/>
                    <a:pt x="40" y="5"/>
                    <a:pt x="37" y="6"/>
                  </a:cubicBezTo>
                  <a:cubicBezTo>
                    <a:pt x="34" y="8"/>
                    <a:pt x="33" y="9"/>
                    <a:pt x="30" y="11"/>
                  </a:cubicBezTo>
                  <a:cubicBezTo>
                    <a:pt x="26" y="13"/>
                    <a:pt x="22" y="12"/>
                    <a:pt x="20" y="16"/>
                  </a:cubicBezTo>
                  <a:cubicBezTo>
                    <a:pt x="17" y="20"/>
                    <a:pt x="15" y="24"/>
                    <a:pt x="12" y="29"/>
                  </a:cubicBezTo>
                  <a:cubicBezTo>
                    <a:pt x="9" y="33"/>
                    <a:pt x="5" y="34"/>
                    <a:pt x="0" y="3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19"/>
            <p:cNvSpPr>
              <a:spLocks/>
            </p:cNvSpPr>
            <p:nvPr/>
          </p:nvSpPr>
          <p:spPr bwMode="auto">
            <a:xfrm>
              <a:off x="6829360" y="3805931"/>
              <a:ext cx="123829" cy="160139"/>
            </a:xfrm>
            <a:custGeom>
              <a:avLst/>
              <a:gdLst>
                <a:gd name="T0" fmla="*/ 0 w 56"/>
                <a:gd name="T1" fmla="*/ 17 h 73"/>
                <a:gd name="T2" fmla="*/ 10 w 56"/>
                <a:gd name="T3" fmla="*/ 18 h 73"/>
                <a:gd name="T4" fmla="*/ 27 w 56"/>
                <a:gd name="T5" fmla="*/ 3 h 73"/>
                <a:gd name="T6" fmla="*/ 47 w 56"/>
                <a:gd name="T7" fmla="*/ 6 h 73"/>
                <a:gd name="T8" fmla="*/ 43 w 56"/>
                <a:gd name="T9" fmla="*/ 14 h 73"/>
                <a:gd name="T10" fmla="*/ 52 w 56"/>
                <a:gd name="T11" fmla="*/ 25 h 73"/>
                <a:gd name="T12" fmla="*/ 50 w 56"/>
                <a:gd name="T13" fmla="*/ 36 h 73"/>
                <a:gd name="T14" fmla="*/ 45 w 56"/>
                <a:gd name="T15" fmla="*/ 42 h 73"/>
                <a:gd name="T16" fmla="*/ 39 w 56"/>
                <a:gd name="T17" fmla="*/ 45 h 73"/>
                <a:gd name="T18" fmla="*/ 42 w 56"/>
                <a:gd name="T19" fmla="*/ 52 h 73"/>
                <a:gd name="T20" fmla="*/ 36 w 56"/>
                <a:gd name="T21" fmla="*/ 59 h 73"/>
                <a:gd name="T22" fmla="*/ 25 w 56"/>
                <a:gd name="T23" fmla="*/ 71 h 73"/>
                <a:gd name="T24" fmla="*/ 17 w 56"/>
                <a:gd name="T25" fmla="*/ 73 h 73"/>
                <a:gd name="T26" fmla="*/ 9 w 56"/>
                <a:gd name="T27" fmla="*/ 53 h 73"/>
                <a:gd name="T28" fmla="*/ 5 w 56"/>
                <a:gd name="T29" fmla="*/ 36 h 73"/>
                <a:gd name="T30" fmla="*/ 5 w 56"/>
                <a:gd name="T31" fmla="*/ 26 h 73"/>
                <a:gd name="T32" fmla="*/ 0 w 56"/>
                <a:gd name="T33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73">
                  <a:moveTo>
                    <a:pt x="0" y="17"/>
                  </a:moveTo>
                  <a:cubicBezTo>
                    <a:pt x="3" y="6"/>
                    <a:pt x="9" y="18"/>
                    <a:pt x="10" y="18"/>
                  </a:cubicBezTo>
                  <a:cubicBezTo>
                    <a:pt x="23" y="20"/>
                    <a:pt x="26" y="16"/>
                    <a:pt x="27" y="3"/>
                  </a:cubicBezTo>
                  <a:cubicBezTo>
                    <a:pt x="34" y="9"/>
                    <a:pt x="32" y="0"/>
                    <a:pt x="47" y="6"/>
                  </a:cubicBezTo>
                  <a:cubicBezTo>
                    <a:pt x="45" y="7"/>
                    <a:pt x="38" y="15"/>
                    <a:pt x="43" y="14"/>
                  </a:cubicBezTo>
                  <a:cubicBezTo>
                    <a:pt x="39" y="26"/>
                    <a:pt x="48" y="26"/>
                    <a:pt x="52" y="25"/>
                  </a:cubicBezTo>
                  <a:cubicBezTo>
                    <a:pt x="49" y="29"/>
                    <a:pt x="56" y="31"/>
                    <a:pt x="50" y="36"/>
                  </a:cubicBezTo>
                  <a:cubicBezTo>
                    <a:pt x="46" y="39"/>
                    <a:pt x="46" y="37"/>
                    <a:pt x="45" y="42"/>
                  </a:cubicBezTo>
                  <a:cubicBezTo>
                    <a:pt x="45" y="44"/>
                    <a:pt x="40" y="43"/>
                    <a:pt x="39" y="45"/>
                  </a:cubicBezTo>
                  <a:cubicBezTo>
                    <a:pt x="39" y="46"/>
                    <a:pt x="42" y="51"/>
                    <a:pt x="42" y="52"/>
                  </a:cubicBezTo>
                  <a:cubicBezTo>
                    <a:pt x="41" y="52"/>
                    <a:pt x="40" y="56"/>
                    <a:pt x="36" y="59"/>
                  </a:cubicBezTo>
                  <a:cubicBezTo>
                    <a:pt x="31" y="63"/>
                    <a:pt x="30" y="67"/>
                    <a:pt x="25" y="71"/>
                  </a:cubicBezTo>
                  <a:cubicBezTo>
                    <a:pt x="22" y="72"/>
                    <a:pt x="19" y="73"/>
                    <a:pt x="17" y="73"/>
                  </a:cubicBezTo>
                  <a:cubicBezTo>
                    <a:pt x="16" y="70"/>
                    <a:pt x="10" y="57"/>
                    <a:pt x="9" y="53"/>
                  </a:cubicBezTo>
                  <a:cubicBezTo>
                    <a:pt x="7" y="47"/>
                    <a:pt x="9" y="41"/>
                    <a:pt x="5" y="36"/>
                  </a:cubicBezTo>
                  <a:cubicBezTo>
                    <a:pt x="6" y="33"/>
                    <a:pt x="7" y="29"/>
                    <a:pt x="5" y="26"/>
                  </a:cubicBezTo>
                  <a:cubicBezTo>
                    <a:pt x="3" y="23"/>
                    <a:pt x="1" y="21"/>
                    <a:pt x="0" y="1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20"/>
            <p:cNvSpPr>
              <a:spLocks/>
            </p:cNvSpPr>
            <p:nvPr/>
          </p:nvSpPr>
          <p:spPr bwMode="auto">
            <a:xfrm>
              <a:off x="6829360" y="3805931"/>
              <a:ext cx="123829" cy="160139"/>
            </a:xfrm>
            <a:custGeom>
              <a:avLst/>
              <a:gdLst>
                <a:gd name="T0" fmla="*/ 0 w 56"/>
                <a:gd name="T1" fmla="*/ 17 h 73"/>
                <a:gd name="T2" fmla="*/ 10 w 56"/>
                <a:gd name="T3" fmla="*/ 18 h 73"/>
                <a:gd name="T4" fmla="*/ 27 w 56"/>
                <a:gd name="T5" fmla="*/ 3 h 73"/>
                <a:gd name="T6" fmla="*/ 47 w 56"/>
                <a:gd name="T7" fmla="*/ 6 h 73"/>
                <a:gd name="T8" fmla="*/ 43 w 56"/>
                <a:gd name="T9" fmla="*/ 14 h 73"/>
                <a:gd name="T10" fmla="*/ 52 w 56"/>
                <a:gd name="T11" fmla="*/ 25 h 73"/>
                <a:gd name="T12" fmla="*/ 50 w 56"/>
                <a:gd name="T13" fmla="*/ 36 h 73"/>
                <a:gd name="T14" fmla="*/ 45 w 56"/>
                <a:gd name="T15" fmla="*/ 42 h 73"/>
                <a:gd name="T16" fmla="*/ 39 w 56"/>
                <a:gd name="T17" fmla="*/ 45 h 73"/>
                <a:gd name="T18" fmla="*/ 42 w 56"/>
                <a:gd name="T19" fmla="*/ 52 h 73"/>
                <a:gd name="T20" fmla="*/ 36 w 56"/>
                <a:gd name="T21" fmla="*/ 59 h 73"/>
                <a:gd name="T22" fmla="*/ 25 w 56"/>
                <a:gd name="T23" fmla="*/ 71 h 73"/>
                <a:gd name="T24" fmla="*/ 17 w 56"/>
                <a:gd name="T25" fmla="*/ 73 h 73"/>
                <a:gd name="T26" fmla="*/ 9 w 56"/>
                <a:gd name="T27" fmla="*/ 53 h 73"/>
                <a:gd name="T28" fmla="*/ 5 w 56"/>
                <a:gd name="T29" fmla="*/ 36 h 73"/>
                <a:gd name="T30" fmla="*/ 5 w 56"/>
                <a:gd name="T31" fmla="*/ 26 h 73"/>
                <a:gd name="T32" fmla="*/ 0 w 56"/>
                <a:gd name="T33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73">
                  <a:moveTo>
                    <a:pt x="0" y="17"/>
                  </a:moveTo>
                  <a:cubicBezTo>
                    <a:pt x="3" y="6"/>
                    <a:pt x="9" y="18"/>
                    <a:pt x="10" y="18"/>
                  </a:cubicBezTo>
                  <a:cubicBezTo>
                    <a:pt x="23" y="20"/>
                    <a:pt x="26" y="16"/>
                    <a:pt x="27" y="3"/>
                  </a:cubicBezTo>
                  <a:cubicBezTo>
                    <a:pt x="34" y="9"/>
                    <a:pt x="32" y="0"/>
                    <a:pt x="47" y="6"/>
                  </a:cubicBezTo>
                  <a:cubicBezTo>
                    <a:pt x="45" y="7"/>
                    <a:pt x="38" y="15"/>
                    <a:pt x="43" y="14"/>
                  </a:cubicBezTo>
                  <a:cubicBezTo>
                    <a:pt x="39" y="26"/>
                    <a:pt x="48" y="26"/>
                    <a:pt x="52" y="25"/>
                  </a:cubicBezTo>
                  <a:cubicBezTo>
                    <a:pt x="49" y="29"/>
                    <a:pt x="56" y="31"/>
                    <a:pt x="50" y="36"/>
                  </a:cubicBezTo>
                  <a:cubicBezTo>
                    <a:pt x="46" y="39"/>
                    <a:pt x="46" y="37"/>
                    <a:pt x="45" y="42"/>
                  </a:cubicBezTo>
                  <a:cubicBezTo>
                    <a:pt x="45" y="44"/>
                    <a:pt x="40" y="43"/>
                    <a:pt x="39" y="45"/>
                  </a:cubicBezTo>
                  <a:cubicBezTo>
                    <a:pt x="39" y="46"/>
                    <a:pt x="42" y="51"/>
                    <a:pt x="42" y="52"/>
                  </a:cubicBezTo>
                  <a:cubicBezTo>
                    <a:pt x="41" y="52"/>
                    <a:pt x="40" y="56"/>
                    <a:pt x="36" y="59"/>
                  </a:cubicBezTo>
                  <a:cubicBezTo>
                    <a:pt x="31" y="63"/>
                    <a:pt x="30" y="67"/>
                    <a:pt x="25" y="71"/>
                  </a:cubicBezTo>
                  <a:cubicBezTo>
                    <a:pt x="22" y="72"/>
                    <a:pt x="19" y="73"/>
                    <a:pt x="17" y="73"/>
                  </a:cubicBezTo>
                  <a:cubicBezTo>
                    <a:pt x="16" y="70"/>
                    <a:pt x="10" y="57"/>
                    <a:pt x="9" y="53"/>
                  </a:cubicBezTo>
                  <a:cubicBezTo>
                    <a:pt x="7" y="47"/>
                    <a:pt x="9" y="41"/>
                    <a:pt x="5" y="36"/>
                  </a:cubicBezTo>
                  <a:cubicBezTo>
                    <a:pt x="6" y="33"/>
                    <a:pt x="7" y="29"/>
                    <a:pt x="5" y="26"/>
                  </a:cubicBezTo>
                  <a:cubicBezTo>
                    <a:pt x="3" y="23"/>
                    <a:pt x="1" y="21"/>
                    <a:pt x="0" y="1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21"/>
            <p:cNvSpPr>
              <a:spLocks/>
            </p:cNvSpPr>
            <p:nvPr/>
          </p:nvSpPr>
          <p:spPr bwMode="auto">
            <a:xfrm>
              <a:off x="7626332" y="2726852"/>
              <a:ext cx="117311" cy="134070"/>
            </a:xfrm>
            <a:custGeom>
              <a:avLst/>
              <a:gdLst>
                <a:gd name="T0" fmla="*/ 4 w 53"/>
                <a:gd name="T1" fmla="*/ 55 h 61"/>
                <a:gd name="T2" fmla="*/ 6 w 53"/>
                <a:gd name="T3" fmla="*/ 29 h 61"/>
                <a:gd name="T4" fmla="*/ 17 w 53"/>
                <a:gd name="T5" fmla="*/ 12 h 61"/>
                <a:gd name="T6" fmla="*/ 29 w 53"/>
                <a:gd name="T7" fmla="*/ 10 h 61"/>
                <a:gd name="T8" fmla="*/ 33 w 53"/>
                <a:gd name="T9" fmla="*/ 4 h 61"/>
                <a:gd name="T10" fmla="*/ 40 w 53"/>
                <a:gd name="T11" fmla="*/ 0 h 61"/>
                <a:gd name="T12" fmla="*/ 48 w 53"/>
                <a:gd name="T13" fmla="*/ 22 h 61"/>
                <a:gd name="T14" fmla="*/ 33 w 53"/>
                <a:gd name="T15" fmla="*/ 31 h 61"/>
                <a:gd name="T16" fmla="*/ 24 w 53"/>
                <a:gd name="T17" fmla="*/ 38 h 61"/>
                <a:gd name="T18" fmla="*/ 41 w 53"/>
                <a:gd name="T19" fmla="*/ 37 h 61"/>
                <a:gd name="T20" fmla="*/ 38 w 53"/>
                <a:gd name="T21" fmla="*/ 52 h 61"/>
                <a:gd name="T22" fmla="*/ 25 w 53"/>
                <a:gd name="T23" fmla="*/ 53 h 61"/>
                <a:gd name="T24" fmla="*/ 4 w 53"/>
                <a:gd name="T25" fmla="*/ 5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61">
                  <a:moveTo>
                    <a:pt x="4" y="55"/>
                  </a:moveTo>
                  <a:cubicBezTo>
                    <a:pt x="4" y="46"/>
                    <a:pt x="0" y="37"/>
                    <a:pt x="6" y="29"/>
                  </a:cubicBezTo>
                  <a:cubicBezTo>
                    <a:pt x="10" y="23"/>
                    <a:pt x="13" y="18"/>
                    <a:pt x="17" y="12"/>
                  </a:cubicBezTo>
                  <a:cubicBezTo>
                    <a:pt x="21" y="4"/>
                    <a:pt x="23" y="8"/>
                    <a:pt x="29" y="10"/>
                  </a:cubicBezTo>
                  <a:cubicBezTo>
                    <a:pt x="32" y="11"/>
                    <a:pt x="32" y="6"/>
                    <a:pt x="33" y="4"/>
                  </a:cubicBezTo>
                  <a:cubicBezTo>
                    <a:pt x="34" y="2"/>
                    <a:pt x="38" y="1"/>
                    <a:pt x="40" y="0"/>
                  </a:cubicBezTo>
                  <a:cubicBezTo>
                    <a:pt x="43" y="5"/>
                    <a:pt x="53" y="16"/>
                    <a:pt x="48" y="22"/>
                  </a:cubicBezTo>
                  <a:cubicBezTo>
                    <a:pt x="45" y="26"/>
                    <a:pt x="37" y="29"/>
                    <a:pt x="33" y="31"/>
                  </a:cubicBezTo>
                  <a:cubicBezTo>
                    <a:pt x="29" y="32"/>
                    <a:pt x="29" y="37"/>
                    <a:pt x="24" y="38"/>
                  </a:cubicBezTo>
                  <a:cubicBezTo>
                    <a:pt x="27" y="42"/>
                    <a:pt x="36" y="35"/>
                    <a:pt x="41" y="37"/>
                  </a:cubicBezTo>
                  <a:cubicBezTo>
                    <a:pt x="48" y="40"/>
                    <a:pt x="41" y="48"/>
                    <a:pt x="38" y="52"/>
                  </a:cubicBezTo>
                  <a:cubicBezTo>
                    <a:pt x="35" y="59"/>
                    <a:pt x="30" y="52"/>
                    <a:pt x="25" y="53"/>
                  </a:cubicBezTo>
                  <a:cubicBezTo>
                    <a:pt x="20" y="55"/>
                    <a:pt x="7" y="61"/>
                    <a:pt x="4" y="55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22"/>
            <p:cNvSpPr>
              <a:spLocks/>
            </p:cNvSpPr>
            <p:nvPr/>
          </p:nvSpPr>
          <p:spPr bwMode="auto">
            <a:xfrm>
              <a:off x="7626332" y="2726852"/>
              <a:ext cx="117311" cy="134070"/>
            </a:xfrm>
            <a:custGeom>
              <a:avLst/>
              <a:gdLst>
                <a:gd name="T0" fmla="*/ 4 w 53"/>
                <a:gd name="T1" fmla="*/ 55 h 61"/>
                <a:gd name="T2" fmla="*/ 6 w 53"/>
                <a:gd name="T3" fmla="*/ 29 h 61"/>
                <a:gd name="T4" fmla="*/ 17 w 53"/>
                <a:gd name="T5" fmla="*/ 12 h 61"/>
                <a:gd name="T6" fmla="*/ 29 w 53"/>
                <a:gd name="T7" fmla="*/ 10 h 61"/>
                <a:gd name="T8" fmla="*/ 33 w 53"/>
                <a:gd name="T9" fmla="*/ 4 h 61"/>
                <a:gd name="T10" fmla="*/ 40 w 53"/>
                <a:gd name="T11" fmla="*/ 0 h 61"/>
                <a:gd name="T12" fmla="*/ 48 w 53"/>
                <a:gd name="T13" fmla="*/ 22 h 61"/>
                <a:gd name="T14" fmla="*/ 33 w 53"/>
                <a:gd name="T15" fmla="*/ 31 h 61"/>
                <a:gd name="T16" fmla="*/ 24 w 53"/>
                <a:gd name="T17" fmla="*/ 38 h 61"/>
                <a:gd name="T18" fmla="*/ 41 w 53"/>
                <a:gd name="T19" fmla="*/ 37 h 61"/>
                <a:gd name="T20" fmla="*/ 38 w 53"/>
                <a:gd name="T21" fmla="*/ 52 h 61"/>
                <a:gd name="T22" fmla="*/ 25 w 53"/>
                <a:gd name="T23" fmla="*/ 53 h 61"/>
                <a:gd name="T24" fmla="*/ 4 w 53"/>
                <a:gd name="T25" fmla="*/ 5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61">
                  <a:moveTo>
                    <a:pt x="4" y="55"/>
                  </a:moveTo>
                  <a:cubicBezTo>
                    <a:pt x="4" y="46"/>
                    <a:pt x="0" y="37"/>
                    <a:pt x="6" y="29"/>
                  </a:cubicBezTo>
                  <a:cubicBezTo>
                    <a:pt x="10" y="23"/>
                    <a:pt x="13" y="18"/>
                    <a:pt x="17" y="12"/>
                  </a:cubicBezTo>
                  <a:cubicBezTo>
                    <a:pt x="21" y="4"/>
                    <a:pt x="23" y="8"/>
                    <a:pt x="29" y="10"/>
                  </a:cubicBezTo>
                  <a:cubicBezTo>
                    <a:pt x="32" y="11"/>
                    <a:pt x="32" y="6"/>
                    <a:pt x="33" y="4"/>
                  </a:cubicBezTo>
                  <a:cubicBezTo>
                    <a:pt x="34" y="2"/>
                    <a:pt x="38" y="1"/>
                    <a:pt x="40" y="0"/>
                  </a:cubicBezTo>
                  <a:cubicBezTo>
                    <a:pt x="43" y="5"/>
                    <a:pt x="53" y="16"/>
                    <a:pt x="48" y="22"/>
                  </a:cubicBezTo>
                  <a:cubicBezTo>
                    <a:pt x="45" y="26"/>
                    <a:pt x="37" y="29"/>
                    <a:pt x="33" y="31"/>
                  </a:cubicBezTo>
                  <a:cubicBezTo>
                    <a:pt x="29" y="32"/>
                    <a:pt x="29" y="37"/>
                    <a:pt x="24" y="38"/>
                  </a:cubicBezTo>
                  <a:cubicBezTo>
                    <a:pt x="27" y="42"/>
                    <a:pt x="36" y="35"/>
                    <a:pt x="41" y="37"/>
                  </a:cubicBezTo>
                  <a:cubicBezTo>
                    <a:pt x="48" y="40"/>
                    <a:pt x="41" y="48"/>
                    <a:pt x="38" y="52"/>
                  </a:cubicBezTo>
                  <a:cubicBezTo>
                    <a:pt x="35" y="59"/>
                    <a:pt x="30" y="52"/>
                    <a:pt x="25" y="53"/>
                  </a:cubicBezTo>
                  <a:cubicBezTo>
                    <a:pt x="20" y="55"/>
                    <a:pt x="7" y="61"/>
                    <a:pt x="4" y="55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23"/>
            <p:cNvSpPr>
              <a:spLocks/>
            </p:cNvSpPr>
            <p:nvPr/>
          </p:nvSpPr>
          <p:spPr bwMode="auto">
            <a:xfrm>
              <a:off x="5686971" y="3376720"/>
              <a:ext cx="479487" cy="640557"/>
            </a:xfrm>
            <a:custGeom>
              <a:avLst/>
              <a:gdLst>
                <a:gd name="T0" fmla="*/ 9 w 218"/>
                <a:gd name="T1" fmla="*/ 238 h 291"/>
                <a:gd name="T2" fmla="*/ 23 w 218"/>
                <a:gd name="T3" fmla="*/ 235 h 291"/>
                <a:gd name="T4" fmla="*/ 12 w 218"/>
                <a:gd name="T5" fmla="*/ 215 h 291"/>
                <a:gd name="T6" fmla="*/ 23 w 218"/>
                <a:gd name="T7" fmla="*/ 199 h 291"/>
                <a:gd name="T8" fmla="*/ 39 w 218"/>
                <a:gd name="T9" fmla="*/ 194 h 291"/>
                <a:gd name="T10" fmla="*/ 54 w 218"/>
                <a:gd name="T11" fmla="*/ 200 h 291"/>
                <a:gd name="T12" fmla="*/ 76 w 218"/>
                <a:gd name="T13" fmla="*/ 191 h 291"/>
                <a:gd name="T14" fmla="*/ 89 w 218"/>
                <a:gd name="T15" fmla="*/ 197 h 291"/>
                <a:gd name="T16" fmla="*/ 94 w 218"/>
                <a:gd name="T17" fmla="*/ 175 h 291"/>
                <a:gd name="T18" fmla="*/ 97 w 218"/>
                <a:gd name="T19" fmla="*/ 141 h 291"/>
                <a:gd name="T20" fmla="*/ 84 w 218"/>
                <a:gd name="T21" fmla="*/ 131 h 291"/>
                <a:gd name="T22" fmla="*/ 85 w 218"/>
                <a:gd name="T23" fmla="*/ 105 h 291"/>
                <a:gd name="T24" fmla="*/ 93 w 218"/>
                <a:gd name="T25" fmla="*/ 87 h 291"/>
                <a:gd name="T26" fmla="*/ 59 w 218"/>
                <a:gd name="T27" fmla="*/ 82 h 291"/>
                <a:gd name="T28" fmla="*/ 62 w 218"/>
                <a:gd name="T29" fmla="*/ 51 h 291"/>
                <a:gd name="T30" fmla="*/ 105 w 218"/>
                <a:gd name="T31" fmla="*/ 52 h 291"/>
                <a:gd name="T32" fmla="*/ 143 w 218"/>
                <a:gd name="T33" fmla="*/ 68 h 291"/>
                <a:gd name="T34" fmla="*/ 149 w 218"/>
                <a:gd name="T35" fmla="*/ 44 h 291"/>
                <a:gd name="T36" fmla="*/ 155 w 218"/>
                <a:gd name="T37" fmla="*/ 16 h 291"/>
                <a:gd name="T38" fmla="*/ 174 w 218"/>
                <a:gd name="T39" fmla="*/ 5 h 291"/>
                <a:gd name="T40" fmla="*/ 202 w 218"/>
                <a:gd name="T41" fmla="*/ 6 h 291"/>
                <a:gd name="T42" fmla="*/ 206 w 218"/>
                <a:gd name="T43" fmla="*/ 40 h 291"/>
                <a:gd name="T44" fmla="*/ 199 w 218"/>
                <a:gd name="T45" fmla="*/ 81 h 291"/>
                <a:gd name="T46" fmla="*/ 195 w 218"/>
                <a:gd name="T47" fmla="*/ 108 h 291"/>
                <a:gd name="T48" fmla="*/ 186 w 218"/>
                <a:gd name="T49" fmla="*/ 148 h 291"/>
                <a:gd name="T50" fmla="*/ 159 w 218"/>
                <a:gd name="T51" fmla="*/ 182 h 291"/>
                <a:gd name="T52" fmla="*/ 147 w 218"/>
                <a:gd name="T53" fmla="*/ 227 h 291"/>
                <a:gd name="T54" fmla="*/ 125 w 218"/>
                <a:gd name="T55" fmla="*/ 261 h 291"/>
                <a:gd name="T56" fmla="*/ 107 w 218"/>
                <a:gd name="T57" fmla="*/ 280 h 291"/>
                <a:gd name="T58" fmla="*/ 94 w 218"/>
                <a:gd name="T59" fmla="*/ 270 h 291"/>
                <a:gd name="T60" fmla="*/ 77 w 218"/>
                <a:gd name="T61" fmla="*/ 267 h 291"/>
                <a:gd name="T62" fmla="*/ 66 w 218"/>
                <a:gd name="T63" fmla="*/ 283 h 291"/>
                <a:gd name="T64" fmla="*/ 45 w 218"/>
                <a:gd name="T65" fmla="*/ 270 h 291"/>
                <a:gd name="T66" fmla="*/ 28 w 218"/>
                <a:gd name="T67" fmla="*/ 285 h 291"/>
                <a:gd name="T68" fmla="*/ 0 w 218"/>
                <a:gd name="T69" fmla="*/ 25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91">
                  <a:moveTo>
                    <a:pt x="0" y="251"/>
                  </a:moveTo>
                  <a:cubicBezTo>
                    <a:pt x="2" y="245"/>
                    <a:pt x="3" y="243"/>
                    <a:pt x="9" y="238"/>
                  </a:cubicBezTo>
                  <a:cubicBezTo>
                    <a:pt x="14" y="235"/>
                    <a:pt x="16" y="247"/>
                    <a:pt x="22" y="243"/>
                  </a:cubicBezTo>
                  <a:cubicBezTo>
                    <a:pt x="23" y="243"/>
                    <a:pt x="22" y="237"/>
                    <a:pt x="23" y="235"/>
                  </a:cubicBezTo>
                  <a:cubicBezTo>
                    <a:pt x="25" y="231"/>
                    <a:pt x="20" y="230"/>
                    <a:pt x="18" y="228"/>
                  </a:cubicBezTo>
                  <a:cubicBezTo>
                    <a:pt x="15" y="226"/>
                    <a:pt x="22" y="212"/>
                    <a:pt x="12" y="215"/>
                  </a:cubicBezTo>
                  <a:cubicBezTo>
                    <a:pt x="15" y="210"/>
                    <a:pt x="14" y="204"/>
                    <a:pt x="13" y="199"/>
                  </a:cubicBezTo>
                  <a:cubicBezTo>
                    <a:pt x="17" y="200"/>
                    <a:pt x="19" y="199"/>
                    <a:pt x="23" y="199"/>
                  </a:cubicBezTo>
                  <a:cubicBezTo>
                    <a:pt x="24" y="199"/>
                    <a:pt x="25" y="202"/>
                    <a:pt x="27" y="202"/>
                  </a:cubicBezTo>
                  <a:cubicBezTo>
                    <a:pt x="32" y="200"/>
                    <a:pt x="40" y="202"/>
                    <a:pt x="39" y="194"/>
                  </a:cubicBezTo>
                  <a:cubicBezTo>
                    <a:pt x="39" y="189"/>
                    <a:pt x="37" y="178"/>
                    <a:pt x="47" y="184"/>
                  </a:cubicBezTo>
                  <a:cubicBezTo>
                    <a:pt x="50" y="185"/>
                    <a:pt x="56" y="196"/>
                    <a:pt x="54" y="200"/>
                  </a:cubicBezTo>
                  <a:cubicBezTo>
                    <a:pt x="59" y="197"/>
                    <a:pt x="63" y="203"/>
                    <a:pt x="67" y="202"/>
                  </a:cubicBezTo>
                  <a:cubicBezTo>
                    <a:pt x="71" y="201"/>
                    <a:pt x="75" y="195"/>
                    <a:pt x="76" y="191"/>
                  </a:cubicBezTo>
                  <a:cubicBezTo>
                    <a:pt x="77" y="193"/>
                    <a:pt x="80" y="206"/>
                    <a:pt x="82" y="205"/>
                  </a:cubicBezTo>
                  <a:cubicBezTo>
                    <a:pt x="84" y="205"/>
                    <a:pt x="90" y="200"/>
                    <a:pt x="89" y="197"/>
                  </a:cubicBezTo>
                  <a:cubicBezTo>
                    <a:pt x="89" y="195"/>
                    <a:pt x="90" y="187"/>
                    <a:pt x="92" y="185"/>
                  </a:cubicBezTo>
                  <a:cubicBezTo>
                    <a:pt x="95" y="184"/>
                    <a:pt x="98" y="178"/>
                    <a:pt x="94" y="175"/>
                  </a:cubicBezTo>
                  <a:cubicBezTo>
                    <a:pt x="100" y="173"/>
                    <a:pt x="97" y="162"/>
                    <a:pt x="96" y="158"/>
                  </a:cubicBezTo>
                  <a:cubicBezTo>
                    <a:pt x="94" y="153"/>
                    <a:pt x="100" y="146"/>
                    <a:pt x="97" y="141"/>
                  </a:cubicBezTo>
                  <a:cubicBezTo>
                    <a:pt x="96" y="138"/>
                    <a:pt x="91" y="137"/>
                    <a:pt x="88" y="137"/>
                  </a:cubicBezTo>
                  <a:cubicBezTo>
                    <a:pt x="87" y="136"/>
                    <a:pt x="88" y="131"/>
                    <a:pt x="84" y="131"/>
                  </a:cubicBezTo>
                  <a:cubicBezTo>
                    <a:pt x="75" y="130"/>
                    <a:pt x="82" y="125"/>
                    <a:pt x="81" y="119"/>
                  </a:cubicBezTo>
                  <a:cubicBezTo>
                    <a:pt x="80" y="115"/>
                    <a:pt x="82" y="107"/>
                    <a:pt x="85" y="105"/>
                  </a:cubicBezTo>
                  <a:cubicBezTo>
                    <a:pt x="89" y="102"/>
                    <a:pt x="93" y="103"/>
                    <a:pt x="95" y="98"/>
                  </a:cubicBezTo>
                  <a:cubicBezTo>
                    <a:pt x="97" y="94"/>
                    <a:pt x="94" y="91"/>
                    <a:pt x="93" y="87"/>
                  </a:cubicBezTo>
                  <a:cubicBezTo>
                    <a:pt x="90" y="81"/>
                    <a:pt x="89" y="74"/>
                    <a:pt x="80" y="76"/>
                  </a:cubicBezTo>
                  <a:cubicBezTo>
                    <a:pt x="73" y="77"/>
                    <a:pt x="67" y="81"/>
                    <a:pt x="59" y="82"/>
                  </a:cubicBezTo>
                  <a:cubicBezTo>
                    <a:pt x="62" y="77"/>
                    <a:pt x="59" y="71"/>
                    <a:pt x="59" y="65"/>
                  </a:cubicBezTo>
                  <a:cubicBezTo>
                    <a:pt x="58" y="59"/>
                    <a:pt x="62" y="54"/>
                    <a:pt x="62" y="51"/>
                  </a:cubicBezTo>
                  <a:cubicBezTo>
                    <a:pt x="62" y="48"/>
                    <a:pt x="91" y="52"/>
                    <a:pt x="94" y="51"/>
                  </a:cubicBezTo>
                  <a:cubicBezTo>
                    <a:pt x="99" y="51"/>
                    <a:pt x="101" y="52"/>
                    <a:pt x="105" y="52"/>
                  </a:cubicBezTo>
                  <a:cubicBezTo>
                    <a:pt x="109" y="53"/>
                    <a:pt x="110" y="58"/>
                    <a:pt x="115" y="57"/>
                  </a:cubicBezTo>
                  <a:cubicBezTo>
                    <a:pt x="125" y="54"/>
                    <a:pt x="136" y="61"/>
                    <a:pt x="143" y="68"/>
                  </a:cubicBezTo>
                  <a:cubicBezTo>
                    <a:pt x="146" y="63"/>
                    <a:pt x="143" y="60"/>
                    <a:pt x="143" y="55"/>
                  </a:cubicBezTo>
                  <a:cubicBezTo>
                    <a:pt x="144" y="51"/>
                    <a:pt x="148" y="48"/>
                    <a:pt x="149" y="44"/>
                  </a:cubicBezTo>
                  <a:cubicBezTo>
                    <a:pt x="151" y="39"/>
                    <a:pt x="154" y="34"/>
                    <a:pt x="155" y="29"/>
                  </a:cubicBezTo>
                  <a:cubicBezTo>
                    <a:pt x="156" y="25"/>
                    <a:pt x="154" y="21"/>
                    <a:pt x="155" y="16"/>
                  </a:cubicBezTo>
                  <a:cubicBezTo>
                    <a:pt x="156" y="13"/>
                    <a:pt x="157" y="9"/>
                    <a:pt x="160" y="7"/>
                  </a:cubicBezTo>
                  <a:cubicBezTo>
                    <a:pt x="164" y="5"/>
                    <a:pt x="169" y="7"/>
                    <a:pt x="174" y="5"/>
                  </a:cubicBezTo>
                  <a:cubicBezTo>
                    <a:pt x="178" y="3"/>
                    <a:pt x="182" y="0"/>
                    <a:pt x="187" y="2"/>
                  </a:cubicBezTo>
                  <a:cubicBezTo>
                    <a:pt x="192" y="5"/>
                    <a:pt x="196" y="7"/>
                    <a:pt x="202" y="6"/>
                  </a:cubicBezTo>
                  <a:cubicBezTo>
                    <a:pt x="209" y="5"/>
                    <a:pt x="218" y="2"/>
                    <a:pt x="217" y="12"/>
                  </a:cubicBezTo>
                  <a:cubicBezTo>
                    <a:pt x="217" y="21"/>
                    <a:pt x="210" y="33"/>
                    <a:pt x="206" y="40"/>
                  </a:cubicBezTo>
                  <a:cubicBezTo>
                    <a:pt x="202" y="49"/>
                    <a:pt x="202" y="54"/>
                    <a:pt x="202" y="64"/>
                  </a:cubicBezTo>
                  <a:cubicBezTo>
                    <a:pt x="201" y="70"/>
                    <a:pt x="200" y="75"/>
                    <a:pt x="199" y="81"/>
                  </a:cubicBezTo>
                  <a:cubicBezTo>
                    <a:pt x="197" y="87"/>
                    <a:pt x="196" y="90"/>
                    <a:pt x="195" y="96"/>
                  </a:cubicBezTo>
                  <a:cubicBezTo>
                    <a:pt x="195" y="100"/>
                    <a:pt x="195" y="104"/>
                    <a:pt x="195" y="108"/>
                  </a:cubicBezTo>
                  <a:cubicBezTo>
                    <a:pt x="195" y="113"/>
                    <a:pt x="193" y="118"/>
                    <a:pt x="192" y="122"/>
                  </a:cubicBezTo>
                  <a:cubicBezTo>
                    <a:pt x="190" y="132"/>
                    <a:pt x="195" y="139"/>
                    <a:pt x="186" y="148"/>
                  </a:cubicBezTo>
                  <a:cubicBezTo>
                    <a:pt x="179" y="156"/>
                    <a:pt x="171" y="159"/>
                    <a:pt x="165" y="168"/>
                  </a:cubicBezTo>
                  <a:cubicBezTo>
                    <a:pt x="163" y="173"/>
                    <a:pt x="161" y="177"/>
                    <a:pt x="159" y="182"/>
                  </a:cubicBezTo>
                  <a:cubicBezTo>
                    <a:pt x="155" y="191"/>
                    <a:pt x="146" y="193"/>
                    <a:pt x="147" y="198"/>
                  </a:cubicBezTo>
                  <a:cubicBezTo>
                    <a:pt x="148" y="208"/>
                    <a:pt x="147" y="216"/>
                    <a:pt x="147" y="227"/>
                  </a:cubicBezTo>
                  <a:cubicBezTo>
                    <a:pt x="147" y="236"/>
                    <a:pt x="143" y="251"/>
                    <a:pt x="133" y="253"/>
                  </a:cubicBezTo>
                  <a:cubicBezTo>
                    <a:pt x="130" y="254"/>
                    <a:pt x="126" y="257"/>
                    <a:pt x="125" y="261"/>
                  </a:cubicBezTo>
                  <a:cubicBezTo>
                    <a:pt x="125" y="263"/>
                    <a:pt x="119" y="265"/>
                    <a:pt x="117" y="268"/>
                  </a:cubicBezTo>
                  <a:cubicBezTo>
                    <a:pt x="114" y="272"/>
                    <a:pt x="111" y="276"/>
                    <a:pt x="107" y="280"/>
                  </a:cubicBezTo>
                  <a:cubicBezTo>
                    <a:pt x="103" y="285"/>
                    <a:pt x="98" y="279"/>
                    <a:pt x="95" y="283"/>
                  </a:cubicBezTo>
                  <a:cubicBezTo>
                    <a:pt x="95" y="279"/>
                    <a:pt x="92" y="273"/>
                    <a:pt x="94" y="270"/>
                  </a:cubicBezTo>
                  <a:cubicBezTo>
                    <a:pt x="96" y="268"/>
                    <a:pt x="97" y="266"/>
                    <a:pt x="93" y="264"/>
                  </a:cubicBezTo>
                  <a:cubicBezTo>
                    <a:pt x="88" y="263"/>
                    <a:pt x="82" y="273"/>
                    <a:pt x="77" y="267"/>
                  </a:cubicBezTo>
                  <a:cubicBezTo>
                    <a:pt x="75" y="270"/>
                    <a:pt x="76" y="273"/>
                    <a:pt x="74" y="275"/>
                  </a:cubicBezTo>
                  <a:cubicBezTo>
                    <a:pt x="73" y="279"/>
                    <a:pt x="68" y="280"/>
                    <a:pt x="66" y="283"/>
                  </a:cubicBezTo>
                  <a:cubicBezTo>
                    <a:pt x="66" y="278"/>
                    <a:pt x="59" y="277"/>
                    <a:pt x="58" y="273"/>
                  </a:cubicBezTo>
                  <a:cubicBezTo>
                    <a:pt x="55" y="279"/>
                    <a:pt x="51" y="261"/>
                    <a:pt x="45" y="270"/>
                  </a:cubicBezTo>
                  <a:cubicBezTo>
                    <a:pt x="43" y="273"/>
                    <a:pt x="40" y="273"/>
                    <a:pt x="38" y="275"/>
                  </a:cubicBezTo>
                  <a:cubicBezTo>
                    <a:pt x="35" y="277"/>
                    <a:pt x="31" y="282"/>
                    <a:pt x="28" y="285"/>
                  </a:cubicBezTo>
                  <a:cubicBezTo>
                    <a:pt x="22" y="291"/>
                    <a:pt x="20" y="279"/>
                    <a:pt x="19" y="275"/>
                  </a:cubicBezTo>
                  <a:cubicBezTo>
                    <a:pt x="17" y="266"/>
                    <a:pt x="7" y="258"/>
                    <a:pt x="0" y="251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24"/>
            <p:cNvSpPr>
              <a:spLocks/>
            </p:cNvSpPr>
            <p:nvPr/>
          </p:nvSpPr>
          <p:spPr bwMode="auto">
            <a:xfrm>
              <a:off x="5686971" y="3376720"/>
              <a:ext cx="479487" cy="640557"/>
            </a:xfrm>
            <a:custGeom>
              <a:avLst/>
              <a:gdLst>
                <a:gd name="T0" fmla="*/ 9 w 218"/>
                <a:gd name="T1" fmla="*/ 238 h 291"/>
                <a:gd name="T2" fmla="*/ 23 w 218"/>
                <a:gd name="T3" fmla="*/ 235 h 291"/>
                <a:gd name="T4" fmla="*/ 12 w 218"/>
                <a:gd name="T5" fmla="*/ 215 h 291"/>
                <a:gd name="T6" fmla="*/ 23 w 218"/>
                <a:gd name="T7" fmla="*/ 199 h 291"/>
                <a:gd name="T8" fmla="*/ 39 w 218"/>
                <a:gd name="T9" fmla="*/ 194 h 291"/>
                <a:gd name="T10" fmla="*/ 54 w 218"/>
                <a:gd name="T11" fmla="*/ 200 h 291"/>
                <a:gd name="T12" fmla="*/ 76 w 218"/>
                <a:gd name="T13" fmla="*/ 191 h 291"/>
                <a:gd name="T14" fmla="*/ 89 w 218"/>
                <a:gd name="T15" fmla="*/ 197 h 291"/>
                <a:gd name="T16" fmla="*/ 94 w 218"/>
                <a:gd name="T17" fmla="*/ 175 h 291"/>
                <a:gd name="T18" fmla="*/ 97 w 218"/>
                <a:gd name="T19" fmla="*/ 141 h 291"/>
                <a:gd name="T20" fmla="*/ 84 w 218"/>
                <a:gd name="T21" fmla="*/ 131 h 291"/>
                <a:gd name="T22" fmla="*/ 85 w 218"/>
                <a:gd name="T23" fmla="*/ 105 h 291"/>
                <a:gd name="T24" fmla="*/ 93 w 218"/>
                <a:gd name="T25" fmla="*/ 87 h 291"/>
                <a:gd name="T26" fmla="*/ 59 w 218"/>
                <a:gd name="T27" fmla="*/ 82 h 291"/>
                <a:gd name="T28" fmla="*/ 62 w 218"/>
                <a:gd name="T29" fmla="*/ 51 h 291"/>
                <a:gd name="T30" fmla="*/ 105 w 218"/>
                <a:gd name="T31" fmla="*/ 52 h 291"/>
                <a:gd name="T32" fmla="*/ 143 w 218"/>
                <a:gd name="T33" fmla="*/ 68 h 291"/>
                <a:gd name="T34" fmla="*/ 149 w 218"/>
                <a:gd name="T35" fmla="*/ 44 h 291"/>
                <a:gd name="T36" fmla="*/ 155 w 218"/>
                <a:gd name="T37" fmla="*/ 16 h 291"/>
                <a:gd name="T38" fmla="*/ 174 w 218"/>
                <a:gd name="T39" fmla="*/ 5 h 291"/>
                <a:gd name="T40" fmla="*/ 202 w 218"/>
                <a:gd name="T41" fmla="*/ 6 h 291"/>
                <a:gd name="T42" fmla="*/ 206 w 218"/>
                <a:gd name="T43" fmla="*/ 40 h 291"/>
                <a:gd name="T44" fmla="*/ 199 w 218"/>
                <a:gd name="T45" fmla="*/ 81 h 291"/>
                <a:gd name="T46" fmla="*/ 195 w 218"/>
                <a:gd name="T47" fmla="*/ 108 h 291"/>
                <a:gd name="T48" fmla="*/ 186 w 218"/>
                <a:gd name="T49" fmla="*/ 148 h 291"/>
                <a:gd name="T50" fmla="*/ 159 w 218"/>
                <a:gd name="T51" fmla="*/ 182 h 291"/>
                <a:gd name="T52" fmla="*/ 147 w 218"/>
                <a:gd name="T53" fmla="*/ 227 h 291"/>
                <a:gd name="T54" fmla="*/ 125 w 218"/>
                <a:gd name="T55" fmla="*/ 261 h 291"/>
                <a:gd name="T56" fmla="*/ 107 w 218"/>
                <a:gd name="T57" fmla="*/ 280 h 291"/>
                <a:gd name="T58" fmla="*/ 94 w 218"/>
                <a:gd name="T59" fmla="*/ 270 h 291"/>
                <a:gd name="T60" fmla="*/ 77 w 218"/>
                <a:gd name="T61" fmla="*/ 267 h 291"/>
                <a:gd name="T62" fmla="*/ 66 w 218"/>
                <a:gd name="T63" fmla="*/ 283 h 291"/>
                <a:gd name="T64" fmla="*/ 45 w 218"/>
                <a:gd name="T65" fmla="*/ 270 h 291"/>
                <a:gd name="T66" fmla="*/ 28 w 218"/>
                <a:gd name="T67" fmla="*/ 285 h 291"/>
                <a:gd name="T68" fmla="*/ 0 w 218"/>
                <a:gd name="T69" fmla="*/ 25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91">
                  <a:moveTo>
                    <a:pt x="0" y="251"/>
                  </a:moveTo>
                  <a:cubicBezTo>
                    <a:pt x="2" y="245"/>
                    <a:pt x="3" y="243"/>
                    <a:pt x="9" y="238"/>
                  </a:cubicBezTo>
                  <a:cubicBezTo>
                    <a:pt x="14" y="235"/>
                    <a:pt x="16" y="247"/>
                    <a:pt x="22" y="243"/>
                  </a:cubicBezTo>
                  <a:cubicBezTo>
                    <a:pt x="23" y="243"/>
                    <a:pt x="22" y="237"/>
                    <a:pt x="23" y="235"/>
                  </a:cubicBezTo>
                  <a:cubicBezTo>
                    <a:pt x="25" y="231"/>
                    <a:pt x="20" y="230"/>
                    <a:pt x="18" y="228"/>
                  </a:cubicBezTo>
                  <a:cubicBezTo>
                    <a:pt x="15" y="226"/>
                    <a:pt x="22" y="212"/>
                    <a:pt x="12" y="215"/>
                  </a:cubicBezTo>
                  <a:cubicBezTo>
                    <a:pt x="15" y="210"/>
                    <a:pt x="14" y="204"/>
                    <a:pt x="13" y="199"/>
                  </a:cubicBezTo>
                  <a:cubicBezTo>
                    <a:pt x="17" y="200"/>
                    <a:pt x="19" y="199"/>
                    <a:pt x="23" y="199"/>
                  </a:cubicBezTo>
                  <a:cubicBezTo>
                    <a:pt x="24" y="199"/>
                    <a:pt x="25" y="202"/>
                    <a:pt x="27" y="202"/>
                  </a:cubicBezTo>
                  <a:cubicBezTo>
                    <a:pt x="32" y="200"/>
                    <a:pt x="40" y="202"/>
                    <a:pt x="39" y="194"/>
                  </a:cubicBezTo>
                  <a:cubicBezTo>
                    <a:pt x="39" y="189"/>
                    <a:pt x="37" y="178"/>
                    <a:pt x="47" y="184"/>
                  </a:cubicBezTo>
                  <a:cubicBezTo>
                    <a:pt x="50" y="185"/>
                    <a:pt x="56" y="196"/>
                    <a:pt x="54" y="200"/>
                  </a:cubicBezTo>
                  <a:cubicBezTo>
                    <a:pt x="59" y="197"/>
                    <a:pt x="63" y="203"/>
                    <a:pt x="67" y="202"/>
                  </a:cubicBezTo>
                  <a:cubicBezTo>
                    <a:pt x="71" y="201"/>
                    <a:pt x="75" y="195"/>
                    <a:pt x="76" y="191"/>
                  </a:cubicBezTo>
                  <a:cubicBezTo>
                    <a:pt x="77" y="193"/>
                    <a:pt x="80" y="206"/>
                    <a:pt x="82" y="205"/>
                  </a:cubicBezTo>
                  <a:cubicBezTo>
                    <a:pt x="84" y="205"/>
                    <a:pt x="90" y="200"/>
                    <a:pt x="89" y="197"/>
                  </a:cubicBezTo>
                  <a:cubicBezTo>
                    <a:pt x="89" y="195"/>
                    <a:pt x="90" y="187"/>
                    <a:pt x="92" y="185"/>
                  </a:cubicBezTo>
                  <a:cubicBezTo>
                    <a:pt x="95" y="184"/>
                    <a:pt x="98" y="178"/>
                    <a:pt x="94" y="175"/>
                  </a:cubicBezTo>
                  <a:cubicBezTo>
                    <a:pt x="100" y="173"/>
                    <a:pt x="97" y="162"/>
                    <a:pt x="96" y="158"/>
                  </a:cubicBezTo>
                  <a:cubicBezTo>
                    <a:pt x="94" y="153"/>
                    <a:pt x="100" y="146"/>
                    <a:pt x="97" y="141"/>
                  </a:cubicBezTo>
                  <a:cubicBezTo>
                    <a:pt x="96" y="138"/>
                    <a:pt x="91" y="137"/>
                    <a:pt x="88" y="137"/>
                  </a:cubicBezTo>
                  <a:cubicBezTo>
                    <a:pt x="87" y="136"/>
                    <a:pt x="88" y="131"/>
                    <a:pt x="84" y="131"/>
                  </a:cubicBezTo>
                  <a:cubicBezTo>
                    <a:pt x="75" y="130"/>
                    <a:pt x="82" y="125"/>
                    <a:pt x="81" y="119"/>
                  </a:cubicBezTo>
                  <a:cubicBezTo>
                    <a:pt x="80" y="115"/>
                    <a:pt x="82" y="107"/>
                    <a:pt x="85" y="105"/>
                  </a:cubicBezTo>
                  <a:cubicBezTo>
                    <a:pt x="89" y="102"/>
                    <a:pt x="93" y="103"/>
                    <a:pt x="95" y="98"/>
                  </a:cubicBezTo>
                  <a:cubicBezTo>
                    <a:pt x="97" y="94"/>
                    <a:pt x="94" y="91"/>
                    <a:pt x="93" y="87"/>
                  </a:cubicBezTo>
                  <a:cubicBezTo>
                    <a:pt x="90" y="81"/>
                    <a:pt x="89" y="74"/>
                    <a:pt x="80" y="76"/>
                  </a:cubicBezTo>
                  <a:cubicBezTo>
                    <a:pt x="73" y="77"/>
                    <a:pt x="67" y="81"/>
                    <a:pt x="59" y="82"/>
                  </a:cubicBezTo>
                  <a:cubicBezTo>
                    <a:pt x="62" y="77"/>
                    <a:pt x="59" y="71"/>
                    <a:pt x="59" y="65"/>
                  </a:cubicBezTo>
                  <a:cubicBezTo>
                    <a:pt x="58" y="59"/>
                    <a:pt x="62" y="54"/>
                    <a:pt x="62" y="51"/>
                  </a:cubicBezTo>
                  <a:cubicBezTo>
                    <a:pt x="62" y="48"/>
                    <a:pt x="91" y="52"/>
                    <a:pt x="94" y="51"/>
                  </a:cubicBezTo>
                  <a:cubicBezTo>
                    <a:pt x="99" y="51"/>
                    <a:pt x="101" y="52"/>
                    <a:pt x="105" y="52"/>
                  </a:cubicBezTo>
                  <a:cubicBezTo>
                    <a:pt x="109" y="53"/>
                    <a:pt x="110" y="58"/>
                    <a:pt x="115" y="57"/>
                  </a:cubicBezTo>
                  <a:cubicBezTo>
                    <a:pt x="125" y="54"/>
                    <a:pt x="136" y="61"/>
                    <a:pt x="143" y="68"/>
                  </a:cubicBezTo>
                  <a:cubicBezTo>
                    <a:pt x="146" y="63"/>
                    <a:pt x="143" y="60"/>
                    <a:pt x="143" y="55"/>
                  </a:cubicBezTo>
                  <a:cubicBezTo>
                    <a:pt x="144" y="51"/>
                    <a:pt x="148" y="48"/>
                    <a:pt x="149" y="44"/>
                  </a:cubicBezTo>
                  <a:cubicBezTo>
                    <a:pt x="151" y="39"/>
                    <a:pt x="154" y="34"/>
                    <a:pt x="155" y="29"/>
                  </a:cubicBezTo>
                  <a:cubicBezTo>
                    <a:pt x="156" y="25"/>
                    <a:pt x="154" y="21"/>
                    <a:pt x="155" y="16"/>
                  </a:cubicBezTo>
                  <a:cubicBezTo>
                    <a:pt x="156" y="13"/>
                    <a:pt x="157" y="9"/>
                    <a:pt x="160" y="7"/>
                  </a:cubicBezTo>
                  <a:cubicBezTo>
                    <a:pt x="164" y="5"/>
                    <a:pt x="169" y="7"/>
                    <a:pt x="174" y="5"/>
                  </a:cubicBezTo>
                  <a:cubicBezTo>
                    <a:pt x="178" y="3"/>
                    <a:pt x="182" y="0"/>
                    <a:pt x="187" y="2"/>
                  </a:cubicBezTo>
                  <a:cubicBezTo>
                    <a:pt x="192" y="5"/>
                    <a:pt x="196" y="7"/>
                    <a:pt x="202" y="6"/>
                  </a:cubicBezTo>
                  <a:cubicBezTo>
                    <a:pt x="209" y="5"/>
                    <a:pt x="218" y="2"/>
                    <a:pt x="217" y="12"/>
                  </a:cubicBezTo>
                  <a:cubicBezTo>
                    <a:pt x="217" y="21"/>
                    <a:pt x="210" y="33"/>
                    <a:pt x="206" y="40"/>
                  </a:cubicBezTo>
                  <a:cubicBezTo>
                    <a:pt x="202" y="49"/>
                    <a:pt x="202" y="54"/>
                    <a:pt x="202" y="64"/>
                  </a:cubicBezTo>
                  <a:cubicBezTo>
                    <a:pt x="201" y="70"/>
                    <a:pt x="200" y="75"/>
                    <a:pt x="199" y="81"/>
                  </a:cubicBezTo>
                  <a:cubicBezTo>
                    <a:pt x="197" y="87"/>
                    <a:pt x="196" y="90"/>
                    <a:pt x="195" y="96"/>
                  </a:cubicBezTo>
                  <a:cubicBezTo>
                    <a:pt x="195" y="100"/>
                    <a:pt x="195" y="104"/>
                    <a:pt x="195" y="108"/>
                  </a:cubicBezTo>
                  <a:cubicBezTo>
                    <a:pt x="195" y="113"/>
                    <a:pt x="193" y="118"/>
                    <a:pt x="192" y="122"/>
                  </a:cubicBezTo>
                  <a:cubicBezTo>
                    <a:pt x="190" y="132"/>
                    <a:pt x="195" y="139"/>
                    <a:pt x="186" y="148"/>
                  </a:cubicBezTo>
                  <a:cubicBezTo>
                    <a:pt x="179" y="156"/>
                    <a:pt x="171" y="159"/>
                    <a:pt x="165" y="168"/>
                  </a:cubicBezTo>
                  <a:cubicBezTo>
                    <a:pt x="163" y="173"/>
                    <a:pt x="161" y="177"/>
                    <a:pt x="159" y="182"/>
                  </a:cubicBezTo>
                  <a:cubicBezTo>
                    <a:pt x="155" y="191"/>
                    <a:pt x="146" y="193"/>
                    <a:pt x="147" y="198"/>
                  </a:cubicBezTo>
                  <a:cubicBezTo>
                    <a:pt x="148" y="208"/>
                    <a:pt x="147" y="216"/>
                    <a:pt x="147" y="227"/>
                  </a:cubicBezTo>
                  <a:cubicBezTo>
                    <a:pt x="147" y="236"/>
                    <a:pt x="143" y="251"/>
                    <a:pt x="133" y="253"/>
                  </a:cubicBezTo>
                  <a:cubicBezTo>
                    <a:pt x="130" y="254"/>
                    <a:pt x="126" y="257"/>
                    <a:pt x="125" y="261"/>
                  </a:cubicBezTo>
                  <a:cubicBezTo>
                    <a:pt x="125" y="263"/>
                    <a:pt x="119" y="265"/>
                    <a:pt x="117" y="268"/>
                  </a:cubicBezTo>
                  <a:cubicBezTo>
                    <a:pt x="114" y="272"/>
                    <a:pt x="111" y="276"/>
                    <a:pt x="107" y="280"/>
                  </a:cubicBezTo>
                  <a:cubicBezTo>
                    <a:pt x="103" y="285"/>
                    <a:pt x="98" y="279"/>
                    <a:pt x="95" y="283"/>
                  </a:cubicBezTo>
                  <a:cubicBezTo>
                    <a:pt x="95" y="279"/>
                    <a:pt x="92" y="273"/>
                    <a:pt x="94" y="270"/>
                  </a:cubicBezTo>
                  <a:cubicBezTo>
                    <a:pt x="96" y="268"/>
                    <a:pt x="97" y="266"/>
                    <a:pt x="93" y="264"/>
                  </a:cubicBezTo>
                  <a:cubicBezTo>
                    <a:pt x="88" y="263"/>
                    <a:pt x="82" y="273"/>
                    <a:pt x="77" y="267"/>
                  </a:cubicBezTo>
                  <a:cubicBezTo>
                    <a:pt x="75" y="270"/>
                    <a:pt x="76" y="273"/>
                    <a:pt x="74" y="275"/>
                  </a:cubicBezTo>
                  <a:cubicBezTo>
                    <a:pt x="73" y="279"/>
                    <a:pt x="68" y="280"/>
                    <a:pt x="66" y="283"/>
                  </a:cubicBezTo>
                  <a:cubicBezTo>
                    <a:pt x="66" y="278"/>
                    <a:pt x="59" y="277"/>
                    <a:pt x="58" y="273"/>
                  </a:cubicBezTo>
                  <a:cubicBezTo>
                    <a:pt x="55" y="279"/>
                    <a:pt x="51" y="261"/>
                    <a:pt x="45" y="270"/>
                  </a:cubicBezTo>
                  <a:cubicBezTo>
                    <a:pt x="43" y="273"/>
                    <a:pt x="40" y="273"/>
                    <a:pt x="38" y="275"/>
                  </a:cubicBezTo>
                  <a:cubicBezTo>
                    <a:pt x="35" y="277"/>
                    <a:pt x="31" y="282"/>
                    <a:pt x="28" y="285"/>
                  </a:cubicBezTo>
                  <a:cubicBezTo>
                    <a:pt x="22" y="291"/>
                    <a:pt x="20" y="279"/>
                    <a:pt x="19" y="275"/>
                  </a:cubicBezTo>
                  <a:cubicBezTo>
                    <a:pt x="17" y="266"/>
                    <a:pt x="7" y="258"/>
                    <a:pt x="0" y="251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25"/>
            <p:cNvSpPr>
              <a:spLocks/>
            </p:cNvSpPr>
            <p:nvPr/>
          </p:nvSpPr>
          <p:spPr bwMode="auto">
            <a:xfrm>
              <a:off x="6816325" y="3720275"/>
              <a:ext cx="132208" cy="129415"/>
            </a:xfrm>
            <a:custGeom>
              <a:avLst/>
              <a:gdLst>
                <a:gd name="T0" fmla="*/ 2 w 60"/>
                <a:gd name="T1" fmla="*/ 48 h 59"/>
                <a:gd name="T2" fmla="*/ 10 w 60"/>
                <a:gd name="T3" fmla="*/ 31 h 59"/>
                <a:gd name="T4" fmla="*/ 22 w 60"/>
                <a:gd name="T5" fmla="*/ 13 h 59"/>
                <a:gd name="T6" fmla="*/ 30 w 60"/>
                <a:gd name="T7" fmla="*/ 10 h 59"/>
                <a:gd name="T8" fmla="*/ 35 w 60"/>
                <a:gd name="T9" fmla="*/ 13 h 59"/>
                <a:gd name="T10" fmla="*/ 48 w 60"/>
                <a:gd name="T11" fmla="*/ 1 h 59"/>
                <a:gd name="T12" fmla="*/ 54 w 60"/>
                <a:gd name="T13" fmla="*/ 18 h 59"/>
                <a:gd name="T14" fmla="*/ 59 w 60"/>
                <a:gd name="T15" fmla="*/ 38 h 59"/>
                <a:gd name="T16" fmla="*/ 48 w 60"/>
                <a:gd name="T17" fmla="*/ 44 h 59"/>
                <a:gd name="T18" fmla="*/ 33 w 60"/>
                <a:gd name="T19" fmla="*/ 42 h 59"/>
                <a:gd name="T20" fmla="*/ 24 w 60"/>
                <a:gd name="T21" fmla="*/ 58 h 59"/>
                <a:gd name="T22" fmla="*/ 14 w 60"/>
                <a:gd name="T23" fmla="*/ 55 h 59"/>
                <a:gd name="T24" fmla="*/ 6 w 60"/>
                <a:gd name="T25" fmla="*/ 56 h 59"/>
                <a:gd name="T26" fmla="*/ 2 w 60"/>
                <a:gd name="T27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9">
                  <a:moveTo>
                    <a:pt x="2" y="48"/>
                  </a:moveTo>
                  <a:cubicBezTo>
                    <a:pt x="0" y="44"/>
                    <a:pt x="10" y="37"/>
                    <a:pt x="10" y="31"/>
                  </a:cubicBezTo>
                  <a:cubicBezTo>
                    <a:pt x="10" y="22"/>
                    <a:pt x="14" y="17"/>
                    <a:pt x="22" y="13"/>
                  </a:cubicBezTo>
                  <a:cubicBezTo>
                    <a:pt x="23" y="12"/>
                    <a:pt x="28" y="9"/>
                    <a:pt x="30" y="10"/>
                  </a:cubicBezTo>
                  <a:cubicBezTo>
                    <a:pt x="31" y="11"/>
                    <a:pt x="32" y="16"/>
                    <a:pt x="35" y="13"/>
                  </a:cubicBezTo>
                  <a:cubicBezTo>
                    <a:pt x="37" y="10"/>
                    <a:pt x="44" y="0"/>
                    <a:pt x="48" y="1"/>
                  </a:cubicBezTo>
                  <a:cubicBezTo>
                    <a:pt x="46" y="7"/>
                    <a:pt x="51" y="14"/>
                    <a:pt x="54" y="18"/>
                  </a:cubicBezTo>
                  <a:cubicBezTo>
                    <a:pt x="57" y="23"/>
                    <a:pt x="60" y="32"/>
                    <a:pt x="59" y="38"/>
                  </a:cubicBezTo>
                  <a:cubicBezTo>
                    <a:pt x="58" y="45"/>
                    <a:pt x="54" y="46"/>
                    <a:pt x="48" y="44"/>
                  </a:cubicBezTo>
                  <a:cubicBezTo>
                    <a:pt x="41" y="41"/>
                    <a:pt x="39" y="47"/>
                    <a:pt x="33" y="42"/>
                  </a:cubicBezTo>
                  <a:cubicBezTo>
                    <a:pt x="32" y="49"/>
                    <a:pt x="32" y="56"/>
                    <a:pt x="24" y="58"/>
                  </a:cubicBezTo>
                  <a:cubicBezTo>
                    <a:pt x="20" y="59"/>
                    <a:pt x="16" y="59"/>
                    <a:pt x="14" y="55"/>
                  </a:cubicBezTo>
                  <a:cubicBezTo>
                    <a:pt x="12" y="50"/>
                    <a:pt x="6" y="51"/>
                    <a:pt x="6" y="56"/>
                  </a:cubicBezTo>
                  <a:cubicBezTo>
                    <a:pt x="3" y="54"/>
                    <a:pt x="2" y="52"/>
                    <a:pt x="2" y="48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26"/>
            <p:cNvSpPr>
              <a:spLocks/>
            </p:cNvSpPr>
            <p:nvPr/>
          </p:nvSpPr>
          <p:spPr bwMode="auto">
            <a:xfrm>
              <a:off x="6816325" y="3720275"/>
              <a:ext cx="132208" cy="129415"/>
            </a:xfrm>
            <a:custGeom>
              <a:avLst/>
              <a:gdLst>
                <a:gd name="T0" fmla="*/ 2 w 60"/>
                <a:gd name="T1" fmla="*/ 48 h 59"/>
                <a:gd name="T2" fmla="*/ 10 w 60"/>
                <a:gd name="T3" fmla="*/ 31 h 59"/>
                <a:gd name="T4" fmla="*/ 22 w 60"/>
                <a:gd name="T5" fmla="*/ 13 h 59"/>
                <a:gd name="T6" fmla="*/ 30 w 60"/>
                <a:gd name="T7" fmla="*/ 10 h 59"/>
                <a:gd name="T8" fmla="*/ 35 w 60"/>
                <a:gd name="T9" fmla="*/ 13 h 59"/>
                <a:gd name="T10" fmla="*/ 48 w 60"/>
                <a:gd name="T11" fmla="*/ 1 h 59"/>
                <a:gd name="T12" fmla="*/ 54 w 60"/>
                <a:gd name="T13" fmla="*/ 18 h 59"/>
                <a:gd name="T14" fmla="*/ 59 w 60"/>
                <a:gd name="T15" fmla="*/ 38 h 59"/>
                <a:gd name="T16" fmla="*/ 48 w 60"/>
                <a:gd name="T17" fmla="*/ 44 h 59"/>
                <a:gd name="T18" fmla="*/ 33 w 60"/>
                <a:gd name="T19" fmla="*/ 42 h 59"/>
                <a:gd name="T20" fmla="*/ 24 w 60"/>
                <a:gd name="T21" fmla="*/ 58 h 59"/>
                <a:gd name="T22" fmla="*/ 14 w 60"/>
                <a:gd name="T23" fmla="*/ 55 h 59"/>
                <a:gd name="T24" fmla="*/ 6 w 60"/>
                <a:gd name="T25" fmla="*/ 56 h 59"/>
                <a:gd name="T26" fmla="*/ 2 w 60"/>
                <a:gd name="T27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9">
                  <a:moveTo>
                    <a:pt x="2" y="48"/>
                  </a:moveTo>
                  <a:cubicBezTo>
                    <a:pt x="0" y="44"/>
                    <a:pt x="10" y="37"/>
                    <a:pt x="10" y="31"/>
                  </a:cubicBezTo>
                  <a:cubicBezTo>
                    <a:pt x="10" y="22"/>
                    <a:pt x="14" y="17"/>
                    <a:pt x="22" y="13"/>
                  </a:cubicBezTo>
                  <a:cubicBezTo>
                    <a:pt x="23" y="12"/>
                    <a:pt x="28" y="9"/>
                    <a:pt x="30" y="10"/>
                  </a:cubicBezTo>
                  <a:cubicBezTo>
                    <a:pt x="31" y="11"/>
                    <a:pt x="32" y="16"/>
                    <a:pt x="35" y="13"/>
                  </a:cubicBezTo>
                  <a:cubicBezTo>
                    <a:pt x="37" y="10"/>
                    <a:pt x="44" y="0"/>
                    <a:pt x="48" y="1"/>
                  </a:cubicBezTo>
                  <a:cubicBezTo>
                    <a:pt x="46" y="7"/>
                    <a:pt x="51" y="14"/>
                    <a:pt x="54" y="18"/>
                  </a:cubicBezTo>
                  <a:cubicBezTo>
                    <a:pt x="57" y="23"/>
                    <a:pt x="60" y="32"/>
                    <a:pt x="59" y="38"/>
                  </a:cubicBezTo>
                  <a:cubicBezTo>
                    <a:pt x="58" y="45"/>
                    <a:pt x="54" y="46"/>
                    <a:pt x="48" y="44"/>
                  </a:cubicBezTo>
                  <a:cubicBezTo>
                    <a:pt x="41" y="41"/>
                    <a:pt x="39" y="47"/>
                    <a:pt x="33" y="42"/>
                  </a:cubicBezTo>
                  <a:cubicBezTo>
                    <a:pt x="32" y="49"/>
                    <a:pt x="32" y="56"/>
                    <a:pt x="24" y="58"/>
                  </a:cubicBezTo>
                  <a:cubicBezTo>
                    <a:pt x="20" y="59"/>
                    <a:pt x="16" y="59"/>
                    <a:pt x="14" y="55"/>
                  </a:cubicBezTo>
                  <a:cubicBezTo>
                    <a:pt x="12" y="50"/>
                    <a:pt x="6" y="51"/>
                    <a:pt x="6" y="56"/>
                  </a:cubicBezTo>
                  <a:cubicBezTo>
                    <a:pt x="3" y="54"/>
                    <a:pt x="2" y="52"/>
                    <a:pt x="2" y="48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27"/>
            <p:cNvSpPr>
              <a:spLocks/>
            </p:cNvSpPr>
            <p:nvPr/>
          </p:nvSpPr>
          <p:spPr bwMode="auto">
            <a:xfrm>
              <a:off x="3874230" y="2431712"/>
              <a:ext cx="385452" cy="324003"/>
            </a:xfrm>
            <a:custGeom>
              <a:avLst/>
              <a:gdLst>
                <a:gd name="T0" fmla="*/ 0 w 175"/>
                <a:gd name="T1" fmla="*/ 69 h 147"/>
                <a:gd name="T2" fmla="*/ 25 w 175"/>
                <a:gd name="T3" fmla="*/ 39 h 147"/>
                <a:gd name="T4" fmla="*/ 70 w 175"/>
                <a:gd name="T5" fmla="*/ 5 h 147"/>
                <a:gd name="T6" fmla="*/ 114 w 175"/>
                <a:gd name="T7" fmla="*/ 21 h 147"/>
                <a:gd name="T8" fmla="*/ 131 w 175"/>
                <a:gd name="T9" fmla="*/ 44 h 147"/>
                <a:gd name="T10" fmla="*/ 144 w 175"/>
                <a:gd name="T11" fmla="*/ 59 h 147"/>
                <a:gd name="T12" fmla="*/ 152 w 175"/>
                <a:gd name="T13" fmla="*/ 78 h 147"/>
                <a:gd name="T14" fmla="*/ 157 w 175"/>
                <a:gd name="T15" fmla="*/ 100 h 147"/>
                <a:gd name="T16" fmla="*/ 159 w 175"/>
                <a:gd name="T17" fmla="*/ 108 h 147"/>
                <a:gd name="T18" fmla="*/ 172 w 175"/>
                <a:gd name="T19" fmla="*/ 121 h 147"/>
                <a:gd name="T20" fmla="*/ 174 w 175"/>
                <a:gd name="T21" fmla="*/ 144 h 147"/>
                <a:gd name="T22" fmla="*/ 146 w 175"/>
                <a:gd name="T23" fmla="*/ 147 h 147"/>
                <a:gd name="T24" fmla="*/ 126 w 175"/>
                <a:gd name="T25" fmla="*/ 137 h 147"/>
                <a:gd name="T26" fmla="*/ 71 w 175"/>
                <a:gd name="T27" fmla="*/ 135 h 147"/>
                <a:gd name="T28" fmla="*/ 42 w 175"/>
                <a:gd name="T29" fmla="*/ 142 h 147"/>
                <a:gd name="T30" fmla="*/ 20 w 175"/>
                <a:gd name="T31" fmla="*/ 147 h 147"/>
                <a:gd name="T32" fmla="*/ 28 w 175"/>
                <a:gd name="T33" fmla="*/ 138 h 147"/>
                <a:gd name="T34" fmla="*/ 46 w 175"/>
                <a:gd name="T35" fmla="*/ 138 h 147"/>
                <a:gd name="T36" fmla="*/ 59 w 175"/>
                <a:gd name="T37" fmla="*/ 130 h 147"/>
                <a:gd name="T38" fmla="*/ 40 w 175"/>
                <a:gd name="T39" fmla="*/ 133 h 147"/>
                <a:gd name="T40" fmla="*/ 19 w 175"/>
                <a:gd name="T41" fmla="*/ 138 h 147"/>
                <a:gd name="T42" fmla="*/ 20 w 175"/>
                <a:gd name="T43" fmla="*/ 123 h 147"/>
                <a:gd name="T44" fmla="*/ 47 w 175"/>
                <a:gd name="T45" fmla="*/ 118 h 147"/>
                <a:gd name="T46" fmla="*/ 62 w 175"/>
                <a:gd name="T47" fmla="*/ 112 h 147"/>
                <a:gd name="T48" fmla="*/ 99 w 175"/>
                <a:gd name="T49" fmla="*/ 115 h 147"/>
                <a:gd name="T50" fmla="*/ 90 w 175"/>
                <a:gd name="T51" fmla="*/ 109 h 147"/>
                <a:gd name="T52" fmla="*/ 75 w 175"/>
                <a:gd name="T53" fmla="*/ 99 h 147"/>
                <a:gd name="T54" fmla="*/ 59 w 175"/>
                <a:gd name="T55" fmla="*/ 100 h 147"/>
                <a:gd name="T56" fmla="*/ 28 w 175"/>
                <a:gd name="T57" fmla="*/ 105 h 147"/>
                <a:gd name="T58" fmla="*/ 28 w 175"/>
                <a:gd name="T59" fmla="*/ 98 h 147"/>
                <a:gd name="T60" fmla="*/ 21 w 175"/>
                <a:gd name="T61" fmla="*/ 97 h 147"/>
                <a:gd name="T62" fmla="*/ 20 w 175"/>
                <a:gd name="T63" fmla="*/ 9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47">
                  <a:moveTo>
                    <a:pt x="5" y="67"/>
                  </a:moveTo>
                  <a:cubicBezTo>
                    <a:pt x="3" y="67"/>
                    <a:pt x="1" y="68"/>
                    <a:pt x="0" y="69"/>
                  </a:cubicBezTo>
                  <a:cubicBezTo>
                    <a:pt x="0" y="64"/>
                    <a:pt x="8" y="63"/>
                    <a:pt x="11" y="60"/>
                  </a:cubicBezTo>
                  <a:cubicBezTo>
                    <a:pt x="17" y="54"/>
                    <a:pt x="22" y="46"/>
                    <a:pt x="25" y="39"/>
                  </a:cubicBezTo>
                  <a:cubicBezTo>
                    <a:pt x="27" y="35"/>
                    <a:pt x="35" y="1"/>
                    <a:pt x="43" y="9"/>
                  </a:cubicBezTo>
                  <a:cubicBezTo>
                    <a:pt x="47" y="13"/>
                    <a:pt x="67" y="9"/>
                    <a:pt x="70" y="5"/>
                  </a:cubicBezTo>
                  <a:cubicBezTo>
                    <a:pt x="75" y="0"/>
                    <a:pt x="94" y="6"/>
                    <a:pt x="98" y="11"/>
                  </a:cubicBezTo>
                  <a:cubicBezTo>
                    <a:pt x="104" y="17"/>
                    <a:pt x="105" y="20"/>
                    <a:pt x="114" y="21"/>
                  </a:cubicBezTo>
                  <a:cubicBezTo>
                    <a:pt x="119" y="22"/>
                    <a:pt x="124" y="31"/>
                    <a:pt x="123" y="36"/>
                  </a:cubicBezTo>
                  <a:cubicBezTo>
                    <a:pt x="123" y="38"/>
                    <a:pt x="130" y="42"/>
                    <a:pt x="131" y="44"/>
                  </a:cubicBezTo>
                  <a:cubicBezTo>
                    <a:pt x="133" y="47"/>
                    <a:pt x="133" y="51"/>
                    <a:pt x="136" y="53"/>
                  </a:cubicBezTo>
                  <a:cubicBezTo>
                    <a:pt x="138" y="56"/>
                    <a:pt x="142" y="56"/>
                    <a:pt x="144" y="59"/>
                  </a:cubicBezTo>
                  <a:cubicBezTo>
                    <a:pt x="146" y="63"/>
                    <a:pt x="153" y="66"/>
                    <a:pt x="153" y="71"/>
                  </a:cubicBezTo>
                  <a:cubicBezTo>
                    <a:pt x="154" y="73"/>
                    <a:pt x="150" y="76"/>
                    <a:pt x="152" y="78"/>
                  </a:cubicBezTo>
                  <a:cubicBezTo>
                    <a:pt x="155" y="80"/>
                    <a:pt x="156" y="81"/>
                    <a:pt x="156" y="85"/>
                  </a:cubicBezTo>
                  <a:cubicBezTo>
                    <a:pt x="157" y="88"/>
                    <a:pt x="160" y="97"/>
                    <a:pt x="157" y="100"/>
                  </a:cubicBezTo>
                  <a:cubicBezTo>
                    <a:pt x="154" y="100"/>
                    <a:pt x="154" y="102"/>
                    <a:pt x="156" y="104"/>
                  </a:cubicBezTo>
                  <a:cubicBezTo>
                    <a:pt x="157" y="106"/>
                    <a:pt x="158" y="107"/>
                    <a:pt x="159" y="108"/>
                  </a:cubicBezTo>
                  <a:cubicBezTo>
                    <a:pt x="162" y="110"/>
                    <a:pt x="159" y="112"/>
                    <a:pt x="163" y="113"/>
                  </a:cubicBezTo>
                  <a:cubicBezTo>
                    <a:pt x="165" y="106"/>
                    <a:pt x="171" y="119"/>
                    <a:pt x="172" y="121"/>
                  </a:cubicBezTo>
                  <a:cubicBezTo>
                    <a:pt x="174" y="125"/>
                    <a:pt x="175" y="127"/>
                    <a:pt x="174" y="131"/>
                  </a:cubicBezTo>
                  <a:cubicBezTo>
                    <a:pt x="173" y="135"/>
                    <a:pt x="175" y="140"/>
                    <a:pt x="174" y="144"/>
                  </a:cubicBezTo>
                  <a:cubicBezTo>
                    <a:pt x="169" y="142"/>
                    <a:pt x="164" y="145"/>
                    <a:pt x="159" y="144"/>
                  </a:cubicBezTo>
                  <a:cubicBezTo>
                    <a:pt x="154" y="143"/>
                    <a:pt x="151" y="146"/>
                    <a:pt x="146" y="147"/>
                  </a:cubicBezTo>
                  <a:cubicBezTo>
                    <a:pt x="141" y="147"/>
                    <a:pt x="133" y="138"/>
                    <a:pt x="129" y="141"/>
                  </a:cubicBezTo>
                  <a:cubicBezTo>
                    <a:pt x="125" y="143"/>
                    <a:pt x="127" y="137"/>
                    <a:pt x="126" y="137"/>
                  </a:cubicBezTo>
                  <a:cubicBezTo>
                    <a:pt x="121" y="136"/>
                    <a:pt x="123" y="135"/>
                    <a:pt x="119" y="135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65" y="135"/>
                    <a:pt x="62" y="135"/>
                    <a:pt x="58" y="139"/>
                  </a:cubicBezTo>
                  <a:cubicBezTo>
                    <a:pt x="53" y="142"/>
                    <a:pt x="48" y="142"/>
                    <a:pt x="42" y="142"/>
                  </a:cubicBezTo>
                  <a:cubicBezTo>
                    <a:pt x="36" y="141"/>
                    <a:pt x="32" y="145"/>
                    <a:pt x="27" y="145"/>
                  </a:cubicBezTo>
                  <a:cubicBezTo>
                    <a:pt x="25" y="146"/>
                    <a:pt x="22" y="145"/>
                    <a:pt x="20" y="147"/>
                  </a:cubicBezTo>
                  <a:cubicBezTo>
                    <a:pt x="20" y="145"/>
                    <a:pt x="17" y="143"/>
                    <a:pt x="18" y="141"/>
                  </a:cubicBezTo>
                  <a:cubicBezTo>
                    <a:pt x="22" y="137"/>
                    <a:pt x="24" y="135"/>
                    <a:pt x="28" y="138"/>
                  </a:cubicBezTo>
                  <a:cubicBezTo>
                    <a:pt x="32" y="141"/>
                    <a:pt x="36" y="137"/>
                    <a:pt x="40" y="137"/>
                  </a:cubicBezTo>
                  <a:cubicBezTo>
                    <a:pt x="42" y="137"/>
                    <a:pt x="44" y="139"/>
                    <a:pt x="46" y="138"/>
                  </a:cubicBezTo>
                  <a:cubicBezTo>
                    <a:pt x="49" y="138"/>
                    <a:pt x="50" y="138"/>
                    <a:pt x="51" y="139"/>
                  </a:cubicBezTo>
                  <a:cubicBezTo>
                    <a:pt x="55" y="140"/>
                    <a:pt x="55" y="131"/>
                    <a:pt x="59" y="130"/>
                  </a:cubicBezTo>
                  <a:cubicBezTo>
                    <a:pt x="53" y="130"/>
                    <a:pt x="56" y="135"/>
                    <a:pt x="53" y="138"/>
                  </a:cubicBezTo>
                  <a:cubicBezTo>
                    <a:pt x="50" y="140"/>
                    <a:pt x="41" y="137"/>
                    <a:pt x="40" y="133"/>
                  </a:cubicBezTo>
                  <a:cubicBezTo>
                    <a:pt x="38" y="142"/>
                    <a:pt x="20" y="136"/>
                    <a:pt x="24" y="131"/>
                  </a:cubicBezTo>
                  <a:cubicBezTo>
                    <a:pt x="22" y="133"/>
                    <a:pt x="22" y="138"/>
                    <a:pt x="19" y="138"/>
                  </a:cubicBezTo>
                  <a:cubicBezTo>
                    <a:pt x="18" y="136"/>
                    <a:pt x="19" y="134"/>
                    <a:pt x="21" y="133"/>
                  </a:cubicBezTo>
                  <a:cubicBezTo>
                    <a:pt x="16" y="134"/>
                    <a:pt x="19" y="127"/>
                    <a:pt x="20" y="123"/>
                  </a:cubicBezTo>
                  <a:cubicBezTo>
                    <a:pt x="21" y="118"/>
                    <a:pt x="27" y="118"/>
                    <a:pt x="31" y="118"/>
                  </a:cubicBezTo>
                  <a:cubicBezTo>
                    <a:pt x="47" y="118"/>
                    <a:pt x="47" y="118"/>
                    <a:pt x="47" y="118"/>
                  </a:cubicBezTo>
                  <a:cubicBezTo>
                    <a:pt x="50" y="120"/>
                    <a:pt x="43" y="117"/>
                    <a:pt x="49" y="114"/>
                  </a:cubicBezTo>
                  <a:cubicBezTo>
                    <a:pt x="53" y="111"/>
                    <a:pt x="58" y="113"/>
                    <a:pt x="62" y="112"/>
                  </a:cubicBezTo>
                  <a:cubicBezTo>
                    <a:pt x="67" y="110"/>
                    <a:pt x="64" y="103"/>
                    <a:pt x="71" y="107"/>
                  </a:cubicBezTo>
                  <a:cubicBezTo>
                    <a:pt x="80" y="113"/>
                    <a:pt x="89" y="119"/>
                    <a:pt x="99" y="115"/>
                  </a:cubicBezTo>
                  <a:cubicBezTo>
                    <a:pt x="103" y="114"/>
                    <a:pt x="108" y="110"/>
                    <a:pt x="102" y="107"/>
                  </a:cubicBezTo>
                  <a:cubicBezTo>
                    <a:pt x="96" y="104"/>
                    <a:pt x="95" y="109"/>
                    <a:pt x="90" y="109"/>
                  </a:cubicBezTo>
                  <a:cubicBezTo>
                    <a:pt x="85" y="108"/>
                    <a:pt x="86" y="101"/>
                    <a:pt x="80" y="103"/>
                  </a:cubicBezTo>
                  <a:cubicBezTo>
                    <a:pt x="78" y="104"/>
                    <a:pt x="76" y="101"/>
                    <a:pt x="75" y="99"/>
                  </a:cubicBezTo>
                  <a:cubicBezTo>
                    <a:pt x="74" y="96"/>
                    <a:pt x="69" y="97"/>
                    <a:pt x="66" y="99"/>
                  </a:cubicBezTo>
                  <a:cubicBezTo>
                    <a:pt x="62" y="102"/>
                    <a:pt x="61" y="98"/>
                    <a:pt x="59" y="100"/>
                  </a:cubicBezTo>
                  <a:cubicBezTo>
                    <a:pt x="58" y="102"/>
                    <a:pt x="58" y="104"/>
                    <a:pt x="56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9" y="102"/>
                    <a:pt x="27" y="101"/>
                    <a:pt x="24" y="100"/>
                  </a:cubicBezTo>
                  <a:cubicBezTo>
                    <a:pt x="24" y="98"/>
                    <a:pt x="26" y="97"/>
                    <a:pt x="28" y="98"/>
                  </a:cubicBezTo>
                  <a:cubicBezTo>
                    <a:pt x="27" y="96"/>
                    <a:pt x="27" y="94"/>
                    <a:pt x="28" y="91"/>
                  </a:cubicBezTo>
                  <a:cubicBezTo>
                    <a:pt x="27" y="94"/>
                    <a:pt x="25" y="97"/>
                    <a:pt x="21" y="97"/>
                  </a:cubicBezTo>
                  <a:cubicBezTo>
                    <a:pt x="20" y="94"/>
                    <a:pt x="29" y="87"/>
                    <a:pt x="32" y="86"/>
                  </a:cubicBezTo>
                  <a:cubicBezTo>
                    <a:pt x="29" y="85"/>
                    <a:pt x="20" y="93"/>
                    <a:pt x="20" y="96"/>
                  </a:cubicBezTo>
                  <a:cubicBezTo>
                    <a:pt x="20" y="87"/>
                    <a:pt x="14" y="71"/>
                    <a:pt x="5" y="6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28"/>
            <p:cNvSpPr>
              <a:spLocks/>
            </p:cNvSpPr>
            <p:nvPr/>
          </p:nvSpPr>
          <p:spPr bwMode="auto">
            <a:xfrm>
              <a:off x="3874230" y="2431712"/>
              <a:ext cx="385452" cy="324003"/>
            </a:xfrm>
            <a:custGeom>
              <a:avLst/>
              <a:gdLst>
                <a:gd name="T0" fmla="*/ 0 w 175"/>
                <a:gd name="T1" fmla="*/ 69 h 147"/>
                <a:gd name="T2" fmla="*/ 25 w 175"/>
                <a:gd name="T3" fmla="*/ 39 h 147"/>
                <a:gd name="T4" fmla="*/ 70 w 175"/>
                <a:gd name="T5" fmla="*/ 5 h 147"/>
                <a:gd name="T6" fmla="*/ 114 w 175"/>
                <a:gd name="T7" fmla="*/ 21 h 147"/>
                <a:gd name="T8" fmla="*/ 131 w 175"/>
                <a:gd name="T9" fmla="*/ 44 h 147"/>
                <a:gd name="T10" fmla="*/ 144 w 175"/>
                <a:gd name="T11" fmla="*/ 59 h 147"/>
                <a:gd name="T12" fmla="*/ 152 w 175"/>
                <a:gd name="T13" fmla="*/ 78 h 147"/>
                <a:gd name="T14" fmla="*/ 157 w 175"/>
                <a:gd name="T15" fmla="*/ 100 h 147"/>
                <a:gd name="T16" fmla="*/ 159 w 175"/>
                <a:gd name="T17" fmla="*/ 108 h 147"/>
                <a:gd name="T18" fmla="*/ 172 w 175"/>
                <a:gd name="T19" fmla="*/ 121 h 147"/>
                <a:gd name="T20" fmla="*/ 174 w 175"/>
                <a:gd name="T21" fmla="*/ 144 h 147"/>
                <a:gd name="T22" fmla="*/ 146 w 175"/>
                <a:gd name="T23" fmla="*/ 147 h 147"/>
                <a:gd name="T24" fmla="*/ 126 w 175"/>
                <a:gd name="T25" fmla="*/ 137 h 147"/>
                <a:gd name="T26" fmla="*/ 71 w 175"/>
                <a:gd name="T27" fmla="*/ 135 h 147"/>
                <a:gd name="T28" fmla="*/ 42 w 175"/>
                <a:gd name="T29" fmla="*/ 142 h 147"/>
                <a:gd name="T30" fmla="*/ 20 w 175"/>
                <a:gd name="T31" fmla="*/ 147 h 147"/>
                <a:gd name="T32" fmla="*/ 28 w 175"/>
                <a:gd name="T33" fmla="*/ 138 h 147"/>
                <a:gd name="T34" fmla="*/ 46 w 175"/>
                <a:gd name="T35" fmla="*/ 138 h 147"/>
                <a:gd name="T36" fmla="*/ 59 w 175"/>
                <a:gd name="T37" fmla="*/ 130 h 147"/>
                <a:gd name="T38" fmla="*/ 40 w 175"/>
                <a:gd name="T39" fmla="*/ 133 h 147"/>
                <a:gd name="T40" fmla="*/ 19 w 175"/>
                <a:gd name="T41" fmla="*/ 138 h 147"/>
                <a:gd name="T42" fmla="*/ 20 w 175"/>
                <a:gd name="T43" fmla="*/ 123 h 147"/>
                <a:gd name="T44" fmla="*/ 47 w 175"/>
                <a:gd name="T45" fmla="*/ 118 h 147"/>
                <a:gd name="T46" fmla="*/ 62 w 175"/>
                <a:gd name="T47" fmla="*/ 112 h 147"/>
                <a:gd name="T48" fmla="*/ 99 w 175"/>
                <a:gd name="T49" fmla="*/ 115 h 147"/>
                <a:gd name="T50" fmla="*/ 90 w 175"/>
                <a:gd name="T51" fmla="*/ 109 h 147"/>
                <a:gd name="T52" fmla="*/ 75 w 175"/>
                <a:gd name="T53" fmla="*/ 99 h 147"/>
                <a:gd name="T54" fmla="*/ 59 w 175"/>
                <a:gd name="T55" fmla="*/ 100 h 147"/>
                <a:gd name="T56" fmla="*/ 28 w 175"/>
                <a:gd name="T57" fmla="*/ 105 h 147"/>
                <a:gd name="T58" fmla="*/ 28 w 175"/>
                <a:gd name="T59" fmla="*/ 98 h 147"/>
                <a:gd name="T60" fmla="*/ 21 w 175"/>
                <a:gd name="T61" fmla="*/ 97 h 147"/>
                <a:gd name="T62" fmla="*/ 20 w 175"/>
                <a:gd name="T63" fmla="*/ 9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47">
                  <a:moveTo>
                    <a:pt x="5" y="67"/>
                  </a:moveTo>
                  <a:cubicBezTo>
                    <a:pt x="3" y="67"/>
                    <a:pt x="1" y="68"/>
                    <a:pt x="0" y="69"/>
                  </a:cubicBezTo>
                  <a:cubicBezTo>
                    <a:pt x="0" y="64"/>
                    <a:pt x="8" y="63"/>
                    <a:pt x="11" y="60"/>
                  </a:cubicBezTo>
                  <a:cubicBezTo>
                    <a:pt x="17" y="54"/>
                    <a:pt x="22" y="46"/>
                    <a:pt x="25" y="39"/>
                  </a:cubicBezTo>
                  <a:cubicBezTo>
                    <a:pt x="27" y="35"/>
                    <a:pt x="35" y="1"/>
                    <a:pt x="43" y="9"/>
                  </a:cubicBezTo>
                  <a:cubicBezTo>
                    <a:pt x="47" y="13"/>
                    <a:pt x="67" y="9"/>
                    <a:pt x="70" y="5"/>
                  </a:cubicBezTo>
                  <a:cubicBezTo>
                    <a:pt x="75" y="0"/>
                    <a:pt x="94" y="6"/>
                    <a:pt x="98" y="11"/>
                  </a:cubicBezTo>
                  <a:cubicBezTo>
                    <a:pt x="104" y="17"/>
                    <a:pt x="105" y="20"/>
                    <a:pt x="114" y="21"/>
                  </a:cubicBezTo>
                  <a:cubicBezTo>
                    <a:pt x="119" y="22"/>
                    <a:pt x="124" y="31"/>
                    <a:pt x="123" y="36"/>
                  </a:cubicBezTo>
                  <a:cubicBezTo>
                    <a:pt x="123" y="38"/>
                    <a:pt x="130" y="42"/>
                    <a:pt x="131" y="44"/>
                  </a:cubicBezTo>
                  <a:cubicBezTo>
                    <a:pt x="133" y="47"/>
                    <a:pt x="133" y="51"/>
                    <a:pt x="136" y="53"/>
                  </a:cubicBezTo>
                  <a:cubicBezTo>
                    <a:pt x="138" y="56"/>
                    <a:pt x="142" y="56"/>
                    <a:pt x="144" y="59"/>
                  </a:cubicBezTo>
                  <a:cubicBezTo>
                    <a:pt x="146" y="63"/>
                    <a:pt x="153" y="66"/>
                    <a:pt x="153" y="71"/>
                  </a:cubicBezTo>
                  <a:cubicBezTo>
                    <a:pt x="154" y="73"/>
                    <a:pt x="150" y="76"/>
                    <a:pt x="152" y="78"/>
                  </a:cubicBezTo>
                  <a:cubicBezTo>
                    <a:pt x="155" y="80"/>
                    <a:pt x="156" y="81"/>
                    <a:pt x="156" y="85"/>
                  </a:cubicBezTo>
                  <a:cubicBezTo>
                    <a:pt x="157" y="88"/>
                    <a:pt x="160" y="97"/>
                    <a:pt x="157" y="100"/>
                  </a:cubicBezTo>
                  <a:cubicBezTo>
                    <a:pt x="154" y="100"/>
                    <a:pt x="154" y="102"/>
                    <a:pt x="156" y="104"/>
                  </a:cubicBezTo>
                  <a:cubicBezTo>
                    <a:pt x="157" y="106"/>
                    <a:pt x="158" y="107"/>
                    <a:pt x="159" y="108"/>
                  </a:cubicBezTo>
                  <a:cubicBezTo>
                    <a:pt x="162" y="110"/>
                    <a:pt x="159" y="112"/>
                    <a:pt x="163" y="113"/>
                  </a:cubicBezTo>
                  <a:cubicBezTo>
                    <a:pt x="165" y="106"/>
                    <a:pt x="171" y="119"/>
                    <a:pt x="172" y="121"/>
                  </a:cubicBezTo>
                  <a:cubicBezTo>
                    <a:pt x="174" y="125"/>
                    <a:pt x="175" y="127"/>
                    <a:pt x="174" y="131"/>
                  </a:cubicBezTo>
                  <a:cubicBezTo>
                    <a:pt x="173" y="135"/>
                    <a:pt x="175" y="140"/>
                    <a:pt x="174" y="144"/>
                  </a:cubicBezTo>
                  <a:cubicBezTo>
                    <a:pt x="169" y="142"/>
                    <a:pt x="164" y="145"/>
                    <a:pt x="159" y="144"/>
                  </a:cubicBezTo>
                  <a:cubicBezTo>
                    <a:pt x="154" y="143"/>
                    <a:pt x="151" y="146"/>
                    <a:pt x="146" y="147"/>
                  </a:cubicBezTo>
                  <a:cubicBezTo>
                    <a:pt x="141" y="147"/>
                    <a:pt x="133" y="138"/>
                    <a:pt x="129" y="141"/>
                  </a:cubicBezTo>
                  <a:cubicBezTo>
                    <a:pt x="125" y="143"/>
                    <a:pt x="127" y="137"/>
                    <a:pt x="126" y="137"/>
                  </a:cubicBezTo>
                  <a:cubicBezTo>
                    <a:pt x="121" y="136"/>
                    <a:pt x="123" y="135"/>
                    <a:pt x="119" y="135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65" y="135"/>
                    <a:pt x="62" y="135"/>
                    <a:pt x="58" y="139"/>
                  </a:cubicBezTo>
                  <a:cubicBezTo>
                    <a:pt x="53" y="142"/>
                    <a:pt x="48" y="142"/>
                    <a:pt x="42" y="142"/>
                  </a:cubicBezTo>
                  <a:cubicBezTo>
                    <a:pt x="36" y="141"/>
                    <a:pt x="32" y="145"/>
                    <a:pt x="27" y="145"/>
                  </a:cubicBezTo>
                  <a:cubicBezTo>
                    <a:pt x="25" y="146"/>
                    <a:pt x="22" y="145"/>
                    <a:pt x="20" y="147"/>
                  </a:cubicBezTo>
                  <a:cubicBezTo>
                    <a:pt x="20" y="145"/>
                    <a:pt x="17" y="143"/>
                    <a:pt x="18" y="141"/>
                  </a:cubicBezTo>
                  <a:cubicBezTo>
                    <a:pt x="22" y="137"/>
                    <a:pt x="24" y="135"/>
                    <a:pt x="28" y="138"/>
                  </a:cubicBezTo>
                  <a:cubicBezTo>
                    <a:pt x="32" y="141"/>
                    <a:pt x="36" y="137"/>
                    <a:pt x="40" y="137"/>
                  </a:cubicBezTo>
                  <a:cubicBezTo>
                    <a:pt x="42" y="137"/>
                    <a:pt x="44" y="139"/>
                    <a:pt x="46" y="138"/>
                  </a:cubicBezTo>
                  <a:cubicBezTo>
                    <a:pt x="49" y="138"/>
                    <a:pt x="50" y="138"/>
                    <a:pt x="51" y="139"/>
                  </a:cubicBezTo>
                  <a:cubicBezTo>
                    <a:pt x="55" y="140"/>
                    <a:pt x="55" y="131"/>
                    <a:pt x="59" y="130"/>
                  </a:cubicBezTo>
                  <a:cubicBezTo>
                    <a:pt x="53" y="130"/>
                    <a:pt x="56" y="135"/>
                    <a:pt x="53" y="138"/>
                  </a:cubicBezTo>
                  <a:cubicBezTo>
                    <a:pt x="50" y="140"/>
                    <a:pt x="41" y="137"/>
                    <a:pt x="40" y="133"/>
                  </a:cubicBezTo>
                  <a:cubicBezTo>
                    <a:pt x="38" y="142"/>
                    <a:pt x="20" y="136"/>
                    <a:pt x="24" y="131"/>
                  </a:cubicBezTo>
                  <a:cubicBezTo>
                    <a:pt x="22" y="133"/>
                    <a:pt x="22" y="138"/>
                    <a:pt x="19" y="138"/>
                  </a:cubicBezTo>
                  <a:cubicBezTo>
                    <a:pt x="18" y="136"/>
                    <a:pt x="19" y="134"/>
                    <a:pt x="21" y="133"/>
                  </a:cubicBezTo>
                  <a:cubicBezTo>
                    <a:pt x="16" y="134"/>
                    <a:pt x="19" y="127"/>
                    <a:pt x="20" y="123"/>
                  </a:cubicBezTo>
                  <a:cubicBezTo>
                    <a:pt x="21" y="118"/>
                    <a:pt x="27" y="118"/>
                    <a:pt x="31" y="118"/>
                  </a:cubicBezTo>
                  <a:cubicBezTo>
                    <a:pt x="47" y="118"/>
                    <a:pt x="47" y="118"/>
                    <a:pt x="47" y="118"/>
                  </a:cubicBezTo>
                  <a:cubicBezTo>
                    <a:pt x="50" y="120"/>
                    <a:pt x="43" y="117"/>
                    <a:pt x="49" y="114"/>
                  </a:cubicBezTo>
                  <a:cubicBezTo>
                    <a:pt x="53" y="111"/>
                    <a:pt x="58" y="113"/>
                    <a:pt x="62" y="112"/>
                  </a:cubicBezTo>
                  <a:cubicBezTo>
                    <a:pt x="67" y="110"/>
                    <a:pt x="64" y="103"/>
                    <a:pt x="71" y="107"/>
                  </a:cubicBezTo>
                  <a:cubicBezTo>
                    <a:pt x="80" y="113"/>
                    <a:pt x="89" y="119"/>
                    <a:pt x="99" y="115"/>
                  </a:cubicBezTo>
                  <a:cubicBezTo>
                    <a:pt x="103" y="114"/>
                    <a:pt x="108" y="110"/>
                    <a:pt x="102" y="107"/>
                  </a:cubicBezTo>
                  <a:cubicBezTo>
                    <a:pt x="96" y="104"/>
                    <a:pt x="95" y="109"/>
                    <a:pt x="90" y="109"/>
                  </a:cubicBezTo>
                  <a:cubicBezTo>
                    <a:pt x="85" y="108"/>
                    <a:pt x="86" y="101"/>
                    <a:pt x="80" y="103"/>
                  </a:cubicBezTo>
                  <a:cubicBezTo>
                    <a:pt x="78" y="104"/>
                    <a:pt x="76" y="101"/>
                    <a:pt x="75" y="99"/>
                  </a:cubicBezTo>
                  <a:cubicBezTo>
                    <a:pt x="74" y="96"/>
                    <a:pt x="69" y="97"/>
                    <a:pt x="66" y="99"/>
                  </a:cubicBezTo>
                  <a:cubicBezTo>
                    <a:pt x="62" y="102"/>
                    <a:pt x="61" y="98"/>
                    <a:pt x="59" y="100"/>
                  </a:cubicBezTo>
                  <a:cubicBezTo>
                    <a:pt x="58" y="102"/>
                    <a:pt x="58" y="104"/>
                    <a:pt x="56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9" y="102"/>
                    <a:pt x="27" y="101"/>
                    <a:pt x="24" y="100"/>
                  </a:cubicBezTo>
                  <a:cubicBezTo>
                    <a:pt x="24" y="98"/>
                    <a:pt x="26" y="97"/>
                    <a:pt x="28" y="98"/>
                  </a:cubicBezTo>
                  <a:cubicBezTo>
                    <a:pt x="27" y="96"/>
                    <a:pt x="27" y="94"/>
                    <a:pt x="28" y="91"/>
                  </a:cubicBezTo>
                  <a:cubicBezTo>
                    <a:pt x="27" y="94"/>
                    <a:pt x="25" y="97"/>
                    <a:pt x="21" y="97"/>
                  </a:cubicBezTo>
                  <a:cubicBezTo>
                    <a:pt x="20" y="94"/>
                    <a:pt x="29" y="87"/>
                    <a:pt x="32" y="86"/>
                  </a:cubicBezTo>
                  <a:cubicBezTo>
                    <a:pt x="29" y="85"/>
                    <a:pt x="20" y="93"/>
                    <a:pt x="20" y="96"/>
                  </a:cubicBezTo>
                  <a:cubicBezTo>
                    <a:pt x="20" y="87"/>
                    <a:pt x="14" y="71"/>
                    <a:pt x="5" y="67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29"/>
            <p:cNvSpPr>
              <a:spLocks/>
            </p:cNvSpPr>
            <p:nvPr/>
          </p:nvSpPr>
          <p:spPr bwMode="auto">
            <a:xfrm>
              <a:off x="4969136" y="2839509"/>
              <a:ext cx="122898" cy="364969"/>
            </a:xfrm>
            <a:custGeom>
              <a:avLst/>
              <a:gdLst>
                <a:gd name="T0" fmla="*/ 0 w 56"/>
                <a:gd name="T1" fmla="*/ 0 h 166"/>
                <a:gd name="T2" fmla="*/ 17 w 56"/>
                <a:gd name="T3" fmla="*/ 5 h 166"/>
                <a:gd name="T4" fmla="*/ 31 w 56"/>
                <a:gd name="T5" fmla="*/ 4 h 166"/>
                <a:gd name="T6" fmla="*/ 29 w 56"/>
                <a:gd name="T7" fmla="*/ 27 h 166"/>
                <a:gd name="T8" fmla="*/ 43 w 56"/>
                <a:gd name="T9" fmla="*/ 39 h 166"/>
                <a:gd name="T10" fmla="*/ 46 w 56"/>
                <a:gd name="T11" fmla="*/ 61 h 166"/>
                <a:gd name="T12" fmla="*/ 52 w 56"/>
                <a:gd name="T13" fmla="*/ 81 h 166"/>
                <a:gd name="T14" fmla="*/ 52 w 56"/>
                <a:gd name="T15" fmla="*/ 125 h 166"/>
                <a:gd name="T16" fmla="*/ 48 w 56"/>
                <a:gd name="T17" fmla="*/ 136 h 166"/>
                <a:gd name="T18" fmla="*/ 51 w 56"/>
                <a:gd name="T19" fmla="*/ 150 h 166"/>
                <a:gd name="T20" fmla="*/ 56 w 56"/>
                <a:gd name="T21" fmla="*/ 160 h 166"/>
                <a:gd name="T22" fmla="*/ 38 w 56"/>
                <a:gd name="T23" fmla="*/ 166 h 166"/>
                <a:gd name="T24" fmla="*/ 29 w 56"/>
                <a:gd name="T25" fmla="*/ 158 h 166"/>
                <a:gd name="T26" fmla="*/ 20 w 56"/>
                <a:gd name="T27" fmla="*/ 147 h 166"/>
                <a:gd name="T28" fmla="*/ 23 w 56"/>
                <a:gd name="T29" fmla="*/ 128 h 166"/>
                <a:gd name="T30" fmla="*/ 19 w 56"/>
                <a:gd name="T31" fmla="*/ 119 h 166"/>
                <a:gd name="T32" fmla="*/ 22 w 56"/>
                <a:gd name="T33" fmla="*/ 106 h 166"/>
                <a:gd name="T34" fmla="*/ 22 w 56"/>
                <a:gd name="T35" fmla="*/ 97 h 166"/>
                <a:gd name="T36" fmla="*/ 24 w 56"/>
                <a:gd name="T37" fmla="*/ 92 h 166"/>
                <a:gd name="T38" fmla="*/ 15 w 56"/>
                <a:gd name="T39" fmla="*/ 79 h 166"/>
                <a:gd name="T40" fmla="*/ 19 w 56"/>
                <a:gd name="T41" fmla="*/ 65 h 166"/>
                <a:gd name="T42" fmla="*/ 19 w 56"/>
                <a:gd name="T43" fmla="*/ 57 h 166"/>
                <a:gd name="T44" fmla="*/ 10 w 56"/>
                <a:gd name="T45" fmla="*/ 56 h 166"/>
                <a:gd name="T46" fmla="*/ 15 w 56"/>
                <a:gd name="T47" fmla="*/ 52 h 166"/>
                <a:gd name="T48" fmla="*/ 15 w 56"/>
                <a:gd name="T49" fmla="*/ 36 h 166"/>
                <a:gd name="T50" fmla="*/ 11 w 56"/>
                <a:gd name="T51" fmla="*/ 25 h 166"/>
                <a:gd name="T52" fmla="*/ 3 w 56"/>
                <a:gd name="T53" fmla="*/ 12 h 166"/>
                <a:gd name="T54" fmla="*/ 5 w 56"/>
                <a:gd name="T55" fmla="*/ 3 h 166"/>
                <a:gd name="T56" fmla="*/ 0 w 56"/>
                <a:gd name="T5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" h="166">
                  <a:moveTo>
                    <a:pt x="0" y="0"/>
                  </a:moveTo>
                  <a:cubicBezTo>
                    <a:pt x="6" y="2"/>
                    <a:pt x="11" y="2"/>
                    <a:pt x="17" y="5"/>
                  </a:cubicBezTo>
                  <a:cubicBezTo>
                    <a:pt x="21" y="7"/>
                    <a:pt x="28" y="6"/>
                    <a:pt x="31" y="4"/>
                  </a:cubicBezTo>
                  <a:cubicBezTo>
                    <a:pt x="29" y="10"/>
                    <a:pt x="24" y="21"/>
                    <a:pt x="29" y="27"/>
                  </a:cubicBezTo>
                  <a:cubicBezTo>
                    <a:pt x="32" y="31"/>
                    <a:pt x="43" y="34"/>
                    <a:pt x="43" y="39"/>
                  </a:cubicBezTo>
                  <a:cubicBezTo>
                    <a:pt x="44" y="46"/>
                    <a:pt x="42" y="54"/>
                    <a:pt x="46" y="61"/>
                  </a:cubicBezTo>
                  <a:cubicBezTo>
                    <a:pt x="50" y="68"/>
                    <a:pt x="52" y="73"/>
                    <a:pt x="52" y="81"/>
                  </a:cubicBezTo>
                  <a:cubicBezTo>
                    <a:pt x="51" y="96"/>
                    <a:pt x="51" y="111"/>
                    <a:pt x="52" y="125"/>
                  </a:cubicBezTo>
                  <a:cubicBezTo>
                    <a:pt x="52" y="128"/>
                    <a:pt x="53" y="137"/>
                    <a:pt x="48" y="136"/>
                  </a:cubicBezTo>
                  <a:cubicBezTo>
                    <a:pt x="50" y="141"/>
                    <a:pt x="49" y="146"/>
                    <a:pt x="51" y="150"/>
                  </a:cubicBezTo>
                  <a:cubicBezTo>
                    <a:pt x="53" y="153"/>
                    <a:pt x="55" y="156"/>
                    <a:pt x="56" y="160"/>
                  </a:cubicBezTo>
                  <a:cubicBezTo>
                    <a:pt x="50" y="161"/>
                    <a:pt x="44" y="163"/>
                    <a:pt x="38" y="166"/>
                  </a:cubicBezTo>
                  <a:cubicBezTo>
                    <a:pt x="38" y="163"/>
                    <a:pt x="31" y="159"/>
                    <a:pt x="29" y="158"/>
                  </a:cubicBezTo>
                  <a:cubicBezTo>
                    <a:pt x="25" y="154"/>
                    <a:pt x="22" y="152"/>
                    <a:pt x="20" y="147"/>
                  </a:cubicBezTo>
                  <a:cubicBezTo>
                    <a:pt x="16" y="141"/>
                    <a:pt x="23" y="135"/>
                    <a:pt x="23" y="128"/>
                  </a:cubicBezTo>
                  <a:cubicBezTo>
                    <a:pt x="22" y="124"/>
                    <a:pt x="18" y="123"/>
                    <a:pt x="19" y="119"/>
                  </a:cubicBezTo>
                  <a:cubicBezTo>
                    <a:pt x="20" y="114"/>
                    <a:pt x="22" y="111"/>
                    <a:pt x="22" y="106"/>
                  </a:cubicBezTo>
                  <a:cubicBezTo>
                    <a:pt x="21" y="103"/>
                    <a:pt x="21" y="100"/>
                    <a:pt x="22" y="97"/>
                  </a:cubicBezTo>
                  <a:cubicBezTo>
                    <a:pt x="22" y="95"/>
                    <a:pt x="25" y="94"/>
                    <a:pt x="24" y="92"/>
                  </a:cubicBezTo>
                  <a:cubicBezTo>
                    <a:pt x="23" y="86"/>
                    <a:pt x="17" y="84"/>
                    <a:pt x="15" y="79"/>
                  </a:cubicBezTo>
                  <a:cubicBezTo>
                    <a:pt x="21" y="78"/>
                    <a:pt x="17" y="69"/>
                    <a:pt x="19" y="65"/>
                  </a:cubicBezTo>
                  <a:cubicBezTo>
                    <a:pt x="20" y="63"/>
                    <a:pt x="20" y="59"/>
                    <a:pt x="19" y="57"/>
                  </a:cubicBezTo>
                  <a:cubicBezTo>
                    <a:pt x="17" y="52"/>
                    <a:pt x="14" y="57"/>
                    <a:pt x="10" y="56"/>
                  </a:cubicBezTo>
                  <a:cubicBezTo>
                    <a:pt x="12" y="54"/>
                    <a:pt x="11" y="51"/>
                    <a:pt x="15" y="52"/>
                  </a:cubicBezTo>
                  <a:cubicBezTo>
                    <a:pt x="14" y="47"/>
                    <a:pt x="17" y="39"/>
                    <a:pt x="15" y="36"/>
                  </a:cubicBezTo>
                  <a:cubicBezTo>
                    <a:pt x="13" y="29"/>
                    <a:pt x="17" y="29"/>
                    <a:pt x="11" y="25"/>
                  </a:cubicBezTo>
                  <a:cubicBezTo>
                    <a:pt x="7" y="23"/>
                    <a:pt x="2" y="16"/>
                    <a:pt x="3" y="12"/>
                  </a:cubicBezTo>
                  <a:cubicBezTo>
                    <a:pt x="3" y="9"/>
                    <a:pt x="6" y="7"/>
                    <a:pt x="5" y="3"/>
                  </a:cubicBezTo>
                  <a:cubicBezTo>
                    <a:pt x="4" y="2"/>
                    <a:pt x="1" y="2"/>
                    <a:pt x="0" y="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30"/>
            <p:cNvSpPr>
              <a:spLocks/>
            </p:cNvSpPr>
            <p:nvPr/>
          </p:nvSpPr>
          <p:spPr bwMode="auto">
            <a:xfrm>
              <a:off x="4969136" y="2839509"/>
              <a:ext cx="122898" cy="364969"/>
            </a:xfrm>
            <a:custGeom>
              <a:avLst/>
              <a:gdLst>
                <a:gd name="T0" fmla="*/ 0 w 56"/>
                <a:gd name="T1" fmla="*/ 0 h 166"/>
                <a:gd name="T2" fmla="*/ 17 w 56"/>
                <a:gd name="T3" fmla="*/ 5 h 166"/>
                <a:gd name="T4" fmla="*/ 31 w 56"/>
                <a:gd name="T5" fmla="*/ 4 h 166"/>
                <a:gd name="T6" fmla="*/ 29 w 56"/>
                <a:gd name="T7" fmla="*/ 27 h 166"/>
                <a:gd name="T8" fmla="*/ 43 w 56"/>
                <a:gd name="T9" fmla="*/ 39 h 166"/>
                <a:gd name="T10" fmla="*/ 46 w 56"/>
                <a:gd name="T11" fmla="*/ 61 h 166"/>
                <a:gd name="T12" fmla="*/ 52 w 56"/>
                <a:gd name="T13" fmla="*/ 81 h 166"/>
                <a:gd name="T14" fmla="*/ 52 w 56"/>
                <a:gd name="T15" fmla="*/ 125 h 166"/>
                <a:gd name="T16" fmla="*/ 48 w 56"/>
                <a:gd name="T17" fmla="*/ 136 h 166"/>
                <a:gd name="T18" fmla="*/ 51 w 56"/>
                <a:gd name="T19" fmla="*/ 150 h 166"/>
                <a:gd name="T20" fmla="*/ 56 w 56"/>
                <a:gd name="T21" fmla="*/ 160 h 166"/>
                <a:gd name="T22" fmla="*/ 38 w 56"/>
                <a:gd name="T23" fmla="*/ 166 h 166"/>
                <a:gd name="T24" fmla="*/ 29 w 56"/>
                <a:gd name="T25" fmla="*/ 158 h 166"/>
                <a:gd name="T26" fmla="*/ 20 w 56"/>
                <a:gd name="T27" fmla="*/ 147 h 166"/>
                <a:gd name="T28" fmla="*/ 23 w 56"/>
                <a:gd name="T29" fmla="*/ 128 h 166"/>
                <a:gd name="T30" fmla="*/ 19 w 56"/>
                <a:gd name="T31" fmla="*/ 119 h 166"/>
                <a:gd name="T32" fmla="*/ 22 w 56"/>
                <a:gd name="T33" fmla="*/ 106 h 166"/>
                <a:gd name="T34" fmla="*/ 22 w 56"/>
                <a:gd name="T35" fmla="*/ 97 h 166"/>
                <a:gd name="T36" fmla="*/ 24 w 56"/>
                <a:gd name="T37" fmla="*/ 92 h 166"/>
                <a:gd name="T38" fmla="*/ 15 w 56"/>
                <a:gd name="T39" fmla="*/ 79 h 166"/>
                <a:gd name="T40" fmla="*/ 19 w 56"/>
                <a:gd name="T41" fmla="*/ 65 h 166"/>
                <a:gd name="T42" fmla="*/ 19 w 56"/>
                <a:gd name="T43" fmla="*/ 57 h 166"/>
                <a:gd name="T44" fmla="*/ 10 w 56"/>
                <a:gd name="T45" fmla="*/ 56 h 166"/>
                <a:gd name="T46" fmla="*/ 15 w 56"/>
                <a:gd name="T47" fmla="*/ 52 h 166"/>
                <a:gd name="T48" fmla="*/ 15 w 56"/>
                <a:gd name="T49" fmla="*/ 36 h 166"/>
                <a:gd name="T50" fmla="*/ 11 w 56"/>
                <a:gd name="T51" fmla="*/ 25 h 166"/>
                <a:gd name="T52" fmla="*/ 3 w 56"/>
                <a:gd name="T53" fmla="*/ 12 h 166"/>
                <a:gd name="T54" fmla="*/ 5 w 56"/>
                <a:gd name="T55" fmla="*/ 3 h 166"/>
                <a:gd name="T56" fmla="*/ 0 w 56"/>
                <a:gd name="T5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" h="166">
                  <a:moveTo>
                    <a:pt x="0" y="0"/>
                  </a:moveTo>
                  <a:cubicBezTo>
                    <a:pt x="6" y="2"/>
                    <a:pt x="11" y="2"/>
                    <a:pt x="17" y="5"/>
                  </a:cubicBezTo>
                  <a:cubicBezTo>
                    <a:pt x="21" y="7"/>
                    <a:pt x="28" y="6"/>
                    <a:pt x="31" y="4"/>
                  </a:cubicBezTo>
                  <a:cubicBezTo>
                    <a:pt x="29" y="10"/>
                    <a:pt x="24" y="21"/>
                    <a:pt x="29" y="27"/>
                  </a:cubicBezTo>
                  <a:cubicBezTo>
                    <a:pt x="32" y="31"/>
                    <a:pt x="43" y="34"/>
                    <a:pt x="43" y="39"/>
                  </a:cubicBezTo>
                  <a:cubicBezTo>
                    <a:pt x="44" y="46"/>
                    <a:pt x="42" y="54"/>
                    <a:pt x="46" y="61"/>
                  </a:cubicBezTo>
                  <a:cubicBezTo>
                    <a:pt x="50" y="68"/>
                    <a:pt x="52" y="73"/>
                    <a:pt x="52" y="81"/>
                  </a:cubicBezTo>
                  <a:cubicBezTo>
                    <a:pt x="51" y="96"/>
                    <a:pt x="51" y="111"/>
                    <a:pt x="52" y="125"/>
                  </a:cubicBezTo>
                  <a:cubicBezTo>
                    <a:pt x="52" y="128"/>
                    <a:pt x="53" y="137"/>
                    <a:pt x="48" y="136"/>
                  </a:cubicBezTo>
                  <a:cubicBezTo>
                    <a:pt x="50" y="141"/>
                    <a:pt x="49" y="146"/>
                    <a:pt x="51" y="150"/>
                  </a:cubicBezTo>
                  <a:cubicBezTo>
                    <a:pt x="53" y="153"/>
                    <a:pt x="55" y="156"/>
                    <a:pt x="56" y="160"/>
                  </a:cubicBezTo>
                  <a:cubicBezTo>
                    <a:pt x="50" y="161"/>
                    <a:pt x="44" y="163"/>
                    <a:pt x="38" y="166"/>
                  </a:cubicBezTo>
                  <a:cubicBezTo>
                    <a:pt x="38" y="163"/>
                    <a:pt x="31" y="159"/>
                    <a:pt x="29" y="158"/>
                  </a:cubicBezTo>
                  <a:cubicBezTo>
                    <a:pt x="25" y="154"/>
                    <a:pt x="22" y="152"/>
                    <a:pt x="20" y="147"/>
                  </a:cubicBezTo>
                  <a:cubicBezTo>
                    <a:pt x="16" y="141"/>
                    <a:pt x="23" y="135"/>
                    <a:pt x="23" y="128"/>
                  </a:cubicBezTo>
                  <a:cubicBezTo>
                    <a:pt x="22" y="124"/>
                    <a:pt x="18" y="123"/>
                    <a:pt x="19" y="119"/>
                  </a:cubicBezTo>
                  <a:cubicBezTo>
                    <a:pt x="20" y="114"/>
                    <a:pt x="22" y="111"/>
                    <a:pt x="22" y="106"/>
                  </a:cubicBezTo>
                  <a:cubicBezTo>
                    <a:pt x="21" y="103"/>
                    <a:pt x="21" y="100"/>
                    <a:pt x="22" y="97"/>
                  </a:cubicBezTo>
                  <a:cubicBezTo>
                    <a:pt x="22" y="95"/>
                    <a:pt x="25" y="94"/>
                    <a:pt x="24" y="92"/>
                  </a:cubicBezTo>
                  <a:cubicBezTo>
                    <a:pt x="23" y="86"/>
                    <a:pt x="17" y="84"/>
                    <a:pt x="15" y="79"/>
                  </a:cubicBezTo>
                  <a:cubicBezTo>
                    <a:pt x="21" y="78"/>
                    <a:pt x="17" y="69"/>
                    <a:pt x="19" y="65"/>
                  </a:cubicBezTo>
                  <a:cubicBezTo>
                    <a:pt x="20" y="63"/>
                    <a:pt x="20" y="59"/>
                    <a:pt x="19" y="57"/>
                  </a:cubicBezTo>
                  <a:cubicBezTo>
                    <a:pt x="17" y="52"/>
                    <a:pt x="14" y="57"/>
                    <a:pt x="10" y="56"/>
                  </a:cubicBezTo>
                  <a:cubicBezTo>
                    <a:pt x="12" y="54"/>
                    <a:pt x="11" y="51"/>
                    <a:pt x="15" y="52"/>
                  </a:cubicBezTo>
                  <a:cubicBezTo>
                    <a:pt x="14" y="47"/>
                    <a:pt x="17" y="39"/>
                    <a:pt x="15" y="36"/>
                  </a:cubicBezTo>
                  <a:cubicBezTo>
                    <a:pt x="13" y="29"/>
                    <a:pt x="17" y="29"/>
                    <a:pt x="11" y="25"/>
                  </a:cubicBezTo>
                  <a:cubicBezTo>
                    <a:pt x="7" y="23"/>
                    <a:pt x="2" y="16"/>
                    <a:pt x="3" y="12"/>
                  </a:cubicBezTo>
                  <a:cubicBezTo>
                    <a:pt x="3" y="9"/>
                    <a:pt x="6" y="7"/>
                    <a:pt x="5" y="3"/>
                  </a:cubicBezTo>
                  <a:cubicBezTo>
                    <a:pt x="4" y="2"/>
                    <a:pt x="1" y="2"/>
                    <a:pt x="0" y="0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31"/>
            <p:cNvSpPr>
              <a:spLocks/>
            </p:cNvSpPr>
            <p:nvPr/>
          </p:nvSpPr>
          <p:spPr bwMode="auto">
            <a:xfrm>
              <a:off x="5548245" y="3691413"/>
              <a:ext cx="3724" cy="8380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0 w 2"/>
                <a:gd name="T5" fmla="*/ 0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2" y="3"/>
                    <a:pt x="2" y="1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32"/>
            <p:cNvSpPr>
              <a:spLocks/>
            </p:cNvSpPr>
            <p:nvPr/>
          </p:nvSpPr>
          <p:spPr bwMode="auto">
            <a:xfrm>
              <a:off x="5548245" y="3691413"/>
              <a:ext cx="3724" cy="8380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0 w 2"/>
                <a:gd name="T5" fmla="*/ 0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2" y="3"/>
                    <a:pt x="2" y="1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33"/>
            <p:cNvSpPr>
              <a:spLocks/>
            </p:cNvSpPr>
            <p:nvPr/>
          </p:nvSpPr>
          <p:spPr bwMode="auto">
            <a:xfrm>
              <a:off x="5532417" y="3468894"/>
              <a:ext cx="377073" cy="459935"/>
            </a:xfrm>
            <a:custGeom>
              <a:avLst/>
              <a:gdLst>
                <a:gd name="T0" fmla="*/ 1 w 171"/>
                <a:gd name="T1" fmla="*/ 101 h 209"/>
                <a:gd name="T2" fmla="*/ 8 w 171"/>
                <a:gd name="T3" fmla="*/ 109 h 209"/>
                <a:gd name="T4" fmla="*/ 19 w 171"/>
                <a:gd name="T5" fmla="*/ 71 h 209"/>
                <a:gd name="T6" fmla="*/ 31 w 171"/>
                <a:gd name="T7" fmla="*/ 79 h 209"/>
                <a:gd name="T8" fmla="*/ 21 w 171"/>
                <a:gd name="T9" fmla="*/ 66 h 209"/>
                <a:gd name="T10" fmla="*/ 25 w 171"/>
                <a:gd name="T11" fmla="*/ 63 h 209"/>
                <a:gd name="T12" fmla="*/ 31 w 171"/>
                <a:gd name="T13" fmla="*/ 47 h 209"/>
                <a:gd name="T14" fmla="*/ 75 w 171"/>
                <a:gd name="T15" fmla="*/ 47 h 209"/>
                <a:gd name="T16" fmla="*/ 87 w 171"/>
                <a:gd name="T17" fmla="*/ 4 h 209"/>
                <a:gd name="T18" fmla="*/ 120 w 171"/>
                <a:gd name="T19" fmla="*/ 6 h 209"/>
                <a:gd name="T20" fmla="*/ 129 w 171"/>
                <a:gd name="T21" fmla="*/ 40 h 209"/>
                <a:gd name="T22" fmla="*/ 162 w 171"/>
                <a:gd name="T23" fmla="*/ 45 h 209"/>
                <a:gd name="T24" fmla="*/ 151 w 171"/>
                <a:gd name="T25" fmla="*/ 79 h 209"/>
                <a:gd name="T26" fmla="*/ 157 w 171"/>
                <a:gd name="T27" fmla="*/ 92 h 209"/>
                <a:gd name="T28" fmla="*/ 165 w 171"/>
                <a:gd name="T29" fmla="*/ 115 h 209"/>
                <a:gd name="T30" fmla="*/ 161 w 171"/>
                <a:gd name="T31" fmla="*/ 144 h 209"/>
                <a:gd name="T32" fmla="*/ 152 w 171"/>
                <a:gd name="T33" fmla="*/ 163 h 209"/>
                <a:gd name="T34" fmla="*/ 137 w 171"/>
                <a:gd name="T35" fmla="*/ 160 h 209"/>
                <a:gd name="T36" fmla="*/ 109 w 171"/>
                <a:gd name="T37" fmla="*/ 148 h 209"/>
                <a:gd name="T38" fmla="*/ 91 w 171"/>
                <a:gd name="T39" fmla="*/ 158 h 209"/>
                <a:gd name="T40" fmla="*/ 81 w 171"/>
                <a:gd name="T41" fmla="*/ 173 h 209"/>
                <a:gd name="T42" fmla="*/ 87 w 171"/>
                <a:gd name="T43" fmla="*/ 185 h 209"/>
                <a:gd name="T44" fmla="*/ 92 w 171"/>
                <a:gd name="T45" fmla="*/ 196 h 209"/>
                <a:gd name="T46" fmla="*/ 81 w 171"/>
                <a:gd name="T47" fmla="*/ 196 h 209"/>
                <a:gd name="T48" fmla="*/ 53 w 171"/>
                <a:gd name="T49" fmla="*/ 187 h 209"/>
                <a:gd name="T50" fmla="*/ 40 w 171"/>
                <a:gd name="T51" fmla="*/ 164 h 209"/>
                <a:gd name="T52" fmla="*/ 16 w 171"/>
                <a:gd name="T53" fmla="*/ 142 h 209"/>
                <a:gd name="T54" fmla="*/ 16 w 171"/>
                <a:gd name="T55" fmla="*/ 141 h 209"/>
                <a:gd name="T56" fmla="*/ 8 w 171"/>
                <a:gd name="T57" fmla="*/ 123 h 209"/>
                <a:gd name="T58" fmla="*/ 24 w 171"/>
                <a:gd name="T59" fmla="*/ 133 h 209"/>
                <a:gd name="T60" fmla="*/ 16 w 171"/>
                <a:gd name="T61" fmla="*/ 131 h 209"/>
                <a:gd name="T62" fmla="*/ 3 w 171"/>
                <a:gd name="T63" fmla="*/ 1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" h="209">
                  <a:moveTo>
                    <a:pt x="3" y="109"/>
                  </a:moveTo>
                  <a:cubicBezTo>
                    <a:pt x="1" y="107"/>
                    <a:pt x="0" y="104"/>
                    <a:pt x="1" y="101"/>
                  </a:cubicBezTo>
                  <a:cubicBezTo>
                    <a:pt x="1" y="103"/>
                    <a:pt x="2" y="105"/>
                    <a:pt x="4" y="107"/>
                  </a:cubicBezTo>
                  <a:cubicBezTo>
                    <a:pt x="4" y="100"/>
                    <a:pt x="8" y="105"/>
                    <a:pt x="8" y="109"/>
                  </a:cubicBezTo>
                  <a:cubicBezTo>
                    <a:pt x="8" y="101"/>
                    <a:pt x="16" y="97"/>
                    <a:pt x="17" y="90"/>
                  </a:cubicBezTo>
                  <a:cubicBezTo>
                    <a:pt x="18" y="85"/>
                    <a:pt x="14" y="75"/>
                    <a:pt x="19" y="71"/>
                  </a:cubicBezTo>
                  <a:cubicBezTo>
                    <a:pt x="19" y="73"/>
                    <a:pt x="21" y="75"/>
                    <a:pt x="22" y="77"/>
                  </a:cubicBezTo>
                  <a:cubicBezTo>
                    <a:pt x="23" y="73"/>
                    <a:pt x="29" y="75"/>
                    <a:pt x="31" y="79"/>
                  </a:cubicBezTo>
                  <a:cubicBezTo>
                    <a:pt x="30" y="75"/>
                    <a:pt x="34" y="74"/>
                    <a:pt x="37" y="74"/>
                  </a:cubicBezTo>
                  <a:cubicBezTo>
                    <a:pt x="30" y="74"/>
                    <a:pt x="25" y="73"/>
                    <a:pt x="21" y="66"/>
                  </a:cubicBezTo>
                  <a:cubicBezTo>
                    <a:pt x="19" y="64"/>
                    <a:pt x="14" y="61"/>
                    <a:pt x="20" y="60"/>
                  </a:cubicBezTo>
                  <a:cubicBezTo>
                    <a:pt x="22" y="59"/>
                    <a:pt x="25" y="61"/>
                    <a:pt x="25" y="63"/>
                  </a:cubicBezTo>
                  <a:cubicBezTo>
                    <a:pt x="27" y="59"/>
                    <a:pt x="24" y="53"/>
                    <a:pt x="25" y="48"/>
                  </a:cubicBezTo>
                  <a:cubicBezTo>
                    <a:pt x="26" y="45"/>
                    <a:pt x="29" y="46"/>
                    <a:pt x="31" y="47"/>
                  </a:cubicBezTo>
                  <a:cubicBezTo>
                    <a:pt x="35" y="49"/>
                    <a:pt x="37" y="46"/>
                    <a:pt x="41" y="46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7" y="0"/>
                    <a:pt x="80" y="4"/>
                    <a:pt x="87" y="4"/>
                  </a:cubicBezTo>
                  <a:cubicBezTo>
                    <a:pt x="92" y="4"/>
                    <a:pt x="99" y="5"/>
                    <a:pt x="105" y="5"/>
                  </a:cubicBezTo>
                  <a:cubicBezTo>
                    <a:pt x="111" y="4"/>
                    <a:pt x="116" y="6"/>
                    <a:pt x="120" y="6"/>
                  </a:cubicBezTo>
                  <a:cubicBezTo>
                    <a:pt x="129" y="6"/>
                    <a:pt x="136" y="1"/>
                    <a:pt x="130" y="15"/>
                  </a:cubicBezTo>
                  <a:cubicBezTo>
                    <a:pt x="126" y="24"/>
                    <a:pt x="132" y="32"/>
                    <a:pt x="129" y="40"/>
                  </a:cubicBezTo>
                  <a:cubicBezTo>
                    <a:pt x="136" y="39"/>
                    <a:pt x="142" y="35"/>
                    <a:pt x="148" y="34"/>
                  </a:cubicBezTo>
                  <a:cubicBezTo>
                    <a:pt x="160" y="31"/>
                    <a:pt x="159" y="39"/>
                    <a:pt x="162" y="45"/>
                  </a:cubicBezTo>
                  <a:cubicBezTo>
                    <a:pt x="166" y="50"/>
                    <a:pt x="169" y="59"/>
                    <a:pt x="157" y="62"/>
                  </a:cubicBezTo>
                  <a:cubicBezTo>
                    <a:pt x="151" y="63"/>
                    <a:pt x="151" y="74"/>
                    <a:pt x="151" y="79"/>
                  </a:cubicBezTo>
                  <a:cubicBezTo>
                    <a:pt x="151" y="81"/>
                    <a:pt x="146" y="88"/>
                    <a:pt x="152" y="88"/>
                  </a:cubicBezTo>
                  <a:cubicBezTo>
                    <a:pt x="155" y="88"/>
                    <a:pt x="157" y="90"/>
                    <a:pt x="157" y="92"/>
                  </a:cubicBezTo>
                  <a:cubicBezTo>
                    <a:pt x="157" y="95"/>
                    <a:pt x="163" y="95"/>
                    <a:pt x="166" y="97"/>
                  </a:cubicBezTo>
                  <a:cubicBezTo>
                    <a:pt x="171" y="102"/>
                    <a:pt x="165" y="109"/>
                    <a:pt x="165" y="115"/>
                  </a:cubicBezTo>
                  <a:cubicBezTo>
                    <a:pt x="166" y="119"/>
                    <a:pt x="170" y="129"/>
                    <a:pt x="164" y="133"/>
                  </a:cubicBezTo>
                  <a:cubicBezTo>
                    <a:pt x="168" y="136"/>
                    <a:pt x="165" y="143"/>
                    <a:pt x="161" y="144"/>
                  </a:cubicBezTo>
                  <a:cubicBezTo>
                    <a:pt x="160" y="145"/>
                    <a:pt x="159" y="154"/>
                    <a:pt x="159" y="154"/>
                  </a:cubicBezTo>
                  <a:cubicBezTo>
                    <a:pt x="161" y="157"/>
                    <a:pt x="155" y="164"/>
                    <a:pt x="152" y="163"/>
                  </a:cubicBezTo>
                  <a:cubicBezTo>
                    <a:pt x="148" y="163"/>
                    <a:pt x="147" y="152"/>
                    <a:pt x="146" y="149"/>
                  </a:cubicBezTo>
                  <a:cubicBezTo>
                    <a:pt x="145" y="152"/>
                    <a:pt x="141" y="160"/>
                    <a:pt x="137" y="160"/>
                  </a:cubicBezTo>
                  <a:cubicBezTo>
                    <a:pt x="133" y="161"/>
                    <a:pt x="128" y="156"/>
                    <a:pt x="124" y="158"/>
                  </a:cubicBezTo>
                  <a:cubicBezTo>
                    <a:pt x="126" y="147"/>
                    <a:pt x="106" y="130"/>
                    <a:pt x="109" y="148"/>
                  </a:cubicBezTo>
                  <a:cubicBezTo>
                    <a:pt x="111" y="159"/>
                    <a:pt x="106" y="159"/>
                    <a:pt x="97" y="160"/>
                  </a:cubicBezTo>
                  <a:cubicBezTo>
                    <a:pt x="94" y="160"/>
                    <a:pt x="94" y="157"/>
                    <a:pt x="91" y="158"/>
                  </a:cubicBezTo>
                  <a:cubicBezTo>
                    <a:pt x="87" y="158"/>
                    <a:pt x="86" y="157"/>
                    <a:pt x="82" y="157"/>
                  </a:cubicBezTo>
                  <a:cubicBezTo>
                    <a:pt x="84" y="162"/>
                    <a:pt x="85" y="168"/>
                    <a:pt x="81" y="173"/>
                  </a:cubicBezTo>
                  <a:cubicBezTo>
                    <a:pt x="85" y="171"/>
                    <a:pt x="88" y="173"/>
                    <a:pt x="88" y="177"/>
                  </a:cubicBezTo>
                  <a:cubicBezTo>
                    <a:pt x="88" y="181"/>
                    <a:pt x="87" y="184"/>
                    <a:pt x="87" y="185"/>
                  </a:cubicBezTo>
                  <a:cubicBezTo>
                    <a:pt x="89" y="187"/>
                    <a:pt x="91" y="187"/>
                    <a:pt x="92" y="189"/>
                  </a:cubicBezTo>
                  <a:cubicBezTo>
                    <a:pt x="95" y="192"/>
                    <a:pt x="92" y="193"/>
                    <a:pt x="92" y="196"/>
                  </a:cubicBezTo>
                  <a:cubicBezTo>
                    <a:pt x="92" y="198"/>
                    <a:pt x="94" y="202"/>
                    <a:pt x="90" y="202"/>
                  </a:cubicBezTo>
                  <a:cubicBezTo>
                    <a:pt x="85" y="202"/>
                    <a:pt x="85" y="198"/>
                    <a:pt x="81" y="196"/>
                  </a:cubicBezTo>
                  <a:cubicBezTo>
                    <a:pt x="78" y="194"/>
                    <a:pt x="70" y="207"/>
                    <a:pt x="70" y="209"/>
                  </a:cubicBezTo>
                  <a:cubicBezTo>
                    <a:pt x="63" y="204"/>
                    <a:pt x="58" y="194"/>
                    <a:pt x="53" y="187"/>
                  </a:cubicBezTo>
                  <a:cubicBezTo>
                    <a:pt x="47" y="178"/>
                    <a:pt x="37" y="170"/>
                    <a:pt x="29" y="162"/>
                  </a:cubicBezTo>
                  <a:cubicBezTo>
                    <a:pt x="34" y="159"/>
                    <a:pt x="35" y="169"/>
                    <a:pt x="40" y="164"/>
                  </a:cubicBezTo>
                  <a:cubicBezTo>
                    <a:pt x="36" y="164"/>
                    <a:pt x="32" y="161"/>
                    <a:pt x="29" y="160"/>
                  </a:cubicBezTo>
                  <a:cubicBezTo>
                    <a:pt x="23" y="159"/>
                    <a:pt x="19" y="146"/>
                    <a:pt x="16" y="142"/>
                  </a:cubicBezTo>
                  <a:cubicBezTo>
                    <a:pt x="19" y="142"/>
                    <a:pt x="21" y="146"/>
                    <a:pt x="24" y="147"/>
                  </a:cubicBezTo>
                  <a:cubicBezTo>
                    <a:pt x="21" y="142"/>
                    <a:pt x="20" y="143"/>
                    <a:pt x="16" y="141"/>
                  </a:cubicBezTo>
                  <a:cubicBezTo>
                    <a:pt x="14" y="140"/>
                    <a:pt x="15" y="136"/>
                    <a:pt x="14" y="134"/>
                  </a:cubicBezTo>
                  <a:cubicBezTo>
                    <a:pt x="13" y="130"/>
                    <a:pt x="10" y="127"/>
                    <a:pt x="8" y="123"/>
                  </a:cubicBezTo>
                  <a:cubicBezTo>
                    <a:pt x="11" y="126"/>
                    <a:pt x="16" y="130"/>
                    <a:pt x="15" y="134"/>
                  </a:cubicBezTo>
                  <a:cubicBezTo>
                    <a:pt x="18" y="133"/>
                    <a:pt x="21" y="133"/>
                    <a:pt x="24" y="133"/>
                  </a:cubicBezTo>
                  <a:cubicBezTo>
                    <a:pt x="22" y="132"/>
                    <a:pt x="21" y="130"/>
                    <a:pt x="20" y="129"/>
                  </a:cubicBezTo>
                  <a:cubicBezTo>
                    <a:pt x="20" y="131"/>
                    <a:pt x="18" y="132"/>
                    <a:pt x="16" y="131"/>
                  </a:cubicBezTo>
                  <a:cubicBezTo>
                    <a:pt x="16" y="128"/>
                    <a:pt x="18" y="125"/>
                    <a:pt x="17" y="122"/>
                  </a:cubicBezTo>
                  <a:cubicBezTo>
                    <a:pt x="13" y="135"/>
                    <a:pt x="5" y="111"/>
                    <a:pt x="3" y="109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34"/>
            <p:cNvSpPr>
              <a:spLocks/>
            </p:cNvSpPr>
            <p:nvPr/>
          </p:nvSpPr>
          <p:spPr bwMode="auto">
            <a:xfrm>
              <a:off x="5532417" y="3468894"/>
              <a:ext cx="377073" cy="459935"/>
            </a:xfrm>
            <a:custGeom>
              <a:avLst/>
              <a:gdLst>
                <a:gd name="T0" fmla="*/ 1 w 171"/>
                <a:gd name="T1" fmla="*/ 101 h 209"/>
                <a:gd name="T2" fmla="*/ 8 w 171"/>
                <a:gd name="T3" fmla="*/ 109 h 209"/>
                <a:gd name="T4" fmla="*/ 19 w 171"/>
                <a:gd name="T5" fmla="*/ 71 h 209"/>
                <a:gd name="T6" fmla="*/ 31 w 171"/>
                <a:gd name="T7" fmla="*/ 79 h 209"/>
                <a:gd name="T8" fmla="*/ 21 w 171"/>
                <a:gd name="T9" fmla="*/ 66 h 209"/>
                <a:gd name="T10" fmla="*/ 25 w 171"/>
                <a:gd name="T11" fmla="*/ 63 h 209"/>
                <a:gd name="T12" fmla="*/ 31 w 171"/>
                <a:gd name="T13" fmla="*/ 47 h 209"/>
                <a:gd name="T14" fmla="*/ 75 w 171"/>
                <a:gd name="T15" fmla="*/ 47 h 209"/>
                <a:gd name="T16" fmla="*/ 87 w 171"/>
                <a:gd name="T17" fmla="*/ 4 h 209"/>
                <a:gd name="T18" fmla="*/ 120 w 171"/>
                <a:gd name="T19" fmla="*/ 6 h 209"/>
                <a:gd name="T20" fmla="*/ 129 w 171"/>
                <a:gd name="T21" fmla="*/ 40 h 209"/>
                <a:gd name="T22" fmla="*/ 162 w 171"/>
                <a:gd name="T23" fmla="*/ 45 h 209"/>
                <a:gd name="T24" fmla="*/ 151 w 171"/>
                <a:gd name="T25" fmla="*/ 79 h 209"/>
                <a:gd name="T26" fmla="*/ 157 w 171"/>
                <a:gd name="T27" fmla="*/ 92 h 209"/>
                <a:gd name="T28" fmla="*/ 165 w 171"/>
                <a:gd name="T29" fmla="*/ 115 h 209"/>
                <a:gd name="T30" fmla="*/ 161 w 171"/>
                <a:gd name="T31" fmla="*/ 144 h 209"/>
                <a:gd name="T32" fmla="*/ 152 w 171"/>
                <a:gd name="T33" fmla="*/ 163 h 209"/>
                <a:gd name="T34" fmla="*/ 137 w 171"/>
                <a:gd name="T35" fmla="*/ 160 h 209"/>
                <a:gd name="T36" fmla="*/ 109 w 171"/>
                <a:gd name="T37" fmla="*/ 148 h 209"/>
                <a:gd name="T38" fmla="*/ 91 w 171"/>
                <a:gd name="T39" fmla="*/ 158 h 209"/>
                <a:gd name="T40" fmla="*/ 81 w 171"/>
                <a:gd name="T41" fmla="*/ 173 h 209"/>
                <a:gd name="T42" fmla="*/ 87 w 171"/>
                <a:gd name="T43" fmla="*/ 185 h 209"/>
                <a:gd name="T44" fmla="*/ 92 w 171"/>
                <a:gd name="T45" fmla="*/ 196 h 209"/>
                <a:gd name="T46" fmla="*/ 81 w 171"/>
                <a:gd name="T47" fmla="*/ 196 h 209"/>
                <a:gd name="T48" fmla="*/ 53 w 171"/>
                <a:gd name="T49" fmla="*/ 187 h 209"/>
                <a:gd name="T50" fmla="*/ 40 w 171"/>
                <a:gd name="T51" fmla="*/ 164 h 209"/>
                <a:gd name="T52" fmla="*/ 16 w 171"/>
                <a:gd name="T53" fmla="*/ 142 h 209"/>
                <a:gd name="T54" fmla="*/ 16 w 171"/>
                <a:gd name="T55" fmla="*/ 141 h 209"/>
                <a:gd name="T56" fmla="*/ 8 w 171"/>
                <a:gd name="T57" fmla="*/ 123 h 209"/>
                <a:gd name="T58" fmla="*/ 24 w 171"/>
                <a:gd name="T59" fmla="*/ 133 h 209"/>
                <a:gd name="T60" fmla="*/ 16 w 171"/>
                <a:gd name="T61" fmla="*/ 131 h 209"/>
                <a:gd name="T62" fmla="*/ 3 w 171"/>
                <a:gd name="T63" fmla="*/ 1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" h="209">
                  <a:moveTo>
                    <a:pt x="3" y="109"/>
                  </a:moveTo>
                  <a:cubicBezTo>
                    <a:pt x="1" y="107"/>
                    <a:pt x="0" y="104"/>
                    <a:pt x="1" y="101"/>
                  </a:cubicBezTo>
                  <a:cubicBezTo>
                    <a:pt x="1" y="103"/>
                    <a:pt x="2" y="105"/>
                    <a:pt x="4" y="107"/>
                  </a:cubicBezTo>
                  <a:cubicBezTo>
                    <a:pt x="4" y="100"/>
                    <a:pt x="8" y="105"/>
                    <a:pt x="8" y="109"/>
                  </a:cubicBezTo>
                  <a:cubicBezTo>
                    <a:pt x="8" y="101"/>
                    <a:pt x="16" y="97"/>
                    <a:pt x="17" y="90"/>
                  </a:cubicBezTo>
                  <a:cubicBezTo>
                    <a:pt x="18" y="85"/>
                    <a:pt x="14" y="75"/>
                    <a:pt x="19" y="71"/>
                  </a:cubicBezTo>
                  <a:cubicBezTo>
                    <a:pt x="19" y="73"/>
                    <a:pt x="21" y="75"/>
                    <a:pt x="22" y="77"/>
                  </a:cubicBezTo>
                  <a:cubicBezTo>
                    <a:pt x="23" y="73"/>
                    <a:pt x="29" y="75"/>
                    <a:pt x="31" y="79"/>
                  </a:cubicBezTo>
                  <a:cubicBezTo>
                    <a:pt x="30" y="75"/>
                    <a:pt x="34" y="74"/>
                    <a:pt x="37" y="74"/>
                  </a:cubicBezTo>
                  <a:cubicBezTo>
                    <a:pt x="30" y="74"/>
                    <a:pt x="25" y="73"/>
                    <a:pt x="21" y="66"/>
                  </a:cubicBezTo>
                  <a:cubicBezTo>
                    <a:pt x="19" y="64"/>
                    <a:pt x="14" y="61"/>
                    <a:pt x="20" y="60"/>
                  </a:cubicBezTo>
                  <a:cubicBezTo>
                    <a:pt x="22" y="59"/>
                    <a:pt x="25" y="61"/>
                    <a:pt x="25" y="63"/>
                  </a:cubicBezTo>
                  <a:cubicBezTo>
                    <a:pt x="27" y="59"/>
                    <a:pt x="24" y="53"/>
                    <a:pt x="25" y="48"/>
                  </a:cubicBezTo>
                  <a:cubicBezTo>
                    <a:pt x="26" y="45"/>
                    <a:pt x="29" y="46"/>
                    <a:pt x="31" y="47"/>
                  </a:cubicBezTo>
                  <a:cubicBezTo>
                    <a:pt x="35" y="49"/>
                    <a:pt x="37" y="46"/>
                    <a:pt x="41" y="46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7" y="0"/>
                    <a:pt x="80" y="4"/>
                    <a:pt x="87" y="4"/>
                  </a:cubicBezTo>
                  <a:cubicBezTo>
                    <a:pt x="92" y="4"/>
                    <a:pt x="99" y="5"/>
                    <a:pt x="105" y="5"/>
                  </a:cubicBezTo>
                  <a:cubicBezTo>
                    <a:pt x="111" y="4"/>
                    <a:pt x="116" y="6"/>
                    <a:pt x="120" y="6"/>
                  </a:cubicBezTo>
                  <a:cubicBezTo>
                    <a:pt x="129" y="6"/>
                    <a:pt x="136" y="1"/>
                    <a:pt x="130" y="15"/>
                  </a:cubicBezTo>
                  <a:cubicBezTo>
                    <a:pt x="126" y="24"/>
                    <a:pt x="132" y="32"/>
                    <a:pt x="129" y="40"/>
                  </a:cubicBezTo>
                  <a:cubicBezTo>
                    <a:pt x="136" y="39"/>
                    <a:pt x="142" y="35"/>
                    <a:pt x="148" y="34"/>
                  </a:cubicBezTo>
                  <a:cubicBezTo>
                    <a:pt x="160" y="31"/>
                    <a:pt x="159" y="39"/>
                    <a:pt x="162" y="45"/>
                  </a:cubicBezTo>
                  <a:cubicBezTo>
                    <a:pt x="166" y="50"/>
                    <a:pt x="169" y="59"/>
                    <a:pt x="157" y="62"/>
                  </a:cubicBezTo>
                  <a:cubicBezTo>
                    <a:pt x="151" y="63"/>
                    <a:pt x="151" y="74"/>
                    <a:pt x="151" y="79"/>
                  </a:cubicBezTo>
                  <a:cubicBezTo>
                    <a:pt x="151" y="81"/>
                    <a:pt x="146" y="88"/>
                    <a:pt x="152" y="88"/>
                  </a:cubicBezTo>
                  <a:cubicBezTo>
                    <a:pt x="155" y="88"/>
                    <a:pt x="157" y="90"/>
                    <a:pt x="157" y="92"/>
                  </a:cubicBezTo>
                  <a:cubicBezTo>
                    <a:pt x="157" y="95"/>
                    <a:pt x="163" y="95"/>
                    <a:pt x="166" y="97"/>
                  </a:cubicBezTo>
                  <a:cubicBezTo>
                    <a:pt x="171" y="102"/>
                    <a:pt x="165" y="109"/>
                    <a:pt x="165" y="115"/>
                  </a:cubicBezTo>
                  <a:cubicBezTo>
                    <a:pt x="166" y="119"/>
                    <a:pt x="170" y="129"/>
                    <a:pt x="164" y="133"/>
                  </a:cubicBezTo>
                  <a:cubicBezTo>
                    <a:pt x="168" y="136"/>
                    <a:pt x="165" y="143"/>
                    <a:pt x="161" y="144"/>
                  </a:cubicBezTo>
                  <a:cubicBezTo>
                    <a:pt x="160" y="145"/>
                    <a:pt x="159" y="154"/>
                    <a:pt x="159" y="154"/>
                  </a:cubicBezTo>
                  <a:cubicBezTo>
                    <a:pt x="161" y="157"/>
                    <a:pt x="155" y="164"/>
                    <a:pt x="152" y="163"/>
                  </a:cubicBezTo>
                  <a:cubicBezTo>
                    <a:pt x="148" y="163"/>
                    <a:pt x="147" y="152"/>
                    <a:pt x="146" y="149"/>
                  </a:cubicBezTo>
                  <a:cubicBezTo>
                    <a:pt x="145" y="152"/>
                    <a:pt x="141" y="160"/>
                    <a:pt x="137" y="160"/>
                  </a:cubicBezTo>
                  <a:cubicBezTo>
                    <a:pt x="133" y="161"/>
                    <a:pt x="128" y="156"/>
                    <a:pt x="124" y="158"/>
                  </a:cubicBezTo>
                  <a:cubicBezTo>
                    <a:pt x="126" y="147"/>
                    <a:pt x="106" y="130"/>
                    <a:pt x="109" y="148"/>
                  </a:cubicBezTo>
                  <a:cubicBezTo>
                    <a:pt x="111" y="159"/>
                    <a:pt x="106" y="159"/>
                    <a:pt x="97" y="160"/>
                  </a:cubicBezTo>
                  <a:cubicBezTo>
                    <a:pt x="94" y="160"/>
                    <a:pt x="94" y="157"/>
                    <a:pt x="91" y="158"/>
                  </a:cubicBezTo>
                  <a:cubicBezTo>
                    <a:pt x="87" y="158"/>
                    <a:pt x="86" y="157"/>
                    <a:pt x="82" y="157"/>
                  </a:cubicBezTo>
                  <a:cubicBezTo>
                    <a:pt x="84" y="162"/>
                    <a:pt x="85" y="168"/>
                    <a:pt x="81" y="173"/>
                  </a:cubicBezTo>
                  <a:cubicBezTo>
                    <a:pt x="85" y="171"/>
                    <a:pt x="88" y="173"/>
                    <a:pt x="88" y="177"/>
                  </a:cubicBezTo>
                  <a:cubicBezTo>
                    <a:pt x="88" y="181"/>
                    <a:pt x="87" y="184"/>
                    <a:pt x="87" y="185"/>
                  </a:cubicBezTo>
                  <a:cubicBezTo>
                    <a:pt x="89" y="187"/>
                    <a:pt x="91" y="187"/>
                    <a:pt x="92" y="189"/>
                  </a:cubicBezTo>
                  <a:cubicBezTo>
                    <a:pt x="95" y="192"/>
                    <a:pt x="92" y="193"/>
                    <a:pt x="92" y="196"/>
                  </a:cubicBezTo>
                  <a:cubicBezTo>
                    <a:pt x="92" y="198"/>
                    <a:pt x="94" y="202"/>
                    <a:pt x="90" y="202"/>
                  </a:cubicBezTo>
                  <a:cubicBezTo>
                    <a:pt x="85" y="202"/>
                    <a:pt x="85" y="198"/>
                    <a:pt x="81" y="196"/>
                  </a:cubicBezTo>
                  <a:cubicBezTo>
                    <a:pt x="78" y="194"/>
                    <a:pt x="70" y="207"/>
                    <a:pt x="70" y="209"/>
                  </a:cubicBezTo>
                  <a:cubicBezTo>
                    <a:pt x="63" y="204"/>
                    <a:pt x="58" y="194"/>
                    <a:pt x="53" y="187"/>
                  </a:cubicBezTo>
                  <a:cubicBezTo>
                    <a:pt x="47" y="178"/>
                    <a:pt x="37" y="170"/>
                    <a:pt x="29" y="162"/>
                  </a:cubicBezTo>
                  <a:cubicBezTo>
                    <a:pt x="34" y="159"/>
                    <a:pt x="35" y="169"/>
                    <a:pt x="40" y="164"/>
                  </a:cubicBezTo>
                  <a:cubicBezTo>
                    <a:pt x="36" y="164"/>
                    <a:pt x="32" y="161"/>
                    <a:pt x="29" y="160"/>
                  </a:cubicBezTo>
                  <a:cubicBezTo>
                    <a:pt x="23" y="159"/>
                    <a:pt x="19" y="146"/>
                    <a:pt x="16" y="142"/>
                  </a:cubicBezTo>
                  <a:cubicBezTo>
                    <a:pt x="19" y="142"/>
                    <a:pt x="21" y="146"/>
                    <a:pt x="24" y="147"/>
                  </a:cubicBezTo>
                  <a:cubicBezTo>
                    <a:pt x="21" y="142"/>
                    <a:pt x="20" y="143"/>
                    <a:pt x="16" y="141"/>
                  </a:cubicBezTo>
                  <a:cubicBezTo>
                    <a:pt x="14" y="140"/>
                    <a:pt x="15" y="136"/>
                    <a:pt x="14" y="134"/>
                  </a:cubicBezTo>
                  <a:cubicBezTo>
                    <a:pt x="13" y="130"/>
                    <a:pt x="10" y="127"/>
                    <a:pt x="8" y="123"/>
                  </a:cubicBezTo>
                  <a:cubicBezTo>
                    <a:pt x="11" y="126"/>
                    <a:pt x="16" y="130"/>
                    <a:pt x="15" y="134"/>
                  </a:cubicBezTo>
                  <a:cubicBezTo>
                    <a:pt x="18" y="133"/>
                    <a:pt x="21" y="133"/>
                    <a:pt x="24" y="133"/>
                  </a:cubicBezTo>
                  <a:cubicBezTo>
                    <a:pt x="22" y="132"/>
                    <a:pt x="21" y="130"/>
                    <a:pt x="20" y="129"/>
                  </a:cubicBezTo>
                  <a:cubicBezTo>
                    <a:pt x="20" y="131"/>
                    <a:pt x="18" y="132"/>
                    <a:pt x="16" y="131"/>
                  </a:cubicBezTo>
                  <a:cubicBezTo>
                    <a:pt x="16" y="128"/>
                    <a:pt x="18" y="125"/>
                    <a:pt x="17" y="122"/>
                  </a:cubicBezTo>
                  <a:cubicBezTo>
                    <a:pt x="13" y="135"/>
                    <a:pt x="5" y="111"/>
                    <a:pt x="3" y="109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35"/>
            <p:cNvSpPr>
              <a:spLocks/>
            </p:cNvSpPr>
            <p:nvPr/>
          </p:nvSpPr>
          <p:spPr bwMode="auto">
            <a:xfrm>
              <a:off x="7050017" y="4323591"/>
              <a:ext cx="204829" cy="563281"/>
            </a:xfrm>
            <a:custGeom>
              <a:avLst/>
              <a:gdLst>
                <a:gd name="T0" fmla="*/ 1 w 93"/>
                <a:gd name="T1" fmla="*/ 142 h 256"/>
                <a:gd name="T2" fmla="*/ 9 w 93"/>
                <a:gd name="T3" fmla="*/ 127 h 256"/>
                <a:gd name="T4" fmla="*/ 9 w 93"/>
                <a:gd name="T5" fmla="*/ 113 h 256"/>
                <a:gd name="T6" fmla="*/ 26 w 93"/>
                <a:gd name="T7" fmla="*/ 99 h 256"/>
                <a:gd name="T8" fmla="*/ 20 w 93"/>
                <a:gd name="T9" fmla="*/ 70 h 256"/>
                <a:gd name="T10" fmla="*/ 20 w 93"/>
                <a:gd name="T11" fmla="*/ 54 h 256"/>
                <a:gd name="T12" fmla="*/ 26 w 93"/>
                <a:gd name="T13" fmla="*/ 46 h 256"/>
                <a:gd name="T14" fmla="*/ 24 w 93"/>
                <a:gd name="T15" fmla="*/ 25 h 256"/>
                <a:gd name="T16" fmla="*/ 20 w 93"/>
                <a:gd name="T17" fmla="*/ 12 h 256"/>
                <a:gd name="T18" fmla="*/ 12 w 93"/>
                <a:gd name="T19" fmla="*/ 7 h 256"/>
                <a:gd name="T20" fmla="*/ 11 w 93"/>
                <a:gd name="T21" fmla="*/ 0 h 256"/>
                <a:gd name="T22" fmla="*/ 21 w 93"/>
                <a:gd name="T23" fmla="*/ 4 h 256"/>
                <a:gd name="T24" fmla="*/ 27 w 93"/>
                <a:gd name="T25" fmla="*/ 7 h 256"/>
                <a:gd name="T26" fmla="*/ 39 w 93"/>
                <a:gd name="T27" fmla="*/ 11 h 256"/>
                <a:gd name="T28" fmla="*/ 46 w 93"/>
                <a:gd name="T29" fmla="*/ 29 h 256"/>
                <a:gd name="T30" fmla="*/ 47 w 93"/>
                <a:gd name="T31" fmla="*/ 42 h 256"/>
                <a:gd name="T32" fmla="*/ 49 w 93"/>
                <a:gd name="T33" fmla="*/ 70 h 256"/>
                <a:gd name="T34" fmla="*/ 40 w 93"/>
                <a:gd name="T35" fmla="*/ 95 h 256"/>
                <a:gd name="T36" fmla="*/ 48 w 93"/>
                <a:gd name="T37" fmla="*/ 122 h 256"/>
                <a:gd name="T38" fmla="*/ 56 w 93"/>
                <a:gd name="T39" fmla="*/ 145 h 256"/>
                <a:gd name="T40" fmla="*/ 63 w 93"/>
                <a:gd name="T41" fmla="*/ 152 h 256"/>
                <a:gd name="T42" fmla="*/ 73 w 93"/>
                <a:gd name="T43" fmla="*/ 165 h 256"/>
                <a:gd name="T44" fmla="*/ 67 w 93"/>
                <a:gd name="T45" fmla="*/ 143 h 256"/>
                <a:gd name="T46" fmla="*/ 63 w 93"/>
                <a:gd name="T47" fmla="*/ 136 h 256"/>
                <a:gd name="T48" fmla="*/ 74 w 93"/>
                <a:gd name="T49" fmla="*/ 148 h 256"/>
                <a:gd name="T50" fmla="*/ 87 w 93"/>
                <a:gd name="T51" fmla="*/ 166 h 256"/>
                <a:gd name="T52" fmla="*/ 91 w 93"/>
                <a:gd name="T53" fmla="*/ 188 h 256"/>
                <a:gd name="T54" fmla="*/ 90 w 93"/>
                <a:gd name="T55" fmla="*/ 210 h 256"/>
                <a:gd name="T56" fmla="*/ 86 w 93"/>
                <a:gd name="T57" fmla="*/ 220 h 256"/>
                <a:gd name="T58" fmla="*/ 75 w 93"/>
                <a:gd name="T59" fmla="*/ 224 h 256"/>
                <a:gd name="T60" fmla="*/ 69 w 93"/>
                <a:gd name="T61" fmla="*/ 236 h 256"/>
                <a:gd name="T62" fmla="*/ 73 w 93"/>
                <a:gd name="T63" fmla="*/ 247 h 256"/>
                <a:gd name="T64" fmla="*/ 72 w 93"/>
                <a:gd name="T65" fmla="*/ 254 h 256"/>
                <a:gd name="T66" fmla="*/ 66 w 93"/>
                <a:gd name="T67" fmla="*/ 253 h 256"/>
                <a:gd name="T68" fmla="*/ 64 w 93"/>
                <a:gd name="T69" fmla="*/ 243 h 256"/>
                <a:gd name="T70" fmla="*/ 47 w 93"/>
                <a:gd name="T71" fmla="*/ 222 h 256"/>
                <a:gd name="T72" fmla="*/ 46 w 93"/>
                <a:gd name="T73" fmla="*/ 210 h 256"/>
                <a:gd name="T74" fmla="*/ 50 w 93"/>
                <a:gd name="T75" fmla="*/ 199 h 256"/>
                <a:gd name="T76" fmla="*/ 54 w 93"/>
                <a:gd name="T77" fmla="*/ 188 h 256"/>
                <a:gd name="T78" fmla="*/ 50 w 93"/>
                <a:gd name="T79" fmla="*/ 167 h 256"/>
                <a:gd name="T80" fmla="*/ 38 w 93"/>
                <a:gd name="T81" fmla="*/ 168 h 256"/>
                <a:gd name="T82" fmla="*/ 29 w 93"/>
                <a:gd name="T83" fmla="*/ 171 h 256"/>
                <a:gd name="T84" fmla="*/ 12 w 93"/>
                <a:gd name="T85" fmla="*/ 152 h 256"/>
                <a:gd name="T86" fmla="*/ 1 w 93"/>
                <a:gd name="T87" fmla="*/ 1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" h="256">
                  <a:moveTo>
                    <a:pt x="1" y="142"/>
                  </a:moveTo>
                  <a:cubicBezTo>
                    <a:pt x="2" y="140"/>
                    <a:pt x="7" y="132"/>
                    <a:pt x="9" y="127"/>
                  </a:cubicBezTo>
                  <a:cubicBezTo>
                    <a:pt x="11" y="121"/>
                    <a:pt x="10" y="120"/>
                    <a:pt x="9" y="113"/>
                  </a:cubicBezTo>
                  <a:cubicBezTo>
                    <a:pt x="8" y="106"/>
                    <a:pt x="23" y="102"/>
                    <a:pt x="26" y="99"/>
                  </a:cubicBezTo>
                  <a:cubicBezTo>
                    <a:pt x="15" y="96"/>
                    <a:pt x="20" y="78"/>
                    <a:pt x="20" y="70"/>
                  </a:cubicBezTo>
                  <a:cubicBezTo>
                    <a:pt x="20" y="64"/>
                    <a:pt x="24" y="61"/>
                    <a:pt x="20" y="54"/>
                  </a:cubicBezTo>
                  <a:cubicBezTo>
                    <a:pt x="16" y="47"/>
                    <a:pt x="22" y="49"/>
                    <a:pt x="26" y="46"/>
                  </a:cubicBezTo>
                  <a:cubicBezTo>
                    <a:pt x="31" y="42"/>
                    <a:pt x="32" y="35"/>
                    <a:pt x="24" y="25"/>
                  </a:cubicBezTo>
                  <a:cubicBezTo>
                    <a:pt x="18" y="18"/>
                    <a:pt x="26" y="16"/>
                    <a:pt x="20" y="12"/>
                  </a:cubicBezTo>
                  <a:cubicBezTo>
                    <a:pt x="15" y="8"/>
                    <a:pt x="13" y="8"/>
                    <a:pt x="12" y="7"/>
                  </a:cubicBezTo>
                  <a:cubicBezTo>
                    <a:pt x="11" y="6"/>
                    <a:pt x="13" y="2"/>
                    <a:pt x="11" y="0"/>
                  </a:cubicBezTo>
                  <a:cubicBezTo>
                    <a:pt x="12" y="1"/>
                    <a:pt x="18" y="3"/>
                    <a:pt x="21" y="4"/>
                  </a:cubicBezTo>
                  <a:cubicBezTo>
                    <a:pt x="25" y="4"/>
                    <a:pt x="24" y="7"/>
                    <a:pt x="27" y="7"/>
                  </a:cubicBezTo>
                  <a:cubicBezTo>
                    <a:pt x="30" y="8"/>
                    <a:pt x="37" y="7"/>
                    <a:pt x="39" y="11"/>
                  </a:cubicBezTo>
                  <a:cubicBezTo>
                    <a:pt x="39" y="16"/>
                    <a:pt x="39" y="22"/>
                    <a:pt x="46" y="29"/>
                  </a:cubicBezTo>
                  <a:cubicBezTo>
                    <a:pt x="51" y="36"/>
                    <a:pt x="46" y="37"/>
                    <a:pt x="47" y="42"/>
                  </a:cubicBezTo>
                  <a:cubicBezTo>
                    <a:pt x="47" y="47"/>
                    <a:pt x="49" y="68"/>
                    <a:pt x="49" y="70"/>
                  </a:cubicBezTo>
                  <a:cubicBezTo>
                    <a:pt x="49" y="80"/>
                    <a:pt x="37" y="90"/>
                    <a:pt x="40" y="95"/>
                  </a:cubicBezTo>
                  <a:cubicBezTo>
                    <a:pt x="53" y="118"/>
                    <a:pt x="49" y="117"/>
                    <a:pt x="48" y="122"/>
                  </a:cubicBezTo>
                  <a:cubicBezTo>
                    <a:pt x="45" y="140"/>
                    <a:pt x="58" y="136"/>
                    <a:pt x="56" y="145"/>
                  </a:cubicBezTo>
                  <a:cubicBezTo>
                    <a:pt x="51" y="165"/>
                    <a:pt x="64" y="162"/>
                    <a:pt x="63" y="152"/>
                  </a:cubicBezTo>
                  <a:cubicBezTo>
                    <a:pt x="73" y="165"/>
                    <a:pt x="73" y="165"/>
                    <a:pt x="73" y="165"/>
                  </a:cubicBezTo>
                  <a:cubicBezTo>
                    <a:pt x="76" y="167"/>
                    <a:pt x="74" y="148"/>
                    <a:pt x="67" y="143"/>
                  </a:cubicBezTo>
                  <a:cubicBezTo>
                    <a:pt x="61" y="144"/>
                    <a:pt x="64" y="138"/>
                    <a:pt x="63" y="136"/>
                  </a:cubicBezTo>
                  <a:cubicBezTo>
                    <a:pt x="68" y="139"/>
                    <a:pt x="69" y="139"/>
                    <a:pt x="74" y="148"/>
                  </a:cubicBezTo>
                  <a:cubicBezTo>
                    <a:pt x="78" y="154"/>
                    <a:pt x="82" y="160"/>
                    <a:pt x="87" y="166"/>
                  </a:cubicBezTo>
                  <a:cubicBezTo>
                    <a:pt x="93" y="173"/>
                    <a:pt x="93" y="179"/>
                    <a:pt x="91" y="188"/>
                  </a:cubicBezTo>
                  <a:cubicBezTo>
                    <a:pt x="89" y="195"/>
                    <a:pt x="92" y="202"/>
                    <a:pt x="90" y="210"/>
                  </a:cubicBezTo>
                  <a:cubicBezTo>
                    <a:pt x="90" y="214"/>
                    <a:pt x="89" y="218"/>
                    <a:pt x="86" y="220"/>
                  </a:cubicBezTo>
                  <a:cubicBezTo>
                    <a:pt x="83" y="222"/>
                    <a:pt x="78" y="221"/>
                    <a:pt x="75" y="224"/>
                  </a:cubicBezTo>
                  <a:cubicBezTo>
                    <a:pt x="72" y="227"/>
                    <a:pt x="73" y="232"/>
                    <a:pt x="69" y="236"/>
                  </a:cubicBezTo>
                  <a:cubicBezTo>
                    <a:pt x="70" y="237"/>
                    <a:pt x="73" y="243"/>
                    <a:pt x="73" y="247"/>
                  </a:cubicBezTo>
                  <a:cubicBezTo>
                    <a:pt x="73" y="248"/>
                    <a:pt x="73" y="253"/>
                    <a:pt x="72" y="254"/>
                  </a:cubicBezTo>
                  <a:cubicBezTo>
                    <a:pt x="70" y="256"/>
                    <a:pt x="65" y="256"/>
                    <a:pt x="66" y="253"/>
                  </a:cubicBezTo>
                  <a:cubicBezTo>
                    <a:pt x="67" y="247"/>
                    <a:pt x="70" y="249"/>
                    <a:pt x="64" y="243"/>
                  </a:cubicBezTo>
                  <a:cubicBezTo>
                    <a:pt x="60" y="238"/>
                    <a:pt x="48" y="227"/>
                    <a:pt x="47" y="222"/>
                  </a:cubicBezTo>
                  <a:cubicBezTo>
                    <a:pt x="46" y="215"/>
                    <a:pt x="44" y="216"/>
                    <a:pt x="46" y="210"/>
                  </a:cubicBezTo>
                  <a:cubicBezTo>
                    <a:pt x="47" y="207"/>
                    <a:pt x="48" y="201"/>
                    <a:pt x="50" y="199"/>
                  </a:cubicBezTo>
                  <a:cubicBezTo>
                    <a:pt x="54" y="194"/>
                    <a:pt x="53" y="193"/>
                    <a:pt x="54" y="188"/>
                  </a:cubicBezTo>
                  <a:cubicBezTo>
                    <a:pt x="54" y="181"/>
                    <a:pt x="54" y="173"/>
                    <a:pt x="50" y="167"/>
                  </a:cubicBezTo>
                  <a:cubicBezTo>
                    <a:pt x="48" y="164"/>
                    <a:pt x="43" y="168"/>
                    <a:pt x="38" y="168"/>
                  </a:cubicBezTo>
                  <a:cubicBezTo>
                    <a:pt x="35" y="169"/>
                    <a:pt x="29" y="167"/>
                    <a:pt x="29" y="171"/>
                  </a:cubicBezTo>
                  <a:cubicBezTo>
                    <a:pt x="27" y="169"/>
                    <a:pt x="12" y="152"/>
                    <a:pt x="12" y="152"/>
                  </a:cubicBezTo>
                  <a:cubicBezTo>
                    <a:pt x="8" y="154"/>
                    <a:pt x="0" y="145"/>
                    <a:pt x="1" y="142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36"/>
            <p:cNvSpPr>
              <a:spLocks/>
            </p:cNvSpPr>
            <p:nvPr/>
          </p:nvSpPr>
          <p:spPr bwMode="auto">
            <a:xfrm>
              <a:off x="7050017" y="4323591"/>
              <a:ext cx="204829" cy="563281"/>
            </a:xfrm>
            <a:custGeom>
              <a:avLst/>
              <a:gdLst>
                <a:gd name="T0" fmla="*/ 1 w 93"/>
                <a:gd name="T1" fmla="*/ 142 h 256"/>
                <a:gd name="T2" fmla="*/ 9 w 93"/>
                <a:gd name="T3" fmla="*/ 127 h 256"/>
                <a:gd name="T4" fmla="*/ 9 w 93"/>
                <a:gd name="T5" fmla="*/ 113 h 256"/>
                <a:gd name="T6" fmla="*/ 26 w 93"/>
                <a:gd name="T7" fmla="*/ 99 h 256"/>
                <a:gd name="T8" fmla="*/ 20 w 93"/>
                <a:gd name="T9" fmla="*/ 70 h 256"/>
                <a:gd name="T10" fmla="*/ 20 w 93"/>
                <a:gd name="T11" fmla="*/ 54 h 256"/>
                <a:gd name="T12" fmla="*/ 26 w 93"/>
                <a:gd name="T13" fmla="*/ 46 h 256"/>
                <a:gd name="T14" fmla="*/ 24 w 93"/>
                <a:gd name="T15" fmla="*/ 25 h 256"/>
                <a:gd name="T16" fmla="*/ 20 w 93"/>
                <a:gd name="T17" fmla="*/ 12 h 256"/>
                <a:gd name="T18" fmla="*/ 12 w 93"/>
                <a:gd name="T19" fmla="*/ 7 h 256"/>
                <a:gd name="T20" fmla="*/ 11 w 93"/>
                <a:gd name="T21" fmla="*/ 0 h 256"/>
                <a:gd name="T22" fmla="*/ 21 w 93"/>
                <a:gd name="T23" fmla="*/ 4 h 256"/>
                <a:gd name="T24" fmla="*/ 27 w 93"/>
                <a:gd name="T25" fmla="*/ 7 h 256"/>
                <a:gd name="T26" fmla="*/ 39 w 93"/>
                <a:gd name="T27" fmla="*/ 11 h 256"/>
                <a:gd name="T28" fmla="*/ 46 w 93"/>
                <a:gd name="T29" fmla="*/ 29 h 256"/>
                <a:gd name="T30" fmla="*/ 47 w 93"/>
                <a:gd name="T31" fmla="*/ 42 h 256"/>
                <a:gd name="T32" fmla="*/ 49 w 93"/>
                <a:gd name="T33" fmla="*/ 70 h 256"/>
                <a:gd name="T34" fmla="*/ 40 w 93"/>
                <a:gd name="T35" fmla="*/ 95 h 256"/>
                <a:gd name="T36" fmla="*/ 48 w 93"/>
                <a:gd name="T37" fmla="*/ 122 h 256"/>
                <a:gd name="T38" fmla="*/ 56 w 93"/>
                <a:gd name="T39" fmla="*/ 145 h 256"/>
                <a:gd name="T40" fmla="*/ 63 w 93"/>
                <a:gd name="T41" fmla="*/ 152 h 256"/>
                <a:gd name="T42" fmla="*/ 73 w 93"/>
                <a:gd name="T43" fmla="*/ 165 h 256"/>
                <a:gd name="T44" fmla="*/ 67 w 93"/>
                <a:gd name="T45" fmla="*/ 143 h 256"/>
                <a:gd name="T46" fmla="*/ 63 w 93"/>
                <a:gd name="T47" fmla="*/ 136 h 256"/>
                <a:gd name="T48" fmla="*/ 74 w 93"/>
                <a:gd name="T49" fmla="*/ 148 h 256"/>
                <a:gd name="T50" fmla="*/ 87 w 93"/>
                <a:gd name="T51" fmla="*/ 166 h 256"/>
                <a:gd name="T52" fmla="*/ 91 w 93"/>
                <a:gd name="T53" fmla="*/ 188 h 256"/>
                <a:gd name="T54" fmla="*/ 90 w 93"/>
                <a:gd name="T55" fmla="*/ 210 h 256"/>
                <a:gd name="T56" fmla="*/ 86 w 93"/>
                <a:gd name="T57" fmla="*/ 220 h 256"/>
                <a:gd name="T58" fmla="*/ 75 w 93"/>
                <a:gd name="T59" fmla="*/ 224 h 256"/>
                <a:gd name="T60" fmla="*/ 69 w 93"/>
                <a:gd name="T61" fmla="*/ 236 h 256"/>
                <a:gd name="T62" fmla="*/ 73 w 93"/>
                <a:gd name="T63" fmla="*/ 247 h 256"/>
                <a:gd name="T64" fmla="*/ 72 w 93"/>
                <a:gd name="T65" fmla="*/ 254 h 256"/>
                <a:gd name="T66" fmla="*/ 66 w 93"/>
                <a:gd name="T67" fmla="*/ 253 h 256"/>
                <a:gd name="T68" fmla="*/ 64 w 93"/>
                <a:gd name="T69" fmla="*/ 243 h 256"/>
                <a:gd name="T70" fmla="*/ 47 w 93"/>
                <a:gd name="T71" fmla="*/ 222 h 256"/>
                <a:gd name="T72" fmla="*/ 46 w 93"/>
                <a:gd name="T73" fmla="*/ 210 h 256"/>
                <a:gd name="T74" fmla="*/ 50 w 93"/>
                <a:gd name="T75" fmla="*/ 199 h 256"/>
                <a:gd name="T76" fmla="*/ 54 w 93"/>
                <a:gd name="T77" fmla="*/ 188 h 256"/>
                <a:gd name="T78" fmla="*/ 50 w 93"/>
                <a:gd name="T79" fmla="*/ 167 h 256"/>
                <a:gd name="T80" fmla="*/ 38 w 93"/>
                <a:gd name="T81" fmla="*/ 168 h 256"/>
                <a:gd name="T82" fmla="*/ 29 w 93"/>
                <a:gd name="T83" fmla="*/ 171 h 256"/>
                <a:gd name="T84" fmla="*/ 12 w 93"/>
                <a:gd name="T85" fmla="*/ 152 h 256"/>
                <a:gd name="T86" fmla="*/ 1 w 93"/>
                <a:gd name="T87" fmla="*/ 1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" h="256">
                  <a:moveTo>
                    <a:pt x="1" y="142"/>
                  </a:moveTo>
                  <a:cubicBezTo>
                    <a:pt x="2" y="140"/>
                    <a:pt x="7" y="132"/>
                    <a:pt x="9" y="127"/>
                  </a:cubicBezTo>
                  <a:cubicBezTo>
                    <a:pt x="11" y="121"/>
                    <a:pt x="10" y="120"/>
                    <a:pt x="9" y="113"/>
                  </a:cubicBezTo>
                  <a:cubicBezTo>
                    <a:pt x="8" y="106"/>
                    <a:pt x="23" y="102"/>
                    <a:pt x="26" y="99"/>
                  </a:cubicBezTo>
                  <a:cubicBezTo>
                    <a:pt x="15" y="96"/>
                    <a:pt x="20" y="78"/>
                    <a:pt x="20" y="70"/>
                  </a:cubicBezTo>
                  <a:cubicBezTo>
                    <a:pt x="20" y="64"/>
                    <a:pt x="24" y="61"/>
                    <a:pt x="20" y="54"/>
                  </a:cubicBezTo>
                  <a:cubicBezTo>
                    <a:pt x="16" y="47"/>
                    <a:pt x="22" y="49"/>
                    <a:pt x="26" y="46"/>
                  </a:cubicBezTo>
                  <a:cubicBezTo>
                    <a:pt x="31" y="42"/>
                    <a:pt x="32" y="35"/>
                    <a:pt x="24" y="25"/>
                  </a:cubicBezTo>
                  <a:cubicBezTo>
                    <a:pt x="18" y="18"/>
                    <a:pt x="26" y="16"/>
                    <a:pt x="20" y="12"/>
                  </a:cubicBezTo>
                  <a:cubicBezTo>
                    <a:pt x="15" y="8"/>
                    <a:pt x="13" y="8"/>
                    <a:pt x="12" y="7"/>
                  </a:cubicBezTo>
                  <a:cubicBezTo>
                    <a:pt x="11" y="6"/>
                    <a:pt x="13" y="2"/>
                    <a:pt x="11" y="0"/>
                  </a:cubicBezTo>
                  <a:cubicBezTo>
                    <a:pt x="12" y="1"/>
                    <a:pt x="18" y="3"/>
                    <a:pt x="21" y="4"/>
                  </a:cubicBezTo>
                  <a:cubicBezTo>
                    <a:pt x="25" y="4"/>
                    <a:pt x="24" y="7"/>
                    <a:pt x="27" y="7"/>
                  </a:cubicBezTo>
                  <a:cubicBezTo>
                    <a:pt x="30" y="8"/>
                    <a:pt x="37" y="7"/>
                    <a:pt x="39" y="11"/>
                  </a:cubicBezTo>
                  <a:cubicBezTo>
                    <a:pt x="39" y="16"/>
                    <a:pt x="39" y="22"/>
                    <a:pt x="46" y="29"/>
                  </a:cubicBezTo>
                  <a:cubicBezTo>
                    <a:pt x="51" y="36"/>
                    <a:pt x="46" y="37"/>
                    <a:pt x="47" y="42"/>
                  </a:cubicBezTo>
                  <a:cubicBezTo>
                    <a:pt x="47" y="47"/>
                    <a:pt x="49" y="68"/>
                    <a:pt x="49" y="70"/>
                  </a:cubicBezTo>
                  <a:cubicBezTo>
                    <a:pt x="49" y="80"/>
                    <a:pt x="37" y="90"/>
                    <a:pt x="40" y="95"/>
                  </a:cubicBezTo>
                  <a:cubicBezTo>
                    <a:pt x="53" y="118"/>
                    <a:pt x="49" y="117"/>
                    <a:pt x="48" y="122"/>
                  </a:cubicBezTo>
                  <a:cubicBezTo>
                    <a:pt x="45" y="140"/>
                    <a:pt x="58" y="136"/>
                    <a:pt x="56" y="145"/>
                  </a:cubicBezTo>
                  <a:cubicBezTo>
                    <a:pt x="51" y="165"/>
                    <a:pt x="64" y="162"/>
                    <a:pt x="63" y="152"/>
                  </a:cubicBezTo>
                  <a:cubicBezTo>
                    <a:pt x="73" y="165"/>
                    <a:pt x="73" y="165"/>
                    <a:pt x="73" y="165"/>
                  </a:cubicBezTo>
                  <a:cubicBezTo>
                    <a:pt x="76" y="167"/>
                    <a:pt x="74" y="148"/>
                    <a:pt x="67" y="143"/>
                  </a:cubicBezTo>
                  <a:cubicBezTo>
                    <a:pt x="61" y="144"/>
                    <a:pt x="64" y="138"/>
                    <a:pt x="63" y="136"/>
                  </a:cubicBezTo>
                  <a:cubicBezTo>
                    <a:pt x="68" y="139"/>
                    <a:pt x="69" y="139"/>
                    <a:pt x="74" y="148"/>
                  </a:cubicBezTo>
                  <a:cubicBezTo>
                    <a:pt x="78" y="154"/>
                    <a:pt x="82" y="160"/>
                    <a:pt x="87" y="166"/>
                  </a:cubicBezTo>
                  <a:cubicBezTo>
                    <a:pt x="93" y="173"/>
                    <a:pt x="93" y="179"/>
                    <a:pt x="91" y="188"/>
                  </a:cubicBezTo>
                  <a:cubicBezTo>
                    <a:pt x="89" y="195"/>
                    <a:pt x="92" y="202"/>
                    <a:pt x="90" y="210"/>
                  </a:cubicBezTo>
                  <a:cubicBezTo>
                    <a:pt x="90" y="214"/>
                    <a:pt x="89" y="218"/>
                    <a:pt x="86" y="220"/>
                  </a:cubicBezTo>
                  <a:cubicBezTo>
                    <a:pt x="83" y="222"/>
                    <a:pt x="78" y="221"/>
                    <a:pt x="75" y="224"/>
                  </a:cubicBezTo>
                  <a:cubicBezTo>
                    <a:pt x="72" y="227"/>
                    <a:pt x="73" y="232"/>
                    <a:pt x="69" y="236"/>
                  </a:cubicBezTo>
                  <a:cubicBezTo>
                    <a:pt x="70" y="237"/>
                    <a:pt x="73" y="243"/>
                    <a:pt x="73" y="247"/>
                  </a:cubicBezTo>
                  <a:cubicBezTo>
                    <a:pt x="73" y="248"/>
                    <a:pt x="73" y="253"/>
                    <a:pt x="72" y="254"/>
                  </a:cubicBezTo>
                  <a:cubicBezTo>
                    <a:pt x="70" y="256"/>
                    <a:pt x="65" y="256"/>
                    <a:pt x="66" y="253"/>
                  </a:cubicBezTo>
                  <a:cubicBezTo>
                    <a:pt x="67" y="247"/>
                    <a:pt x="70" y="249"/>
                    <a:pt x="64" y="243"/>
                  </a:cubicBezTo>
                  <a:cubicBezTo>
                    <a:pt x="60" y="238"/>
                    <a:pt x="48" y="227"/>
                    <a:pt x="47" y="222"/>
                  </a:cubicBezTo>
                  <a:cubicBezTo>
                    <a:pt x="46" y="215"/>
                    <a:pt x="44" y="216"/>
                    <a:pt x="46" y="210"/>
                  </a:cubicBezTo>
                  <a:cubicBezTo>
                    <a:pt x="47" y="207"/>
                    <a:pt x="48" y="201"/>
                    <a:pt x="50" y="199"/>
                  </a:cubicBezTo>
                  <a:cubicBezTo>
                    <a:pt x="54" y="194"/>
                    <a:pt x="53" y="193"/>
                    <a:pt x="54" y="188"/>
                  </a:cubicBezTo>
                  <a:cubicBezTo>
                    <a:pt x="54" y="181"/>
                    <a:pt x="54" y="173"/>
                    <a:pt x="50" y="167"/>
                  </a:cubicBezTo>
                  <a:cubicBezTo>
                    <a:pt x="48" y="164"/>
                    <a:pt x="43" y="168"/>
                    <a:pt x="38" y="168"/>
                  </a:cubicBezTo>
                  <a:cubicBezTo>
                    <a:pt x="35" y="169"/>
                    <a:pt x="29" y="167"/>
                    <a:pt x="29" y="171"/>
                  </a:cubicBezTo>
                  <a:cubicBezTo>
                    <a:pt x="27" y="169"/>
                    <a:pt x="12" y="152"/>
                    <a:pt x="12" y="152"/>
                  </a:cubicBezTo>
                  <a:cubicBezTo>
                    <a:pt x="8" y="154"/>
                    <a:pt x="0" y="145"/>
                    <a:pt x="1" y="142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37"/>
            <p:cNvSpPr>
              <a:spLocks/>
            </p:cNvSpPr>
            <p:nvPr/>
          </p:nvSpPr>
          <p:spPr bwMode="auto">
            <a:xfrm>
              <a:off x="4182405" y="1047251"/>
              <a:ext cx="769041" cy="603316"/>
            </a:xfrm>
            <a:custGeom>
              <a:avLst/>
              <a:gdLst>
                <a:gd name="T0" fmla="*/ 0 w 349"/>
                <a:gd name="T1" fmla="*/ 272 h 274"/>
                <a:gd name="T2" fmla="*/ 7 w 349"/>
                <a:gd name="T3" fmla="*/ 263 h 274"/>
                <a:gd name="T4" fmla="*/ 24 w 349"/>
                <a:gd name="T5" fmla="*/ 259 h 274"/>
                <a:gd name="T6" fmla="*/ 53 w 349"/>
                <a:gd name="T7" fmla="*/ 246 h 274"/>
                <a:gd name="T8" fmla="*/ 76 w 349"/>
                <a:gd name="T9" fmla="*/ 227 h 274"/>
                <a:gd name="T10" fmla="*/ 96 w 349"/>
                <a:gd name="T11" fmla="*/ 203 h 274"/>
                <a:gd name="T12" fmla="*/ 101 w 349"/>
                <a:gd name="T13" fmla="*/ 177 h 274"/>
                <a:gd name="T14" fmla="*/ 98 w 349"/>
                <a:gd name="T15" fmla="*/ 170 h 274"/>
                <a:gd name="T16" fmla="*/ 100 w 349"/>
                <a:gd name="T17" fmla="*/ 158 h 274"/>
                <a:gd name="T18" fmla="*/ 113 w 349"/>
                <a:gd name="T19" fmla="*/ 130 h 274"/>
                <a:gd name="T20" fmla="*/ 118 w 349"/>
                <a:gd name="T21" fmla="*/ 113 h 274"/>
                <a:gd name="T22" fmla="*/ 126 w 349"/>
                <a:gd name="T23" fmla="*/ 102 h 274"/>
                <a:gd name="T24" fmla="*/ 148 w 349"/>
                <a:gd name="T25" fmla="*/ 83 h 274"/>
                <a:gd name="T26" fmla="*/ 177 w 349"/>
                <a:gd name="T27" fmla="*/ 70 h 274"/>
                <a:gd name="T28" fmla="*/ 212 w 349"/>
                <a:gd name="T29" fmla="*/ 15 h 274"/>
                <a:gd name="T30" fmla="*/ 218 w 349"/>
                <a:gd name="T31" fmla="*/ 5 h 274"/>
                <a:gd name="T32" fmla="*/ 228 w 349"/>
                <a:gd name="T33" fmla="*/ 2 h 274"/>
                <a:gd name="T34" fmla="*/ 233 w 349"/>
                <a:gd name="T35" fmla="*/ 8 h 274"/>
                <a:gd name="T36" fmla="*/ 242 w 349"/>
                <a:gd name="T37" fmla="*/ 19 h 274"/>
                <a:gd name="T38" fmla="*/ 270 w 349"/>
                <a:gd name="T39" fmla="*/ 23 h 274"/>
                <a:gd name="T40" fmla="*/ 296 w 349"/>
                <a:gd name="T41" fmla="*/ 17 h 274"/>
                <a:gd name="T42" fmla="*/ 297 w 349"/>
                <a:gd name="T43" fmla="*/ 24 h 274"/>
                <a:gd name="T44" fmla="*/ 299 w 349"/>
                <a:gd name="T45" fmla="*/ 23 h 274"/>
                <a:gd name="T46" fmla="*/ 309 w 349"/>
                <a:gd name="T47" fmla="*/ 26 h 274"/>
                <a:gd name="T48" fmla="*/ 318 w 349"/>
                <a:gd name="T49" fmla="*/ 31 h 274"/>
                <a:gd name="T50" fmla="*/ 326 w 349"/>
                <a:gd name="T51" fmla="*/ 38 h 274"/>
                <a:gd name="T52" fmla="*/ 330 w 349"/>
                <a:gd name="T53" fmla="*/ 47 h 274"/>
                <a:gd name="T54" fmla="*/ 328 w 349"/>
                <a:gd name="T55" fmla="*/ 57 h 274"/>
                <a:gd name="T56" fmla="*/ 328 w 349"/>
                <a:gd name="T57" fmla="*/ 71 h 274"/>
                <a:gd name="T58" fmla="*/ 330 w 349"/>
                <a:gd name="T59" fmla="*/ 81 h 274"/>
                <a:gd name="T60" fmla="*/ 332 w 349"/>
                <a:gd name="T61" fmla="*/ 94 h 274"/>
                <a:gd name="T62" fmla="*/ 334 w 349"/>
                <a:gd name="T63" fmla="*/ 102 h 274"/>
                <a:gd name="T64" fmla="*/ 343 w 349"/>
                <a:gd name="T65" fmla="*/ 110 h 274"/>
                <a:gd name="T66" fmla="*/ 340 w 349"/>
                <a:gd name="T67" fmla="*/ 126 h 274"/>
                <a:gd name="T68" fmla="*/ 291 w 349"/>
                <a:gd name="T69" fmla="*/ 130 h 274"/>
                <a:gd name="T70" fmla="*/ 274 w 349"/>
                <a:gd name="T71" fmla="*/ 139 h 274"/>
                <a:gd name="T72" fmla="*/ 269 w 349"/>
                <a:gd name="T73" fmla="*/ 149 h 274"/>
                <a:gd name="T74" fmla="*/ 272 w 349"/>
                <a:gd name="T75" fmla="*/ 162 h 274"/>
                <a:gd name="T76" fmla="*/ 259 w 349"/>
                <a:gd name="T77" fmla="*/ 166 h 274"/>
                <a:gd name="T78" fmla="*/ 247 w 349"/>
                <a:gd name="T79" fmla="*/ 174 h 274"/>
                <a:gd name="T80" fmla="*/ 237 w 349"/>
                <a:gd name="T81" fmla="*/ 177 h 274"/>
                <a:gd name="T82" fmla="*/ 225 w 349"/>
                <a:gd name="T83" fmla="*/ 192 h 274"/>
                <a:gd name="T84" fmla="*/ 203 w 349"/>
                <a:gd name="T85" fmla="*/ 201 h 274"/>
                <a:gd name="T86" fmla="*/ 189 w 349"/>
                <a:gd name="T87" fmla="*/ 205 h 274"/>
                <a:gd name="T88" fmla="*/ 175 w 349"/>
                <a:gd name="T89" fmla="*/ 207 h 274"/>
                <a:gd name="T90" fmla="*/ 166 w 349"/>
                <a:gd name="T91" fmla="*/ 212 h 274"/>
                <a:gd name="T92" fmla="*/ 157 w 349"/>
                <a:gd name="T93" fmla="*/ 215 h 274"/>
                <a:gd name="T94" fmla="*/ 149 w 349"/>
                <a:gd name="T95" fmla="*/ 223 h 274"/>
                <a:gd name="T96" fmla="*/ 139 w 349"/>
                <a:gd name="T97" fmla="*/ 230 h 274"/>
                <a:gd name="T98" fmla="*/ 128 w 349"/>
                <a:gd name="T99" fmla="*/ 244 h 274"/>
                <a:gd name="T100" fmla="*/ 126 w 349"/>
                <a:gd name="T101" fmla="*/ 271 h 274"/>
                <a:gd name="T102" fmla="*/ 0 w 349"/>
                <a:gd name="T103" fmla="*/ 27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274">
                  <a:moveTo>
                    <a:pt x="0" y="272"/>
                  </a:moveTo>
                  <a:cubicBezTo>
                    <a:pt x="1" y="270"/>
                    <a:pt x="6" y="263"/>
                    <a:pt x="7" y="263"/>
                  </a:cubicBezTo>
                  <a:cubicBezTo>
                    <a:pt x="13" y="261"/>
                    <a:pt x="18" y="261"/>
                    <a:pt x="24" y="259"/>
                  </a:cubicBezTo>
                  <a:cubicBezTo>
                    <a:pt x="34" y="257"/>
                    <a:pt x="45" y="254"/>
                    <a:pt x="53" y="246"/>
                  </a:cubicBezTo>
                  <a:cubicBezTo>
                    <a:pt x="60" y="239"/>
                    <a:pt x="68" y="233"/>
                    <a:pt x="76" y="227"/>
                  </a:cubicBezTo>
                  <a:cubicBezTo>
                    <a:pt x="84" y="220"/>
                    <a:pt x="90" y="211"/>
                    <a:pt x="96" y="203"/>
                  </a:cubicBezTo>
                  <a:cubicBezTo>
                    <a:pt x="100" y="198"/>
                    <a:pt x="109" y="183"/>
                    <a:pt x="101" y="177"/>
                  </a:cubicBezTo>
                  <a:cubicBezTo>
                    <a:pt x="98" y="175"/>
                    <a:pt x="96" y="175"/>
                    <a:pt x="98" y="170"/>
                  </a:cubicBezTo>
                  <a:cubicBezTo>
                    <a:pt x="100" y="166"/>
                    <a:pt x="100" y="162"/>
                    <a:pt x="100" y="158"/>
                  </a:cubicBezTo>
                  <a:cubicBezTo>
                    <a:pt x="101" y="145"/>
                    <a:pt x="105" y="139"/>
                    <a:pt x="113" y="130"/>
                  </a:cubicBezTo>
                  <a:cubicBezTo>
                    <a:pt x="117" y="125"/>
                    <a:pt x="116" y="119"/>
                    <a:pt x="118" y="113"/>
                  </a:cubicBezTo>
                  <a:cubicBezTo>
                    <a:pt x="119" y="109"/>
                    <a:pt x="123" y="105"/>
                    <a:pt x="126" y="102"/>
                  </a:cubicBezTo>
                  <a:cubicBezTo>
                    <a:pt x="133" y="95"/>
                    <a:pt x="139" y="87"/>
                    <a:pt x="148" y="83"/>
                  </a:cubicBezTo>
                  <a:cubicBezTo>
                    <a:pt x="158" y="79"/>
                    <a:pt x="168" y="76"/>
                    <a:pt x="177" y="70"/>
                  </a:cubicBezTo>
                  <a:cubicBezTo>
                    <a:pt x="196" y="60"/>
                    <a:pt x="205" y="34"/>
                    <a:pt x="212" y="15"/>
                  </a:cubicBezTo>
                  <a:cubicBezTo>
                    <a:pt x="212" y="14"/>
                    <a:pt x="215" y="4"/>
                    <a:pt x="218" y="5"/>
                  </a:cubicBezTo>
                  <a:cubicBezTo>
                    <a:pt x="221" y="5"/>
                    <a:pt x="225" y="4"/>
                    <a:pt x="228" y="2"/>
                  </a:cubicBezTo>
                  <a:cubicBezTo>
                    <a:pt x="231" y="0"/>
                    <a:pt x="232" y="5"/>
                    <a:pt x="233" y="8"/>
                  </a:cubicBezTo>
                  <a:cubicBezTo>
                    <a:pt x="235" y="13"/>
                    <a:pt x="238" y="16"/>
                    <a:pt x="242" y="19"/>
                  </a:cubicBezTo>
                  <a:cubicBezTo>
                    <a:pt x="252" y="26"/>
                    <a:pt x="260" y="24"/>
                    <a:pt x="270" y="23"/>
                  </a:cubicBezTo>
                  <a:cubicBezTo>
                    <a:pt x="279" y="22"/>
                    <a:pt x="291" y="27"/>
                    <a:pt x="296" y="17"/>
                  </a:cubicBezTo>
                  <a:cubicBezTo>
                    <a:pt x="296" y="20"/>
                    <a:pt x="297" y="21"/>
                    <a:pt x="297" y="24"/>
                  </a:cubicBezTo>
                  <a:cubicBezTo>
                    <a:pt x="298" y="26"/>
                    <a:pt x="303" y="28"/>
                    <a:pt x="299" y="23"/>
                  </a:cubicBezTo>
                  <a:cubicBezTo>
                    <a:pt x="301" y="27"/>
                    <a:pt x="305" y="28"/>
                    <a:pt x="309" y="26"/>
                  </a:cubicBezTo>
                  <a:cubicBezTo>
                    <a:pt x="313" y="24"/>
                    <a:pt x="315" y="28"/>
                    <a:pt x="318" y="31"/>
                  </a:cubicBezTo>
                  <a:cubicBezTo>
                    <a:pt x="320" y="33"/>
                    <a:pt x="325" y="34"/>
                    <a:pt x="326" y="38"/>
                  </a:cubicBezTo>
                  <a:cubicBezTo>
                    <a:pt x="328" y="42"/>
                    <a:pt x="324" y="45"/>
                    <a:pt x="330" y="47"/>
                  </a:cubicBezTo>
                  <a:cubicBezTo>
                    <a:pt x="327" y="50"/>
                    <a:pt x="328" y="54"/>
                    <a:pt x="328" y="57"/>
                  </a:cubicBezTo>
                  <a:cubicBezTo>
                    <a:pt x="329" y="62"/>
                    <a:pt x="328" y="66"/>
                    <a:pt x="328" y="71"/>
                  </a:cubicBezTo>
                  <a:cubicBezTo>
                    <a:pt x="329" y="74"/>
                    <a:pt x="331" y="77"/>
                    <a:pt x="330" y="81"/>
                  </a:cubicBezTo>
                  <a:cubicBezTo>
                    <a:pt x="329" y="87"/>
                    <a:pt x="329" y="89"/>
                    <a:pt x="332" y="94"/>
                  </a:cubicBezTo>
                  <a:cubicBezTo>
                    <a:pt x="334" y="97"/>
                    <a:pt x="332" y="100"/>
                    <a:pt x="334" y="102"/>
                  </a:cubicBezTo>
                  <a:cubicBezTo>
                    <a:pt x="336" y="106"/>
                    <a:pt x="340" y="107"/>
                    <a:pt x="343" y="110"/>
                  </a:cubicBezTo>
                  <a:cubicBezTo>
                    <a:pt x="349" y="114"/>
                    <a:pt x="331" y="122"/>
                    <a:pt x="340" y="126"/>
                  </a:cubicBezTo>
                  <a:cubicBezTo>
                    <a:pt x="331" y="128"/>
                    <a:pt x="296" y="117"/>
                    <a:pt x="291" y="130"/>
                  </a:cubicBezTo>
                  <a:cubicBezTo>
                    <a:pt x="289" y="137"/>
                    <a:pt x="282" y="139"/>
                    <a:pt x="274" y="139"/>
                  </a:cubicBezTo>
                  <a:cubicBezTo>
                    <a:pt x="269" y="138"/>
                    <a:pt x="262" y="146"/>
                    <a:pt x="269" y="149"/>
                  </a:cubicBezTo>
                  <a:cubicBezTo>
                    <a:pt x="263" y="154"/>
                    <a:pt x="275" y="159"/>
                    <a:pt x="272" y="162"/>
                  </a:cubicBezTo>
                  <a:cubicBezTo>
                    <a:pt x="269" y="165"/>
                    <a:pt x="263" y="164"/>
                    <a:pt x="259" y="166"/>
                  </a:cubicBezTo>
                  <a:cubicBezTo>
                    <a:pt x="256" y="169"/>
                    <a:pt x="252" y="173"/>
                    <a:pt x="247" y="174"/>
                  </a:cubicBezTo>
                  <a:cubicBezTo>
                    <a:pt x="244" y="176"/>
                    <a:pt x="240" y="175"/>
                    <a:pt x="237" y="177"/>
                  </a:cubicBezTo>
                  <a:cubicBezTo>
                    <a:pt x="231" y="181"/>
                    <a:pt x="229" y="188"/>
                    <a:pt x="225" y="192"/>
                  </a:cubicBezTo>
                  <a:cubicBezTo>
                    <a:pt x="220" y="198"/>
                    <a:pt x="210" y="200"/>
                    <a:pt x="203" y="201"/>
                  </a:cubicBezTo>
                  <a:cubicBezTo>
                    <a:pt x="198" y="201"/>
                    <a:pt x="192" y="198"/>
                    <a:pt x="189" y="205"/>
                  </a:cubicBezTo>
                  <a:cubicBezTo>
                    <a:pt x="187" y="212"/>
                    <a:pt x="180" y="207"/>
                    <a:pt x="175" y="207"/>
                  </a:cubicBezTo>
                  <a:cubicBezTo>
                    <a:pt x="171" y="207"/>
                    <a:pt x="169" y="209"/>
                    <a:pt x="166" y="212"/>
                  </a:cubicBezTo>
                  <a:cubicBezTo>
                    <a:pt x="164" y="215"/>
                    <a:pt x="161" y="214"/>
                    <a:pt x="157" y="215"/>
                  </a:cubicBezTo>
                  <a:cubicBezTo>
                    <a:pt x="154" y="217"/>
                    <a:pt x="152" y="221"/>
                    <a:pt x="149" y="223"/>
                  </a:cubicBezTo>
                  <a:cubicBezTo>
                    <a:pt x="146" y="226"/>
                    <a:pt x="142" y="227"/>
                    <a:pt x="139" y="230"/>
                  </a:cubicBezTo>
                  <a:cubicBezTo>
                    <a:pt x="132" y="235"/>
                    <a:pt x="127" y="235"/>
                    <a:pt x="128" y="244"/>
                  </a:cubicBezTo>
                  <a:cubicBezTo>
                    <a:pt x="128" y="253"/>
                    <a:pt x="127" y="262"/>
                    <a:pt x="126" y="271"/>
                  </a:cubicBezTo>
                  <a:cubicBezTo>
                    <a:pt x="126" y="274"/>
                    <a:pt x="12" y="272"/>
                    <a:pt x="0" y="27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38"/>
            <p:cNvSpPr>
              <a:spLocks/>
            </p:cNvSpPr>
            <p:nvPr/>
          </p:nvSpPr>
          <p:spPr bwMode="auto">
            <a:xfrm>
              <a:off x="4182405" y="1047251"/>
              <a:ext cx="769041" cy="603316"/>
            </a:xfrm>
            <a:custGeom>
              <a:avLst/>
              <a:gdLst>
                <a:gd name="T0" fmla="*/ 0 w 349"/>
                <a:gd name="T1" fmla="*/ 272 h 274"/>
                <a:gd name="T2" fmla="*/ 7 w 349"/>
                <a:gd name="T3" fmla="*/ 263 h 274"/>
                <a:gd name="T4" fmla="*/ 24 w 349"/>
                <a:gd name="T5" fmla="*/ 259 h 274"/>
                <a:gd name="T6" fmla="*/ 53 w 349"/>
                <a:gd name="T7" fmla="*/ 246 h 274"/>
                <a:gd name="T8" fmla="*/ 76 w 349"/>
                <a:gd name="T9" fmla="*/ 227 h 274"/>
                <a:gd name="T10" fmla="*/ 96 w 349"/>
                <a:gd name="T11" fmla="*/ 203 h 274"/>
                <a:gd name="T12" fmla="*/ 101 w 349"/>
                <a:gd name="T13" fmla="*/ 177 h 274"/>
                <a:gd name="T14" fmla="*/ 98 w 349"/>
                <a:gd name="T15" fmla="*/ 170 h 274"/>
                <a:gd name="T16" fmla="*/ 100 w 349"/>
                <a:gd name="T17" fmla="*/ 158 h 274"/>
                <a:gd name="T18" fmla="*/ 113 w 349"/>
                <a:gd name="T19" fmla="*/ 130 h 274"/>
                <a:gd name="T20" fmla="*/ 118 w 349"/>
                <a:gd name="T21" fmla="*/ 113 h 274"/>
                <a:gd name="T22" fmla="*/ 126 w 349"/>
                <a:gd name="T23" fmla="*/ 102 h 274"/>
                <a:gd name="T24" fmla="*/ 148 w 349"/>
                <a:gd name="T25" fmla="*/ 83 h 274"/>
                <a:gd name="T26" fmla="*/ 177 w 349"/>
                <a:gd name="T27" fmla="*/ 70 h 274"/>
                <a:gd name="T28" fmla="*/ 212 w 349"/>
                <a:gd name="T29" fmla="*/ 15 h 274"/>
                <a:gd name="T30" fmla="*/ 218 w 349"/>
                <a:gd name="T31" fmla="*/ 5 h 274"/>
                <a:gd name="T32" fmla="*/ 228 w 349"/>
                <a:gd name="T33" fmla="*/ 2 h 274"/>
                <a:gd name="T34" fmla="*/ 233 w 349"/>
                <a:gd name="T35" fmla="*/ 8 h 274"/>
                <a:gd name="T36" fmla="*/ 242 w 349"/>
                <a:gd name="T37" fmla="*/ 19 h 274"/>
                <a:gd name="T38" fmla="*/ 270 w 349"/>
                <a:gd name="T39" fmla="*/ 23 h 274"/>
                <a:gd name="T40" fmla="*/ 296 w 349"/>
                <a:gd name="T41" fmla="*/ 17 h 274"/>
                <a:gd name="T42" fmla="*/ 297 w 349"/>
                <a:gd name="T43" fmla="*/ 24 h 274"/>
                <a:gd name="T44" fmla="*/ 299 w 349"/>
                <a:gd name="T45" fmla="*/ 23 h 274"/>
                <a:gd name="T46" fmla="*/ 309 w 349"/>
                <a:gd name="T47" fmla="*/ 26 h 274"/>
                <a:gd name="T48" fmla="*/ 318 w 349"/>
                <a:gd name="T49" fmla="*/ 31 h 274"/>
                <a:gd name="T50" fmla="*/ 326 w 349"/>
                <a:gd name="T51" fmla="*/ 38 h 274"/>
                <a:gd name="T52" fmla="*/ 330 w 349"/>
                <a:gd name="T53" fmla="*/ 47 h 274"/>
                <a:gd name="T54" fmla="*/ 328 w 349"/>
                <a:gd name="T55" fmla="*/ 57 h 274"/>
                <a:gd name="T56" fmla="*/ 328 w 349"/>
                <a:gd name="T57" fmla="*/ 71 h 274"/>
                <a:gd name="T58" fmla="*/ 330 w 349"/>
                <a:gd name="T59" fmla="*/ 81 h 274"/>
                <a:gd name="T60" fmla="*/ 332 w 349"/>
                <a:gd name="T61" fmla="*/ 94 h 274"/>
                <a:gd name="T62" fmla="*/ 334 w 349"/>
                <a:gd name="T63" fmla="*/ 102 h 274"/>
                <a:gd name="T64" fmla="*/ 343 w 349"/>
                <a:gd name="T65" fmla="*/ 110 h 274"/>
                <a:gd name="T66" fmla="*/ 340 w 349"/>
                <a:gd name="T67" fmla="*/ 126 h 274"/>
                <a:gd name="T68" fmla="*/ 291 w 349"/>
                <a:gd name="T69" fmla="*/ 130 h 274"/>
                <a:gd name="T70" fmla="*/ 274 w 349"/>
                <a:gd name="T71" fmla="*/ 139 h 274"/>
                <a:gd name="T72" fmla="*/ 269 w 349"/>
                <a:gd name="T73" fmla="*/ 149 h 274"/>
                <a:gd name="T74" fmla="*/ 272 w 349"/>
                <a:gd name="T75" fmla="*/ 162 h 274"/>
                <a:gd name="T76" fmla="*/ 259 w 349"/>
                <a:gd name="T77" fmla="*/ 166 h 274"/>
                <a:gd name="T78" fmla="*/ 247 w 349"/>
                <a:gd name="T79" fmla="*/ 174 h 274"/>
                <a:gd name="T80" fmla="*/ 237 w 349"/>
                <a:gd name="T81" fmla="*/ 177 h 274"/>
                <a:gd name="T82" fmla="*/ 225 w 349"/>
                <a:gd name="T83" fmla="*/ 192 h 274"/>
                <a:gd name="T84" fmla="*/ 203 w 349"/>
                <a:gd name="T85" fmla="*/ 201 h 274"/>
                <a:gd name="T86" fmla="*/ 189 w 349"/>
                <a:gd name="T87" fmla="*/ 205 h 274"/>
                <a:gd name="T88" fmla="*/ 175 w 349"/>
                <a:gd name="T89" fmla="*/ 207 h 274"/>
                <a:gd name="T90" fmla="*/ 166 w 349"/>
                <a:gd name="T91" fmla="*/ 212 h 274"/>
                <a:gd name="T92" fmla="*/ 157 w 349"/>
                <a:gd name="T93" fmla="*/ 215 h 274"/>
                <a:gd name="T94" fmla="*/ 149 w 349"/>
                <a:gd name="T95" fmla="*/ 223 h 274"/>
                <a:gd name="T96" fmla="*/ 139 w 349"/>
                <a:gd name="T97" fmla="*/ 230 h 274"/>
                <a:gd name="T98" fmla="*/ 128 w 349"/>
                <a:gd name="T99" fmla="*/ 244 h 274"/>
                <a:gd name="T100" fmla="*/ 126 w 349"/>
                <a:gd name="T101" fmla="*/ 271 h 274"/>
                <a:gd name="T102" fmla="*/ 0 w 349"/>
                <a:gd name="T103" fmla="*/ 27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274">
                  <a:moveTo>
                    <a:pt x="0" y="272"/>
                  </a:moveTo>
                  <a:cubicBezTo>
                    <a:pt x="1" y="270"/>
                    <a:pt x="6" y="263"/>
                    <a:pt x="7" y="263"/>
                  </a:cubicBezTo>
                  <a:cubicBezTo>
                    <a:pt x="13" y="261"/>
                    <a:pt x="18" y="261"/>
                    <a:pt x="24" y="259"/>
                  </a:cubicBezTo>
                  <a:cubicBezTo>
                    <a:pt x="34" y="257"/>
                    <a:pt x="45" y="254"/>
                    <a:pt x="53" y="246"/>
                  </a:cubicBezTo>
                  <a:cubicBezTo>
                    <a:pt x="60" y="239"/>
                    <a:pt x="68" y="233"/>
                    <a:pt x="76" y="227"/>
                  </a:cubicBezTo>
                  <a:cubicBezTo>
                    <a:pt x="84" y="220"/>
                    <a:pt x="90" y="211"/>
                    <a:pt x="96" y="203"/>
                  </a:cubicBezTo>
                  <a:cubicBezTo>
                    <a:pt x="100" y="198"/>
                    <a:pt x="109" y="183"/>
                    <a:pt x="101" y="177"/>
                  </a:cubicBezTo>
                  <a:cubicBezTo>
                    <a:pt x="98" y="175"/>
                    <a:pt x="96" y="175"/>
                    <a:pt x="98" y="170"/>
                  </a:cubicBezTo>
                  <a:cubicBezTo>
                    <a:pt x="100" y="166"/>
                    <a:pt x="100" y="162"/>
                    <a:pt x="100" y="158"/>
                  </a:cubicBezTo>
                  <a:cubicBezTo>
                    <a:pt x="101" y="145"/>
                    <a:pt x="105" y="139"/>
                    <a:pt x="113" y="130"/>
                  </a:cubicBezTo>
                  <a:cubicBezTo>
                    <a:pt x="117" y="125"/>
                    <a:pt x="116" y="119"/>
                    <a:pt x="118" y="113"/>
                  </a:cubicBezTo>
                  <a:cubicBezTo>
                    <a:pt x="119" y="109"/>
                    <a:pt x="123" y="105"/>
                    <a:pt x="126" y="102"/>
                  </a:cubicBezTo>
                  <a:cubicBezTo>
                    <a:pt x="133" y="95"/>
                    <a:pt x="139" y="87"/>
                    <a:pt x="148" y="83"/>
                  </a:cubicBezTo>
                  <a:cubicBezTo>
                    <a:pt x="158" y="79"/>
                    <a:pt x="168" y="76"/>
                    <a:pt x="177" y="70"/>
                  </a:cubicBezTo>
                  <a:cubicBezTo>
                    <a:pt x="196" y="60"/>
                    <a:pt x="205" y="34"/>
                    <a:pt x="212" y="15"/>
                  </a:cubicBezTo>
                  <a:cubicBezTo>
                    <a:pt x="212" y="14"/>
                    <a:pt x="215" y="4"/>
                    <a:pt x="218" y="5"/>
                  </a:cubicBezTo>
                  <a:cubicBezTo>
                    <a:pt x="221" y="5"/>
                    <a:pt x="225" y="4"/>
                    <a:pt x="228" y="2"/>
                  </a:cubicBezTo>
                  <a:cubicBezTo>
                    <a:pt x="231" y="0"/>
                    <a:pt x="232" y="5"/>
                    <a:pt x="233" y="8"/>
                  </a:cubicBezTo>
                  <a:cubicBezTo>
                    <a:pt x="235" y="13"/>
                    <a:pt x="238" y="16"/>
                    <a:pt x="242" y="19"/>
                  </a:cubicBezTo>
                  <a:cubicBezTo>
                    <a:pt x="252" y="26"/>
                    <a:pt x="260" y="24"/>
                    <a:pt x="270" y="23"/>
                  </a:cubicBezTo>
                  <a:cubicBezTo>
                    <a:pt x="279" y="22"/>
                    <a:pt x="291" y="27"/>
                    <a:pt x="296" y="17"/>
                  </a:cubicBezTo>
                  <a:cubicBezTo>
                    <a:pt x="296" y="20"/>
                    <a:pt x="297" y="21"/>
                    <a:pt x="297" y="24"/>
                  </a:cubicBezTo>
                  <a:cubicBezTo>
                    <a:pt x="298" y="26"/>
                    <a:pt x="303" y="28"/>
                    <a:pt x="299" y="23"/>
                  </a:cubicBezTo>
                  <a:cubicBezTo>
                    <a:pt x="301" y="27"/>
                    <a:pt x="305" y="28"/>
                    <a:pt x="309" y="26"/>
                  </a:cubicBezTo>
                  <a:cubicBezTo>
                    <a:pt x="313" y="24"/>
                    <a:pt x="315" y="28"/>
                    <a:pt x="318" y="31"/>
                  </a:cubicBezTo>
                  <a:cubicBezTo>
                    <a:pt x="320" y="33"/>
                    <a:pt x="325" y="34"/>
                    <a:pt x="326" y="38"/>
                  </a:cubicBezTo>
                  <a:cubicBezTo>
                    <a:pt x="328" y="42"/>
                    <a:pt x="324" y="45"/>
                    <a:pt x="330" y="47"/>
                  </a:cubicBezTo>
                  <a:cubicBezTo>
                    <a:pt x="327" y="50"/>
                    <a:pt x="328" y="54"/>
                    <a:pt x="328" y="57"/>
                  </a:cubicBezTo>
                  <a:cubicBezTo>
                    <a:pt x="329" y="62"/>
                    <a:pt x="328" y="66"/>
                    <a:pt x="328" y="71"/>
                  </a:cubicBezTo>
                  <a:cubicBezTo>
                    <a:pt x="329" y="74"/>
                    <a:pt x="331" y="77"/>
                    <a:pt x="330" y="81"/>
                  </a:cubicBezTo>
                  <a:cubicBezTo>
                    <a:pt x="329" y="87"/>
                    <a:pt x="329" y="89"/>
                    <a:pt x="332" y="94"/>
                  </a:cubicBezTo>
                  <a:cubicBezTo>
                    <a:pt x="334" y="97"/>
                    <a:pt x="332" y="100"/>
                    <a:pt x="334" y="102"/>
                  </a:cubicBezTo>
                  <a:cubicBezTo>
                    <a:pt x="336" y="106"/>
                    <a:pt x="340" y="107"/>
                    <a:pt x="343" y="110"/>
                  </a:cubicBezTo>
                  <a:cubicBezTo>
                    <a:pt x="349" y="114"/>
                    <a:pt x="331" y="122"/>
                    <a:pt x="340" y="126"/>
                  </a:cubicBezTo>
                  <a:cubicBezTo>
                    <a:pt x="331" y="128"/>
                    <a:pt x="296" y="117"/>
                    <a:pt x="291" y="130"/>
                  </a:cubicBezTo>
                  <a:cubicBezTo>
                    <a:pt x="289" y="137"/>
                    <a:pt x="282" y="139"/>
                    <a:pt x="274" y="139"/>
                  </a:cubicBezTo>
                  <a:cubicBezTo>
                    <a:pt x="269" y="138"/>
                    <a:pt x="262" y="146"/>
                    <a:pt x="269" y="149"/>
                  </a:cubicBezTo>
                  <a:cubicBezTo>
                    <a:pt x="263" y="154"/>
                    <a:pt x="275" y="159"/>
                    <a:pt x="272" y="162"/>
                  </a:cubicBezTo>
                  <a:cubicBezTo>
                    <a:pt x="269" y="165"/>
                    <a:pt x="263" y="164"/>
                    <a:pt x="259" y="166"/>
                  </a:cubicBezTo>
                  <a:cubicBezTo>
                    <a:pt x="256" y="169"/>
                    <a:pt x="252" y="173"/>
                    <a:pt x="247" y="174"/>
                  </a:cubicBezTo>
                  <a:cubicBezTo>
                    <a:pt x="244" y="176"/>
                    <a:pt x="240" y="175"/>
                    <a:pt x="237" y="177"/>
                  </a:cubicBezTo>
                  <a:cubicBezTo>
                    <a:pt x="231" y="181"/>
                    <a:pt x="229" y="188"/>
                    <a:pt x="225" y="192"/>
                  </a:cubicBezTo>
                  <a:cubicBezTo>
                    <a:pt x="220" y="198"/>
                    <a:pt x="210" y="200"/>
                    <a:pt x="203" y="201"/>
                  </a:cubicBezTo>
                  <a:cubicBezTo>
                    <a:pt x="198" y="201"/>
                    <a:pt x="192" y="198"/>
                    <a:pt x="189" y="205"/>
                  </a:cubicBezTo>
                  <a:cubicBezTo>
                    <a:pt x="187" y="212"/>
                    <a:pt x="180" y="207"/>
                    <a:pt x="175" y="207"/>
                  </a:cubicBezTo>
                  <a:cubicBezTo>
                    <a:pt x="171" y="207"/>
                    <a:pt x="169" y="209"/>
                    <a:pt x="166" y="212"/>
                  </a:cubicBezTo>
                  <a:cubicBezTo>
                    <a:pt x="164" y="215"/>
                    <a:pt x="161" y="214"/>
                    <a:pt x="157" y="215"/>
                  </a:cubicBezTo>
                  <a:cubicBezTo>
                    <a:pt x="154" y="217"/>
                    <a:pt x="152" y="221"/>
                    <a:pt x="149" y="223"/>
                  </a:cubicBezTo>
                  <a:cubicBezTo>
                    <a:pt x="146" y="226"/>
                    <a:pt x="142" y="227"/>
                    <a:pt x="139" y="230"/>
                  </a:cubicBezTo>
                  <a:cubicBezTo>
                    <a:pt x="132" y="235"/>
                    <a:pt x="127" y="235"/>
                    <a:pt x="128" y="244"/>
                  </a:cubicBezTo>
                  <a:cubicBezTo>
                    <a:pt x="128" y="253"/>
                    <a:pt x="127" y="262"/>
                    <a:pt x="126" y="271"/>
                  </a:cubicBezTo>
                  <a:cubicBezTo>
                    <a:pt x="126" y="274"/>
                    <a:pt x="12" y="272"/>
                    <a:pt x="0" y="27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39"/>
            <p:cNvSpPr>
              <a:spLocks/>
            </p:cNvSpPr>
            <p:nvPr/>
          </p:nvSpPr>
          <p:spPr bwMode="auto">
            <a:xfrm>
              <a:off x="4244785" y="3028510"/>
              <a:ext cx="263485" cy="301658"/>
            </a:xfrm>
            <a:custGeom>
              <a:avLst/>
              <a:gdLst>
                <a:gd name="T0" fmla="*/ 0 w 120"/>
                <a:gd name="T1" fmla="*/ 53 h 137"/>
                <a:gd name="T2" fmla="*/ 7 w 120"/>
                <a:gd name="T3" fmla="*/ 42 h 137"/>
                <a:gd name="T4" fmla="*/ 23 w 120"/>
                <a:gd name="T5" fmla="*/ 27 h 137"/>
                <a:gd name="T6" fmla="*/ 27 w 120"/>
                <a:gd name="T7" fmla="*/ 15 h 137"/>
                <a:gd name="T8" fmla="*/ 35 w 120"/>
                <a:gd name="T9" fmla="*/ 6 h 137"/>
                <a:gd name="T10" fmla="*/ 36 w 120"/>
                <a:gd name="T11" fmla="*/ 2 h 137"/>
                <a:gd name="T12" fmla="*/ 44 w 120"/>
                <a:gd name="T13" fmla="*/ 2 h 137"/>
                <a:gd name="T14" fmla="*/ 50 w 120"/>
                <a:gd name="T15" fmla="*/ 0 h 137"/>
                <a:gd name="T16" fmla="*/ 58 w 120"/>
                <a:gd name="T17" fmla="*/ 6 h 137"/>
                <a:gd name="T18" fmla="*/ 59 w 120"/>
                <a:gd name="T19" fmla="*/ 12 h 137"/>
                <a:gd name="T20" fmla="*/ 60 w 120"/>
                <a:gd name="T21" fmla="*/ 16 h 137"/>
                <a:gd name="T22" fmla="*/ 58 w 120"/>
                <a:gd name="T23" fmla="*/ 38 h 137"/>
                <a:gd name="T24" fmla="*/ 69 w 120"/>
                <a:gd name="T25" fmla="*/ 44 h 137"/>
                <a:gd name="T26" fmla="*/ 80 w 120"/>
                <a:gd name="T27" fmla="*/ 33 h 137"/>
                <a:gd name="T28" fmla="*/ 83 w 120"/>
                <a:gd name="T29" fmla="*/ 27 h 137"/>
                <a:gd name="T30" fmla="*/ 90 w 120"/>
                <a:gd name="T31" fmla="*/ 35 h 137"/>
                <a:gd name="T32" fmla="*/ 92 w 120"/>
                <a:gd name="T33" fmla="*/ 55 h 137"/>
                <a:gd name="T34" fmla="*/ 87 w 120"/>
                <a:gd name="T35" fmla="*/ 63 h 137"/>
                <a:gd name="T36" fmla="*/ 83 w 120"/>
                <a:gd name="T37" fmla="*/ 66 h 137"/>
                <a:gd name="T38" fmla="*/ 90 w 120"/>
                <a:gd name="T39" fmla="*/ 69 h 137"/>
                <a:gd name="T40" fmla="*/ 105 w 120"/>
                <a:gd name="T41" fmla="*/ 76 h 137"/>
                <a:gd name="T42" fmla="*/ 109 w 120"/>
                <a:gd name="T43" fmla="*/ 84 h 137"/>
                <a:gd name="T44" fmla="*/ 117 w 120"/>
                <a:gd name="T45" fmla="*/ 93 h 137"/>
                <a:gd name="T46" fmla="*/ 116 w 120"/>
                <a:gd name="T47" fmla="*/ 110 h 137"/>
                <a:gd name="T48" fmla="*/ 114 w 120"/>
                <a:gd name="T49" fmla="*/ 136 h 137"/>
                <a:gd name="T50" fmla="*/ 103 w 120"/>
                <a:gd name="T51" fmla="*/ 133 h 137"/>
                <a:gd name="T52" fmla="*/ 88 w 120"/>
                <a:gd name="T53" fmla="*/ 126 h 137"/>
                <a:gd name="T54" fmla="*/ 62 w 120"/>
                <a:gd name="T55" fmla="*/ 110 h 137"/>
                <a:gd name="T56" fmla="*/ 39 w 120"/>
                <a:gd name="T57" fmla="*/ 84 h 137"/>
                <a:gd name="T58" fmla="*/ 21 w 120"/>
                <a:gd name="T59" fmla="*/ 70 h 137"/>
                <a:gd name="T60" fmla="*/ 10 w 120"/>
                <a:gd name="T61" fmla="*/ 63 h 137"/>
                <a:gd name="T62" fmla="*/ 0 w 120"/>
                <a:gd name="T63" fmla="*/ 5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37">
                  <a:moveTo>
                    <a:pt x="0" y="53"/>
                  </a:moveTo>
                  <a:cubicBezTo>
                    <a:pt x="4" y="51"/>
                    <a:pt x="4" y="45"/>
                    <a:pt x="7" y="42"/>
                  </a:cubicBezTo>
                  <a:cubicBezTo>
                    <a:pt x="12" y="37"/>
                    <a:pt x="18" y="32"/>
                    <a:pt x="23" y="27"/>
                  </a:cubicBezTo>
                  <a:cubicBezTo>
                    <a:pt x="26" y="23"/>
                    <a:pt x="24" y="18"/>
                    <a:pt x="27" y="15"/>
                  </a:cubicBezTo>
                  <a:cubicBezTo>
                    <a:pt x="30" y="11"/>
                    <a:pt x="33" y="13"/>
                    <a:pt x="35" y="6"/>
                  </a:cubicBezTo>
                  <a:cubicBezTo>
                    <a:pt x="36" y="3"/>
                    <a:pt x="35" y="3"/>
                    <a:pt x="36" y="2"/>
                  </a:cubicBezTo>
                  <a:cubicBezTo>
                    <a:pt x="31" y="1"/>
                    <a:pt x="41" y="1"/>
                    <a:pt x="44" y="2"/>
                  </a:cubicBezTo>
                  <a:cubicBezTo>
                    <a:pt x="46" y="3"/>
                    <a:pt x="48" y="0"/>
                    <a:pt x="50" y="0"/>
                  </a:cubicBezTo>
                  <a:cubicBezTo>
                    <a:pt x="54" y="0"/>
                    <a:pt x="56" y="4"/>
                    <a:pt x="58" y="6"/>
                  </a:cubicBezTo>
                  <a:cubicBezTo>
                    <a:pt x="57" y="8"/>
                    <a:pt x="58" y="10"/>
                    <a:pt x="59" y="12"/>
                  </a:cubicBezTo>
                  <a:cubicBezTo>
                    <a:pt x="59" y="14"/>
                    <a:pt x="58" y="17"/>
                    <a:pt x="60" y="16"/>
                  </a:cubicBezTo>
                  <a:cubicBezTo>
                    <a:pt x="62" y="24"/>
                    <a:pt x="61" y="31"/>
                    <a:pt x="58" y="38"/>
                  </a:cubicBezTo>
                  <a:cubicBezTo>
                    <a:pt x="63" y="37"/>
                    <a:pt x="69" y="38"/>
                    <a:pt x="69" y="44"/>
                  </a:cubicBezTo>
                  <a:cubicBezTo>
                    <a:pt x="75" y="41"/>
                    <a:pt x="78" y="40"/>
                    <a:pt x="80" y="33"/>
                  </a:cubicBezTo>
                  <a:cubicBezTo>
                    <a:pt x="80" y="31"/>
                    <a:pt x="81" y="28"/>
                    <a:pt x="83" y="27"/>
                  </a:cubicBezTo>
                  <a:cubicBezTo>
                    <a:pt x="86" y="27"/>
                    <a:pt x="89" y="33"/>
                    <a:pt x="90" y="35"/>
                  </a:cubicBezTo>
                  <a:cubicBezTo>
                    <a:pt x="93" y="43"/>
                    <a:pt x="93" y="47"/>
                    <a:pt x="92" y="55"/>
                  </a:cubicBezTo>
                  <a:cubicBezTo>
                    <a:pt x="91" y="59"/>
                    <a:pt x="89" y="62"/>
                    <a:pt x="87" y="63"/>
                  </a:cubicBezTo>
                  <a:cubicBezTo>
                    <a:pt x="85" y="63"/>
                    <a:pt x="84" y="66"/>
                    <a:pt x="83" y="66"/>
                  </a:cubicBezTo>
                  <a:cubicBezTo>
                    <a:pt x="84" y="67"/>
                    <a:pt x="85" y="68"/>
                    <a:pt x="90" y="69"/>
                  </a:cubicBezTo>
                  <a:cubicBezTo>
                    <a:pt x="87" y="77"/>
                    <a:pt x="104" y="70"/>
                    <a:pt x="105" y="76"/>
                  </a:cubicBezTo>
                  <a:cubicBezTo>
                    <a:pt x="106" y="78"/>
                    <a:pt x="105" y="81"/>
                    <a:pt x="109" y="84"/>
                  </a:cubicBezTo>
                  <a:cubicBezTo>
                    <a:pt x="113" y="86"/>
                    <a:pt x="116" y="89"/>
                    <a:pt x="117" y="93"/>
                  </a:cubicBezTo>
                  <a:cubicBezTo>
                    <a:pt x="120" y="101"/>
                    <a:pt x="117" y="106"/>
                    <a:pt x="116" y="110"/>
                  </a:cubicBezTo>
                  <a:cubicBezTo>
                    <a:pt x="113" y="120"/>
                    <a:pt x="110" y="127"/>
                    <a:pt x="114" y="136"/>
                  </a:cubicBezTo>
                  <a:cubicBezTo>
                    <a:pt x="110" y="137"/>
                    <a:pt x="106" y="135"/>
                    <a:pt x="103" y="133"/>
                  </a:cubicBezTo>
                  <a:cubicBezTo>
                    <a:pt x="98" y="130"/>
                    <a:pt x="92" y="130"/>
                    <a:pt x="88" y="126"/>
                  </a:cubicBezTo>
                  <a:cubicBezTo>
                    <a:pt x="80" y="120"/>
                    <a:pt x="69" y="117"/>
                    <a:pt x="62" y="110"/>
                  </a:cubicBezTo>
                  <a:cubicBezTo>
                    <a:pt x="54" y="101"/>
                    <a:pt x="47" y="92"/>
                    <a:pt x="39" y="84"/>
                  </a:cubicBezTo>
                  <a:cubicBezTo>
                    <a:pt x="36" y="81"/>
                    <a:pt x="16" y="74"/>
                    <a:pt x="21" y="70"/>
                  </a:cubicBezTo>
                  <a:cubicBezTo>
                    <a:pt x="18" y="70"/>
                    <a:pt x="13" y="65"/>
                    <a:pt x="10" y="63"/>
                  </a:cubicBezTo>
                  <a:cubicBezTo>
                    <a:pt x="4" y="60"/>
                    <a:pt x="5" y="57"/>
                    <a:pt x="0" y="5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40"/>
            <p:cNvSpPr>
              <a:spLocks/>
            </p:cNvSpPr>
            <p:nvPr/>
          </p:nvSpPr>
          <p:spPr bwMode="auto">
            <a:xfrm>
              <a:off x="4244785" y="3028510"/>
              <a:ext cx="263485" cy="301658"/>
            </a:xfrm>
            <a:custGeom>
              <a:avLst/>
              <a:gdLst>
                <a:gd name="T0" fmla="*/ 0 w 120"/>
                <a:gd name="T1" fmla="*/ 53 h 137"/>
                <a:gd name="T2" fmla="*/ 7 w 120"/>
                <a:gd name="T3" fmla="*/ 42 h 137"/>
                <a:gd name="T4" fmla="*/ 23 w 120"/>
                <a:gd name="T5" fmla="*/ 27 h 137"/>
                <a:gd name="T6" fmla="*/ 27 w 120"/>
                <a:gd name="T7" fmla="*/ 15 h 137"/>
                <a:gd name="T8" fmla="*/ 35 w 120"/>
                <a:gd name="T9" fmla="*/ 6 h 137"/>
                <a:gd name="T10" fmla="*/ 36 w 120"/>
                <a:gd name="T11" fmla="*/ 2 h 137"/>
                <a:gd name="T12" fmla="*/ 44 w 120"/>
                <a:gd name="T13" fmla="*/ 2 h 137"/>
                <a:gd name="T14" fmla="*/ 50 w 120"/>
                <a:gd name="T15" fmla="*/ 0 h 137"/>
                <a:gd name="T16" fmla="*/ 58 w 120"/>
                <a:gd name="T17" fmla="*/ 6 h 137"/>
                <a:gd name="T18" fmla="*/ 59 w 120"/>
                <a:gd name="T19" fmla="*/ 12 h 137"/>
                <a:gd name="T20" fmla="*/ 60 w 120"/>
                <a:gd name="T21" fmla="*/ 16 h 137"/>
                <a:gd name="T22" fmla="*/ 58 w 120"/>
                <a:gd name="T23" fmla="*/ 38 h 137"/>
                <a:gd name="T24" fmla="*/ 69 w 120"/>
                <a:gd name="T25" fmla="*/ 44 h 137"/>
                <a:gd name="T26" fmla="*/ 80 w 120"/>
                <a:gd name="T27" fmla="*/ 33 h 137"/>
                <a:gd name="T28" fmla="*/ 83 w 120"/>
                <a:gd name="T29" fmla="*/ 27 h 137"/>
                <a:gd name="T30" fmla="*/ 90 w 120"/>
                <a:gd name="T31" fmla="*/ 35 h 137"/>
                <a:gd name="T32" fmla="*/ 92 w 120"/>
                <a:gd name="T33" fmla="*/ 55 h 137"/>
                <a:gd name="T34" fmla="*/ 87 w 120"/>
                <a:gd name="T35" fmla="*/ 63 h 137"/>
                <a:gd name="T36" fmla="*/ 83 w 120"/>
                <a:gd name="T37" fmla="*/ 66 h 137"/>
                <a:gd name="T38" fmla="*/ 90 w 120"/>
                <a:gd name="T39" fmla="*/ 69 h 137"/>
                <a:gd name="T40" fmla="*/ 105 w 120"/>
                <a:gd name="T41" fmla="*/ 76 h 137"/>
                <a:gd name="T42" fmla="*/ 109 w 120"/>
                <a:gd name="T43" fmla="*/ 84 h 137"/>
                <a:gd name="T44" fmla="*/ 117 w 120"/>
                <a:gd name="T45" fmla="*/ 93 h 137"/>
                <a:gd name="T46" fmla="*/ 116 w 120"/>
                <a:gd name="T47" fmla="*/ 110 h 137"/>
                <a:gd name="T48" fmla="*/ 114 w 120"/>
                <a:gd name="T49" fmla="*/ 136 h 137"/>
                <a:gd name="T50" fmla="*/ 103 w 120"/>
                <a:gd name="T51" fmla="*/ 133 h 137"/>
                <a:gd name="T52" fmla="*/ 88 w 120"/>
                <a:gd name="T53" fmla="*/ 126 h 137"/>
                <a:gd name="T54" fmla="*/ 62 w 120"/>
                <a:gd name="T55" fmla="*/ 110 h 137"/>
                <a:gd name="T56" fmla="*/ 39 w 120"/>
                <a:gd name="T57" fmla="*/ 84 h 137"/>
                <a:gd name="T58" fmla="*/ 21 w 120"/>
                <a:gd name="T59" fmla="*/ 70 h 137"/>
                <a:gd name="T60" fmla="*/ 10 w 120"/>
                <a:gd name="T61" fmla="*/ 63 h 137"/>
                <a:gd name="T62" fmla="*/ 0 w 120"/>
                <a:gd name="T63" fmla="*/ 5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37">
                  <a:moveTo>
                    <a:pt x="0" y="53"/>
                  </a:moveTo>
                  <a:cubicBezTo>
                    <a:pt x="4" y="51"/>
                    <a:pt x="4" y="45"/>
                    <a:pt x="7" y="42"/>
                  </a:cubicBezTo>
                  <a:cubicBezTo>
                    <a:pt x="12" y="37"/>
                    <a:pt x="18" y="32"/>
                    <a:pt x="23" y="27"/>
                  </a:cubicBezTo>
                  <a:cubicBezTo>
                    <a:pt x="26" y="23"/>
                    <a:pt x="24" y="18"/>
                    <a:pt x="27" y="15"/>
                  </a:cubicBezTo>
                  <a:cubicBezTo>
                    <a:pt x="30" y="11"/>
                    <a:pt x="33" y="13"/>
                    <a:pt x="35" y="6"/>
                  </a:cubicBezTo>
                  <a:cubicBezTo>
                    <a:pt x="36" y="3"/>
                    <a:pt x="35" y="3"/>
                    <a:pt x="36" y="2"/>
                  </a:cubicBezTo>
                  <a:cubicBezTo>
                    <a:pt x="31" y="1"/>
                    <a:pt x="41" y="1"/>
                    <a:pt x="44" y="2"/>
                  </a:cubicBezTo>
                  <a:cubicBezTo>
                    <a:pt x="46" y="3"/>
                    <a:pt x="48" y="0"/>
                    <a:pt x="50" y="0"/>
                  </a:cubicBezTo>
                  <a:cubicBezTo>
                    <a:pt x="54" y="0"/>
                    <a:pt x="56" y="4"/>
                    <a:pt x="58" y="6"/>
                  </a:cubicBezTo>
                  <a:cubicBezTo>
                    <a:pt x="57" y="8"/>
                    <a:pt x="58" y="10"/>
                    <a:pt x="59" y="12"/>
                  </a:cubicBezTo>
                  <a:cubicBezTo>
                    <a:pt x="59" y="14"/>
                    <a:pt x="58" y="17"/>
                    <a:pt x="60" y="16"/>
                  </a:cubicBezTo>
                  <a:cubicBezTo>
                    <a:pt x="62" y="24"/>
                    <a:pt x="61" y="31"/>
                    <a:pt x="58" y="38"/>
                  </a:cubicBezTo>
                  <a:cubicBezTo>
                    <a:pt x="63" y="37"/>
                    <a:pt x="69" y="38"/>
                    <a:pt x="69" y="44"/>
                  </a:cubicBezTo>
                  <a:cubicBezTo>
                    <a:pt x="75" y="41"/>
                    <a:pt x="78" y="40"/>
                    <a:pt x="80" y="33"/>
                  </a:cubicBezTo>
                  <a:cubicBezTo>
                    <a:pt x="80" y="31"/>
                    <a:pt x="81" y="28"/>
                    <a:pt x="83" y="27"/>
                  </a:cubicBezTo>
                  <a:cubicBezTo>
                    <a:pt x="86" y="27"/>
                    <a:pt x="89" y="33"/>
                    <a:pt x="90" y="35"/>
                  </a:cubicBezTo>
                  <a:cubicBezTo>
                    <a:pt x="93" y="43"/>
                    <a:pt x="93" y="47"/>
                    <a:pt x="92" y="55"/>
                  </a:cubicBezTo>
                  <a:cubicBezTo>
                    <a:pt x="91" y="59"/>
                    <a:pt x="89" y="62"/>
                    <a:pt x="87" y="63"/>
                  </a:cubicBezTo>
                  <a:cubicBezTo>
                    <a:pt x="85" y="63"/>
                    <a:pt x="84" y="66"/>
                    <a:pt x="83" y="66"/>
                  </a:cubicBezTo>
                  <a:cubicBezTo>
                    <a:pt x="84" y="67"/>
                    <a:pt x="85" y="68"/>
                    <a:pt x="90" y="69"/>
                  </a:cubicBezTo>
                  <a:cubicBezTo>
                    <a:pt x="87" y="77"/>
                    <a:pt x="104" y="70"/>
                    <a:pt x="105" y="76"/>
                  </a:cubicBezTo>
                  <a:cubicBezTo>
                    <a:pt x="106" y="78"/>
                    <a:pt x="105" y="81"/>
                    <a:pt x="109" y="84"/>
                  </a:cubicBezTo>
                  <a:cubicBezTo>
                    <a:pt x="113" y="86"/>
                    <a:pt x="116" y="89"/>
                    <a:pt x="117" y="93"/>
                  </a:cubicBezTo>
                  <a:cubicBezTo>
                    <a:pt x="120" y="101"/>
                    <a:pt x="117" y="106"/>
                    <a:pt x="116" y="110"/>
                  </a:cubicBezTo>
                  <a:cubicBezTo>
                    <a:pt x="113" y="120"/>
                    <a:pt x="110" y="127"/>
                    <a:pt x="114" y="136"/>
                  </a:cubicBezTo>
                  <a:cubicBezTo>
                    <a:pt x="110" y="137"/>
                    <a:pt x="106" y="135"/>
                    <a:pt x="103" y="133"/>
                  </a:cubicBezTo>
                  <a:cubicBezTo>
                    <a:pt x="98" y="130"/>
                    <a:pt x="92" y="130"/>
                    <a:pt x="88" y="126"/>
                  </a:cubicBezTo>
                  <a:cubicBezTo>
                    <a:pt x="80" y="120"/>
                    <a:pt x="69" y="117"/>
                    <a:pt x="62" y="110"/>
                  </a:cubicBezTo>
                  <a:cubicBezTo>
                    <a:pt x="54" y="101"/>
                    <a:pt x="47" y="92"/>
                    <a:pt x="39" y="84"/>
                  </a:cubicBezTo>
                  <a:cubicBezTo>
                    <a:pt x="36" y="81"/>
                    <a:pt x="16" y="74"/>
                    <a:pt x="21" y="70"/>
                  </a:cubicBezTo>
                  <a:cubicBezTo>
                    <a:pt x="18" y="70"/>
                    <a:pt x="13" y="65"/>
                    <a:pt x="10" y="63"/>
                  </a:cubicBezTo>
                  <a:cubicBezTo>
                    <a:pt x="4" y="60"/>
                    <a:pt x="5" y="57"/>
                    <a:pt x="0" y="5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41"/>
            <p:cNvSpPr>
              <a:spLocks/>
            </p:cNvSpPr>
            <p:nvPr/>
          </p:nvSpPr>
          <p:spPr bwMode="auto">
            <a:xfrm>
              <a:off x="5895524" y="2849750"/>
              <a:ext cx="832352" cy="634971"/>
            </a:xfrm>
            <a:custGeom>
              <a:avLst/>
              <a:gdLst>
                <a:gd name="T0" fmla="*/ 7 w 378"/>
                <a:gd name="T1" fmla="*/ 155 h 288"/>
                <a:gd name="T2" fmla="*/ 27 w 378"/>
                <a:gd name="T3" fmla="*/ 118 h 288"/>
                <a:gd name="T4" fmla="*/ 54 w 378"/>
                <a:gd name="T5" fmla="*/ 110 h 288"/>
                <a:gd name="T6" fmla="*/ 69 w 378"/>
                <a:gd name="T7" fmla="*/ 113 h 288"/>
                <a:gd name="T8" fmla="*/ 106 w 378"/>
                <a:gd name="T9" fmla="*/ 98 h 288"/>
                <a:gd name="T10" fmla="*/ 136 w 378"/>
                <a:gd name="T11" fmla="*/ 76 h 288"/>
                <a:gd name="T12" fmla="*/ 149 w 378"/>
                <a:gd name="T13" fmla="*/ 65 h 288"/>
                <a:gd name="T14" fmla="*/ 200 w 378"/>
                <a:gd name="T15" fmla="*/ 33 h 288"/>
                <a:gd name="T16" fmla="*/ 216 w 378"/>
                <a:gd name="T17" fmla="*/ 9 h 288"/>
                <a:gd name="T18" fmla="*/ 249 w 378"/>
                <a:gd name="T19" fmla="*/ 10 h 288"/>
                <a:gd name="T20" fmla="*/ 268 w 378"/>
                <a:gd name="T21" fmla="*/ 52 h 288"/>
                <a:gd name="T22" fmla="*/ 264 w 378"/>
                <a:gd name="T23" fmla="*/ 65 h 288"/>
                <a:gd name="T24" fmla="*/ 281 w 378"/>
                <a:gd name="T25" fmla="*/ 76 h 288"/>
                <a:gd name="T26" fmla="*/ 301 w 378"/>
                <a:gd name="T27" fmla="*/ 93 h 288"/>
                <a:gd name="T28" fmla="*/ 312 w 378"/>
                <a:gd name="T29" fmla="*/ 113 h 288"/>
                <a:gd name="T30" fmla="*/ 332 w 378"/>
                <a:gd name="T31" fmla="*/ 128 h 288"/>
                <a:gd name="T32" fmla="*/ 346 w 378"/>
                <a:gd name="T33" fmla="*/ 145 h 288"/>
                <a:gd name="T34" fmla="*/ 354 w 378"/>
                <a:gd name="T35" fmla="*/ 164 h 288"/>
                <a:gd name="T36" fmla="*/ 372 w 378"/>
                <a:gd name="T37" fmla="*/ 182 h 288"/>
                <a:gd name="T38" fmla="*/ 362 w 378"/>
                <a:gd name="T39" fmla="*/ 194 h 288"/>
                <a:gd name="T40" fmla="*/ 352 w 378"/>
                <a:gd name="T41" fmla="*/ 195 h 288"/>
                <a:gd name="T42" fmla="*/ 335 w 378"/>
                <a:gd name="T43" fmla="*/ 190 h 288"/>
                <a:gd name="T44" fmla="*/ 317 w 378"/>
                <a:gd name="T45" fmla="*/ 191 h 288"/>
                <a:gd name="T46" fmla="*/ 296 w 378"/>
                <a:gd name="T47" fmla="*/ 198 h 288"/>
                <a:gd name="T48" fmla="*/ 273 w 378"/>
                <a:gd name="T49" fmla="*/ 204 h 288"/>
                <a:gd name="T50" fmla="*/ 242 w 378"/>
                <a:gd name="T51" fmla="*/ 206 h 288"/>
                <a:gd name="T52" fmla="*/ 233 w 378"/>
                <a:gd name="T53" fmla="*/ 225 h 288"/>
                <a:gd name="T54" fmla="*/ 202 w 378"/>
                <a:gd name="T55" fmla="*/ 221 h 288"/>
                <a:gd name="T56" fmla="*/ 180 w 378"/>
                <a:gd name="T57" fmla="*/ 216 h 288"/>
                <a:gd name="T58" fmla="*/ 153 w 378"/>
                <a:gd name="T59" fmla="*/ 194 h 288"/>
                <a:gd name="T60" fmla="*/ 127 w 378"/>
                <a:gd name="T61" fmla="*/ 215 h 288"/>
                <a:gd name="T62" fmla="*/ 123 w 378"/>
                <a:gd name="T63" fmla="*/ 230 h 288"/>
                <a:gd name="T64" fmla="*/ 102 w 378"/>
                <a:gd name="T65" fmla="*/ 245 h 288"/>
                <a:gd name="T66" fmla="*/ 77 w 378"/>
                <a:gd name="T67" fmla="*/ 245 h 288"/>
                <a:gd name="T68" fmla="*/ 60 w 378"/>
                <a:gd name="T69" fmla="*/ 269 h 288"/>
                <a:gd name="T70" fmla="*/ 48 w 378"/>
                <a:gd name="T71" fmla="*/ 267 h 288"/>
                <a:gd name="T72" fmla="*/ 22 w 378"/>
                <a:gd name="T73" fmla="*/ 228 h 288"/>
                <a:gd name="T74" fmla="*/ 8 w 378"/>
                <a:gd name="T75" fmla="*/ 193 h 288"/>
                <a:gd name="T76" fmla="*/ 6 w 378"/>
                <a:gd name="T77" fmla="*/ 178 h 288"/>
                <a:gd name="T78" fmla="*/ 0 w 378"/>
                <a:gd name="T79" fmla="*/ 1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8" h="288">
                  <a:moveTo>
                    <a:pt x="0" y="163"/>
                  </a:moveTo>
                  <a:cubicBezTo>
                    <a:pt x="2" y="160"/>
                    <a:pt x="4" y="158"/>
                    <a:pt x="7" y="155"/>
                  </a:cubicBezTo>
                  <a:cubicBezTo>
                    <a:pt x="11" y="152"/>
                    <a:pt x="12" y="148"/>
                    <a:pt x="14" y="144"/>
                  </a:cubicBezTo>
                  <a:cubicBezTo>
                    <a:pt x="19" y="136"/>
                    <a:pt x="22" y="125"/>
                    <a:pt x="27" y="118"/>
                  </a:cubicBezTo>
                  <a:cubicBezTo>
                    <a:pt x="34" y="110"/>
                    <a:pt x="35" y="116"/>
                    <a:pt x="43" y="113"/>
                  </a:cubicBezTo>
                  <a:cubicBezTo>
                    <a:pt x="47" y="112"/>
                    <a:pt x="50" y="111"/>
                    <a:pt x="54" y="110"/>
                  </a:cubicBezTo>
                  <a:cubicBezTo>
                    <a:pt x="59" y="109"/>
                    <a:pt x="57" y="104"/>
                    <a:pt x="62" y="103"/>
                  </a:cubicBezTo>
                  <a:cubicBezTo>
                    <a:pt x="63" y="107"/>
                    <a:pt x="67" y="110"/>
                    <a:pt x="69" y="113"/>
                  </a:cubicBezTo>
                  <a:cubicBezTo>
                    <a:pt x="71" y="109"/>
                    <a:pt x="78" y="107"/>
                    <a:pt x="81" y="105"/>
                  </a:cubicBezTo>
                  <a:cubicBezTo>
                    <a:pt x="87" y="100"/>
                    <a:pt x="98" y="98"/>
                    <a:pt x="106" y="98"/>
                  </a:cubicBezTo>
                  <a:cubicBezTo>
                    <a:pt x="113" y="98"/>
                    <a:pt x="120" y="100"/>
                    <a:pt x="124" y="93"/>
                  </a:cubicBezTo>
                  <a:cubicBezTo>
                    <a:pt x="126" y="89"/>
                    <a:pt x="136" y="80"/>
                    <a:pt x="136" y="76"/>
                  </a:cubicBezTo>
                  <a:cubicBezTo>
                    <a:pt x="135" y="73"/>
                    <a:pt x="129" y="74"/>
                    <a:pt x="129" y="70"/>
                  </a:cubicBezTo>
                  <a:cubicBezTo>
                    <a:pt x="128" y="65"/>
                    <a:pt x="145" y="65"/>
                    <a:pt x="149" y="65"/>
                  </a:cubicBezTo>
                  <a:cubicBezTo>
                    <a:pt x="163" y="65"/>
                    <a:pt x="178" y="60"/>
                    <a:pt x="186" y="49"/>
                  </a:cubicBezTo>
                  <a:cubicBezTo>
                    <a:pt x="191" y="43"/>
                    <a:pt x="194" y="37"/>
                    <a:pt x="200" y="33"/>
                  </a:cubicBezTo>
                  <a:cubicBezTo>
                    <a:pt x="203" y="30"/>
                    <a:pt x="211" y="23"/>
                    <a:pt x="210" y="19"/>
                  </a:cubicBezTo>
                  <a:cubicBezTo>
                    <a:pt x="208" y="15"/>
                    <a:pt x="211" y="10"/>
                    <a:pt x="216" y="9"/>
                  </a:cubicBezTo>
                  <a:cubicBezTo>
                    <a:pt x="223" y="8"/>
                    <a:pt x="227" y="0"/>
                    <a:pt x="234" y="0"/>
                  </a:cubicBezTo>
                  <a:cubicBezTo>
                    <a:pt x="243" y="0"/>
                    <a:pt x="245" y="5"/>
                    <a:pt x="249" y="10"/>
                  </a:cubicBezTo>
                  <a:cubicBezTo>
                    <a:pt x="254" y="17"/>
                    <a:pt x="261" y="22"/>
                    <a:pt x="264" y="30"/>
                  </a:cubicBezTo>
                  <a:cubicBezTo>
                    <a:pt x="268" y="37"/>
                    <a:pt x="268" y="44"/>
                    <a:pt x="268" y="52"/>
                  </a:cubicBezTo>
                  <a:cubicBezTo>
                    <a:pt x="267" y="60"/>
                    <a:pt x="260" y="61"/>
                    <a:pt x="261" y="66"/>
                  </a:cubicBezTo>
                  <a:cubicBezTo>
                    <a:pt x="262" y="66"/>
                    <a:pt x="263" y="66"/>
                    <a:pt x="264" y="65"/>
                  </a:cubicBezTo>
                  <a:cubicBezTo>
                    <a:pt x="265" y="68"/>
                    <a:pt x="263" y="71"/>
                    <a:pt x="262" y="74"/>
                  </a:cubicBezTo>
                  <a:cubicBezTo>
                    <a:pt x="269" y="75"/>
                    <a:pt x="276" y="73"/>
                    <a:pt x="281" y="76"/>
                  </a:cubicBezTo>
                  <a:cubicBezTo>
                    <a:pt x="287" y="80"/>
                    <a:pt x="277" y="88"/>
                    <a:pt x="289" y="90"/>
                  </a:cubicBezTo>
                  <a:cubicBezTo>
                    <a:pt x="293" y="91"/>
                    <a:pt x="298" y="91"/>
                    <a:pt x="301" y="93"/>
                  </a:cubicBezTo>
                  <a:cubicBezTo>
                    <a:pt x="305" y="96"/>
                    <a:pt x="307" y="99"/>
                    <a:pt x="311" y="102"/>
                  </a:cubicBezTo>
                  <a:cubicBezTo>
                    <a:pt x="317" y="107"/>
                    <a:pt x="312" y="111"/>
                    <a:pt x="312" y="113"/>
                  </a:cubicBezTo>
                  <a:cubicBezTo>
                    <a:pt x="312" y="117"/>
                    <a:pt x="318" y="120"/>
                    <a:pt x="321" y="122"/>
                  </a:cubicBezTo>
                  <a:cubicBezTo>
                    <a:pt x="324" y="124"/>
                    <a:pt x="328" y="126"/>
                    <a:pt x="332" y="128"/>
                  </a:cubicBezTo>
                  <a:cubicBezTo>
                    <a:pt x="338" y="131"/>
                    <a:pt x="336" y="133"/>
                    <a:pt x="339" y="137"/>
                  </a:cubicBezTo>
                  <a:cubicBezTo>
                    <a:pt x="340" y="140"/>
                    <a:pt x="348" y="141"/>
                    <a:pt x="346" y="145"/>
                  </a:cubicBezTo>
                  <a:cubicBezTo>
                    <a:pt x="343" y="151"/>
                    <a:pt x="345" y="152"/>
                    <a:pt x="349" y="155"/>
                  </a:cubicBezTo>
                  <a:cubicBezTo>
                    <a:pt x="352" y="158"/>
                    <a:pt x="348" y="160"/>
                    <a:pt x="354" y="164"/>
                  </a:cubicBezTo>
                  <a:cubicBezTo>
                    <a:pt x="357" y="166"/>
                    <a:pt x="360" y="167"/>
                    <a:pt x="364" y="169"/>
                  </a:cubicBezTo>
                  <a:cubicBezTo>
                    <a:pt x="370" y="172"/>
                    <a:pt x="372" y="176"/>
                    <a:pt x="372" y="182"/>
                  </a:cubicBezTo>
                  <a:cubicBezTo>
                    <a:pt x="372" y="188"/>
                    <a:pt x="376" y="191"/>
                    <a:pt x="378" y="197"/>
                  </a:cubicBezTo>
                  <a:cubicBezTo>
                    <a:pt x="373" y="191"/>
                    <a:pt x="367" y="189"/>
                    <a:pt x="362" y="194"/>
                  </a:cubicBezTo>
                  <a:cubicBezTo>
                    <a:pt x="361" y="196"/>
                    <a:pt x="357" y="195"/>
                    <a:pt x="355" y="195"/>
                  </a:cubicBezTo>
                  <a:cubicBezTo>
                    <a:pt x="354" y="194"/>
                    <a:pt x="353" y="195"/>
                    <a:pt x="352" y="195"/>
                  </a:cubicBezTo>
                  <a:cubicBezTo>
                    <a:pt x="349" y="196"/>
                    <a:pt x="348" y="194"/>
                    <a:pt x="346" y="193"/>
                  </a:cubicBezTo>
                  <a:cubicBezTo>
                    <a:pt x="342" y="192"/>
                    <a:pt x="339" y="189"/>
                    <a:pt x="335" y="190"/>
                  </a:cubicBezTo>
                  <a:cubicBezTo>
                    <a:pt x="327" y="192"/>
                    <a:pt x="327" y="187"/>
                    <a:pt x="322" y="186"/>
                  </a:cubicBezTo>
                  <a:cubicBezTo>
                    <a:pt x="319" y="185"/>
                    <a:pt x="316" y="188"/>
                    <a:pt x="317" y="191"/>
                  </a:cubicBezTo>
                  <a:cubicBezTo>
                    <a:pt x="318" y="196"/>
                    <a:pt x="312" y="197"/>
                    <a:pt x="308" y="198"/>
                  </a:cubicBezTo>
                  <a:cubicBezTo>
                    <a:pt x="304" y="199"/>
                    <a:pt x="299" y="201"/>
                    <a:pt x="296" y="198"/>
                  </a:cubicBezTo>
                  <a:cubicBezTo>
                    <a:pt x="294" y="197"/>
                    <a:pt x="290" y="191"/>
                    <a:pt x="289" y="195"/>
                  </a:cubicBezTo>
                  <a:cubicBezTo>
                    <a:pt x="287" y="200"/>
                    <a:pt x="277" y="203"/>
                    <a:pt x="273" y="204"/>
                  </a:cubicBezTo>
                  <a:cubicBezTo>
                    <a:pt x="265" y="205"/>
                    <a:pt x="260" y="213"/>
                    <a:pt x="257" y="209"/>
                  </a:cubicBezTo>
                  <a:cubicBezTo>
                    <a:pt x="253" y="205"/>
                    <a:pt x="249" y="199"/>
                    <a:pt x="242" y="206"/>
                  </a:cubicBezTo>
                  <a:cubicBezTo>
                    <a:pt x="240" y="209"/>
                    <a:pt x="241" y="212"/>
                    <a:pt x="239" y="214"/>
                  </a:cubicBezTo>
                  <a:cubicBezTo>
                    <a:pt x="237" y="218"/>
                    <a:pt x="237" y="222"/>
                    <a:pt x="233" y="225"/>
                  </a:cubicBezTo>
                  <a:cubicBezTo>
                    <a:pt x="228" y="228"/>
                    <a:pt x="217" y="221"/>
                    <a:pt x="210" y="221"/>
                  </a:cubicBezTo>
                  <a:cubicBezTo>
                    <a:pt x="207" y="221"/>
                    <a:pt x="206" y="222"/>
                    <a:pt x="202" y="221"/>
                  </a:cubicBezTo>
                  <a:cubicBezTo>
                    <a:pt x="198" y="219"/>
                    <a:pt x="196" y="221"/>
                    <a:pt x="193" y="218"/>
                  </a:cubicBezTo>
                  <a:cubicBezTo>
                    <a:pt x="190" y="214"/>
                    <a:pt x="184" y="217"/>
                    <a:pt x="180" y="216"/>
                  </a:cubicBezTo>
                  <a:cubicBezTo>
                    <a:pt x="174" y="215"/>
                    <a:pt x="174" y="208"/>
                    <a:pt x="171" y="205"/>
                  </a:cubicBezTo>
                  <a:cubicBezTo>
                    <a:pt x="166" y="200"/>
                    <a:pt x="158" y="197"/>
                    <a:pt x="153" y="194"/>
                  </a:cubicBezTo>
                  <a:cubicBezTo>
                    <a:pt x="146" y="189"/>
                    <a:pt x="136" y="198"/>
                    <a:pt x="133" y="204"/>
                  </a:cubicBezTo>
                  <a:cubicBezTo>
                    <a:pt x="131" y="208"/>
                    <a:pt x="128" y="211"/>
                    <a:pt x="127" y="215"/>
                  </a:cubicBezTo>
                  <a:cubicBezTo>
                    <a:pt x="126" y="218"/>
                    <a:pt x="121" y="217"/>
                    <a:pt x="120" y="219"/>
                  </a:cubicBezTo>
                  <a:cubicBezTo>
                    <a:pt x="119" y="222"/>
                    <a:pt x="123" y="227"/>
                    <a:pt x="123" y="230"/>
                  </a:cubicBezTo>
                  <a:cubicBezTo>
                    <a:pt x="122" y="235"/>
                    <a:pt x="122" y="237"/>
                    <a:pt x="122" y="247"/>
                  </a:cubicBezTo>
                  <a:cubicBezTo>
                    <a:pt x="118" y="241"/>
                    <a:pt x="109" y="246"/>
                    <a:pt x="102" y="245"/>
                  </a:cubicBezTo>
                  <a:cubicBezTo>
                    <a:pt x="99" y="245"/>
                    <a:pt x="94" y="242"/>
                    <a:pt x="92" y="241"/>
                  </a:cubicBezTo>
                  <a:cubicBezTo>
                    <a:pt x="86" y="239"/>
                    <a:pt x="82" y="243"/>
                    <a:pt x="77" y="245"/>
                  </a:cubicBezTo>
                  <a:cubicBezTo>
                    <a:pt x="69" y="246"/>
                    <a:pt x="63" y="243"/>
                    <a:pt x="61" y="253"/>
                  </a:cubicBezTo>
                  <a:cubicBezTo>
                    <a:pt x="60" y="258"/>
                    <a:pt x="61" y="264"/>
                    <a:pt x="60" y="269"/>
                  </a:cubicBezTo>
                  <a:cubicBezTo>
                    <a:pt x="59" y="275"/>
                    <a:pt x="54" y="282"/>
                    <a:pt x="52" y="288"/>
                  </a:cubicBezTo>
                  <a:cubicBezTo>
                    <a:pt x="50" y="281"/>
                    <a:pt x="49" y="274"/>
                    <a:pt x="48" y="267"/>
                  </a:cubicBezTo>
                  <a:cubicBezTo>
                    <a:pt x="48" y="259"/>
                    <a:pt x="40" y="259"/>
                    <a:pt x="36" y="255"/>
                  </a:cubicBezTo>
                  <a:cubicBezTo>
                    <a:pt x="34" y="253"/>
                    <a:pt x="13" y="228"/>
                    <a:pt x="22" y="228"/>
                  </a:cubicBezTo>
                  <a:cubicBezTo>
                    <a:pt x="18" y="225"/>
                    <a:pt x="19" y="217"/>
                    <a:pt x="14" y="213"/>
                  </a:cubicBezTo>
                  <a:cubicBezTo>
                    <a:pt x="7" y="208"/>
                    <a:pt x="8" y="201"/>
                    <a:pt x="8" y="193"/>
                  </a:cubicBezTo>
                  <a:cubicBezTo>
                    <a:pt x="8" y="191"/>
                    <a:pt x="4" y="189"/>
                    <a:pt x="4" y="187"/>
                  </a:cubicBezTo>
                  <a:cubicBezTo>
                    <a:pt x="4" y="184"/>
                    <a:pt x="6" y="181"/>
                    <a:pt x="6" y="178"/>
                  </a:cubicBezTo>
                  <a:cubicBezTo>
                    <a:pt x="6" y="175"/>
                    <a:pt x="6" y="171"/>
                    <a:pt x="5" y="168"/>
                  </a:cubicBezTo>
                  <a:cubicBezTo>
                    <a:pt x="4" y="165"/>
                    <a:pt x="1" y="167"/>
                    <a:pt x="0" y="16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42"/>
            <p:cNvSpPr>
              <a:spLocks/>
            </p:cNvSpPr>
            <p:nvPr/>
          </p:nvSpPr>
          <p:spPr bwMode="auto">
            <a:xfrm>
              <a:off x="5895524" y="2849750"/>
              <a:ext cx="832352" cy="634971"/>
            </a:xfrm>
            <a:custGeom>
              <a:avLst/>
              <a:gdLst>
                <a:gd name="T0" fmla="*/ 7 w 378"/>
                <a:gd name="T1" fmla="*/ 155 h 288"/>
                <a:gd name="T2" fmla="*/ 27 w 378"/>
                <a:gd name="T3" fmla="*/ 118 h 288"/>
                <a:gd name="T4" fmla="*/ 54 w 378"/>
                <a:gd name="T5" fmla="*/ 110 h 288"/>
                <a:gd name="T6" fmla="*/ 69 w 378"/>
                <a:gd name="T7" fmla="*/ 113 h 288"/>
                <a:gd name="T8" fmla="*/ 106 w 378"/>
                <a:gd name="T9" fmla="*/ 98 h 288"/>
                <a:gd name="T10" fmla="*/ 136 w 378"/>
                <a:gd name="T11" fmla="*/ 76 h 288"/>
                <a:gd name="T12" fmla="*/ 149 w 378"/>
                <a:gd name="T13" fmla="*/ 65 h 288"/>
                <a:gd name="T14" fmla="*/ 200 w 378"/>
                <a:gd name="T15" fmla="*/ 33 h 288"/>
                <a:gd name="T16" fmla="*/ 216 w 378"/>
                <a:gd name="T17" fmla="*/ 9 h 288"/>
                <a:gd name="T18" fmla="*/ 249 w 378"/>
                <a:gd name="T19" fmla="*/ 10 h 288"/>
                <a:gd name="T20" fmla="*/ 268 w 378"/>
                <a:gd name="T21" fmla="*/ 52 h 288"/>
                <a:gd name="T22" fmla="*/ 264 w 378"/>
                <a:gd name="T23" fmla="*/ 65 h 288"/>
                <a:gd name="T24" fmla="*/ 281 w 378"/>
                <a:gd name="T25" fmla="*/ 76 h 288"/>
                <a:gd name="T26" fmla="*/ 301 w 378"/>
                <a:gd name="T27" fmla="*/ 93 h 288"/>
                <a:gd name="T28" fmla="*/ 312 w 378"/>
                <a:gd name="T29" fmla="*/ 113 h 288"/>
                <a:gd name="T30" fmla="*/ 332 w 378"/>
                <a:gd name="T31" fmla="*/ 128 h 288"/>
                <a:gd name="T32" fmla="*/ 346 w 378"/>
                <a:gd name="T33" fmla="*/ 145 h 288"/>
                <a:gd name="T34" fmla="*/ 354 w 378"/>
                <a:gd name="T35" fmla="*/ 164 h 288"/>
                <a:gd name="T36" fmla="*/ 372 w 378"/>
                <a:gd name="T37" fmla="*/ 182 h 288"/>
                <a:gd name="T38" fmla="*/ 362 w 378"/>
                <a:gd name="T39" fmla="*/ 194 h 288"/>
                <a:gd name="T40" fmla="*/ 352 w 378"/>
                <a:gd name="T41" fmla="*/ 195 h 288"/>
                <a:gd name="T42" fmla="*/ 335 w 378"/>
                <a:gd name="T43" fmla="*/ 190 h 288"/>
                <a:gd name="T44" fmla="*/ 317 w 378"/>
                <a:gd name="T45" fmla="*/ 191 h 288"/>
                <a:gd name="T46" fmla="*/ 296 w 378"/>
                <a:gd name="T47" fmla="*/ 198 h 288"/>
                <a:gd name="T48" fmla="*/ 273 w 378"/>
                <a:gd name="T49" fmla="*/ 204 h 288"/>
                <a:gd name="T50" fmla="*/ 242 w 378"/>
                <a:gd name="T51" fmla="*/ 206 h 288"/>
                <a:gd name="T52" fmla="*/ 233 w 378"/>
                <a:gd name="T53" fmla="*/ 225 h 288"/>
                <a:gd name="T54" fmla="*/ 202 w 378"/>
                <a:gd name="T55" fmla="*/ 221 h 288"/>
                <a:gd name="T56" fmla="*/ 180 w 378"/>
                <a:gd name="T57" fmla="*/ 216 h 288"/>
                <a:gd name="T58" fmla="*/ 153 w 378"/>
                <a:gd name="T59" fmla="*/ 194 h 288"/>
                <a:gd name="T60" fmla="*/ 127 w 378"/>
                <a:gd name="T61" fmla="*/ 215 h 288"/>
                <a:gd name="T62" fmla="*/ 123 w 378"/>
                <a:gd name="T63" fmla="*/ 230 h 288"/>
                <a:gd name="T64" fmla="*/ 102 w 378"/>
                <a:gd name="T65" fmla="*/ 245 h 288"/>
                <a:gd name="T66" fmla="*/ 77 w 378"/>
                <a:gd name="T67" fmla="*/ 245 h 288"/>
                <a:gd name="T68" fmla="*/ 60 w 378"/>
                <a:gd name="T69" fmla="*/ 269 h 288"/>
                <a:gd name="T70" fmla="*/ 48 w 378"/>
                <a:gd name="T71" fmla="*/ 267 h 288"/>
                <a:gd name="T72" fmla="*/ 22 w 378"/>
                <a:gd name="T73" fmla="*/ 228 h 288"/>
                <a:gd name="T74" fmla="*/ 8 w 378"/>
                <a:gd name="T75" fmla="*/ 193 h 288"/>
                <a:gd name="T76" fmla="*/ 6 w 378"/>
                <a:gd name="T77" fmla="*/ 178 h 288"/>
                <a:gd name="T78" fmla="*/ 0 w 378"/>
                <a:gd name="T79" fmla="*/ 1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8" h="288">
                  <a:moveTo>
                    <a:pt x="0" y="163"/>
                  </a:moveTo>
                  <a:cubicBezTo>
                    <a:pt x="2" y="160"/>
                    <a:pt x="4" y="158"/>
                    <a:pt x="7" y="155"/>
                  </a:cubicBezTo>
                  <a:cubicBezTo>
                    <a:pt x="11" y="152"/>
                    <a:pt x="12" y="148"/>
                    <a:pt x="14" y="144"/>
                  </a:cubicBezTo>
                  <a:cubicBezTo>
                    <a:pt x="19" y="136"/>
                    <a:pt x="22" y="125"/>
                    <a:pt x="27" y="118"/>
                  </a:cubicBezTo>
                  <a:cubicBezTo>
                    <a:pt x="34" y="110"/>
                    <a:pt x="35" y="116"/>
                    <a:pt x="43" y="113"/>
                  </a:cubicBezTo>
                  <a:cubicBezTo>
                    <a:pt x="47" y="112"/>
                    <a:pt x="50" y="111"/>
                    <a:pt x="54" y="110"/>
                  </a:cubicBezTo>
                  <a:cubicBezTo>
                    <a:pt x="59" y="109"/>
                    <a:pt x="57" y="104"/>
                    <a:pt x="62" y="103"/>
                  </a:cubicBezTo>
                  <a:cubicBezTo>
                    <a:pt x="63" y="107"/>
                    <a:pt x="67" y="110"/>
                    <a:pt x="69" y="113"/>
                  </a:cubicBezTo>
                  <a:cubicBezTo>
                    <a:pt x="71" y="109"/>
                    <a:pt x="78" y="107"/>
                    <a:pt x="81" y="105"/>
                  </a:cubicBezTo>
                  <a:cubicBezTo>
                    <a:pt x="87" y="100"/>
                    <a:pt x="98" y="98"/>
                    <a:pt x="106" y="98"/>
                  </a:cubicBezTo>
                  <a:cubicBezTo>
                    <a:pt x="113" y="98"/>
                    <a:pt x="120" y="100"/>
                    <a:pt x="124" y="93"/>
                  </a:cubicBezTo>
                  <a:cubicBezTo>
                    <a:pt x="126" y="89"/>
                    <a:pt x="136" y="80"/>
                    <a:pt x="136" y="76"/>
                  </a:cubicBezTo>
                  <a:cubicBezTo>
                    <a:pt x="135" y="73"/>
                    <a:pt x="129" y="74"/>
                    <a:pt x="129" y="70"/>
                  </a:cubicBezTo>
                  <a:cubicBezTo>
                    <a:pt x="128" y="65"/>
                    <a:pt x="145" y="65"/>
                    <a:pt x="149" y="65"/>
                  </a:cubicBezTo>
                  <a:cubicBezTo>
                    <a:pt x="163" y="65"/>
                    <a:pt x="178" y="60"/>
                    <a:pt x="186" y="49"/>
                  </a:cubicBezTo>
                  <a:cubicBezTo>
                    <a:pt x="191" y="43"/>
                    <a:pt x="194" y="37"/>
                    <a:pt x="200" y="33"/>
                  </a:cubicBezTo>
                  <a:cubicBezTo>
                    <a:pt x="203" y="30"/>
                    <a:pt x="211" y="23"/>
                    <a:pt x="210" y="19"/>
                  </a:cubicBezTo>
                  <a:cubicBezTo>
                    <a:pt x="208" y="15"/>
                    <a:pt x="211" y="10"/>
                    <a:pt x="216" y="9"/>
                  </a:cubicBezTo>
                  <a:cubicBezTo>
                    <a:pt x="223" y="8"/>
                    <a:pt x="227" y="0"/>
                    <a:pt x="234" y="0"/>
                  </a:cubicBezTo>
                  <a:cubicBezTo>
                    <a:pt x="243" y="0"/>
                    <a:pt x="245" y="5"/>
                    <a:pt x="249" y="10"/>
                  </a:cubicBezTo>
                  <a:cubicBezTo>
                    <a:pt x="254" y="17"/>
                    <a:pt x="261" y="22"/>
                    <a:pt x="264" y="30"/>
                  </a:cubicBezTo>
                  <a:cubicBezTo>
                    <a:pt x="268" y="37"/>
                    <a:pt x="268" y="44"/>
                    <a:pt x="268" y="52"/>
                  </a:cubicBezTo>
                  <a:cubicBezTo>
                    <a:pt x="267" y="60"/>
                    <a:pt x="260" y="61"/>
                    <a:pt x="261" y="66"/>
                  </a:cubicBezTo>
                  <a:cubicBezTo>
                    <a:pt x="262" y="66"/>
                    <a:pt x="263" y="66"/>
                    <a:pt x="264" y="65"/>
                  </a:cubicBezTo>
                  <a:cubicBezTo>
                    <a:pt x="265" y="68"/>
                    <a:pt x="263" y="71"/>
                    <a:pt x="262" y="74"/>
                  </a:cubicBezTo>
                  <a:cubicBezTo>
                    <a:pt x="269" y="75"/>
                    <a:pt x="276" y="73"/>
                    <a:pt x="281" y="76"/>
                  </a:cubicBezTo>
                  <a:cubicBezTo>
                    <a:pt x="287" y="80"/>
                    <a:pt x="277" y="88"/>
                    <a:pt x="289" y="90"/>
                  </a:cubicBezTo>
                  <a:cubicBezTo>
                    <a:pt x="293" y="91"/>
                    <a:pt x="298" y="91"/>
                    <a:pt x="301" y="93"/>
                  </a:cubicBezTo>
                  <a:cubicBezTo>
                    <a:pt x="305" y="96"/>
                    <a:pt x="307" y="99"/>
                    <a:pt x="311" y="102"/>
                  </a:cubicBezTo>
                  <a:cubicBezTo>
                    <a:pt x="317" y="107"/>
                    <a:pt x="312" y="111"/>
                    <a:pt x="312" y="113"/>
                  </a:cubicBezTo>
                  <a:cubicBezTo>
                    <a:pt x="312" y="117"/>
                    <a:pt x="318" y="120"/>
                    <a:pt x="321" y="122"/>
                  </a:cubicBezTo>
                  <a:cubicBezTo>
                    <a:pt x="324" y="124"/>
                    <a:pt x="328" y="126"/>
                    <a:pt x="332" y="128"/>
                  </a:cubicBezTo>
                  <a:cubicBezTo>
                    <a:pt x="338" y="131"/>
                    <a:pt x="336" y="133"/>
                    <a:pt x="339" y="137"/>
                  </a:cubicBezTo>
                  <a:cubicBezTo>
                    <a:pt x="340" y="140"/>
                    <a:pt x="348" y="141"/>
                    <a:pt x="346" y="145"/>
                  </a:cubicBezTo>
                  <a:cubicBezTo>
                    <a:pt x="343" y="151"/>
                    <a:pt x="345" y="152"/>
                    <a:pt x="349" y="155"/>
                  </a:cubicBezTo>
                  <a:cubicBezTo>
                    <a:pt x="352" y="158"/>
                    <a:pt x="348" y="160"/>
                    <a:pt x="354" y="164"/>
                  </a:cubicBezTo>
                  <a:cubicBezTo>
                    <a:pt x="357" y="166"/>
                    <a:pt x="360" y="167"/>
                    <a:pt x="364" y="169"/>
                  </a:cubicBezTo>
                  <a:cubicBezTo>
                    <a:pt x="370" y="172"/>
                    <a:pt x="372" y="176"/>
                    <a:pt x="372" y="182"/>
                  </a:cubicBezTo>
                  <a:cubicBezTo>
                    <a:pt x="372" y="188"/>
                    <a:pt x="376" y="191"/>
                    <a:pt x="378" y="197"/>
                  </a:cubicBezTo>
                  <a:cubicBezTo>
                    <a:pt x="373" y="191"/>
                    <a:pt x="367" y="189"/>
                    <a:pt x="362" y="194"/>
                  </a:cubicBezTo>
                  <a:cubicBezTo>
                    <a:pt x="361" y="196"/>
                    <a:pt x="357" y="195"/>
                    <a:pt x="355" y="195"/>
                  </a:cubicBezTo>
                  <a:cubicBezTo>
                    <a:pt x="354" y="194"/>
                    <a:pt x="353" y="195"/>
                    <a:pt x="352" y="195"/>
                  </a:cubicBezTo>
                  <a:cubicBezTo>
                    <a:pt x="349" y="196"/>
                    <a:pt x="348" y="194"/>
                    <a:pt x="346" y="193"/>
                  </a:cubicBezTo>
                  <a:cubicBezTo>
                    <a:pt x="342" y="192"/>
                    <a:pt x="339" y="189"/>
                    <a:pt x="335" y="190"/>
                  </a:cubicBezTo>
                  <a:cubicBezTo>
                    <a:pt x="327" y="192"/>
                    <a:pt x="327" y="187"/>
                    <a:pt x="322" y="186"/>
                  </a:cubicBezTo>
                  <a:cubicBezTo>
                    <a:pt x="319" y="185"/>
                    <a:pt x="316" y="188"/>
                    <a:pt x="317" y="191"/>
                  </a:cubicBezTo>
                  <a:cubicBezTo>
                    <a:pt x="318" y="196"/>
                    <a:pt x="312" y="197"/>
                    <a:pt x="308" y="198"/>
                  </a:cubicBezTo>
                  <a:cubicBezTo>
                    <a:pt x="304" y="199"/>
                    <a:pt x="299" y="201"/>
                    <a:pt x="296" y="198"/>
                  </a:cubicBezTo>
                  <a:cubicBezTo>
                    <a:pt x="294" y="197"/>
                    <a:pt x="290" y="191"/>
                    <a:pt x="289" y="195"/>
                  </a:cubicBezTo>
                  <a:cubicBezTo>
                    <a:pt x="287" y="200"/>
                    <a:pt x="277" y="203"/>
                    <a:pt x="273" y="204"/>
                  </a:cubicBezTo>
                  <a:cubicBezTo>
                    <a:pt x="265" y="205"/>
                    <a:pt x="260" y="213"/>
                    <a:pt x="257" y="209"/>
                  </a:cubicBezTo>
                  <a:cubicBezTo>
                    <a:pt x="253" y="205"/>
                    <a:pt x="249" y="199"/>
                    <a:pt x="242" y="206"/>
                  </a:cubicBezTo>
                  <a:cubicBezTo>
                    <a:pt x="240" y="209"/>
                    <a:pt x="241" y="212"/>
                    <a:pt x="239" y="214"/>
                  </a:cubicBezTo>
                  <a:cubicBezTo>
                    <a:pt x="237" y="218"/>
                    <a:pt x="237" y="222"/>
                    <a:pt x="233" y="225"/>
                  </a:cubicBezTo>
                  <a:cubicBezTo>
                    <a:pt x="228" y="228"/>
                    <a:pt x="217" y="221"/>
                    <a:pt x="210" y="221"/>
                  </a:cubicBezTo>
                  <a:cubicBezTo>
                    <a:pt x="207" y="221"/>
                    <a:pt x="206" y="222"/>
                    <a:pt x="202" y="221"/>
                  </a:cubicBezTo>
                  <a:cubicBezTo>
                    <a:pt x="198" y="219"/>
                    <a:pt x="196" y="221"/>
                    <a:pt x="193" y="218"/>
                  </a:cubicBezTo>
                  <a:cubicBezTo>
                    <a:pt x="190" y="214"/>
                    <a:pt x="184" y="217"/>
                    <a:pt x="180" y="216"/>
                  </a:cubicBezTo>
                  <a:cubicBezTo>
                    <a:pt x="174" y="215"/>
                    <a:pt x="174" y="208"/>
                    <a:pt x="171" y="205"/>
                  </a:cubicBezTo>
                  <a:cubicBezTo>
                    <a:pt x="166" y="200"/>
                    <a:pt x="158" y="197"/>
                    <a:pt x="153" y="194"/>
                  </a:cubicBezTo>
                  <a:cubicBezTo>
                    <a:pt x="146" y="189"/>
                    <a:pt x="136" y="198"/>
                    <a:pt x="133" y="204"/>
                  </a:cubicBezTo>
                  <a:cubicBezTo>
                    <a:pt x="131" y="208"/>
                    <a:pt x="128" y="211"/>
                    <a:pt x="127" y="215"/>
                  </a:cubicBezTo>
                  <a:cubicBezTo>
                    <a:pt x="126" y="218"/>
                    <a:pt x="121" y="217"/>
                    <a:pt x="120" y="219"/>
                  </a:cubicBezTo>
                  <a:cubicBezTo>
                    <a:pt x="119" y="222"/>
                    <a:pt x="123" y="227"/>
                    <a:pt x="123" y="230"/>
                  </a:cubicBezTo>
                  <a:cubicBezTo>
                    <a:pt x="122" y="235"/>
                    <a:pt x="122" y="237"/>
                    <a:pt x="122" y="247"/>
                  </a:cubicBezTo>
                  <a:cubicBezTo>
                    <a:pt x="118" y="241"/>
                    <a:pt x="109" y="246"/>
                    <a:pt x="102" y="245"/>
                  </a:cubicBezTo>
                  <a:cubicBezTo>
                    <a:pt x="99" y="245"/>
                    <a:pt x="94" y="242"/>
                    <a:pt x="92" y="241"/>
                  </a:cubicBezTo>
                  <a:cubicBezTo>
                    <a:pt x="86" y="239"/>
                    <a:pt x="82" y="243"/>
                    <a:pt x="77" y="245"/>
                  </a:cubicBezTo>
                  <a:cubicBezTo>
                    <a:pt x="69" y="246"/>
                    <a:pt x="63" y="243"/>
                    <a:pt x="61" y="253"/>
                  </a:cubicBezTo>
                  <a:cubicBezTo>
                    <a:pt x="60" y="258"/>
                    <a:pt x="61" y="264"/>
                    <a:pt x="60" y="269"/>
                  </a:cubicBezTo>
                  <a:cubicBezTo>
                    <a:pt x="59" y="275"/>
                    <a:pt x="54" y="282"/>
                    <a:pt x="52" y="288"/>
                  </a:cubicBezTo>
                  <a:cubicBezTo>
                    <a:pt x="50" y="281"/>
                    <a:pt x="49" y="274"/>
                    <a:pt x="48" y="267"/>
                  </a:cubicBezTo>
                  <a:cubicBezTo>
                    <a:pt x="48" y="259"/>
                    <a:pt x="40" y="259"/>
                    <a:pt x="36" y="255"/>
                  </a:cubicBezTo>
                  <a:cubicBezTo>
                    <a:pt x="34" y="253"/>
                    <a:pt x="13" y="228"/>
                    <a:pt x="22" y="228"/>
                  </a:cubicBezTo>
                  <a:cubicBezTo>
                    <a:pt x="18" y="225"/>
                    <a:pt x="19" y="217"/>
                    <a:pt x="14" y="213"/>
                  </a:cubicBezTo>
                  <a:cubicBezTo>
                    <a:pt x="7" y="208"/>
                    <a:pt x="8" y="201"/>
                    <a:pt x="8" y="193"/>
                  </a:cubicBezTo>
                  <a:cubicBezTo>
                    <a:pt x="8" y="191"/>
                    <a:pt x="4" y="189"/>
                    <a:pt x="4" y="187"/>
                  </a:cubicBezTo>
                  <a:cubicBezTo>
                    <a:pt x="4" y="184"/>
                    <a:pt x="6" y="181"/>
                    <a:pt x="6" y="178"/>
                  </a:cubicBezTo>
                  <a:cubicBezTo>
                    <a:pt x="6" y="175"/>
                    <a:pt x="6" y="171"/>
                    <a:pt x="5" y="168"/>
                  </a:cubicBezTo>
                  <a:cubicBezTo>
                    <a:pt x="4" y="165"/>
                    <a:pt x="1" y="167"/>
                    <a:pt x="0" y="163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43"/>
            <p:cNvSpPr>
              <a:spLocks/>
            </p:cNvSpPr>
            <p:nvPr/>
          </p:nvSpPr>
          <p:spPr bwMode="auto">
            <a:xfrm>
              <a:off x="6569599" y="4774216"/>
              <a:ext cx="499970" cy="495315"/>
            </a:xfrm>
            <a:custGeom>
              <a:avLst/>
              <a:gdLst>
                <a:gd name="T0" fmla="*/ 3 w 227"/>
                <a:gd name="T1" fmla="*/ 72 h 225"/>
                <a:gd name="T2" fmla="*/ 14 w 227"/>
                <a:gd name="T3" fmla="*/ 73 h 225"/>
                <a:gd name="T4" fmla="*/ 21 w 227"/>
                <a:gd name="T5" fmla="*/ 78 h 225"/>
                <a:gd name="T6" fmla="*/ 31 w 227"/>
                <a:gd name="T7" fmla="*/ 75 h 225"/>
                <a:gd name="T8" fmla="*/ 41 w 227"/>
                <a:gd name="T9" fmla="*/ 80 h 225"/>
                <a:gd name="T10" fmla="*/ 58 w 227"/>
                <a:gd name="T11" fmla="*/ 70 h 225"/>
                <a:gd name="T12" fmla="*/ 74 w 227"/>
                <a:gd name="T13" fmla="*/ 48 h 225"/>
                <a:gd name="T14" fmla="*/ 81 w 227"/>
                <a:gd name="T15" fmla="*/ 41 h 225"/>
                <a:gd name="T16" fmla="*/ 95 w 227"/>
                <a:gd name="T17" fmla="*/ 34 h 225"/>
                <a:gd name="T18" fmla="*/ 106 w 227"/>
                <a:gd name="T19" fmla="*/ 18 h 225"/>
                <a:gd name="T20" fmla="*/ 120 w 227"/>
                <a:gd name="T21" fmla="*/ 5 h 225"/>
                <a:gd name="T22" fmla="*/ 135 w 227"/>
                <a:gd name="T23" fmla="*/ 1 h 225"/>
                <a:gd name="T24" fmla="*/ 152 w 227"/>
                <a:gd name="T25" fmla="*/ 1 h 225"/>
                <a:gd name="T26" fmla="*/ 163 w 227"/>
                <a:gd name="T27" fmla="*/ 13 h 225"/>
                <a:gd name="T28" fmla="*/ 182 w 227"/>
                <a:gd name="T29" fmla="*/ 17 h 225"/>
                <a:gd name="T30" fmla="*/ 200 w 227"/>
                <a:gd name="T31" fmla="*/ 27 h 225"/>
                <a:gd name="T32" fmla="*/ 217 w 227"/>
                <a:gd name="T33" fmla="*/ 33 h 225"/>
                <a:gd name="T34" fmla="*/ 225 w 227"/>
                <a:gd name="T35" fmla="*/ 36 h 225"/>
                <a:gd name="T36" fmla="*/ 223 w 227"/>
                <a:gd name="T37" fmla="*/ 49 h 225"/>
                <a:gd name="T38" fmla="*/ 224 w 227"/>
                <a:gd name="T39" fmla="*/ 65 h 225"/>
                <a:gd name="T40" fmla="*/ 223 w 227"/>
                <a:gd name="T41" fmla="*/ 83 h 225"/>
                <a:gd name="T42" fmla="*/ 223 w 227"/>
                <a:gd name="T43" fmla="*/ 94 h 225"/>
                <a:gd name="T44" fmla="*/ 221 w 227"/>
                <a:gd name="T45" fmla="*/ 103 h 225"/>
                <a:gd name="T46" fmla="*/ 215 w 227"/>
                <a:gd name="T47" fmla="*/ 110 h 225"/>
                <a:gd name="T48" fmla="*/ 219 w 227"/>
                <a:gd name="T49" fmla="*/ 114 h 225"/>
                <a:gd name="T50" fmla="*/ 219 w 227"/>
                <a:gd name="T51" fmla="*/ 119 h 225"/>
                <a:gd name="T52" fmla="*/ 216 w 227"/>
                <a:gd name="T53" fmla="*/ 124 h 225"/>
                <a:gd name="T54" fmla="*/ 218 w 227"/>
                <a:gd name="T55" fmla="*/ 134 h 225"/>
                <a:gd name="T56" fmla="*/ 221 w 227"/>
                <a:gd name="T57" fmla="*/ 133 h 225"/>
                <a:gd name="T58" fmla="*/ 220 w 227"/>
                <a:gd name="T59" fmla="*/ 147 h 225"/>
                <a:gd name="T60" fmla="*/ 209 w 227"/>
                <a:gd name="T61" fmla="*/ 163 h 225"/>
                <a:gd name="T62" fmla="*/ 207 w 227"/>
                <a:gd name="T63" fmla="*/ 174 h 225"/>
                <a:gd name="T64" fmla="*/ 205 w 227"/>
                <a:gd name="T65" fmla="*/ 188 h 225"/>
                <a:gd name="T66" fmla="*/ 177 w 227"/>
                <a:gd name="T67" fmla="*/ 218 h 225"/>
                <a:gd name="T68" fmla="*/ 170 w 227"/>
                <a:gd name="T69" fmla="*/ 225 h 225"/>
                <a:gd name="T70" fmla="*/ 147 w 227"/>
                <a:gd name="T71" fmla="*/ 221 h 225"/>
                <a:gd name="T72" fmla="*/ 131 w 227"/>
                <a:gd name="T73" fmla="*/ 217 h 225"/>
                <a:gd name="T74" fmla="*/ 115 w 227"/>
                <a:gd name="T75" fmla="*/ 215 h 225"/>
                <a:gd name="T76" fmla="*/ 108 w 227"/>
                <a:gd name="T77" fmla="*/ 211 h 225"/>
                <a:gd name="T78" fmla="*/ 107 w 227"/>
                <a:gd name="T79" fmla="*/ 204 h 225"/>
                <a:gd name="T80" fmla="*/ 77 w 227"/>
                <a:gd name="T81" fmla="*/ 193 h 225"/>
                <a:gd name="T82" fmla="*/ 70 w 227"/>
                <a:gd name="T83" fmla="*/ 171 h 225"/>
                <a:gd name="T84" fmla="*/ 58 w 227"/>
                <a:gd name="T85" fmla="*/ 160 h 225"/>
                <a:gd name="T86" fmla="*/ 48 w 227"/>
                <a:gd name="T87" fmla="*/ 144 h 225"/>
                <a:gd name="T88" fmla="*/ 27 w 227"/>
                <a:gd name="T89" fmla="*/ 127 h 225"/>
                <a:gd name="T90" fmla="*/ 14 w 227"/>
                <a:gd name="T91" fmla="*/ 96 h 225"/>
                <a:gd name="T92" fmla="*/ 3 w 227"/>
                <a:gd name="T93" fmla="*/ 7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7" h="225">
                  <a:moveTo>
                    <a:pt x="3" y="72"/>
                  </a:moveTo>
                  <a:cubicBezTo>
                    <a:pt x="6" y="73"/>
                    <a:pt x="10" y="74"/>
                    <a:pt x="14" y="73"/>
                  </a:cubicBezTo>
                  <a:cubicBezTo>
                    <a:pt x="17" y="71"/>
                    <a:pt x="19" y="77"/>
                    <a:pt x="21" y="78"/>
                  </a:cubicBezTo>
                  <a:cubicBezTo>
                    <a:pt x="24" y="80"/>
                    <a:pt x="28" y="76"/>
                    <a:pt x="31" y="75"/>
                  </a:cubicBezTo>
                  <a:cubicBezTo>
                    <a:pt x="34" y="75"/>
                    <a:pt x="39" y="78"/>
                    <a:pt x="41" y="80"/>
                  </a:cubicBezTo>
                  <a:cubicBezTo>
                    <a:pt x="49" y="83"/>
                    <a:pt x="54" y="76"/>
                    <a:pt x="58" y="70"/>
                  </a:cubicBezTo>
                  <a:cubicBezTo>
                    <a:pt x="64" y="62"/>
                    <a:pt x="70" y="55"/>
                    <a:pt x="74" y="48"/>
                  </a:cubicBezTo>
                  <a:cubicBezTo>
                    <a:pt x="76" y="45"/>
                    <a:pt x="79" y="43"/>
                    <a:pt x="81" y="41"/>
                  </a:cubicBezTo>
                  <a:cubicBezTo>
                    <a:pt x="85" y="38"/>
                    <a:pt x="90" y="36"/>
                    <a:pt x="95" y="34"/>
                  </a:cubicBezTo>
                  <a:cubicBezTo>
                    <a:pt x="104" y="30"/>
                    <a:pt x="106" y="29"/>
                    <a:pt x="106" y="18"/>
                  </a:cubicBezTo>
                  <a:cubicBezTo>
                    <a:pt x="107" y="13"/>
                    <a:pt x="115" y="7"/>
                    <a:pt x="120" y="5"/>
                  </a:cubicBezTo>
                  <a:cubicBezTo>
                    <a:pt x="124" y="3"/>
                    <a:pt x="130" y="1"/>
                    <a:pt x="135" y="1"/>
                  </a:cubicBezTo>
                  <a:cubicBezTo>
                    <a:pt x="140" y="0"/>
                    <a:pt x="146" y="2"/>
                    <a:pt x="152" y="1"/>
                  </a:cubicBezTo>
                  <a:cubicBezTo>
                    <a:pt x="152" y="12"/>
                    <a:pt x="151" y="13"/>
                    <a:pt x="163" y="13"/>
                  </a:cubicBezTo>
                  <a:cubicBezTo>
                    <a:pt x="170" y="13"/>
                    <a:pt x="175" y="14"/>
                    <a:pt x="182" y="17"/>
                  </a:cubicBezTo>
                  <a:cubicBezTo>
                    <a:pt x="186" y="19"/>
                    <a:pt x="196" y="25"/>
                    <a:pt x="200" y="27"/>
                  </a:cubicBezTo>
                  <a:cubicBezTo>
                    <a:pt x="205" y="30"/>
                    <a:pt x="215" y="28"/>
                    <a:pt x="217" y="33"/>
                  </a:cubicBezTo>
                  <a:cubicBezTo>
                    <a:pt x="218" y="37"/>
                    <a:pt x="221" y="37"/>
                    <a:pt x="225" y="36"/>
                  </a:cubicBezTo>
                  <a:cubicBezTo>
                    <a:pt x="224" y="41"/>
                    <a:pt x="221" y="44"/>
                    <a:pt x="223" y="49"/>
                  </a:cubicBezTo>
                  <a:cubicBezTo>
                    <a:pt x="226" y="55"/>
                    <a:pt x="222" y="60"/>
                    <a:pt x="224" y="65"/>
                  </a:cubicBezTo>
                  <a:cubicBezTo>
                    <a:pt x="226" y="71"/>
                    <a:pt x="222" y="77"/>
                    <a:pt x="223" y="83"/>
                  </a:cubicBezTo>
                  <a:cubicBezTo>
                    <a:pt x="224" y="87"/>
                    <a:pt x="227" y="91"/>
                    <a:pt x="223" y="94"/>
                  </a:cubicBezTo>
                  <a:cubicBezTo>
                    <a:pt x="220" y="97"/>
                    <a:pt x="223" y="102"/>
                    <a:pt x="221" y="103"/>
                  </a:cubicBezTo>
                  <a:cubicBezTo>
                    <a:pt x="217" y="105"/>
                    <a:pt x="216" y="105"/>
                    <a:pt x="215" y="110"/>
                  </a:cubicBezTo>
                  <a:cubicBezTo>
                    <a:pt x="214" y="112"/>
                    <a:pt x="218" y="113"/>
                    <a:pt x="219" y="114"/>
                  </a:cubicBezTo>
                  <a:cubicBezTo>
                    <a:pt x="220" y="115"/>
                    <a:pt x="219" y="118"/>
                    <a:pt x="219" y="119"/>
                  </a:cubicBezTo>
                  <a:cubicBezTo>
                    <a:pt x="218" y="121"/>
                    <a:pt x="216" y="122"/>
                    <a:pt x="216" y="124"/>
                  </a:cubicBezTo>
                  <a:cubicBezTo>
                    <a:pt x="215" y="126"/>
                    <a:pt x="218" y="132"/>
                    <a:pt x="218" y="134"/>
                  </a:cubicBezTo>
                  <a:cubicBezTo>
                    <a:pt x="219" y="133"/>
                    <a:pt x="220" y="133"/>
                    <a:pt x="221" y="133"/>
                  </a:cubicBezTo>
                  <a:cubicBezTo>
                    <a:pt x="221" y="139"/>
                    <a:pt x="223" y="141"/>
                    <a:pt x="220" y="147"/>
                  </a:cubicBezTo>
                  <a:cubicBezTo>
                    <a:pt x="217" y="152"/>
                    <a:pt x="215" y="160"/>
                    <a:pt x="209" y="163"/>
                  </a:cubicBezTo>
                  <a:cubicBezTo>
                    <a:pt x="203" y="165"/>
                    <a:pt x="208" y="169"/>
                    <a:pt x="207" y="174"/>
                  </a:cubicBezTo>
                  <a:cubicBezTo>
                    <a:pt x="205" y="179"/>
                    <a:pt x="201" y="183"/>
                    <a:pt x="205" y="188"/>
                  </a:cubicBezTo>
                  <a:cubicBezTo>
                    <a:pt x="201" y="185"/>
                    <a:pt x="180" y="215"/>
                    <a:pt x="177" y="218"/>
                  </a:cubicBezTo>
                  <a:cubicBezTo>
                    <a:pt x="173" y="220"/>
                    <a:pt x="171" y="225"/>
                    <a:pt x="170" y="225"/>
                  </a:cubicBezTo>
                  <a:cubicBezTo>
                    <a:pt x="166" y="218"/>
                    <a:pt x="154" y="221"/>
                    <a:pt x="147" y="221"/>
                  </a:cubicBezTo>
                  <a:cubicBezTo>
                    <a:pt x="142" y="221"/>
                    <a:pt x="137" y="219"/>
                    <a:pt x="131" y="217"/>
                  </a:cubicBezTo>
                  <a:cubicBezTo>
                    <a:pt x="120" y="213"/>
                    <a:pt x="116" y="216"/>
                    <a:pt x="115" y="215"/>
                  </a:cubicBezTo>
                  <a:cubicBezTo>
                    <a:pt x="112" y="211"/>
                    <a:pt x="112" y="213"/>
                    <a:pt x="108" y="211"/>
                  </a:cubicBezTo>
                  <a:cubicBezTo>
                    <a:pt x="104" y="209"/>
                    <a:pt x="108" y="206"/>
                    <a:pt x="107" y="204"/>
                  </a:cubicBezTo>
                  <a:cubicBezTo>
                    <a:pt x="101" y="197"/>
                    <a:pt x="80" y="201"/>
                    <a:pt x="77" y="193"/>
                  </a:cubicBezTo>
                  <a:cubicBezTo>
                    <a:pt x="74" y="186"/>
                    <a:pt x="68" y="179"/>
                    <a:pt x="70" y="171"/>
                  </a:cubicBezTo>
                  <a:cubicBezTo>
                    <a:pt x="74" y="161"/>
                    <a:pt x="69" y="158"/>
                    <a:pt x="58" y="160"/>
                  </a:cubicBezTo>
                  <a:cubicBezTo>
                    <a:pt x="60" y="150"/>
                    <a:pt x="57" y="146"/>
                    <a:pt x="48" y="144"/>
                  </a:cubicBezTo>
                  <a:cubicBezTo>
                    <a:pt x="41" y="142"/>
                    <a:pt x="31" y="133"/>
                    <a:pt x="27" y="127"/>
                  </a:cubicBezTo>
                  <a:cubicBezTo>
                    <a:pt x="21" y="117"/>
                    <a:pt x="21" y="105"/>
                    <a:pt x="14" y="96"/>
                  </a:cubicBezTo>
                  <a:cubicBezTo>
                    <a:pt x="10" y="92"/>
                    <a:pt x="0" y="78"/>
                    <a:pt x="3" y="7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44"/>
            <p:cNvSpPr>
              <a:spLocks/>
            </p:cNvSpPr>
            <p:nvPr/>
          </p:nvSpPr>
          <p:spPr bwMode="auto">
            <a:xfrm>
              <a:off x="6569599" y="4774216"/>
              <a:ext cx="499970" cy="495315"/>
            </a:xfrm>
            <a:custGeom>
              <a:avLst/>
              <a:gdLst>
                <a:gd name="T0" fmla="*/ 3 w 227"/>
                <a:gd name="T1" fmla="*/ 72 h 225"/>
                <a:gd name="T2" fmla="*/ 14 w 227"/>
                <a:gd name="T3" fmla="*/ 73 h 225"/>
                <a:gd name="T4" fmla="*/ 21 w 227"/>
                <a:gd name="T5" fmla="*/ 78 h 225"/>
                <a:gd name="T6" fmla="*/ 31 w 227"/>
                <a:gd name="T7" fmla="*/ 75 h 225"/>
                <a:gd name="T8" fmla="*/ 41 w 227"/>
                <a:gd name="T9" fmla="*/ 80 h 225"/>
                <a:gd name="T10" fmla="*/ 58 w 227"/>
                <a:gd name="T11" fmla="*/ 70 h 225"/>
                <a:gd name="T12" fmla="*/ 74 w 227"/>
                <a:gd name="T13" fmla="*/ 48 h 225"/>
                <a:gd name="T14" fmla="*/ 81 w 227"/>
                <a:gd name="T15" fmla="*/ 41 h 225"/>
                <a:gd name="T16" fmla="*/ 95 w 227"/>
                <a:gd name="T17" fmla="*/ 34 h 225"/>
                <a:gd name="T18" fmla="*/ 106 w 227"/>
                <a:gd name="T19" fmla="*/ 18 h 225"/>
                <a:gd name="T20" fmla="*/ 120 w 227"/>
                <a:gd name="T21" fmla="*/ 5 h 225"/>
                <a:gd name="T22" fmla="*/ 135 w 227"/>
                <a:gd name="T23" fmla="*/ 1 h 225"/>
                <a:gd name="T24" fmla="*/ 152 w 227"/>
                <a:gd name="T25" fmla="*/ 1 h 225"/>
                <a:gd name="T26" fmla="*/ 163 w 227"/>
                <a:gd name="T27" fmla="*/ 13 h 225"/>
                <a:gd name="T28" fmla="*/ 182 w 227"/>
                <a:gd name="T29" fmla="*/ 17 h 225"/>
                <a:gd name="T30" fmla="*/ 200 w 227"/>
                <a:gd name="T31" fmla="*/ 27 h 225"/>
                <a:gd name="T32" fmla="*/ 217 w 227"/>
                <a:gd name="T33" fmla="*/ 33 h 225"/>
                <a:gd name="T34" fmla="*/ 225 w 227"/>
                <a:gd name="T35" fmla="*/ 36 h 225"/>
                <a:gd name="T36" fmla="*/ 223 w 227"/>
                <a:gd name="T37" fmla="*/ 49 h 225"/>
                <a:gd name="T38" fmla="*/ 224 w 227"/>
                <a:gd name="T39" fmla="*/ 65 h 225"/>
                <a:gd name="T40" fmla="*/ 223 w 227"/>
                <a:gd name="T41" fmla="*/ 83 h 225"/>
                <a:gd name="T42" fmla="*/ 223 w 227"/>
                <a:gd name="T43" fmla="*/ 94 h 225"/>
                <a:gd name="T44" fmla="*/ 221 w 227"/>
                <a:gd name="T45" fmla="*/ 103 h 225"/>
                <a:gd name="T46" fmla="*/ 215 w 227"/>
                <a:gd name="T47" fmla="*/ 110 h 225"/>
                <a:gd name="T48" fmla="*/ 219 w 227"/>
                <a:gd name="T49" fmla="*/ 114 h 225"/>
                <a:gd name="T50" fmla="*/ 219 w 227"/>
                <a:gd name="T51" fmla="*/ 119 h 225"/>
                <a:gd name="T52" fmla="*/ 216 w 227"/>
                <a:gd name="T53" fmla="*/ 124 h 225"/>
                <a:gd name="T54" fmla="*/ 218 w 227"/>
                <a:gd name="T55" fmla="*/ 134 h 225"/>
                <a:gd name="T56" fmla="*/ 221 w 227"/>
                <a:gd name="T57" fmla="*/ 133 h 225"/>
                <a:gd name="T58" fmla="*/ 220 w 227"/>
                <a:gd name="T59" fmla="*/ 147 h 225"/>
                <a:gd name="T60" fmla="*/ 209 w 227"/>
                <a:gd name="T61" fmla="*/ 163 h 225"/>
                <a:gd name="T62" fmla="*/ 207 w 227"/>
                <a:gd name="T63" fmla="*/ 174 h 225"/>
                <a:gd name="T64" fmla="*/ 205 w 227"/>
                <a:gd name="T65" fmla="*/ 188 h 225"/>
                <a:gd name="T66" fmla="*/ 177 w 227"/>
                <a:gd name="T67" fmla="*/ 218 h 225"/>
                <a:gd name="T68" fmla="*/ 170 w 227"/>
                <a:gd name="T69" fmla="*/ 225 h 225"/>
                <a:gd name="T70" fmla="*/ 147 w 227"/>
                <a:gd name="T71" fmla="*/ 221 h 225"/>
                <a:gd name="T72" fmla="*/ 131 w 227"/>
                <a:gd name="T73" fmla="*/ 217 h 225"/>
                <a:gd name="T74" fmla="*/ 115 w 227"/>
                <a:gd name="T75" fmla="*/ 215 h 225"/>
                <a:gd name="T76" fmla="*/ 108 w 227"/>
                <a:gd name="T77" fmla="*/ 211 h 225"/>
                <a:gd name="T78" fmla="*/ 107 w 227"/>
                <a:gd name="T79" fmla="*/ 204 h 225"/>
                <a:gd name="T80" fmla="*/ 77 w 227"/>
                <a:gd name="T81" fmla="*/ 193 h 225"/>
                <a:gd name="T82" fmla="*/ 70 w 227"/>
                <a:gd name="T83" fmla="*/ 171 h 225"/>
                <a:gd name="T84" fmla="*/ 58 w 227"/>
                <a:gd name="T85" fmla="*/ 160 h 225"/>
                <a:gd name="T86" fmla="*/ 48 w 227"/>
                <a:gd name="T87" fmla="*/ 144 h 225"/>
                <a:gd name="T88" fmla="*/ 27 w 227"/>
                <a:gd name="T89" fmla="*/ 127 h 225"/>
                <a:gd name="T90" fmla="*/ 14 w 227"/>
                <a:gd name="T91" fmla="*/ 96 h 225"/>
                <a:gd name="T92" fmla="*/ 3 w 227"/>
                <a:gd name="T93" fmla="*/ 7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7" h="225">
                  <a:moveTo>
                    <a:pt x="3" y="72"/>
                  </a:moveTo>
                  <a:cubicBezTo>
                    <a:pt x="6" y="73"/>
                    <a:pt x="10" y="74"/>
                    <a:pt x="14" y="73"/>
                  </a:cubicBezTo>
                  <a:cubicBezTo>
                    <a:pt x="17" y="71"/>
                    <a:pt x="19" y="77"/>
                    <a:pt x="21" y="78"/>
                  </a:cubicBezTo>
                  <a:cubicBezTo>
                    <a:pt x="24" y="80"/>
                    <a:pt x="28" y="76"/>
                    <a:pt x="31" y="75"/>
                  </a:cubicBezTo>
                  <a:cubicBezTo>
                    <a:pt x="34" y="75"/>
                    <a:pt x="39" y="78"/>
                    <a:pt x="41" y="80"/>
                  </a:cubicBezTo>
                  <a:cubicBezTo>
                    <a:pt x="49" y="83"/>
                    <a:pt x="54" y="76"/>
                    <a:pt x="58" y="70"/>
                  </a:cubicBezTo>
                  <a:cubicBezTo>
                    <a:pt x="64" y="62"/>
                    <a:pt x="70" y="55"/>
                    <a:pt x="74" y="48"/>
                  </a:cubicBezTo>
                  <a:cubicBezTo>
                    <a:pt x="76" y="45"/>
                    <a:pt x="79" y="43"/>
                    <a:pt x="81" y="41"/>
                  </a:cubicBezTo>
                  <a:cubicBezTo>
                    <a:pt x="85" y="38"/>
                    <a:pt x="90" y="36"/>
                    <a:pt x="95" y="34"/>
                  </a:cubicBezTo>
                  <a:cubicBezTo>
                    <a:pt x="104" y="30"/>
                    <a:pt x="106" y="29"/>
                    <a:pt x="106" y="18"/>
                  </a:cubicBezTo>
                  <a:cubicBezTo>
                    <a:pt x="107" y="13"/>
                    <a:pt x="115" y="7"/>
                    <a:pt x="120" y="5"/>
                  </a:cubicBezTo>
                  <a:cubicBezTo>
                    <a:pt x="124" y="3"/>
                    <a:pt x="130" y="1"/>
                    <a:pt x="135" y="1"/>
                  </a:cubicBezTo>
                  <a:cubicBezTo>
                    <a:pt x="140" y="0"/>
                    <a:pt x="146" y="2"/>
                    <a:pt x="152" y="1"/>
                  </a:cubicBezTo>
                  <a:cubicBezTo>
                    <a:pt x="152" y="12"/>
                    <a:pt x="151" y="13"/>
                    <a:pt x="163" y="13"/>
                  </a:cubicBezTo>
                  <a:cubicBezTo>
                    <a:pt x="170" y="13"/>
                    <a:pt x="175" y="14"/>
                    <a:pt x="182" y="17"/>
                  </a:cubicBezTo>
                  <a:cubicBezTo>
                    <a:pt x="186" y="19"/>
                    <a:pt x="196" y="25"/>
                    <a:pt x="200" y="27"/>
                  </a:cubicBezTo>
                  <a:cubicBezTo>
                    <a:pt x="205" y="30"/>
                    <a:pt x="215" y="28"/>
                    <a:pt x="217" y="33"/>
                  </a:cubicBezTo>
                  <a:cubicBezTo>
                    <a:pt x="218" y="37"/>
                    <a:pt x="221" y="37"/>
                    <a:pt x="225" y="36"/>
                  </a:cubicBezTo>
                  <a:cubicBezTo>
                    <a:pt x="224" y="41"/>
                    <a:pt x="221" y="44"/>
                    <a:pt x="223" y="49"/>
                  </a:cubicBezTo>
                  <a:cubicBezTo>
                    <a:pt x="226" y="55"/>
                    <a:pt x="222" y="60"/>
                    <a:pt x="224" y="65"/>
                  </a:cubicBezTo>
                  <a:cubicBezTo>
                    <a:pt x="226" y="71"/>
                    <a:pt x="222" y="77"/>
                    <a:pt x="223" y="83"/>
                  </a:cubicBezTo>
                  <a:cubicBezTo>
                    <a:pt x="224" y="87"/>
                    <a:pt x="227" y="91"/>
                    <a:pt x="223" y="94"/>
                  </a:cubicBezTo>
                  <a:cubicBezTo>
                    <a:pt x="220" y="97"/>
                    <a:pt x="223" y="102"/>
                    <a:pt x="221" y="103"/>
                  </a:cubicBezTo>
                  <a:cubicBezTo>
                    <a:pt x="217" y="105"/>
                    <a:pt x="216" y="105"/>
                    <a:pt x="215" y="110"/>
                  </a:cubicBezTo>
                  <a:cubicBezTo>
                    <a:pt x="214" y="112"/>
                    <a:pt x="218" y="113"/>
                    <a:pt x="219" y="114"/>
                  </a:cubicBezTo>
                  <a:cubicBezTo>
                    <a:pt x="220" y="115"/>
                    <a:pt x="219" y="118"/>
                    <a:pt x="219" y="119"/>
                  </a:cubicBezTo>
                  <a:cubicBezTo>
                    <a:pt x="218" y="121"/>
                    <a:pt x="216" y="122"/>
                    <a:pt x="216" y="124"/>
                  </a:cubicBezTo>
                  <a:cubicBezTo>
                    <a:pt x="215" y="126"/>
                    <a:pt x="218" y="132"/>
                    <a:pt x="218" y="134"/>
                  </a:cubicBezTo>
                  <a:cubicBezTo>
                    <a:pt x="219" y="133"/>
                    <a:pt x="220" y="133"/>
                    <a:pt x="221" y="133"/>
                  </a:cubicBezTo>
                  <a:cubicBezTo>
                    <a:pt x="221" y="139"/>
                    <a:pt x="223" y="141"/>
                    <a:pt x="220" y="147"/>
                  </a:cubicBezTo>
                  <a:cubicBezTo>
                    <a:pt x="217" y="152"/>
                    <a:pt x="215" y="160"/>
                    <a:pt x="209" y="163"/>
                  </a:cubicBezTo>
                  <a:cubicBezTo>
                    <a:pt x="203" y="165"/>
                    <a:pt x="208" y="169"/>
                    <a:pt x="207" y="174"/>
                  </a:cubicBezTo>
                  <a:cubicBezTo>
                    <a:pt x="205" y="179"/>
                    <a:pt x="201" y="183"/>
                    <a:pt x="205" y="188"/>
                  </a:cubicBezTo>
                  <a:cubicBezTo>
                    <a:pt x="201" y="185"/>
                    <a:pt x="180" y="215"/>
                    <a:pt x="177" y="218"/>
                  </a:cubicBezTo>
                  <a:cubicBezTo>
                    <a:pt x="173" y="220"/>
                    <a:pt x="171" y="225"/>
                    <a:pt x="170" y="225"/>
                  </a:cubicBezTo>
                  <a:cubicBezTo>
                    <a:pt x="166" y="218"/>
                    <a:pt x="154" y="221"/>
                    <a:pt x="147" y="221"/>
                  </a:cubicBezTo>
                  <a:cubicBezTo>
                    <a:pt x="142" y="221"/>
                    <a:pt x="137" y="219"/>
                    <a:pt x="131" y="217"/>
                  </a:cubicBezTo>
                  <a:cubicBezTo>
                    <a:pt x="120" y="213"/>
                    <a:pt x="116" y="216"/>
                    <a:pt x="115" y="215"/>
                  </a:cubicBezTo>
                  <a:cubicBezTo>
                    <a:pt x="112" y="211"/>
                    <a:pt x="112" y="213"/>
                    <a:pt x="108" y="211"/>
                  </a:cubicBezTo>
                  <a:cubicBezTo>
                    <a:pt x="104" y="209"/>
                    <a:pt x="108" y="206"/>
                    <a:pt x="107" y="204"/>
                  </a:cubicBezTo>
                  <a:cubicBezTo>
                    <a:pt x="101" y="197"/>
                    <a:pt x="80" y="201"/>
                    <a:pt x="77" y="193"/>
                  </a:cubicBezTo>
                  <a:cubicBezTo>
                    <a:pt x="74" y="186"/>
                    <a:pt x="68" y="179"/>
                    <a:pt x="70" y="171"/>
                  </a:cubicBezTo>
                  <a:cubicBezTo>
                    <a:pt x="74" y="161"/>
                    <a:pt x="69" y="158"/>
                    <a:pt x="58" y="160"/>
                  </a:cubicBezTo>
                  <a:cubicBezTo>
                    <a:pt x="60" y="150"/>
                    <a:pt x="57" y="146"/>
                    <a:pt x="48" y="144"/>
                  </a:cubicBezTo>
                  <a:cubicBezTo>
                    <a:pt x="41" y="142"/>
                    <a:pt x="31" y="133"/>
                    <a:pt x="27" y="127"/>
                  </a:cubicBezTo>
                  <a:cubicBezTo>
                    <a:pt x="21" y="117"/>
                    <a:pt x="21" y="105"/>
                    <a:pt x="14" y="96"/>
                  </a:cubicBezTo>
                  <a:cubicBezTo>
                    <a:pt x="10" y="92"/>
                    <a:pt x="0" y="78"/>
                    <a:pt x="3" y="7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45"/>
            <p:cNvSpPr>
              <a:spLocks/>
            </p:cNvSpPr>
            <p:nvPr/>
          </p:nvSpPr>
          <p:spPr bwMode="auto">
            <a:xfrm>
              <a:off x="5025930" y="2742680"/>
              <a:ext cx="200174" cy="453418"/>
            </a:xfrm>
            <a:custGeom>
              <a:avLst/>
              <a:gdLst>
                <a:gd name="T0" fmla="*/ 1 w 91"/>
                <a:gd name="T1" fmla="*/ 58 h 206"/>
                <a:gd name="T2" fmla="*/ 5 w 91"/>
                <a:gd name="T3" fmla="*/ 49 h 206"/>
                <a:gd name="T4" fmla="*/ 10 w 91"/>
                <a:gd name="T5" fmla="*/ 45 h 206"/>
                <a:gd name="T6" fmla="*/ 24 w 91"/>
                <a:gd name="T7" fmla="*/ 35 h 206"/>
                <a:gd name="T8" fmla="*/ 44 w 91"/>
                <a:gd name="T9" fmla="*/ 28 h 206"/>
                <a:gd name="T10" fmla="*/ 49 w 91"/>
                <a:gd name="T11" fmla="*/ 16 h 206"/>
                <a:gd name="T12" fmla="*/ 50 w 91"/>
                <a:gd name="T13" fmla="*/ 7 h 206"/>
                <a:gd name="T14" fmla="*/ 57 w 91"/>
                <a:gd name="T15" fmla="*/ 5 h 206"/>
                <a:gd name="T16" fmla="*/ 68 w 91"/>
                <a:gd name="T17" fmla="*/ 9 h 206"/>
                <a:gd name="T18" fmla="*/ 74 w 91"/>
                <a:gd name="T19" fmla="*/ 16 h 206"/>
                <a:gd name="T20" fmla="*/ 82 w 91"/>
                <a:gd name="T21" fmla="*/ 25 h 206"/>
                <a:gd name="T22" fmla="*/ 80 w 91"/>
                <a:gd name="T23" fmla="*/ 33 h 206"/>
                <a:gd name="T24" fmla="*/ 85 w 91"/>
                <a:gd name="T25" fmla="*/ 44 h 206"/>
                <a:gd name="T26" fmla="*/ 87 w 91"/>
                <a:gd name="T27" fmla="*/ 56 h 206"/>
                <a:gd name="T28" fmla="*/ 89 w 91"/>
                <a:gd name="T29" fmla="*/ 67 h 206"/>
                <a:gd name="T30" fmla="*/ 83 w 91"/>
                <a:gd name="T31" fmla="*/ 70 h 206"/>
                <a:gd name="T32" fmla="*/ 83 w 91"/>
                <a:gd name="T33" fmla="*/ 83 h 206"/>
                <a:gd name="T34" fmla="*/ 76 w 91"/>
                <a:gd name="T35" fmla="*/ 89 h 206"/>
                <a:gd name="T36" fmla="*/ 71 w 91"/>
                <a:gd name="T37" fmla="*/ 97 h 206"/>
                <a:gd name="T38" fmla="*/ 64 w 91"/>
                <a:gd name="T39" fmla="*/ 113 h 206"/>
                <a:gd name="T40" fmla="*/ 59 w 91"/>
                <a:gd name="T41" fmla="*/ 116 h 206"/>
                <a:gd name="T42" fmla="*/ 57 w 91"/>
                <a:gd name="T43" fmla="*/ 125 h 206"/>
                <a:gd name="T44" fmla="*/ 56 w 91"/>
                <a:gd name="T45" fmla="*/ 150 h 206"/>
                <a:gd name="T46" fmla="*/ 59 w 91"/>
                <a:gd name="T47" fmla="*/ 166 h 206"/>
                <a:gd name="T48" fmla="*/ 58 w 91"/>
                <a:gd name="T49" fmla="*/ 179 h 206"/>
                <a:gd name="T50" fmla="*/ 58 w 91"/>
                <a:gd name="T51" fmla="*/ 190 h 206"/>
                <a:gd name="T52" fmla="*/ 56 w 91"/>
                <a:gd name="T53" fmla="*/ 201 h 206"/>
                <a:gd name="T54" fmla="*/ 42 w 91"/>
                <a:gd name="T55" fmla="*/ 203 h 206"/>
                <a:gd name="T56" fmla="*/ 25 w 91"/>
                <a:gd name="T57" fmla="*/ 206 h 206"/>
                <a:gd name="T58" fmla="*/ 30 w 91"/>
                <a:gd name="T59" fmla="*/ 204 h 206"/>
                <a:gd name="T60" fmla="*/ 26 w 91"/>
                <a:gd name="T61" fmla="*/ 195 h 206"/>
                <a:gd name="T62" fmla="*/ 22 w 91"/>
                <a:gd name="T63" fmla="*/ 181 h 206"/>
                <a:gd name="T64" fmla="*/ 26 w 91"/>
                <a:gd name="T65" fmla="*/ 172 h 206"/>
                <a:gd name="T66" fmla="*/ 25 w 91"/>
                <a:gd name="T67" fmla="*/ 128 h 206"/>
                <a:gd name="T68" fmla="*/ 21 w 91"/>
                <a:gd name="T69" fmla="*/ 106 h 206"/>
                <a:gd name="T70" fmla="*/ 17 w 91"/>
                <a:gd name="T71" fmla="*/ 85 h 206"/>
                <a:gd name="T72" fmla="*/ 4 w 91"/>
                <a:gd name="T73" fmla="*/ 72 h 206"/>
                <a:gd name="T74" fmla="*/ 1 w 91"/>
                <a:gd name="T75" fmla="*/ 5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1" h="206">
                  <a:moveTo>
                    <a:pt x="1" y="58"/>
                  </a:moveTo>
                  <a:cubicBezTo>
                    <a:pt x="3" y="55"/>
                    <a:pt x="3" y="51"/>
                    <a:pt x="5" y="49"/>
                  </a:cubicBezTo>
                  <a:cubicBezTo>
                    <a:pt x="7" y="46"/>
                    <a:pt x="8" y="47"/>
                    <a:pt x="10" y="45"/>
                  </a:cubicBezTo>
                  <a:cubicBezTo>
                    <a:pt x="13" y="41"/>
                    <a:pt x="19" y="30"/>
                    <a:pt x="24" y="35"/>
                  </a:cubicBezTo>
                  <a:cubicBezTo>
                    <a:pt x="26" y="37"/>
                    <a:pt x="41" y="33"/>
                    <a:pt x="44" y="28"/>
                  </a:cubicBezTo>
                  <a:cubicBezTo>
                    <a:pt x="46" y="24"/>
                    <a:pt x="49" y="20"/>
                    <a:pt x="49" y="16"/>
                  </a:cubicBezTo>
                  <a:cubicBezTo>
                    <a:pt x="49" y="13"/>
                    <a:pt x="46" y="8"/>
                    <a:pt x="50" y="7"/>
                  </a:cubicBezTo>
                  <a:cubicBezTo>
                    <a:pt x="52" y="6"/>
                    <a:pt x="55" y="7"/>
                    <a:pt x="57" y="5"/>
                  </a:cubicBezTo>
                  <a:cubicBezTo>
                    <a:pt x="60" y="0"/>
                    <a:pt x="65" y="6"/>
                    <a:pt x="68" y="9"/>
                  </a:cubicBezTo>
                  <a:cubicBezTo>
                    <a:pt x="70" y="12"/>
                    <a:pt x="72" y="14"/>
                    <a:pt x="74" y="16"/>
                  </a:cubicBezTo>
                  <a:cubicBezTo>
                    <a:pt x="76" y="19"/>
                    <a:pt x="80" y="22"/>
                    <a:pt x="82" y="25"/>
                  </a:cubicBezTo>
                  <a:cubicBezTo>
                    <a:pt x="83" y="27"/>
                    <a:pt x="80" y="32"/>
                    <a:pt x="80" y="33"/>
                  </a:cubicBezTo>
                  <a:cubicBezTo>
                    <a:pt x="79" y="38"/>
                    <a:pt x="83" y="41"/>
                    <a:pt x="85" y="44"/>
                  </a:cubicBezTo>
                  <a:cubicBezTo>
                    <a:pt x="87" y="48"/>
                    <a:pt x="86" y="52"/>
                    <a:pt x="87" y="56"/>
                  </a:cubicBezTo>
                  <a:cubicBezTo>
                    <a:pt x="89" y="60"/>
                    <a:pt x="91" y="63"/>
                    <a:pt x="89" y="67"/>
                  </a:cubicBezTo>
                  <a:cubicBezTo>
                    <a:pt x="87" y="70"/>
                    <a:pt x="84" y="67"/>
                    <a:pt x="83" y="70"/>
                  </a:cubicBezTo>
                  <a:cubicBezTo>
                    <a:pt x="82" y="74"/>
                    <a:pt x="88" y="77"/>
                    <a:pt x="83" y="83"/>
                  </a:cubicBezTo>
                  <a:cubicBezTo>
                    <a:pt x="80" y="85"/>
                    <a:pt x="77" y="86"/>
                    <a:pt x="76" y="89"/>
                  </a:cubicBezTo>
                  <a:cubicBezTo>
                    <a:pt x="74" y="92"/>
                    <a:pt x="73" y="95"/>
                    <a:pt x="71" y="97"/>
                  </a:cubicBezTo>
                  <a:cubicBezTo>
                    <a:pt x="67" y="103"/>
                    <a:pt x="74" y="110"/>
                    <a:pt x="64" y="113"/>
                  </a:cubicBezTo>
                  <a:cubicBezTo>
                    <a:pt x="61" y="113"/>
                    <a:pt x="59" y="112"/>
                    <a:pt x="59" y="116"/>
                  </a:cubicBezTo>
                  <a:cubicBezTo>
                    <a:pt x="58" y="119"/>
                    <a:pt x="56" y="122"/>
                    <a:pt x="57" y="125"/>
                  </a:cubicBezTo>
                  <a:cubicBezTo>
                    <a:pt x="57" y="134"/>
                    <a:pt x="57" y="142"/>
                    <a:pt x="56" y="150"/>
                  </a:cubicBezTo>
                  <a:cubicBezTo>
                    <a:pt x="56" y="154"/>
                    <a:pt x="60" y="161"/>
                    <a:pt x="59" y="166"/>
                  </a:cubicBezTo>
                  <a:cubicBezTo>
                    <a:pt x="58" y="171"/>
                    <a:pt x="58" y="175"/>
                    <a:pt x="58" y="179"/>
                  </a:cubicBezTo>
                  <a:cubicBezTo>
                    <a:pt x="57" y="185"/>
                    <a:pt x="59" y="187"/>
                    <a:pt x="58" y="190"/>
                  </a:cubicBezTo>
                  <a:cubicBezTo>
                    <a:pt x="58" y="194"/>
                    <a:pt x="56" y="199"/>
                    <a:pt x="56" y="201"/>
                  </a:cubicBezTo>
                  <a:cubicBezTo>
                    <a:pt x="52" y="201"/>
                    <a:pt x="46" y="202"/>
                    <a:pt x="42" y="203"/>
                  </a:cubicBezTo>
                  <a:cubicBezTo>
                    <a:pt x="36" y="204"/>
                    <a:pt x="31" y="205"/>
                    <a:pt x="25" y="206"/>
                  </a:cubicBezTo>
                  <a:cubicBezTo>
                    <a:pt x="26" y="205"/>
                    <a:pt x="28" y="204"/>
                    <a:pt x="30" y="204"/>
                  </a:cubicBezTo>
                  <a:cubicBezTo>
                    <a:pt x="29" y="201"/>
                    <a:pt x="27" y="198"/>
                    <a:pt x="26" y="195"/>
                  </a:cubicBezTo>
                  <a:cubicBezTo>
                    <a:pt x="24" y="192"/>
                    <a:pt x="23" y="185"/>
                    <a:pt x="22" y="181"/>
                  </a:cubicBezTo>
                  <a:cubicBezTo>
                    <a:pt x="23" y="181"/>
                    <a:pt x="26" y="180"/>
                    <a:pt x="26" y="172"/>
                  </a:cubicBezTo>
                  <a:cubicBezTo>
                    <a:pt x="25" y="157"/>
                    <a:pt x="26" y="143"/>
                    <a:pt x="25" y="128"/>
                  </a:cubicBezTo>
                  <a:cubicBezTo>
                    <a:pt x="25" y="120"/>
                    <a:pt x="25" y="113"/>
                    <a:pt x="21" y="106"/>
                  </a:cubicBezTo>
                  <a:cubicBezTo>
                    <a:pt x="16" y="100"/>
                    <a:pt x="18" y="92"/>
                    <a:pt x="17" y="85"/>
                  </a:cubicBezTo>
                  <a:cubicBezTo>
                    <a:pt x="17" y="79"/>
                    <a:pt x="8" y="76"/>
                    <a:pt x="4" y="72"/>
                  </a:cubicBezTo>
                  <a:cubicBezTo>
                    <a:pt x="0" y="68"/>
                    <a:pt x="1" y="63"/>
                    <a:pt x="1" y="58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46"/>
            <p:cNvSpPr>
              <a:spLocks/>
            </p:cNvSpPr>
            <p:nvPr/>
          </p:nvSpPr>
          <p:spPr bwMode="auto">
            <a:xfrm>
              <a:off x="5025930" y="2742680"/>
              <a:ext cx="200174" cy="453418"/>
            </a:xfrm>
            <a:custGeom>
              <a:avLst/>
              <a:gdLst>
                <a:gd name="T0" fmla="*/ 1 w 91"/>
                <a:gd name="T1" fmla="*/ 58 h 206"/>
                <a:gd name="T2" fmla="*/ 5 w 91"/>
                <a:gd name="T3" fmla="*/ 49 h 206"/>
                <a:gd name="T4" fmla="*/ 10 w 91"/>
                <a:gd name="T5" fmla="*/ 45 h 206"/>
                <a:gd name="T6" fmla="*/ 24 w 91"/>
                <a:gd name="T7" fmla="*/ 35 h 206"/>
                <a:gd name="T8" fmla="*/ 44 w 91"/>
                <a:gd name="T9" fmla="*/ 28 h 206"/>
                <a:gd name="T10" fmla="*/ 49 w 91"/>
                <a:gd name="T11" fmla="*/ 16 h 206"/>
                <a:gd name="T12" fmla="*/ 50 w 91"/>
                <a:gd name="T13" fmla="*/ 7 h 206"/>
                <a:gd name="T14" fmla="*/ 57 w 91"/>
                <a:gd name="T15" fmla="*/ 5 h 206"/>
                <a:gd name="T16" fmla="*/ 68 w 91"/>
                <a:gd name="T17" fmla="*/ 9 h 206"/>
                <a:gd name="T18" fmla="*/ 74 w 91"/>
                <a:gd name="T19" fmla="*/ 16 h 206"/>
                <a:gd name="T20" fmla="*/ 82 w 91"/>
                <a:gd name="T21" fmla="*/ 25 h 206"/>
                <a:gd name="T22" fmla="*/ 80 w 91"/>
                <a:gd name="T23" fmla="*/ 33 h 206"/>
                <a:gd name="T24" fmla="*/ 85 w 91"/>
                <a:gd name="T25" fmla="*/ 44 h 206"/>
                <a:gd name="T26" fmla="*/ 87 w 91"/>
                <a:gd name="T27" fmla="*/ 56 h 206"/>
                <a:gd name="T28" fmla="*/ 89 w 91"/>
                <a:gd name="T29" fmla="*/ 67 h 206"/>
                <a:gd name="T30" fmla="*/ 83 w 91"/>
                <a:gd name="T31" fmla="*/ 70 h 206"/>
                <a:gd name="T32" fmla="*/ 83 w 91"/>
                <a:gd name="T33" fmla="*/ 83 h 206"/>
                <a:gd name="T34" fmla="*/ 76 w 91"/>
                <a:gd name="T35" fmla="*/ 89 h 206"/>
                <a:gd name="T36" fmla="*/ 71 w 91"/>
                <a:gd name="T37" fmla="*/ 97 h 206"/>
                <a:gd name="T38" fmla="*/ 64 w 91"/>
                <a:gd name="T39" fmla="*/ 113 h 206"/>
                <a:gd name="T40" fmla="*/ 59 w 91"/>
                <a:gd name="T41" fmla="*/ 116 h 206"/>
                <a:gd name="T42" fmla="*/ 57 w 91"/>
                <a:gd name="T43" fmla="*/ 125 h 206"/>
                <a:gd name="T44" fmla="*/ 56 w 91"/>
                <a:gd name="T45" fmla="*/ 150 h 206"/>
                <a:gd name="T46" fmla="*/ 59 w 91"/>
                <a:gd name="T47" fmla="*/ 166 h 206"/>
                <a:gd name="T48" fmla="*/ 58 w 91"/>
                <a:gd name="T49" fmla="*/ 179 h 206"/>
                <a:gd name="T50" fmla="*/ 58 w 91"/>
                <a:gd name="T51" fmla="*/ 190 h 206"/>
                <a:gd name="T52" fmla="*/ 56 w 91"/>
                <a:gd name="T53" fmla="*/ 201 h 206"/>
                <a:gd name="T54" fmla="*/ 42 w 91"/>
                <a:gd name="T55" fmla="*/ 203 h 206"/>
                <a:gd name="T56" fmla="*/ 25 w 91"/>
                <a:gd name="T57" fmla="*/ 206 h 206"/>
                <a:gd name="T58" fmla="*/ 30 w 91"/>
                <a:gd name="T59" fmla="*/ 204 h 206"/>
                <a:gd name="T60" fmla="*/ 26 w 91"/>
                <a:gd name="T61" fmla="*/ 195 h 206"/>
                <a:gd name="T62" fmla="*/ 22 w 91"/>
                <a:gd name="T63" fmla="*/ 181 h 206"/>
                <a:gd name="T64" fmla="*/ 26 w 91"/>
                <a:gd name="T65" fmla="*/ 172 h 206"/>
                <a:gd name="T66" fmla="*/ 25 w 91"/>
                <a:gd name="T67" fmla="*/ 128 h 206"/>
                <a:gd name="T68" fmla="*/ 21 w 91"/>
                <a:gd name="T69" fmla="*/ 106 h 206"/>
                <a:gd name="T70" fmla="*/ 17 w 91"/>
                <a:gd name="T71" fmla="*/ 85 h 206"/>
                <a:gd name="T72" fmla="*/ 4 w 91"/>
                <a:gd name="T73" fmla="*/ 72 h 206"/>
                <a:gd name="T74" fmla="*/ 1 w 91"/>
                <a:gd name="T75" fmla="*/ 5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1" h="206">
                  <a:moveTo>
                    <a:pt x="1" y="58"/>
                  </a:moveTo>
                  <a:cubicBezTo>
                    <a:pt x="3" y="55"/>
                    <a:pt x="3" y="51"/>
                    <a:pt x="5" y="49"/>
                  </a:cubicBezTo>
                  <a:cubicBezTo>
                    <a:pt x="7" y="46"/>
                    <a:pt x="8" y="47"/>
                    <a:pt x="10" y="45"/>
                  </a:cubicBezTo>
                  <a:cubicBezTo>
                    <a:pt x="13" y="41"/>
                    <a:pt x="19" y="30"/>
                    <a:pt x="24" y="35"/>
                  </a:cubicBezTo>
                  <a:cubicBezTo>
                    <a:pt x="26" y="37"/>
                    <a:pt x="41" y="33"/>
                    <a:pt x="44" y="28"/>
                  </a:cubicBezTo>
                  <a:cubicBezTo>
                    <a:pt x="46" y="24"/>
                    <a:pt x="49" y="20"/>
                    <a:pt x="49" y="16"/>
                  </a:cubicBezTo>
                  <a:cubicBezTo>
                    <a:pt x="49" y="13"/>
                    <a:pt x="46" y="8"/>
                    <a:pt x="50" y="7"/>
                  </a:cubicBezTo>
                  <a:cubicBezTo>
                    <a:pt x="52" y="6"/>
                    <a:pt x="55" y="7"/>
                    <a:pt x="57" y="5"/>
                  </a:cubicBezTo>
                  <a:cubicBezTo>
                    <a:pt x="60" y="0"/>
                    <a:pt x="65" y="6"/>
                    <a:pt x="68" y="9"/>
                  </a:cubicBezTo>
                  <a:cubicBezTo>
                    <a:pt x="70" y="12"/>
                    <a:pt x="72" y="14"/>
                    <a:pt x="74" y="16"/>
                  </a:cubicBezTo>
                  <a:cubicBezTo>
                    <a:pt x="76" y="19"/>
                    <a:pt x="80" y="22"/>
                    <a:pt x="82" y="25"/>
                  </a:cubicBezTo>
                  <a:cubicBezTo>
                    <a:pt x="83" y="27"/>
                    <a:pt x="80" y="32"/>
                    <a:pt x="80" y="33"/>
                  </a:cubicBezTo>
                  <a:cubicBezTo>
                    <a:pt x="79" y="38"/>
                    <a:pt x="83" y="41"/>
                    <a:pt x="85" y="44"/>
                  </a:cubicBezTo>
                  <a:cubicBezTo>
                    <a:pt x="87" y="48"/>
                    <a:pt x="86" y="52"/>
                    <a:pt x="87" y="56"/>
                  </a:cubicBezTo>
                  <a:cubicBezTo>
                    <a:pt x="89" y="60"/>
                    <a:pt x="91" y="63"/>
                    <a:pt x="89" y="67"/>
                  </a:cubicBezTo>
                  <a:cubicBezTo>
                    <a:pt x="87" y="70"/>
                    <a:pt x="84" y="67"/>
                    <a:pt x="83" y="70"/>
                  </a:cubicBezTo>
                  <a:cubicBezTo>
                    <a:pt x="82" y="74"/>
                    <a:pt x="88" y="77"/>
                    <a:pt x="83" y="83"/>
                  </a:cubicBezTo>
                  <a:cubicBezTo>
                    <a:pt x="80" y="85"/>
                    <a:pt x="77" y="86"/>
                    <a:pt x="76" y="89"/>
                  </a:cubicBezTo>
                  <a:cubicBezTo>
                    <a:pt x="74" y="92"/>
                    <a:pt x="73" y="95"/>
                    <a:pt x="71" y="97"/>
                  </a:cubicBezTo>
                  <a:cubicBezTo>
                    <a:pt x="67" y="103"/>
                    <a:pt x="74" y="110"/>
                    <a:pt x="64" y="113"/>
                  </a:cubicBezTo>
                  <a:cubicBezTo>
                    <a:pt x="61" y="113"/>
                    <a:pt x="59" y="112"/>
                    <a:pt x="59" y="116"/>
                  </a:cubicBezTo>
                  <a:cubicBezTo>
                    <a:pt x="58" y="119"/>
                    <a:pt x="56" y="122"/>
                    <a:pt x="57" y="125"/>
                  </a:cubicBezTo>
                  <a:cubicBezTo>
                    <a:pt x="57" y="134"/>
                    <a:pt x="57" y="142"/>
                    <a:pt x="56" y="150"/>
                  </a:cubicBezTo>
                  <a:cubicBezTo>
                    <a:pt x="56" y="154"/>
                    <a:pt x="60" y="161"/>
                    <a:pt x="59" y="166"/>
                  </a:cubicBezTo>
                  <a:cubicBezTo>
                    <a:pt x="58" y="171"/>
                    <a:pt x="58" y="175"/>
                    <a:pt x="58" y="179"/>
                  </a:cubicBezTo>
                  <a:cubicBezTo>
                    <a:pt x="57" y="185"/>
                    <a:pt x="59" y="187"/>
                    <a:pt x="58" y="190"/>
                  </a:cubicBezTo>
                  <a:cubicBezTo>
                    <a:pt x="58" y="194"/>
                    <a:pt x="56" y="199"/>
                    <a:pt x="56" y="201"/>
                  </a:cubicBezTo>
                  <a:cubicBezTo>
                    <a:pt x="52" y="201"/>
                    <a:pt x="46" y="202"/>
                    <a:pt x="42" y="203"/>
                  </a:cubicBezTo>
                  <a:cubicBezTo>
                    <a:pt x="36" y="204"/>
                    <a:pt x="31" y="205"/>
                    <a:pt x="25" y="206"/>
                  </a:cubicBezTo>
                  <a:cubicBezTo>
                    <a:pt x="26" y="205"/>
                    <a:pt x="28" y="204"/>
                    <a:pt x="30" y="204"/>
                  </a:cubicBezTo>
                  <a:cubicBezTo>
                    <a:pt x="29" y="201"/>
                    <a:pt x="27" y="198"/>
                    <a:pt x="26" y="195"/>
                  </a:cubicBezTo>
                  <a:cubicBezTo>
                    <a:pt x="24" y="192"/>
                    <a:pt x="23" y="185"/>
                    <a:pt x="22" y="181"/>
                  </a:cubicBezTo>
                  <a:cubicBezTo>
                    <a:pt x="23" y="181"/>
                    <a:pt x="26" y="180"/>
                    <a:pt x="26" y="172"/>
                  </a:cubicBezTo>
                  <a:cubicBezTo>
                    <a:pt x="25" y="157"/>
                    <a:pt x="26" y="143"/>
                    <a:pt x="25" y="128"/>
                  </a:cubicBezTo>
                  <a:cubicBezTo>
                    <a:pt x="25" y="120"/>
                    <a:pt x="25" y="113"/>
                    <a:pt x="21" y="106"/>
                  </a:cubicBezTo>
                  <a:cubicBezTo>
                    <a:pt x="16" y="100"/>
                    <a:pt x="18" y="92"/>
                    <a:pt x="17" y="85"/>
                  </a:cubicBezTo>
                  <a:cubicBezTo>
                    <a:pt x="17" y="79"/>
                    <a:pt x="8" y="76"/>
                    <a:pt x="4" y="72"/>
                  </a:cubicBezTo>
                  <a:cubicBezTo>
                    <a:pt x="0" y="68"/>
                    <a:pt x="1" y="63"/>
                    <a:pt x="1" y="58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47"/>
            <p:cNvSpPr>
              <a:spLocks/>
            </p:cNvSpPr>
            <p:nvPr/>
          </p:nvSpPr>
          <p:spPr bwMode="auto">
            <a:xfrm>
              <a:off x="7505297" y="2493161"/>
              <a:ext cx="30725" cy="27001"/>
            </a:xfrm>
            <a:custGeom>
              <a:avLst/>
              <a:gdLst>
                <a:gd name="T0" fmla="*/ 1 w 14"/>
                <a:gd name="T1" fmla="*/ 2 h 12"/>
                <a:gd name="T2" fmla="*/ 0 w 14"/>
                <a:gd name="T3" fmla="*/ 8 h 12"/>
                <a:gd name="T4" fmla="*/ 14 w 14"/>
                <a:gd name="T5" fmla="*/ 12 h 12"/>
                <a:gd name="T6" fmla="*/ 5 w 14"/>
                <a:gd name="T7" fmla="*/ 7 h 12"/>
                <a:gd name="T8" fmla="*/ 1 w 14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1" y="2"/>
                  </a:moveTo>
                  <a:cubicBezTo>
                    <a:pt x="1" y="4"/>
                    <a:pt x="4" y="11"/>
                    <a:pt x="0" y="8"/>
                  </a:cubicBezTo>
                  <a:cubicBezTo>
                    <a:pt x="2" y="12"/>
                    <a:pt x="10" y="12"/>
                    <a:pt x="14" y="12"/>
                  </a:cubicBezTo>
                  <a:cubicBezTo>
                    <a:pt x="12" y="7"/>
                    <a:pt x="6" y="11"/>
                    <a:pt x="5" y="7"/>
                  </a:cubicBezTo>
                  <a:cubicBezTo>
                    <a:pt x="4" y="6"/>
                    <a:pt x="4" y="0"/>
                    <a:pt x="1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48"/>
            <p:cNvSpPr>
              <a:spLocks/>
            </p:cNvSpPr>
            <p:nvPr/>
          </p:nvSpPr>
          <p:spPr bwMode="auto">
            <a:xfrm>
              <a:off x="7505297" y="2493161"/>
              <a:ext cx="30725" cy="27001"/>
            </a:xfrm>
            <a:custGeom>
              <a:avLst/>
              <a:gdLst>
                <a:gd name="T0" fmla="*/ 1 w 14"/>
                <a:gd name="T1" fmla="*/ 2 h 12"/>
                <a:gd name="T2" fmla="*/ 0 w 14"/>
                <a:gd name="T3" fmla="*/ 8 h 12"/>
                <a:gd name="T4" fmla="*/ 14 w 14"/>
                <a:gd name="T5" fmla="*/ 12 h 12"/>
                <a:gd name="T6" fmla="*/ 5 w 14"/>
                <a:gd name="T7" fmla="*/ 7 h 12"/>
                <a:gd name="T8" fmla="*/ 1 w 14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1" y="2"/>
                  </a:moveTo>
                  <a:cubicBezTo>
                    <a:pt x="1" y="4"/>
                    <a:pt x="4" y="11"/>
                    <a:pt x="0" y="8"/>
                  </a:cubicBezTo>
                  <a:cubicBezTo>
                    <a:pt x="2" y="12"/>
                    <a:pt x="10" y="12"/>
                    <a:pt x="14" y="12"/>
                  </a:cubicBezTo>
                  <a:cubicBezTo>
                    <a:pt x="12" y="7"/>
                    <a:pt x="6" y="11"/>
                    <a:pt x="5" y="7"/>
                  </a:cubicBezTo>
                  <a:cubicBezTo>
                    <a:pt x="4" y="6"/>
                    <a:pt x="4" y="0"/>
                    <a:pt x="1" y="2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49"/>
            <p:cNvSpPr>
              <a:spLocks/>
            </p:cNvSpPr>
            <p:nvPr/>
          </p:nvSpPr>
          <p:spPr bwMode="auto">
            <a:xfrm>
              <a:off x="7285571" y="2343262"/>
              <a:ext cx="431073" cy="418969"/>
            </a:xfrm>
            <a:custGeom>
              <a:avLst/>
              <a:gdLst>
                <a:gd name="T0" fmla="*/ 0 w 196"/>
                <a:gd name="T1" fmla="*/ 94 h 190"/>
                <a:gd name="T2" fmla="*/ 6 w 196"/>
                <a:gd name="T3" fmla="*/ 78 h 190"/>
                <a:gd name="T4" fmla="*/ 13 w 196"/>
                <a:gd name="T5" fmla="*/ 60 h 190"/>
                <a:gd name="T6" fmla="*/ 18 w 196"/>
                <a:gd name="T7" fmla="*/ 31 h 190"/>
                <a:gd name="T8" fmla="*/ 27 w 196"/>
                <a:gd name="T9" fmla="*/ 31 h 190"/>
                <a:gd name="T10" fmla="*/ 33 w 196"/>
                <a:gd name="T11" fmla="*/ 21 h 190"/>
                <a:gd name="T12" fmla="*/ 47 w 196"/>
                <a:gd name="T13" fmla="*/ 14 h 190"/>
                <a:gd name="T14" fmla="*/ 59 w 196"/>
                <a:gd name="T15" fmla="*/ 0 h 190"/>
                <a:gd name="T16" fmla="*/ 78 w 196"/>
                <a:gd name="T17" fmla="*/ 52 h 190"/>
                <a:gd name="T18" fmla="*/ 81 w 196"/>
                <a:gd name="T19" fmla="*/ 65 h 190"/>
                <a:gd name="T20" fmla="*/ 86 w 196"/>
                <a:gd name="T21" fmla="*/ 78 h 190"/>
                <a:gd name="T22" fmla="*/ 92 w 196"/>
                <a:gd name="T23" fmla="*/ 85 h 190"/>
                <a:gd name="T24" fmla="*/ 96 w 196"/>
                <a:gd name="T25" fmla="*/ 96 h 190"/>
                <a:gd name="T26" fmla="*/ 97 w 196"/>
                <a:gd name="T27" fmla="*/ 83 h 190"/>
                <a:gd name="T28" fmla="*/ 104 w 196"/>
                <a:gd name="T29" fmla="*/ 90 h 190"/>
                <a:gd name="T30" fmla="*/ 109 w 196"/>
                <a:gd name="T31" fmla="*/ 100 h 190"/>
                <a:gd name="T32" fmla="*/ 121 w 196"/>
                <a:gd name="T33" fmla="*/ 101 h 190"/>
                <a:gd name="T34" fmla="*/ 131 w 196"/>
                <a:gd name="T35" fmla="*/ 109 h 190"/>
                <a:gd name="T36" fmla="*/ 144 w 196"/>
                <a:gd name="T37" fmla="*/ 121 h 190"/>
                <a:gd name="T38" fmla="*/ 157 w 196"/>
                <a:gd name="T39" fmla="*/ 135 h 190"/>
                <a:gd name="T40" fmla="*/ 164 w 196"/>
                <a:gd name="T41" fmla="*/ 141 h 190"/>
                <a:gd name="T42" fmla="*/ 168 w 196"/>
                <a:gd name="T43" fmla="*/ 143 h 190"/>
                <a:gd name="T44" fmla="*/ 172 w 196"/>
                <a:gd name="T45" fmla="*/ 154 h 190"/>
                <a:gd name="T46" fmla="*/ 179 w 196"/>
                <a:gd name="T47" fmla="*/ 159 h 190"/>
                <a:gd name="T48" fmla="*/ 192 w 196"/>
                <a:gd name="T49" fmla="*/ 168 h 190"/>
                <a:gd name="T50" fmla="*/ 195 w 196"/>
                <a:gd name="T51" fmla="*/ 174 h 190"/>
                <a:gd name="T52" fmla="*/ 187 w 196"/>
                <a:gd name="T53" fmla="*/ 182 h 190"/>
                <a:gd name="T54" fmla="*/ 172 w 196"/>
                <a:gd name="T55" fmla="*/ 184 h 190"/>
                <a:gd name="T56" fmla="*/ 163 w 196"/>
                <a:gd name="T57" fmla="*/ 169 h 190"/>
                <a:gd name="T58" fmla="*/ 147 w 196"/>
                <a:gd name="T59" fmla="*/ 150 h 190"/>
                <a:gd name="T60" fmla="*/ 132 w 196"/>
                <a:gd name="T61" fmla="*/ 132 h 190"/>
                <a:gd name="T62" fmla="*/ 112 w 196"/>
                <a:gd name="T63" fmla="*/ 119 h 190"/>
                <a:gd name="T64" fmla="*/ 97 w 196"/>
                <a:gd name="T65" fmla="*/ 117 h 190"/>
                <a:gd name="T66" fmla="*/ 81 w 196"/>
                <a:gd name="T67" fmla="*/ 117 h 190"/>
                <a:gd name="T68" fmla="*/ 76 w 196"/>
                <a:gd name="T69" fmla="*/ 109 h 190"/>
                <a:gd name="T70" fmla="*/ 67 w 196"/>
                <a:gd name="T71" fmla="*/ 117 h 190"/>
                <a:gd name="T72" fmla="*/ 55 w 196"/>
                <a:gd name="T73" fmla="*/ 113 h 190"/>
                <a:gd name="T74" fmla="*/ 43 w 196"/>
                <a:gd name="T75" fmla="*/ 102 h 190"/>
                <a:gd name="T76" fmla="*/ 34 w 196"/>
                <a:gd name="T77" fmla="*/ 128 h 190"/>
                <a:gd name="T78" fmla="*/ 23 w 196"/>
                <a:gd name="T79" fmla="*/ 118 h 190"/>
                <a:gd name="T80" fmla="*/ 16 w 196"/>
                <a:gd name="T81" fmla="*/ 122 h 190"/>
                <a:gd name="T82" fmla="*/ 3 w 196"/>
                <a:gd name="T83" fmla="*/ 128 h 190"/>
                <a:gd name="T84" fmla="*/ 0 w 196"/>
                <a:gd name="T85" fmla="*/ 9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6" h="190">
                  <a:moveTo>
                    <a:pt x="0" y="94"/>
                  </a:moveTo>
                  <a:cubicBezTo>
                    <a:pt x="5" y="89"/>
                    <a:pt x="5" y="83"/>
                    <a:pt x="6" y="78"/>
                  </a:cubicBezTo>
                  <a:cubicBezTo>
                    <a:pt x="8" y="72"/>
                    <a:pt x="11" y="66"/>
                    <a:pt x="13" y="60"/>
                  </a:cubicBezTo>
                  <a:cubicBezTo>
                    <a:pt x="15" y="55"/>
                    <a:pt x="9" y="33"/>
                    <a:pt x="18" y="31"/>
                  </a:cubicBezTo>
                  <a:cubicBezTo>
                    <a:pt x="19" y="31"/>
                    <a:pt x="26" y="33"/>
                    <a:pt x="27" y="31"/>
                  </a:cubicBezTo>
                  <a:cubicBezTo>
                    <a:pt x="29" y="26"/>
                    <a:pt x="27" y="23"/>
                    <a:pt x="33" y="21"/>
                  </a:cubicBezTo>
                  <a:cubicBezTo>
                    <a:pt x="37" y="20"/>
                    <a:pt x="42" y="16"/>
                    <a:pt x="47" y="14"/>
                  </a:cubicBezTo>
                  <a:cubicBezTo>
                    <a:pt x="54" y="12"/>
                    <a:pt x="54" y="5"/>
                    <a:pt x="59" y="0"/>
                  </a:cubicBezTo>
                  <a:cubicBezTo>
                    <a:pt x="67" y="17"/>
                    <a:pt x="74" y="33"/>
                    <a:pt x="78" y="52"/>
                  </a:cubicBezTo>
                  <a:cubicBezTo>
                    <a:pt x="79" y="56"/>
                    <a:pt x="79" y="61"/>
                    <a:pt x="81" y="65"/>
                  </a:cubicBezTo>
                  <a:cubicBezTo>
                    <a:pt x="83" y="69"/>
                    <a:pt x="85" y="73"/>
                    <a:pt x="86" y="78"/>
                  </a:cubicBezTo>
                  <a:cubicBezTo>
                    <a:pt x="86" y="81"/>
                    <a:pt x="91" y="81"/>
                    <a:pt x="92" y="85"/>
                  </a:cubicBezTo>
                  <a:cubicBezTo>
                    <a:pt x="92" y="88"/>
                    <a:pt x="93" y="94"/>
                    <a:pt x="96" y="96"/>
                  </a:cubicBezTo>
                  <a:cubicBezTo>
                    <a:pt x="100" y="94"/>
                    <a:pt x="94" y="84"/>
                    <a:pt x="97" y="83"/>
                  </a:cubicBezTo>
                  <a:cubicBezTo>
                    <a:pt x="101" y="83"/>
                    <a:pt x="103" y="87"/>
                    <a:pt x="104" y="90"/>
                  </a:cubicBezTo>
                  <a:cubicBezTo>
                    <a:pt x="104" y="93"/>
                    <a:pt x="106" y="99"/>
                    <a:pt x="109" y="100"/>
                  </a:cubicBezTo>
                  <a:cubicBezTo>
                    <a:pt x="114" y="102"/>
                    <a:pt x="117" y="96"/>
                    <a:pt x="121" y="101"/>
                  </a:cubicBezTo>
                  <a:cubicBezTo>
                    <a:pt x="125" y="106"/>
                    <a:pt x="125" y="109"/>
                    <a:pt x="131" y="109"/>
                  </a:cubicBezTo>
                  <a:cubicBezTo>
                    <a:pt x="138" y="110"/>
                    <a:pt x="141" y="116"/>
                    <a:pt x="144" y="121"/>
                  </a:cubicBezTo>
                  <a:cubicBezTo>
                    <a:pt x="148" y="126"/>
                    <a:pt x="151" y="132"/>
                    <a:pt x="157" y="135"/>
                  </a:cubicBezTo>
                  <a:cubicBezTo>
                    <a:pt x="159" y="137"/>
                    <a:pt x="162" y="139"/>
                    <a:pt x="164" y="141"/>
                  </a:cubicBezTo>
                  <a:cubicBezTo>
                    <a:pt x="165" y="142"/>
                    <a:pt x="170" y="150"/>
                    <a:pt x="168" y="143"/>
                  </a:cubicBezTo>
                  <a:cubicBezTo>
                    <a:pt x="171" y="145"/>
                    <a:pt x="171" y="151"/>
                    <a:pt x="172" y="154"/>
                  </a:cubicBezTo>
                  <a:cubicBezTo>
                    <a:pt x="173" y="157"/>
                    <a:pt x="177" y="157"/>
                    <a:pt x="179" y="159"/>
                  </a:cubicBezTo>
                  <a:cubicBezTo>
                    <a:pt x="181" y="161"/>
                    <a:pt x="189" y="176"/>
                    <a:pt x="192" y="168"/>
                  </a:cubicBezTo>
                  <a:cubicBezTo>
                    <a:pt x="195" y="171"/>
                    <a:pt x="196" y="172"/>
                    <a:pt x="195" y="174"/>
                  </a:cubicBezTo>
                  <a:cubicBezTo>
                    <a:pt x="190" y="176"/>
                    <a:pt x="187" y="179"/>
                    <a:pt x="187" y="182"/>
                  </a:cubicBezTo>
                  <a:cubicBezTo>
                    <a:pt x="186" y="190"/>
                    <a:pt x="180" y="178"/>
                    <a:pt x="172" y="184"/>
                  </a:cubicBezTo>
                  <a:cubicBezTo>
                    <a:pt x="173" y="182"/>
                    <a:pt x="171" y="175"/>
                    <a:pt x="163" y="169"/>
                  </a:cubicBezTo>
                  <a:cubicBezTo>
                    <a:pt x="156" y="159"/>
                    <a:pt x="151" y="151"/>
                    <a:pt x="147" y="150"/>
                  </a:cubicBezTo>
                  <a:cubicBezTo>
                    <a:pt x="139" y="148"/>
                    <a:pt x="136" y="138"/>
                    <a:pt x="132" y="132"/>
                  </a:cubicBezTo>
                  <a:cubicBezTo>
                    <a:pt x="127" y="125"/>
                    <a:pt x="119" y="124"/>
                    <a:pt x="112" y="119"/>
                  </a:cubicBezTo>
                  <a:cubicBezTo>
                    <a:pt x="106" y="115"/>
                    <a:pt x="103" y="119"/>
                    <a:pt x="97" y="117"/>
                  </a:cubicBezTo>
                  <a:cubicBezTo>
                    <a:pt x="93" y="116"/>
                    <a:pt x="85" y="112"/>
                    <a:pt x="81" y="117"/>
                  </a:cubicBezTo>
                  <a:cubicBezTo>
                    <a:pt x="81" y="114"/>
                    <a:pt x="74" y="107"/>
                    <a:pt x="76" y="109"/>
                  </a:cubicBezTo>
                  <a:cubicBezTo>
                    <a:pt x="76" y="110"/>
                    <a:pt x="71" y="116"/>
                    <a:pt x="67" y="117"/>
                  </a:cubicBezTo>
                  <a:cubicBezTo>
                    <a:pt x="64" y="117"/>
                    <a:pt x="58" y="118"/>
                    <a:pt x="55" y="113"/>
                  </a:cubicBezTo>
                  <a:cubicBezTo>
                    <a:pt x="50" y="106"/>
                    <a:pt x="49" y="112"/>
                    <a:pt x="43" y="102"/>
                  </a:cubicBezTo>
                  <a:cubicBezTo>
                    <a:pt x="40" y="111"/>
                    <a:pt x="37" y="120"/>
                    <a:pt x="34" y="128"/>
                  </a:cubicBezTo>
                  <a:cubicBezTo>
                    <a:pt x="32" y="125"/>
                    <a:pt x="27" y="116"/>
                    <a:pt x="23" y="118"/>
                  </a:cubicBezTo>
                  <a:cubicBezTo>
                    <a:pt x="20" y="120"/>
                    <a:pt x="20" y="122"/>
                    <a:pt x="16" y="122"/>
                  </a:cubicBezTo>
                  <a:cubicBezTo>
                    <a:pt x="5" y="121"/>
                    <a:pt x="6" y="121"/>
                    <a:pt x="3" y="128"/>
                  </a:cubicBezTo>
                  <a:cubicBezTo>
                    <a:pt x="1" y="118"/>
                    <a:pt x="0" y="103"/>
                    <a:pt x="0" y="9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50"/>
            <p:cNvSpPr>
              <a:spLocks/>
            </p:cNvSpPr>
            <p:nvPr/>
          </p:nvSpPr>
          <p:spPr bwMode="auto">
            <a:xfrm>
              <a:off x="7285571" y="2343262"/>
              <a:ext cx="431073" cy="418969"/>
            </a:xfrm>
            <a:custGeom>
              <a:avLst/>
              <a:gdLst>
                <a:gd name="T0" fmla="*/ 0 w 196"/>
                <a:gd name="T1" fmla="*/ 94 h 190"/>
                <a:gd name="T2" fmla="*/ 6 w 196"/>
                <a:gd name="T3" fmla="*/ 78 h 190"/>
                <a:gd name="T4" fmla="*/ 13 w 196"/>
                <a:gd name="T5" fmla="*/ 60 h 190"/>
                <a:gd name="T6" fmla="*/ 18 w 196"/>
                <a:gd name="T7" fmla="*/ 31 h 190"/>
                <a:gd name="T8" fmla="*/ 27 w 196"/>
                <a:gd name="T9" fmla="*/ 31 h 190"/>
                <a:gd name="T10" fmla="*/ 33 w 196"/>
                <a:gd name="T11" fmla="*/ 21 h 190"/>
                <a:gd name="T12" fmla="*/ 47 w 196"/>
                <a:gd name="T13" fmla="*/ 14 h 190"/>
                <a:gd name="T14" fmla="*/ 59 w 196"/>
                <a:gd name="T15" fmla="*/ 0 h 190"/>
                <a:gd name="T16" fmla="*/ 78 w 196"/>
                <a:gd name="T17" fmla="*/ 52 h 190"/>
                <a:gd name="T18" fmla="*/ 81 w 196"/>
                <a:gd name="T19" fmla="*/ 65 h 190"/>
                <a:gd name="T20" fmla="*/ 86 w 196"/>
                <a:gd name="T21" fmla="*/ 78 h 190"/>
                <a:gd name="T22" fmla="*/ 92 w 196"/>
                <a:gd name="T23" fmla="*/ 85 h 190"/>
                <a:gd name="T24" fmla="*/ 96 w 196"/>
                <a:gd name="T25" fmla="*/ 96 h 190"/>
                <a:gd name="T26" fmla="*/ 97 w 196"/>
                <a:gd name="T27" fmla="*/ 83 h 190"/>
                <a:gd name="T28" fmla="*/ 104 w 196"/>
                <a:gd name="T29" fmla="*/ 90 h 190"/>
                <a:gd name="T30" fmla="*/ 109 w 196"/>
                <a:gd name="T31" fmla="*/ 100 h 190"/>
                <a:gd name="T32" fmla="*/ 121 w 196"/>
                <a:gd name="T33" fmla="*/ 101 h 190"/>
                <a:gd name="T34" fmla="*/ 131 w 196"/>
                <a:gd name="T35" fmla="*/ 109 h 190"/>
                <a:gd name="T36" fmla="*/ 144 w 196"/>
                <a:gd name="T37" fmla="*/ 121 h 190"/>
                <a:gd name="T38" fmla="*/ 157 w 196"/>
                <a:gd name="T39" fmla="*/ 135 h 190"/>
                <a:gd name="T40" fmla="*/ 164 w 196"/>
                <a:gd name="T41" fmla="*/ 141 h 190"/>
                <a:gd name="T42" fmla="*/ 168 w 196"/>
                <a:gd name="T43" fmla="*/ 143 h 190"/>
                <a:gd name="T44" fmla="*/ 172 w 196"/>
                <a:gd name="T45" fmla="*/ 154 h 190"/>
                <a:gd name="T46" fmla="*/ 179 w 196"/>
                <a:gd name="T47" fmla="*/ 159 h 190"/>
                <a:gd name="T48" fmla="*/ 192 w 196"/>
                <a:gd name="T49" fmla="*/ 168 h 190"/>
                <a:gd name="T50" fmla="*/ 195 w 196"/>
                <a:gd name="T51" fmla="*/ 174 h 190"/>
                <a:gd name="T52" fmla="*/ 187 w 196"/>
                <a:gd name="T53" fmla="*/ 182 h 190"/>
                <a:gd name="T54" fmla="*/ 172 w 196"/>
                <a:gd name="T55" fmla="*/ 184 h 190"/>
                <a:gd name="T56" fmla="*/ 163 w 196"/>
                <a:gd name="T57" fmla="*/ 169 h 190"/>
                <a:gd name="T58" fmla="*/ 147 w 196"/>
                <a:gd name="T59" fmla="*/ 150 h 190"/>
                <a:gd name="T60" fmla="*/ 132 w 196"/>
                <a:gd name="T61" fmla="*/ 132 h 190"/>
                <a:gd name="T62" fmla="*/ 112 w 196"/>
                <a:gd name="T63" fmla="*/ 119 h 190"/>
                <a:gd name="T64" fmla="*/ 97 w 196"/>
                <a:gd name="T65" fmla="*/ 117 h 190"/>
                <a:gd name="T66" fmla="*/ 81 w 196"/>
                <a:gd name="T67" fmla="*/ 117 h 190"/>
                <a:gd name="T68" fmla="*/ 76 w 196"/>
                <a:gd name="T69" fmla="*/ 109 h 190"/>
                <a:gd name="T70" fmla="*/ 67 w 196"/>
                <a:gd name="T71" fmla="*/ 117 h 190"/>
                <a:gd name="T72" fmla="*/ 55 w 196"/>
                <a:gd name="T73" fmla="*/ 113 h 190"/>
                <a:gd name="T74" fmla="*/ 43 w 196"/>
                <a:gd name="T75" fmla="*/ 102 h 190"/>
                <a:gd name="T76" fmla="*/ 34 w 196"/>
                <a:gd name="T77" fmla="*/ 128 h 190"/>
                <a:gd name="T78" fmla="*/ 23 w 196"/>
                <a:gd name="T79" fmla="*/ 118 h 190"/>
                <a:gd name="T80" fmla="*/ 16 w 196"/>
                <a:gd name="T81" fmla="*/ 122 h 190"/>
                <a:gd name="T82" fmla="*/ 3 w 196"/>
                <a:gd name="T83" fmla="*/ 128 h 190"/>
                <a:gd name="T84" fmla="*/ 0 w 196"/>
                <a:gd name="T85" fmla="*/ 9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6" h="190">
                  <a:moveTo>
                    <a:pt x="0" y="94"/>
                  </a:moveTo>
                  <a:cubicBezTo>
                    <a:pt x="5" y="89"/>
                    <a:pt x="5" y="83"/>
                    <a:pt x="6" y="78"/>
                  </a:cubicBezTo>
                  <a:cubicBezTo>
                    <a:pt x="8" y="72"/>
                    <a:pt x="11" y="66"/>
                    <a:pt x="13" y="60"/>
                  </a:cubicBezTo>
                  <a:cubicBezTo>
                    <a:pt x="15" y="55"/>
                    <a:pt x="9" y="33"/>
                    <a:pt x="18" y="31"/>
                  </a:cubicBezTo>
                  <a:cubicBezTo>
                    <a:pt x="19" y="31"/>
                    <a:pt x="26" y="33"/>
                    <a:pt x="27" y="31"/>
                  </a:cubicBezTo>
                  <a:cubicBezTo>
                    <a:pt x="29" y="26"/>
                    <a:pt x="27" y="23"/>
                    <a:pt x="33" y="21"/>
                  </a:cubicBezTo>
                  <a:cubicBezTo>
                    <a:pt x="37" y="20"/>
                    <a:pt x="42" y="16"/>
                    <a:pt x="47" y="14"/>
                  </a:cubicBezTo>
                  <a:cubicBezTo>
                    <a:pt x="54" y="12"/>
                    <a:pt x="54" y="5"/>
                    <a:pt x="59" y="0"/>
                  </a:cubicBezTo>
                  <a:cubicBezTo>
                    <a:pt x="67" y="17"/>
                    <a:pt x="74" y="33"/>
                    <a:pt x="78" y="52"/>
                  </a:cubicBezTo>
                  <a:cubicBezTo>
                    <a:pt x="79" y="56"/>
                    <a:pt x="79" y="61"/>
                    <a:pt x="81" y="65"/>
                  </a:cubicBezTo>
                  <a:cubicBezTo>
                    <a:pt x="83" y="69"/>
                    <a:pt x="85" y="73"/>
                    <a:pt x="86" y="78"/>
                  </a:cubicBezTo>
                  <a:cubicBezTo>
                    <a:pt x="86" y="81"/>
                    <a:pt x="91" y="81"/>
                    <a:pt x="92" y="85"/>
                  </a:cubicBezTo>
                  <a:cubicBezTo>
                    <a:pt x="92" y="88"/>
                    <a:pt x="93" y="94"/>
                    <a:pt x="96" y="96"/>
                  </a:cubicBezTo>
                  <a:cubicBezTo>
                    <a:pt x="100" y="94"/>
                    <a:pt x="94" y="84"/>
                    <a:pt x="97" y="83"/>
                  </a:cubicBezTo>
                  <a:cubicBezTo>
                    <a:pt x="101" y="83"/>
                    <a:pt x="103" y="87"/>
                    <a:pt x="104" y="90"/>
                  </a:cubicBezTo>
                  <a:cubicBezTo>
                    <a:pt x="104" y="93"/>
                    <a:pt x="106" y="99"/>
                    <a:pt x="109" y="100"/>
                  </a:cubicBezTo>
                  <a:cubicBezTo>
                    <a:pt x="114" y="102"/>
                    <a:pt x="117" y="96"/>
                    <a:pt x="121" y="101"/>
                  </a:cubicBezTo>
                  <a:cubicBezTo>
                    <a:pt x="125" y="106"/>
                    <a:pt x="125" y="109"/>
                    <a:pt x="131" y="109"/>
                  </a:cubicBezTo>
                  <a:cubicBezTo>
                    <a:pt x="138" y="110"/>
                    <a:pt x="141" y="116"/>
                    <a:pt x="144" y="121"/>
                  </a:cubicBezTo>
                  <a:cubicBezTo>
                    <a:pt x="148" y="126"/>
                    <a:pt x="151" y="132"/>
                    <a:pt x="157" y="135"/>
                  </a:cubicBezTo>
                  <a:cubicBezTo>
                    <a:pt x="159" y="137"/>
                    <a:pt x="162" y="139"/>
                    <a:pt x="164" y="141"/>
                  </a:cubicBezTo>
                  <a:cubicBezTo>
                    <a:pt x="165" y="142"/>
                    <a:pt x="170" y="150"/>
                    <a:pt x="168" y="143"/>
                  </a:cubicBezTo>
                  <a:cubicBezTo>
                    <a:pt x="171" y="145"/>
                    <a:pt x="171" y="151"/>
                    <a:pt x="172" y="154"/>
                  </a:cubicBezTo>
                  <a:cubicBezTo>
                    <a:pt x="173" y="157"/>
                    <a:pt x="177" y="157"/>
                    <a:pt x="179" y="159"/>
                  </a:cubicBezTo>
                  <a:cubicBezTo>
                    <a:pt x="181" y="161"/>
                    <a:pt x="189" y="176"/>
                    <a:pt x="192" y="168"/>
                  </a:cubicBezTo>
                  <a:cubicBezTo>
                    <a:pt x="195" y="171"/>
                    <a:pt x="196" y="172"/>
                    <a:pt x="195" y="174"/>
                  </a:cubicBezTo>
                  <a:cubicBezTo>
                    <a:pt x="190" y="176"/>
                    <a:pt x="187" y="179"/>
                    <a:pt x="187" y="182"/>
                  </a:cubicBezTo>
                  <a:cubicBezTo>
                    <a:pt x="186" y="190"/>
                    <a:pt x="180" y="178"/>
                    <a:pt x="172" y="184"/>
                  </a:cubicBezTo>
                  <a:cubicBezTo>
                    <a:pt x="173" y="182"/>
                    <a:pt x="171" y="175"/>
                    <a:pt x="163" y="169"/>
                  </a:cubicBezTo>
                  <a:cubicBezTo>
                    <a:pt x="156" y="159"/>
                    <a:pt x="151" y="151"/>
                    <a:pt x="147" y="150"/>
                  </a:cubicBezTo>
                  <a:cubicBezTo>
                    <a:pt x="139" y="148"/>
                    <a:pt x="136" y="138"/>
                    <a:pt x="132" y="132"/>
                  </a:cubicBezTo>
                  <a:cubicBezTo>
                    <a:pt x="127" y="125"/>
                    <a:pt x="119" y="124"/>
                    <a:pt x="112" y="119"/>
                  </a:cubicBezTo>
                  <a:cubicBezTo>
                    <a:pt x="106" y="115"/>
                    <a:pt x="103" y="119"/>
                    <a:pt x="97" y="117"/>
                  </a:cubicBezTo>
                  <a:cubicBezTo>
                    <a:pt x="93" y="116"/>
                    <a:pt x="85" y="112"/>
                    <a:pt x="81" y="117"/>
                  </a:cubicBezTo>
                  <a:cubicBezTo>
                    <a:pt x="81" y="114"/>
                    <a:pt x="74" y="107"/>
                    <a:pt x="76" y="109"/>
                  </a:cubicBezTo>
                  <a:cubicBezTo>
                    <a:pt x="76" y="110"/>
                    <a:pt x="71" y="116"/>
                    <a:pt x="67" y="117"/>
                  </a:cubicBezTo>
                  <a:cubicBezTo>
                    <a:pt x="64" y="117"/>
                    <a:pt x="58" y="118"/>
                    <a:pt x="55" y="113"/>
                  </a:cubicBezTo>
                  <a:cubicBezTo>
                    <a:pt x="50" y="106"/>
                    <a:pt x="49" y="112"/>
                    <a:pt x="43" y="102"/>
                  </a:cubicBezTo>
                  <a:cubicBezTo>
                    <a:pt x="40" y="111"/>
                    <a:pt x="37" y="120"/>
                    <a:pt x="34" y="128"/>
                  </a:cubicBezTo>
                  <a:cubicBezTo>
                    <a:pt x="32" y="125"/>
                    <a:pt x="27" y="116"/>
                    <a:pt x="23" y="118"/>
                  </a:cubicBezTo>
                  <a:cubicBezTo>
                    <a:pt x="20" y="120"/>
                    <a:pt x="20" y="122"/>
                    <a:pt x="16" y="122"/>
                  </a:cubicBezTo>
                  <a:cubicBezTo>
                    <a:pt x="5" y="121"/>
                    <a:pt x="6" y="121"/>
                    <a:pt x="3" y="128"/>
                  </a:cubicBezTo>
                  <a:cubicBezTo>
                    <a:pt x="1" y="118"/>
                    <a:pt x="0" y="103"/>
                    <a:pt x="0" y="94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51"/>
            <p:cNvSpPr>
              <a:spLocks/>
            </p:cNvSpPr>
            <p:nvPr/>
          </p:nvSpPr>
          <p:spPr bwMode="auto">
            <a:xfrm>
              <a:off x="6901981" y="5516257"/>
              <a:ext cx="90311" cy="108001"/>
            </a:xfrm>
            <a:custGeom>
              <a:avLst/>
              <a:gdLst>
                <a:gd name="T0" fmla="*/ 0 w 41"/>
                <a:gd name="T1" fmla="*/ 28 h 49"/>
                <a:gd name="T2" fmla="*/ 0 w 41"/>
                <a:gd name="T3" fmla="*/ 28 h 49"/>
                <a:gd name="T4" fmla="*/ 7 w 41"/>
                <a:gd name="T5" fmla="*/ 34 h 49"/>
                <a:gd name="T6" fmla="*/ 12 w 41"/>
                <a:gd name="T7" fmla="*/ 41 h 49"/>
                <a:gd name="T8" fmla="*/ 29 w 41"/>
                <a:gd name="T9" fmla="*/ 45 h 49"/>
                <a:gd name="T10" fmla="*/ 32 w 41"/>
                <a:gd name="T11" fmla="*/ 39 h 49"/>
                <a:gd name="T12" fmla="*/ 35 w 41"/>
                <a:gd name="T13" fmla="*/ 33 h 49"/>
                <a:gd name="T14" fmla="*/ 40 w 41"/>
                <a:gd name="T15" fmla="*/ 33 h 49"/>
                <a:gd name="T16" fmla="*/ 40 w 41"/>
                <a:gd name="T17" fmla="*/ 31 h 49"/>
                <a:gd name="T18" fmla="*/ 36 w 41"/>
                <a:gd name="T19" fmla="*/ 8 h 49"/>
                <a:gd name="T20" fmla="*/ 26 w 41"/>
                <a:gd name="T21" fmla="*/ 0 h 49"/>
                <a:gd name="T22" fmla="*/ 17 w 41"/>
                <a:gd name="T23" fmla="*/ 0 h 49"/>
                <a:gd name="T24" fmla="*/ 9 w 41"/>
                <a:gd name="T25" fmla="*/ 8 h 49"/>
                <a:gd name="T26" fmla="*/ 6 w 41"/>
                <a:gd name="T27" fmla="*/ 14 h 49"/>
                <a:gd name="T28" fmla="*/ 0 w 41"/>
                <a:gd name="T29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49"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4" y="31"/>
                    <a:pt x="4" y="30"/>
                    <a:pt x="7" y="34"/>
                  </a:cubicBezTo>
                  <a:cubicBezTo>
                    <a:pt x="9" y="37"/>
                    <a:pt x="9" y="39"/>
                    <a:pt x="12" y="41"/>
                  </a:cubicBezTo>
                  <a:cubicBezTo>
                    <a:pt x="15" y="45"/>
                    <a:pt x="23" y="49"/>
                    <a:pt x="29" y="45"/>
                  </a:cubicBezTo>
                  <a:cubicBezTo>
                    <a:pt x="31" y="43"/>
                    <a:pt x="30" y="42"/>
                    <a:pt x="32" y="39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4" y="7"/>
                    <a:pt x="41" y="23"/>
                    <a:pt x="36" y="8"/>
                  </a:cubicBezTo>
                  <a:cubicBezTo>
                    <a:pt x="32" y="5"/>
                    <a:pt x="29" y="1"/>
                    <a:pt x="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3"/>
                    <a:pt x="11" y="4"/>
                    <a:pt x="9" y="8"/>
                  </a:cubicBezTo>
                  <a:cubicBezTo>
                    <a:pt x="7" y="10"/>
                    <a:pt x="6" y="12"/>
                    <a:pt x="6" y="14"/>
                  </a:cubicBezTo>
                  <a:cubicBezTo>
                    <a:pt x="5" y="15"/>
                    <a:pt x="2" y="26"/>
                    <a:pt x="0" y="28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52"/>
            <p:cNvSpPr>
              <a:spLocks/>
            </p:cNvSpPr>
            <p:nvPr/>
          </p:nvSpPr>
          <p:spPr bwMode="auto">
            <a:xfrm>
              <a:off x="6901981" y="5516257"/>
              <a:ext cx="90311" cy="108001"/>
            </a:xfrm>
            <a:custGeom>
              <a:avLst/>
              <a:gdLst>
                <a:gd name="T0" fmla="*/ 0 w 41"/>
                <a:gd name="T1" fmla="*/ 28 h 49"/>
                <a:gd name="T2" fmla="*/ 0 w 41"/>
                <a:gd name="T3" fmla="*/ 28 h 49"/>
                <a:gd name="T4" fmla="*/ 7 w 41"/>
                <a:gd name="T5" fmla="*/ 34 h 49"/>
                <a:gd name="T6" fmla="*/ 12 w 41"/>
                <a:gd name="T7" fmla="*/ 41 h 49"/>
                <a:gd name="T8" fmla="*/ 29 w 41"/>
                <a:gd name="T9" fmla="*/ 45 h 49"/>
                <a:gd name="T10" fmla="*/ 32 w 41"/>
                <a:gd name="T11" fmla="*/ 39 h 49"/>
                <a:gd name="T12" fmla="*/ 35 w 41"/>
                <a:gd name="T13" fmla="*/ 33 h 49"/>
                <a:gd name="T14" fmla="*/ 40 w 41"/>
                <a:gd name="T15" fmla="*/ 33 h 49"/>
                <a:gd name="T16" fmla="*/ 40 w 41"/>
                <a:gd name="T17" fmla="*/ 31 h 49"/>
                <a:gd name="T18" fmla="*/ 36 w 41"/>
                <a:gd name="T19" fmla="*/ 8 h 49"/>
                <a:gd name="T20" fmla="*/ 26 w 41"/>
                <a:gd name="T21" fmla="*/ 0 h 49"/>
                <a:gd name="T22" fmla="*/ 17 w 41"/>
                <a:gd name="T23" fmla="*/ 0 h 49"/>
                <a:gd name="T24" fmla="*/ 9 w 41"/>
                <a:gd name="T25" fmla="*/ 8 h 49"/>
                <a:gd name="T26" fmla="*/ 6 w 41"/>
                <a:gd name="T27" fmla="*/ 14 h 49"/>
                <a:gd name="T28" fmla="*/ 0 w 41"/>
                <a:gd name="T29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49"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4" y="31"/>
                    <a:pt x="4" y="30"/>
                    <a:pt x="7" y="34"/>
                  </a:cubicBezTo>
                  <a:cubicBezTo>
                    <a:pt x="9" y="37"/>
                    <a:pt x="9" y="39"/>
                    <a:pt x="12" y="41"/>
                  </a:cubicBezTo>
                  <a:cubicBezTo>
                    <a:pt x="15" y="45"/>
                    <a:pt x="23" y="49"/>
                    <a:pt x="29" y="45"/>
                  </a:cubicBezTo>
                  <a:cubicBezTo>
                    <a:pt x="31" y="43"/>
                    <a:pt x="30" y="42"/>
                    <a:pt x="32" y="39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4" y="7"/>
                    <a:pt x="41" y="23"/>
                    <a:pt x="36" y="8"/>
                  </a:cubicBezTo>
                  <a:cubicBezTo>
                    <a:pt x="32" y="5"/>
                    <a:pt x="29" y="1"/>
                    <a:pt x="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3"/>
                    <a:pt x="11" y="4"/>
                    <a:pt x="9" y="8"/>
                  </a:cubicBezTo>
                  <a:cubicBezTo>
                    <a:pt x="7" y="10"/>
                    <a:pt x="6" y="12"/>
                    <a:pt x="6" y="14"/>
                  </a:cubicBezTo>
                  <a:cubicBezTo>
                    <a:pt x="5" y="15"/>
                    <a:pt x="2" y="26"/>
                    <a:pt x="0" y="28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53"/>
            <p:cNvSpPr>
              <a:spLocks/>
            </p:cNvSpPr>
            <p:nvPr/>
          </p:nvSpPr>
          <p:spPr bwMode="auto">
            <a:xfrm>
              <a:off x="3914265" y="2643058"/>
              <a:ext cx="191795" cy="57725"/>
            </a:xfrm>
            <a:custGeom>
              <a:avLst/>
              <a:gdLst>
                <a:gd name="T0" fmla="*/ 0 w 87"/>
                <a:gd name="T1" fmla="*/ 16 h 26"/>
                <a:gd name="T2" fmla="*/ 8 w 87"/>
                <a:gd name="T3" fmla="*/ 18 h 26"/>
                <a:gd name="T4" fmla="*/ 19 w 87"/>
                <a:gd name="T5" fmla="*/ 19 h 26"/>
                <a:gd name="T6" fmla="*/ 34 w 87"/>
                <a:gd name="T7" fmla="*/ 13 h 26"/>
                <a:gd name="T8" fmla="*/ 18 w 87"/>
                <a:gd name="T9" fmla="*/ 15 h 26"/>
                <a:gd name="T10" fmla="*/ 8 w 87"/>
                <a:gd name="T11" fmla="*/ 13 h 26"/>
                <a:gd name="T12" fmla="*/ 14 w 87"/>
                <a:gd name="T13" fmla="*/ 9 h 26"/>
                <a:gd name="T14" fmla="*/ 38 w 87"/>
                <a:gd name="T15" fmla="*/ 9 h 26"/>
                <a:gd name="T16" fmla="*/ 44 w 87"/>
                <a:gd name="T17" fmla="*/ 4 h 26"/>
                <a:gd name="T18" fmla="*/ 56 w 87"/>
                <a:gd name="T19" fmla="*/ 2 h 26"/>
                <a:gd name="T20" fmla="*/ 60 w 87"/>
                <a:gd name="T21" fmla="*/ 7 h 26"/>
                <a:gd name="T22" fmla="*/ 66 w 87"/>
                <a:gd name="T23" fmla="*/ 7 h 26"/>
                <a:gd name="T24" fmla="*/ 70 w 87"/>
                <a:gd name="T25" fmla="*/ 12 h 26"/>
                <a:gd name="T26" fmla="*/ 78 w 87"/>
                <a:gd name="T27" fmla="*/ 10 h 26"/>
                <a:gd name="T28" fmla="*/ 87 w 87"/>
                <a:gd name="T29" fmla="*/ 14 h 26"/>
                <a:gd name="T30" fmla="*/ 77 w 87"/>
                <a:gd name="T31" fmla="*/ 20 h 26"/>
                <a:gd name="T32" fmla="*/ 48 w 87"/>
                <a:gd name="T33" fmla="*/ 11 h 26"/>
                <a:gd name="T34" fmla="*/ 38 w 87"/>
                <a:gd name="T35" fmla="*/ 16 h 26"/>
                <a:gd name="T36" fmla="*/ 29 w 87"/>
                <a:gd name="T37" fmla="*/ 22 h 26"/>
                <a:gd name="T38" fmla="*/ 2 w 87"/>
                <a:gd name="T39" fmla="*/ 26 h 26"/>
                <a:gd name="T40" fmla="*/ 0 w 87"/>
                <a:gd name="T41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26">
                  <a:moveTo>
                    <a:pt x="0" y="16"/>
                  </a:moveTo>
                  <a:cubicBezTo>
                    <a:pt x="6" y="12"/>
                    <a:pt x="5" y="12"/>
                    <a:pt x="8" y="18"/>
                  </a:cubicBezTo>
                  <a:cubicBezTo>
                    <a:pt x="10" y="23"/>
                    <a:pt x="16" y="17"/>
                    <a:pt x="19" y="19"/>
                  </a:cubicBezTo>
                  <a:cubicBezTo>
                    <a:pt x="12" y="15"/>
                    <a:pt x="33" y="13"/>
                    <a:pt x="34" y="13"/>
                  </a:cubicBezTo>
                  <a:cubicBezTo>
                    <a:pt x="29" y="12"/>
                    <a:pt x="23" y="12"/>
                    <a:pt x="18" y="15"/>
                  </a:cubicBezTo>
                  <a:cubicBezTo>
                    <a:pt x="13" y="17"/>
                    <a:pt x="11" y="18"/>
                    <a:pt x="8" y="13"/>
                  </a:cubicBezTo>
                  <a:cubicBezTo>
                    <a:pt x="6" y="8"/>
                    <a:pt x="10" y="8"/>
                    <a:pt x="14" y="9"/>
                  </a:cubicBezTo>
                  <a:cubicBezTo>
                    <a:pt x="22" y="9"/>
                    <a:pt x="30" y="9"/>
                    <a:pt x="38" y="9"/>
                  </a:cubicBezTo>
                  <a:cubicBezTo>
                    <a:pt x="40" y="9"/>
                    <a:pt x="39" y="2"/>
                    <a:pt x="44" y="4"/>
                  </a:cubicBezTo>
                  <a:cubicBezTo>
                    <a:pt x="48" y="5"/>
                    <a:pt x="52" y="0"/>
                    <a:pt x="56" y="2"/>
                  </a:cubicBezTo>
                  <a:cubicBezTo>
                    <a:pt x="58" y="3"/>
                    <a:pt x="58" y="6"/>
                    <a:pt x="60" y="7"/>
                  </a:cubicBezTo>
                  <a:cubicBezTo>
                    <a:pt x="62" y="8"/>
                    <a:pt x="64" y="6"/>
                    <a:pt x="66" y="7"/>
                  </a:cubicBezTo>
                  <a:cubicBezTo>
                    <a:pt x="68" y="8"/>
                    <a:pt x="67" y="11"/>
                    <a:pt x="70" y="12"/>
                  </a:cubicBezTo>
                  <a:cubicBezTo>
                    <a:pt x="72" y="13"/>
                    <a:pt x="75" y="11"/>
                    <a:pt x="78" y="10"/>
                  </a:cubicBezTo>
                  <a:cubicBezTo>
                    <a:pt x="80" y="10"/>
                    <a:pt x="87" y="10"/>
                    <a:pt x="87" y="14"/>
                  </a:cubicBezTo>
                  <a:cubicBezTo>
                    <a:pt x="86" y="18"/>
                    <a:pt x="80" y="20"/>
                    <a:pt x="77" y="20"/>
                  </a:cubicBezTo>
                  <a:cubicBezTo>
                    <a:pt x="64" y="22"/>
                    <a:pt x="50" y="7"/>
                    <a:pt x="48" y="11"/>
                  </a:cubicBezTo>
                  <a:cubicBezTo>
                    <a:pt x="46" y="15"/>
                    <a:pt x="46" y="16"/>
                    <a:pt x="38" y="16"/>
                  </a:cubicBezTo>
                  <a:cubicBezTo>
                    <a:pt x="35" y="16"/>
                    <a:pt x="27" y="18"/>
                    <a:pt x="29" y="22"/>
                  </a:cubicBezTo>
                  <a:cubicBezTo>
                    <a:pt x="29" y="23"/>
                    <a:pt x="3" y="20"/>
                    <a:pt x="2" y="26"/>
                  </a:cubicBezTo>
                  <a:cubicBezTo>
                    <a:pt x="1" y="23"/>
                    <a:pt x="0" y="19"/>
                    <a:pt x="0" y="1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54"/>
            <p:cNvSpPr>
              <a:spLocks/>
            </p:cNvSpPr>
            <p:nvPr/>
          </p:nvSpPr>
          <p:spPr bwMode="auto">
            <a:xfrm>
              <a:off x="3914265" y="2643058"/>
              <a:ext cx="191795" cy="57725"/>
            </a:xfrm>
            <a:custGeom>
              <a:avLst/>
              <a:gdLst>
                <a:gd name="T0" fmla="*/ 0 w 87"/>
                <a:gd name="T1" fmla="*/ 16 h 26"/>
                <a:gd name="T2" fmla="*/ 8 w 87"/>
                <a:gd name="T3" fmla="*/ 18 h 26"/>
                <a:gd name="T4" fmla="*/ 19 w 87"/>
                <a:gd name="T5" fmla="*/ 19 h 26"/>
                <a:gd name="T6" fmla="*/ 34 w 87"/>
                <a:gd name="T7" fmla="*/ 13 h 26"/>
                <a:gd name="T8" fmla="*/ 18 w 87"/>
                <a:gd name="T9" fmla="*/ 15 h 26"/>
                <a:gd name="T10" fmla="*/ 8 w 87"/>
                <a:gd name="T11" fmla="*/ 13 h 26"/>
                <a:gd name="T12" fmla="*/ 14 w 87"/>
                <a:gd name="T13" fmla="*/ 9 h 26"/>
                <a:gd name="T14" fmla="*/ 38 w 87"/>
                <a:gd name="T15" fmla="*/ 9 h 26"/>
                <a:gd name="T16" fmla="*/ 44 w 87"/>
                <a:gd name="T17" fmla="*/ 4 h 26"/>
                <a:gd name="T18" fmla="*/ 56 w 87"/>
                <a:gd name="T19" fmla="*/ 2 h 26"/>
                <a:gd name="T20" fmla="*/ 60 w 87"/>
                <a:gd name="T21" fmla="*/ 7 h 26"/>
                <a:gd name="T22" fmla="*/ 66 w 87"/>
                <a:gd name="T23" fmla="*/ 7 h 26"/>
                <a:gd name="T24" fmla="*/ 70 w 87"/>
                <a:gd name="T25" fmla="*/ 12 h 26"/>
                <a:gd name="T26" fmla="*/ 78 w 87"/>
                <a:gd name="T27" fmla="*/ 10 h 26"/>
                <a:gd name="T28" fmla="*/ 87 w 87"/>
                <a:gd name="T29" fmla="*/ 14 h 26"/>
                <a:gd name="T30" fmla="*/ 77 w 87"/>
                <a:gd name="T31" fmla="*/ 20 h 26"/>
                <a:gd name="T32" fmla="*/ 48 w 87"/>
                <a:gd name="T33" fmla="*/ 11 h 26"/>
                <a:gd name="T34" fmla="*/ 38 w 87"/>
                <a:gd name="T35" fmla="*/ 16 h 26"/>
                <a:gd name="T36" fmla="*/ 29 w 87"/>
                <a:gd name="T37" fmla="*/ 22 h 26"/>
                <a:gd name="T38" fmla="*/ 2 w 87"/>
                <a:gd name="T39" fmla="*/ 26 h 26"/>
                <a:gd name="T40" fmla="*/ 0 w 87"/>
                <a:gd name="T41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26">
                  <a:moveTo>
                    <a:pt x="0" y="16"/>
                  </a:moveTo>
                  <a:cubicBezTo>
                    <a:pt x="6" y="12"/>
                    <a:pt x="5" y="12"/>
                    <a:pt x="8" y="18"/>
                  </a:cubicBezTo>
                  <a:cubicBezTo>
                    <a:pt x="10" y="23"/>
                    <a:pt x="16" y="17"/>
                    <a:pt x="19" y="19"/>
                  </a:cubicBezTo>
                  <a:cubicBezTo>
                    <a:pt x="12" y="15"/>
                    <a:pt x="33" y="13"/>
                    <a:pt x="34" y="13"/>
                  </a:cubicBezTo>
                  <a:cubicBezTo>
                    <a:pt x="29" y="12"/>
                    <a:pt x="23" y="12"/>
                    <a:pt x="18" y="15"/>
                  </a:cubicBezTo>
                  <a:cubicBezTo>
                    <a:pt x="13" y="17"/>
                    <a:pt x="11" y="18"/>
                    <a:pt x="8" y="13"/>
                  </a:cubicBezTo>
                  <a:cubicBezTo>
                    <a:pt x="6" y="8"/>
                    <a:pt x="10" y="8"/>
                    <a:pt x="14" y="9"/>
                  </a:cubicBezTo>
                  <a:cubicBezTo>
                    <a:pt x="22" y="9"/>
                    <a:pt x="30" y="9"/>
                    <a:pt x="38" y="9"/>
                  </a:cubicBezTo>
                  <a:cubicBezTo>
                    <a:pt x="40" y="9"/>
                    <a:pt x="39" y="2"/>
                    <a:pt x="44" y="4"/>
                  </a:cubicBezTo>
                  <a:cubicBezTo>
                    <a:pt x="48" y="5"/>
                    <a:pt x="52" y="0"/>
                    <a:pt x="56" y="2"/>
                  </a:cubicBezTo>
                  <a:cubicBezTo>
                    <a:pt x="58" y="3"/>
                    <a:pt x="58" y="6"/>
                    <a:pt x="60" y="7"/>
                  </a:cubicBezTo>
                  <a:cubicBezTo>
                    <a:pt x="62" y="8"/>
                    <a:pt x="64" y="6"/>
                    <a:pt x="66" y="7"/>
                  </a:cubicBezTo>
                  <a:cubicBezTo>
                    <a:pt x="68" y="8"/>
                    <a:pt x="67" y="11"/>
                    <a:pt x="70" y="12"/>
                  </a:cubicBezTo>
                  <a:cubicBezTo>
                    <a:pt x="72" y="13"/>
                    <a:pt x="75" y="11"/>
                    <a:pt x="78" y="10"/>
                  </a:cubicBezTo>
                  <a:cubicBezTo>
                    <a:pt x="80" y="10"/>
                    <a:pt x="87" y="10"/>
                    <a:pt x="87" y="14"/>
                  </a:cubicBezTo>
                  <a:cubicBezTo>
                    <a:pt x="86" y="18"/>
                    <a:pt x="80" y="20"/>
                    <a:pt x="77" y="20"/>
                  </a:cubicBezTo>
                  <a:cubicBezTo>
                    <a:pt x="64" y="22"/>
                    <a:pt x="50" y="7"/>
                    <a:pt x="48" y="11"/>
                  </a:cubicBezTo>
                  <a:cubicBezTo>
                    <a:pt x="46" y="15"/>
                    <a:pt x="46" y="16"/>
                    <a:pt x="38" y="16"/>
                  </a:cubicBezTo>
                  <a:cubicBezTo>
                    <a:pt x="35" y="16"/>
                    <a:pt x="27" y="18"/>
                    <a:pt x="29" y="22"/>
                  </a:cubicBezTo>
                  <a:cubicBezTo>
                    <a:pt x="29" y="23"/>
                    <a:pt x="3" y="20"/>
                    <a:pt x="2" y="26"/>
                  </a:cubicBezTo>
                  <a:cubicBezTo>
                    <a:pt x="1" y="23"/>
                    <a:pt x="0" y="19"/>
                    <a:pt x="0" y="16"/>
                  </a:cubicBezTo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 rot="21362975">
            <a:off x="1233665" y="4448754"/>
            <a:ext cx="4340107" cy="1902428"/>
            <a:chOff x="2603618" y="2971800"/>
            <a:chExt cx="4340107" cy="1643991"/>
          </a:xfrm>
          <a:solidFill>
            <a:srgbClr val="BA6100"/>
          </a:solidFill>
          <a:effectLst/>
        </p:grpSpPr>
        <p:sp>
          <p:nvSpPr>
            <p:cNvPr id="149" name="等腰三角形 148"/>
            <p:cNvSpPr/>
            <p:nvPr/>
          </p:nvSpPr>
          <p:spPr>
            <a:xfrm>
              <a:off x="2603618" y="3317950"/>
              <a:ext cx="2919750" cy="129784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3286125" y="2971800"/>
              <a:ext cx="3657600" cy="16258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6" name="图片 1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161" y="3848518"/>
            <a:ext cx="5346227" cy="2472696"/>
          </a:xfrm>
          <a:prstGeom prst="rect">
            <a:avLst/>
          </a:prstGeom>
          <a:effectLst/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06000">
            <a:off x="9727510" y="5117738"/>
            <a:ext cx="2361787" cy="1312626"/>
          </a:xfrm>
          <a:prstGeom prst="rect">
            <a:avLst/>
          </a:prstGeom>
          <a:effectLst/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188" y="4279198"/>
            <a:ext cx="2700000" cy="2036250"/>
          </a:xfrm>
          <a:prstGeom prst="rect">
            <a:avLst/>
          </a:prstGeom>
          <a:effectLst/>
        </p:spPr>
      </p:pic>
      <p:grpSp>
        <p:nvGrpSpPr>
          <p:cNvPr id="151" name="组合 150"/>
          <p:cNvGrpSpPr/>
          <p:nvPr/>
        </p:nvGrpSpPr>
        <p:grpSpPr>
          <a:xfrm>
            <a:off x="0" y="6060971"/>
            <a:ext cx="12192000" cy="797030"/>
            <a:chOff x="0" y="6060971"/>
            <a:chExt cx="12192000" cy="797030"/>
          </a:xfrm>
          <a:effectLst/>
        </p:grpSpPr>
        <p:sp>
          <p:nvSpPr>
            <p:cNvPr id="142" name="任意多边形 141"/>
            <p:cNvSpPr/>
            <p:nvPr/>
          </p:nvSpPr>
          <p:spPr>
            <a:xfrm>
              <a:off x="0" y="6060971"/>
              <a:ext cx="12192000" cy="797030"/>
            </a:xfrm>
            <a:custGeom>
              <a:avLst/>
              <a:gdLst>
                <a:gd name="connsiteX0" fmla="*/ 5849253 w 11698506"/>
                <a:gd name="connsiteY0" fmla="*/ 0 h 745585"/>
                <a:gd name="connsiteX1" fmla="*/ 11682653 w 11698506"/>
                <a:gd name="connsiteY1" fmla="*/ 727444 h 745585"/>
                <a:gd name="connsiteX2" fmla="*/ 11698506 w 11698506"/>
                <a:gd name="connsiteY2" fmla="*/ 745585 h 745585"/>
                <a:gd name="connsiteX3" fmla="*/ 0 w 11698506"/>
                <a:gd name="connsiteY3" fmla="*/ 745585 h 745585"/>
                <a:gd name="connsiteX4" fmla="*/ 15853 w 11698506"/>
                <a:gd name="connsiteY4" fmla="*/ 727444 h 745585"/>
                <a:gd name="connsiteX5" fmla="*/ 5849253 w 11698506"/>
                <a:gd name="connsiteY5" fmla="*/ 0 h 745585"/>
                <a:gd name="connsiteX0" fmla="*/ 5849253 w 11698506"/>
                <a:gd name="connsiteY0" fmla="*/ 6236 h 751821"/>
                <a:gd name="connsiteX1" fmla="*/ 11682653 w 11698506"/>
                <a:gd name="connsiteY1" fmla="*/ 733680 h 751821"/>
                <a:gd name="connsiteX2" fmla="*/ 11698506 w 11698506"/>
                <a:gd name="connsiteY2" fmla="*/ 751821 h 751821"/>
                <a:gd name="connsiteX3" fmla="*/ 0 w 11698506"/>
                <a:gd name="connsiteY3" fmla="*/ 751821 h 751821"/>
                <a:gd name="connsiteX4" fmla="*/ 15853 w 11698506"/>
                <a:gd name="connsiteY4" fmla="*/ 733680 h 751821"/>
                <a:gd name="connsiteX5" fmla="*/ 2193470 w 11698506"/>
                <a:gd name="connsiteY5" fmla="*/ 401102 h 751821"/>
                <a:gd name="connsiteX6" fmla="*/ 5849253 w 11698506"/>
                <a:gd name="connsiteY6" fmla="*/ 6236 h 751821"/>
                <a:gd name="connsiteX0" fmla="*/ 5849253 w 11698506"/>
                <a:gd name="connsiteY0" fmla="*/ 6236 h 751821"/>
                <a:gd name="connsiteX1" fmla="*/ 11682653 w 11698506"/>
                <a:gd name="connsiteY1" fmla="*/ 733680 h 751821"/>
                <a:gd name="connsiteX2" fmla="*/ 11698506 w 11698506"/>
                <a:gd name="connsiteY2" fmla="*/ 751821 h 751821"/>
                <a:gd name="connsiteX3" fmla="*/ 0 w 11698506"/>
                <a:gd name="connsiteY3" fmla="*/ 751821 h 751821"/>
                <a:gd name="connsiteX4" fmla="*/ 15853 w 11698506"/>
                <a:gd name="connsiteY4" fmla="*/ 733680 h 751821"/>
                <a:gd name="connsiteX5" fmla="*/ 987061 w 11698506"/>
                <a:gd name="connsiteY5" fmla="*/ 337334 h 751821"/>
                <a:gd name="connsiteX6" fmla="*/ 2193470 w 11698506"/>
                <a:gd name="connsiteY6" fmla="*/ 401102 h 751821"/>
                <a:gd name="connsiteX7" fmla="*/ 5849253 w 11698506"/>
                <a:gd name="connsiteY7" fmla="*/ 6236 h 751821"/>
                <a:gd name="connsiteX0" fmla="*/ 5849253 w 11698506"/>
                <a:gd name="connsiteY0" fmla="*/ 35955 h 781540"/>
                <a:gd name="connsiteX1" fmla="*/ 11682653 w 11698506"/>
                <a:gd name="connsiteY1" fmla="*/ 763399 h 781540"/>
                <a:gd name="connsiteX2" fmla="*/ 11698506 w 11698506"/>
                <a:gd name="connsiteY2" fmla="*/ 781540 h 781540"/>
                <a:gd name="connsiteX3" fmla="*/ 0 w 11698506"/>
                <a:gd name="connsiteY3" fmla="*/ 781540 h 781540"/>
                <a:gd name="connsiteX4" fmla="*/ 15853 w 11698506"/>
                <a:gd name="connsiteY4" fmla="*/ 763399 h 781540"/>
                <a:gd name="connsiteX5" fmla="*/ 987061 w 11698506"/>
                <a:gd name="connsiteY5" fmla="*/ 367053 h 781540"/>
                <a:gd name="connsiteX6" fmla="*/ 2193470 w 11698506"/>
                <a:gd name="connsiteY6" fmla="*/ 430821 h 781540"/>
                <a:gd name="connsiteX7" fmla="*/ 4784507 w 11698506"/>
                <a:gd name="connsiteY7" fmla="*/ 143868 h 781540"/>
                <a:gd name="connsiteX8" fmla="*/ 5849253 w 11698506"/>
                <a:gd name="connsiteY8" fmla="*/ 35955 h 781540"/>
                <a:gd name="connsiteX0" fmla="*/ 6589549 w 11698506"/>
                <a:gd name="connsiteY0" fmla="*/ 240439 h 651246"/>
                <a:gd name="connsiteX1" fmla="*/ 11682653 w 11698506"/>
                <a:gd name="connsiteY1" fmla="*/ 633105 h 651246"/>
                <a:gd name="connsiteX2" fmla="*/ 11698506 w 11698506"/>
                <a:gd name="connsiteY2" fmla="*/ 651246 h 651246"/>
                <a:gd name="connsiteX3" fmla="*/ 0 w 11698506"/>
                <a:gd name="connsiteY3" fmla="*/ 651246 h 651246"/>
                <a:gd name="connsiteX4" fmla="*/ 15853 w 11698506"/>
                <a:gd name="connsiteY4" fmla="*/ 633105 h 651246"/>
                <a:gd name="connsiteX5" fmla="*/ 987061 w 11698506"/>
                <a:gd name="connsiteY5" fmla="*/ 236759 h 651246"/>
                <a:gd name="connsiteX6" fmla="*/ 2193470 w 11698506"/>
                <a:gd name="connsiteY6" fmla="*/ 300527 h 651246"/>
                <a:gd name="connsiteX7" fmla="*/ 4784507 w 11698506"/>
                <a:gd name="connsiteY7" fmla="*/ 13574 h 651246"/>
                <a:gd name="connsiteX8" fmla="*/ 6589549 w 11698506"/>
                <a:gd name="connsiteY8" fmla="*/ 240439 h 651246"/>
                <a:gd name="connsiteX0" fmla="*/ 6589549 w 11698506"/>
                <a:gd name="connsiteY0" fmla="*/ 236579 h 647386"/>
                <a:gd name="connsiteX1" fmla="*/ 9404502 w 11698506"/>
                <a:gd name="connsiteY1" fmla="*/ 25657 h 647386"/>
                <a:gd name="connsiteX2" fmla="*/ 11682653 w 11698506"/>
                <a:gd name="connsiteY2" fmla="*/ 629245 h 647386"/>
                <a:gd name="connsiteX3" fmla="*/ 11698506 w 11698506"/>
                <a:gd name="connsiteY3" fmla="*/ 647386 h 647386"/>
                <a:gd name="connsiteX4" fmla="*/ 0 w 11698506"/>
                <a:gd name="connsiteY4" fmla="*/ 647386 h 647386"/>
                <a:gd name="connsiteX5" fmla="*/ 15853 w 11698506"/>
                <a:gd name="connsiteY5" fmla="*/ 629245 h 647386"/>
                <a:gd name="connsiteX6" fmla="*/ 987061 w 11698506"/>
                <a:gd name="connsiteY6" fmla="*/ 232899 h 647386"/>
                <a:gd name="connsiteX7" fmla="*/ 2193470 w 11698506"/>
                <a:gd name="connsiteY7" fmla="*/ 296667 h 647386"/>
                <a:gd name="connsiteX8" fmla="*/ 4784507 w 11698506"/>
                <a:gd name="connsiteY8" fmla="*/ 9714 h 647386"/>
                <a:gd name="connsiteX9" fmla="*/ 6589549 w 11698506"/>
                <a:gd name="connsiteY9" fmla="*/ 236579 h 647386"/>
                <a:gd name="connsiteX0" fmla="*/ 6699223 w 11698506"/>
                <a:gd name="connsiteY0" fmla="*/ 203606 h 648486"/>
                <a:gd name="connsiteX1" fmla="*/ 9404502 w 11698506"/>
                <a:gd name="connsiteY1" fmla="*/ 26757 h 648486"/>
                <a:gd name="connsiteX2" fmla="*/ 11682653 w 11698506"/>
                <a:gd name="connsiteY2" fmla="*/ 630345 h 648486"/>
                <a:gd name="connsiteX3" fmla="*/ 11698506 w 11698506"/>
                <a:gd name="connsiteY3" fmla="*/ 648486 h 648486"/>
                <a:gd name="connsiteX4" fmla="*/ 0 w 11698506"/>
                <a:gd name="connsiteY4" fmla="*/ 648486 h 648486"/>
                <a:gd name="connsiteX5" fmla="*/ 15853 w 11698506"/>
                <a:gd name="connsiteY5" fmla="*/ 630345 h 648486"/>
                <a:gd name="connsiteX6" fmla="*/ 987061 w 11698506"/>
                <a:gd name="connsiteY6" fmla="*/ 233999 h 648486"/>
                <a:gd name="connsiteX7" fmla="*/ 2193470 w 11698506"/>
                <a:gd name="connsiteY7" fmla="*/ 297767 h 648486"/>
                <a:gd name="connsiteX8" fmla="*/ 4784507 w 11698506"/>
                <a:gd name="connsiteY8" fmla="*/ 10814 h 648486"/>
                <a:gd name="connsiteX9" fmla="*/ 6699223 w 11698506"/>
                <a:gd name="connsiteY9" fmla="*/ 203606 h 648486"/>
                <a:gd name="connsiteX0" fmla="*/ 6699223 w 11698506"/>
                <a:gd name="connsiteY0" fmla="*/ 188708 h 633588"/>
                <a:gd name="connsiteX1" fmla="*/ 9404502 w 11698506"/>
                <a:gd name="connsiteY1" fmla="*/ 11859 h 633588"/>
                <a:gd name="connsiteX2" fmla="*/ 11682653 w 11698506"/>
                <a:gd name="connsiteY2" fmla="*/ 615447 h 633588"/>
                <a:gd name="connsiteX3" fmla="*/ 11698506 w 11698506"/>
                <a:gd name="connsiteY3" fmla="*/ 633588 h 633588"/>
                <a:gd name="connsiteX4" fmla="*/ 0 w 11698506"/>
                <a:gd name="connsiteY4" fmla="*/ 633588 h 633588"/>
                <a:gd name="connsiteX5" fmla="*/ 15853 w 11698506"/>
                <a:gd name="connsiteY5" fmla="*/ 615447 h 633588"/>
                <a:gd name="connsiteX6" fmla="*/ 987061 w 11698506"/>
                <a:gd name="connsiteY6" fmla="*/ 219101 h 633588"/>
                <a:gd name="connsiteX7" fmla="*/ 2193470 w 11698506"/>
                <a:gd name="connsiteY7" fmla="*/ 282869 h 633588"/>
                <a:gd name="connsiteX8" fmla="*/ 4811926 w 11698506"/>
                <a:gd name="connsiteY8" fmla="*/ 109493 h 633588"/>
                <a:gd name="connsiteX9" fmla="*/ 6699223 w 11698506"/>
                <a:gd name="connsiteY9" fmla="*/ 188708 h 633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98506" h="633588">
                  <a:moveTo>
                    <a:pt x="6699223" y="188708"/>
                  </a:moveTo>
                  <a:cubicBezTo>
                    <a:pt x="7464652" y="172436"/>
                    <a:pt x="8555651" y="-53585"/>
                    <a:pt x="9404502" y="11859"/>
                  </a:cubicBezTo>
                  <a:cubicBezTo>
                    <a:pt x="10253353" y="77303"/>
                    <a:pt x="11220349" y="556994"/>
                    <a:pt x="11682653" y="615447"/>
                  </a:cubicBezTo>
                  <a:lnTo>
                    <a:pt x="11698506" y="633588"/>
                  </a:lnTo>
                  <a:lnTo>
                    <a:pt x="0" y="633588"/>
                  </a:lnTo>
                  <a:lnTo>
                    <a:pt x="15853" y="615447"/>
                  </a:lnTo>
                  <a:cubicBezTo>
                    <a:pt x="196357" y="586220"/>
                    <a:pt x="624125" y="274531"/>
                    <a:pt x="987061" y="219101"/>
                  </a:cubicBezTo>
                  <a:cubicBezTo>
                    <a:pt x="1349997" y="163671"/>
                    <a:pt x="1487447" y="338665"/>
                    <a:pt x="2193470" y="282869"/>
                  </a:cubicBezTo>
                  <a:cubicBezTo>
                    <a:pt x="2899493" y="227073"/>
                    <a:pt x="4202629" y="175304"/>
                    <a:pt x="4811926" y="109493"/>
                  </a:cubicBezTo>
                  <a:cubicBezTo>
                    <a:pt x="5421223" y="43682"/>
                    <a:pt x="5933794" y="204980"/>
                    <a:pt x="6699223" y="188708"/>
                  </a:cubicBezTo>
                  <a:close/>
                </a:path>
              </a:pathLst>
            </a:custGeom>
            <a:solidFill>
              <a:srgbClr val="D8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0" y="6277793"/>
              <a:ext cx="12192000" cy="580207"/>
            </a:xfrm>
            <a:custGeom>
              <a:avLst/>
              <a:gdLst>
                <a:gd name="connsiteX0" fmla="*/ 5849253 w 11698506"/>
                <a:gd name="connsiteY0" fmla="*/ 0 h 745585"/>
                <a:gd name="connsiteX1" fmla="*/ 11682653 w 11698506"/>
                <a:gd name="connsiteY1" fmla="*/ 727444 h 745585"/>
                <a:gd name="connsiteX2" fmla="*/ 11698506 w 11698506"/>
                <a:gd name="connsiteY2" fmla="*/ 745585 h 745585"/>
                <a:gd name="connsiteX3" fmla="*/ 0 w 11698506"/>
                <a:gd name="connsiteY3" fmla="*/ 745585 h 745585"/>
                <a:gd name="connsiteX4" fmla="*/ 15853 w 11698506"/>
                <a:gd name="connsiteY4" fmla="*/ 727444 h 745585"/>
                <a:gd name="connsiteX5" fmla="*/ 5849253 w 11698506"/>
                <a:gd name="connsiteY5" fmla="*/ 0 h 745585"/>
                <a:gd name="connsiteX0" fmla="*/ 5849253 w 11698506"/>
                <a:gd name="connsiteY0" fmla="*/ 6236 h 751821"/>
                <a:gd name="connsiteX1" fmla="*/ 11682653 w 11698506"/>
                <a:gd name="connsiteY1" fmla="*/ 733680 h 751821"/>
                <a:gd name="connsiteX2" fmla="*/ 11698506 w 11698506"/>
                <a:gd name="connsiteY2" fmla="*/ 751821 h 751821"/>
                <a:gd name="connsiteX3" fmla="*/ 0 w 11698506"/>
                <a:gd name="connsiteY3" fmla="*/ 751821 h 751821"/>
                <a:gd name="connsiteX4" fmla="*/ 15853 w 11698506"/>
                <a:gd name="connsiteY4" fmla="*/ 733680 h 751821"/>
                <a:gd name="connsiteX5" fmla="*/ 2193470 w 11698506"/>
                <a:gd name="connsiteY5" fmla="*/ 401102 h 751821"/>
                <a:gd name="connsiteX6" fmla="*/ 5849253 w 11698506"/>
                <a:gd name="connsiteY6" fmla="*/ 6236 h 751821"/>
                <a:gd name="connsiteX0" fmla="*/ 5849253 w 11698506"/>
                <a:gd name="connsiteY0" fmla="*/ 6236 h 751821"/>
                <a:gd name="connsiteX1" fmla="*/ 11682653 w 11698506"/>
                <a:gd name="connsiteY1" fmla="*/ 733680 h 751821"/>
                <a:gd name="connsiteX2" fmla="*/ 11698506 w 11698506"/>
                <a:gd name="connsiteY2" fmla="*/ 751821 h 751821"/>
                <a:gd name="connsiteX3" fmla="*/ 0 w 11698506"/>
                <a:gd name="connsiteY3" fmla="*/ 751821 h 751821"/>
                <a:gd name="connsiteX4" fmla="*/ 15853 w 11698506"/>
                <a:gd name="connsiteY4" fmla="*/ 733680 h 751821"/>
                <a:gd name="connsiteX5" fmla="*/ 987061 w 11698506"/>
                <a:gd name="connsiteY5" fmla="*/ 337334 h 751821"/>
                <a:gd name="connsiteX6" fmla="*/ 2193470 w 11698506"/>
                <a:gd name="connsiteY6" fmla="*/ 401102 h 751821"/>
                <a:gd name="connsiteX7" fmla="*/ 5849253 w 11698506"/>
                <a:gd name="connsiteY7" fmla="*/ 6236 h 751821"/>
                <a:gd name="connsiteX0" fmla="*/ 5849253 w 11698506"/>
                <a:gd name="connsiteY0" fmla="*/ 35955 h 781540"/>
                <a:gd name="connsiteX1" fmla="*/ 11682653 w 11698506"/>
                <a:gd name="connsiteY1" fmla="*/ 763399 h 781540"/>
                <a:gd name="connsiteX2" fmla="*/ 11698506 w 11698506"/>
                <a:gd name="connsiteY2" fmla="*/ 781540 h 781540"/>
                <a:gd name="connsiteX3" fmla="*/ 0 w 11698506"/>
                <a:gd name="connsiteY3" fmla="*/ 781540 h 781540"/>
                <a:gd name="connsiteX4" fmla="*/ 15853 w 11698506"/>
                <a:gd name="connsiteY4" fmla="*/ 763399 h 781540"/>
                <a:gd name="connsiteX5" fmla="*/ 987061 w 11698506"/>
                <a:gd name="connsiteY5" fmla="*/ 367053 h 781540"/>
                <a:gd name="connsiteX6" fmla="*/ 2193470 w 11698506"/>
                <a:gd name="connsiteY6" fmla="*/ 430821 h 781540"/>
                <a:gd name="connsiteX7" fmla="*/ 4784507 w 11698506"/>
                <a:gd name="connsiteY7" fmla="*/ 143868 h 781540"/>
                <a:gd name="connsiteX8" fmla="*/ 5849253 w 11698506"/>
                <a:gd name="connsiteY8" fmla="*/ 35955 h 781540"/>
                <a:gd name="connsiteX0" fmla="*/ 6589549 w 11698506"/>
                <a:gd name="connsiteY0" fmla="*/ 240439 h 651246"/>
                <a:gd name="connsiteX1" fmla="*/ 11682653 w 11698506"/>
                <a:gd name="connsiteY1" fmla="*/ 633105 h 651246"/>
                <a:gd name="connsiteX2" fmla="*/ 11698506 w 11698506"/>
                <a:gd name="connsiteY2" fmla="*/ 651246 h 651246"/>
                <a:gd name="connsiteX3" fmla="*/ 0 w 11698506"/>
                <a:gd name="connsiteY3" fmla="*/ 651246 h 651246"/>
                <a:gd name="connsiteX4" fmla="*/ 15853 w 11698506"/>
                <a:gd name="connsiteY4" fmla="*/ 633105 h 651246"/>
                <a:gd name="connsiteX5" fmla="*/ 987061 w 11698506"/>
                <a:gd name="connsiteY5" fmla="*/ 236759 h 651246"/>
                <a:gd name="connsiteX6" fmla="*/ 2193470 w 11698506"/>
                <a:gd name="connsiteY6" fmla="*/ 300527 h 651246"/>
                <a:gd name="connsiteX7" fmla="*/ 4784507 w 11698506"/>
                <a:gd name="connsiteY7" fmla="*/ 13574 h 651246"/>
                <a:gd name="connsiteX8" fmla="*/ 6589549 w 11698506"/>
                <a:gd name="connsiteY8" fmla="*/ 240439 h 651246"/>
                <a:gd name="connsiteX0" fmla="*/ 6589549 w 11698506"/>
                <a:gd name="connsiteY0" fmla="*/ 236579 h 647386"/>
                <a:gd name="connsiteX1" fmla="*/ 9404502 w 11698506"/>
                <a:gd name="connsiteY1" fmla="*/ 25657 h 647386"/>
                <a:gd name="connsiteX2" fmla="*/ 11682653 w 11698506"/>
                <a:gd name="connsiteY2" fmla="*/ 629245 h 647386"/>
                <a:gd name="connsiteX3" fmla="*/ 11698506 w 11698506"/>
                <a:gd name="connsiteY3" fmla="*/ 647386 h 647386"/>
                <a:gd name="connsiteX4" fmla="*/ 0 w 11698506"/>
                <a:gd name="connsiteY4" fmla="*/ 647386 h 647386"/>
                <a:gd name="connsiteX5" fmla="*/ 15853 w 11698506"/>
                <a:gd name="connsiteY5" fmla="*/ 629245 h 647386"/>
                <a:gd name="connsiteX6" fmla="*/ 987061 w 11698506"/>
                <a:gd name="connsiteY6" fmla="*/ 232899 h 647386"/>
                <a:gd name="connsiteX7" fmla="*/ 2193470 w 11698506"/>
                <a:gd name="connsiteY7" fmla="*/ 296667 h 647386"/>
                <a:gd name="connsiteX8" fmla="*/ 4784507 w 11698506"/>
                <a:gd name="connsiteY8" fmla="*/ 9714 h 647386"/>
                <a:gd name="connsiteX9" fmla="*/ 6589549 w 11698506"/>
                <a:gd name="connsiteY9" fmla="*/ 236579 h 64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98506" h="647386">
                  <a:moveTo>
                    <a:pt x="6589549" y="236579"/>
                  </a:moveTo>
                  <a:cubicBezTo>
                    <a:pt x="7359548" y="239236"/>
                    <a:pt x="8555651" y="-39787"/>
                    <a:pt x="9404502" y="25657"/>
                  </a:cubicBezTo>
                  <a:cubicBezTo>
                    <a:pt x="10253353" y="91101"/>
                    <a:pt x="11220349" y="570792"/>
                    <a:pt x="11682653" y="629245"/>
                  </a:cubicBezTo>
                  <a:lnTo>
                    <a:pt x="11698506" y="647386"/>
                  </a:lnTo>
                  <a:lnTo>
                    <a:pt x="0" y="647386"/>
                  </a:lnTo>
                  <a:lnTo>
                    <a:pt x="15853" y="629245"/>
                  </a:lnTo>
                  <a:cubicBezTo>
                    <a:pt x="196357" y="600018"/>
                    <a:pt x="624125" y="288329"/>
                    <a:pt x="987061" y="232899"/>
                  </a:cubicBezTo>
                  <a:cubicBezTo>
                    <a:pt x="1349997" y="177469"/>
                    <a:pt x="1487447" y="352463"/>
                    <a:pt x="2193470" y="296667"/>
                  </a:cubicBezTo>
                  <a:cubicBezTo>
                    <a:pt x="2899493" y="240871"/>
                    <a:pt x="4175210" y="75525"/>
                    <a:pt x="4784507" y="9714"/>
                  </a:cubicBezTo>
                  <a:cubicBezTo>
                    <a:pt x="5393804" y="-56097"/>
                    <a:pt x="5819550" y="233922"/>
                    <a:pt x="6589549" y="236579"/>
                  </a:cubicBezTo>
                  <a:close/>
                </a:path>
              </a:pathLst>
            </a:custGeom>
            <a:solidFill>
              <a:srgbClr val="FFD8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4" name="图片 1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78760">
            <a:off x="96329" y="4858819"/>
            <a:ext cx="2424450" cy="1724975"/>
          </a:xfrm>
          <a:prstGeom prst="rect">
            <a:avLst/>
          </a:prstGeom>
          <a:effectLst/>
        </p:spPr>
      </p:pic>
      <p:sp>
        <p:nvSpPr>
          <p:cNvPr id="152" name="Freeform 5"/>
          <p:cNvSpPr>
            <a:spLocks noEditPoints="1"/>
          </p:cNvSpPr>
          <p:nvPr/>
        </p:nvSpPr>
        <p:spPr bwMode="auto">
          <a:xfrm>
            <a:off x="10475913" y="-530225"/>
            <a:ext cx="2266950" cy="2273300"/>
          </a:xfrm>
          <a:custGeom>
            <a:avLst/>
            <a:gdLst>
              <a:gd name="T0" fmla="*/ 157 w 406"/>
              <a:gd name="T1" fmla="*/ 46 h 407"/>
              <a:gd name="T2" fmla="*/ 249 w 406"/>
              <a:gd name="T3" fmla="*/ 46 h 407"/>
              <a:gd name="T4" fmla="*/ 206 w 406"/>
              <a:gd name="T5" fmla="*/ 106 h 407"/>
              <a:gd name="T6" fmla="*/ 203 w 406"/>
              <a:gd name="T7" fmla="*/ 31 h 407"/>
              <a:gd name="T8" fmla="*/ 200 w 406"/>
              <a:gd name="T9" fmla="*/ 106 h 407"/>
              <a:gd name="T10" fmla="*/ 124 w 406"/>
              <a:gd name="T11" fmla="*/ 203 h 407"/>
              <a:gd name="T12" fmla="*/ 282 w 406"/>
              <a:gd name="T13" fmla="*/ 203 h 407"/>
              <a:gd name="T14" fmla="*/ 124 w 406"/>
              <a:gd name="T15" fmla="*/ 203 h 407"/>
              <a:gd name="T16" fmla="*/ 347 w 406"/>
              <a:gd name="T17" fmla="*/ 283 h 407"/>
              <a:gd name="T18" fmla="*/ 282 w 406"/>
              <a:gd name="T19" fmla="*/ 347 h 407"/>
              <a:gd name="T20" fmla="*/ 269 w 406"/>
              <a:gd name="T21" fmla="*/ 274 h 407"/>
              <a:gd name="T22" fmla="*/ 325 w 406"/>
              <a:gd name="T23" fmla="*/ 325 h 407"/>
              <a:gd name="T24" fmla="*/ 274 w 406"/>
              <a:gd name="T25" fmla="*/ 270 h 407"/>
              <a:gd name="T26" fmla="*/ 297 w 406"/>
              <a:gd name="T27" fmla="*/ 178 h 407"/>
              <a:gd name="T28" fmla="*/ 406 w 406"/>
              <a:gd name="T29" fmla="*/ 203 h 407"/>
              <a:gd name="T30" fmla="*/ 297 w 406"/>
              <a:gd name="T31" fmla="*/ 229 h 407"/>
              <a:gd name="T32" fmla="*/ 354 w 406"/>
              <a:gd name="T33" fmla="*/ 224 h 407"/>
              <a:gd name="T34" fmla="*/ 354 w 406"/>
              <a:gd name="T35" fmla="*/ 183 h 407"/>
              <a:gd name="T36" fmla="*/ 297 w 406"/>
              <a:gd name="T37" fmla="*/ 178 h 407"/>
              <a:gd name="T38" fmla="*/ 282 w 406"/>
              <a:gd name="T39" fmla="*/ 60 h 407"/>
              <a:gd name="T40" fmla="*/ 347 w 406"/>
              <a:gd name="T41" fmla="*/ 124 h 407"/>
              <a:gd name="T42" fmla="*/ 274 w 406"/>
              <a:gd name="T43" fmla="*/ 137 h 407"/>
              <a:gd name="T44" fmla="*/ 325 w 406"/>
              <a:gd name="T45" fmla="*/ 82 h 407"/>
              <a:gd name="T46" fmla="*/ 269 w 406"/>
              <a:gd name="T47" fmla="*/ 133 h 407"/>
              <a:gd name="T48" fmla="*/ 154 w 406"/>
              <a:gd name="T49" fmla="*/ 287 h 407"/>
              <a:gd name="T50" fmla="*/ 59 w 406"/>
              <a:gd name="T51" fmla="*/ 347 h 407"/>
              <a:gd name="T52" fmla="*/ 119 w 406"/>
              <a:gd name="T53" fmla="*/ 252 h 407"/>
              <a:gd name="T54" fmla="*/ 81 w 406"/>
              <a:gd name="T55" fmla="*/ 296 h 407"/>
              <a:gd name="T56" fmla="*/ 110 w 406"/>
              <a:gd name="T57" fmla="*/ 325 h 407"/>
              <a:gd name="T58" fmla="*/ 154 w 406"/>
              <a:gd name="T59" fmla="*/ 287 h 407"/>
              <a:gd name="T60" fmla="*/ 249 w 406"/>
              <a:gd name="T61" fmla="*/ 361 h 407"/>
              <a:gd name="T62" fmla="*/ 157 w 406"/>
              <a:gd name="T63" fmla="*/ 361 h 407"/>
              <a:gd name="T64" fmla="*/ 200 w 406"/>
              <a:gd name="T65" fmla="*/ 300 h 407"/>
              <a:gd name="T66" fmla="*/ 203 w 406"/>
              <a:gd name="T67" fmla="*/ 375 h 407"/>
              <a:gd name="T68" fmla="*/ 206 w 406"/>
              <a:gd name="T69" fmla="*/ 300 h 407"/>
              <a:gd name="T70" fmla="*/ 119 w 406"/>
              <a:gd name="T71" fmla="*/ 155 h 407"/>
              <a:gd name="T72" fmla="*/ 59 w 406"/>
              <a:gd name="T73" fmla="*/ 60 h 407"/>
              <a:gd name="T74" fmla="*/ 154 w 406"/>
              <a:gd name="T75" fmla="*/ 119 h 407"/>
              <a:gd name="T76" fmla="*/ 110 w 406"/>
              <a:gd name="T77" fmla="*/ 82 h 407"/>
              <a:gd name="T78" fmla="*/ 81 w 406"/>
              <a:gd name="T79" fmla="*/ 111 h 407"/>
              <a:gd name="T80" fmla="*/ 119 w 406"/>
              <a:gd name="T81" fmla="*/ 155 h 407"/>
              <a:gd name="T82" fmla="*/ 45 w 406"/>
              <a:gd name="T83" fmla="*/ 249 h 407"/>
              <a:gd name="T84" fmla="*/ 45 w 406"/>
              <a:gd name="T85" fmla="*/ 158 h 407"/>
              <a:gd name="T86" fmla="*/ 106 w 406"/>
              <a:gd name="T87" fmla="*/ 200 h 407"/>
              <a:gd name="T88" fmla="*/ 31 w 406"/>
              <a:gd name="T89" fmla="*/ 203 h 407"/>
              <a:gd name="T90" fmla="*/ 106 w 406"/>
              <a:gd name="T91" fmla="*/ 20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6" h="407">
                <a:moveTo>
                  <a:pt x="178" y="110"/>
                </a:moveTo>
                <a:cubicBezTo>
                  <a:pt x="157" y="46"/>
                  <a:pt x="157" y="46"/>
                  <a:pt x="157" y="46"/>
                </a:cubicBezTo>
                <a:cubicBezTo>
                  <a:pt x="203" y="0"/>
                  <a:pt x="203" y="0"/>
                  <a:pt x="203" y="0"/>
                </a:cubicBezTo>
                <a:cubicBezTo>
                  <a:pt x="249" y="46"/>
                  <a:pt x="249" y="46"/>
                  <a:pt x="249" y="46"/>
                </a:cubicBezTo>
                <a:cubicBezTo>
                  <a:pt x="228" y="110"/>
                  <a:pt x="228" y="110"/>
                  <a:pt x="228" y="110"/>
                </a:cubicBezTo>
                <a:cubicBezTo>
                  <a:pt x="221" y="108"/>
                  <a:pt x="214" y="107"/>
                  <a:pt x="206" y="106"/>
                </a:cubicBezTo>
                <a:cubicBezTo>
                  <a:pt x="223" y="52"/>
                  <a:pt x="223" y="52"/>
                  <a:pt x="223" y="52"/>
                </a:cubicBezTo>
                <a:cubicBezTo>
                  <a:pt x="203" y="31"/>
                  <a:pt x="203" y="31"/>
                  <a:pt x="203" y="3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2" y="107"/>
                  <a:pt x="185" y="108"/>
                  <a:pt x="178" y="110"/>
                </a:cubicBezTo>
                <a:close/>
                <a:moveTo>
                  <a:pt x="124" y="203"/>
                </a:moveTo>
                <a:cubicBezTo>
                  <a:pt x="124" y="160"/>
                  <a:pt x="159" y="124"/>
                  <a:pt x="203" y="124"/>
                </a:cubicBezTo>
                <a:cubicBezTo>
                  <a:pt x="247" y="124"/>
                  <a:pt x="282" y="160"/>
                  <a:pt x="282" y="203"/>
                </a:cubicBezTo>
                <a:cubicBezTo>
                  <a:pt x="282" y="247"/>
                  <a:pt x="247" y="282"/>
                  <a:pt x="203" y="282"/>
                </a:cubicBezTo>
                <a:cubicBezTo>
                  <a:pt x="159" y="282"/>
                  <a:pt x="124" y="247"/>
                  <a:pt x="124" y="203"/>
                </a:cubicBezTo>
                <a:close/>
                <a:moveTo>
                  <a:pt x="287" y="252"/>
                </a:moveTo>
                <a:cubicBezTo>
                  <a:pt x="347" y="283"/>
                  <a:pt x="347" y="283"/>
                  <a:pt x="347" y="283"/>
                </a:cubicBezTo>
                <a:cubicBezTo>
                  <a:pt x="347" y="347"/>
                  <a:pt x="347" y="347"/>
                  <a:pt x="347" y="347"/>
                </a:cubicBezTo>
                <a:cubicBezTo>
                  <a:pt x="282" y="347"/>
                  <a:pt x="282" y="347"/>
                  <a:pt x="282" y="347"/>
                </a:cubicBezTo>
                <a:cubicBezTo>
                  <a:pt x="251" y="287"/>
                  <a:pt x="251" y="287"/>
                  <a:pt x="251" y="287"/>
                </a:cubicBezTo>
                <a:cubicBezTo>
                  <a:pt x="258" y="284"/>
                  <a:pt x="264" y="279"/>
                  <a:pt x="269" y="274"/>
                </a:cubicBezTo>
                <a:cubicBezTo>
                  <a:pt x="296" y="325"/>
                  <a:pt x="296" y="325"/>
                  <a:pt x="296" y="325"/>
                </a:cubicBezTo>
                <a:cubicBezTo>
                  <a:pt x="325" y="325"/>
                  <a:pt x="325" y="325"/>
                  <a:pt x="325" y="325"/>
                </a:cubicBezTo>
                <a:cubicBezTo>
                  <a:pt x="325" y="296"/>
                  <a:pt x="325" y="296"/>
                  <a:pt x="325" y="296"/>
                </a:cubicBezTo>
                <a:cubicBezTo>
                  <a:pt x="274" y="270"/>
                  <a:pt x="274" y="270"/>
                  <a:pt x="274" y="270"/>
                </a:cubicBezTo>
                <a:cubicBezTo>
                  <a:pt x="279" y="264"/>
                  <a:pt x="283" y="258"/>
                  <a:pt x="287" y="252"/>
                </a:cubicBezTo>
                <a:close/>
                <a:moveTo>
                  <a:pt x="297" y="178"/>
                </a:moveTo>
                <a:cubicBezTo>
                  <a:pt x="361" y="158"/>
                  <a:pt x="361" y="158"/>
                  <a:pt x="361" y="158"/>
                </a:cubicBezTo>
                <a:cubicBezTo>
                  <a:pt x="406" y="203"/>
                  <a:pt x="406" y="203"/>
                  <a:pt x="406" y="203"/>
                </a:cubicBezTo>
                <a:cubicBezTo>
                  <a:pt x="361" y="249"/>
                  <a:pt x="361" y="249"/>
                  <a:pt x="361" y="249"/>
                </a:cubicBezTo>
                <a:cubicBezTo>
                  <a:pt x="297" y="229"/>
                  <a:pt x="297" y="229"/>
                  <a:pt x="297" y="229"/>
                </a:cubicBezTo>
                <a:cubicBezTo>
                  <a:pt x="298" y="221"/>
                  <a:pt x="300" y="214"/>
                  <a:pt x="300" y="206"/>
                </a:cubicBezTo>
                <a:cubicBezTo>
                  <a:pt x="354" y="224"/>
                  <a:pt x="354" y="224"/>
                  <a:pt x="354" y="224"/>
                </a:cubicBezTo>
                <a:cubicBezTo>
                  <a:pt x="375" y="203"/>
                  <a:pt x="375" y="203"/>
                  <a:pt x="375" y="203"/>
                </a:cubicBezTo>
                <a:cubicBezTo>
                  <a:pt x="354" y="183"/>
                  <a:pt x="354" y="183"/>
                  <a:pt x="354" y="183"/>
                </a:cubicBezTo>
                <a:cubicBezTo>
                  <a:pt x="300" y="200"/>
                  <a:pt x="300" y="200"/>
                  <a:pt x="300" y="200"/>
                </a:cubicBezTo>
                <a:cubicBezTo>
                  <a:pt x="300" y="193"/>
                  <a:pt x="298" y="185"/>
                  <a:pt x="297" y="178"/>
                </a:cubicBezTo>
                <a:close/>
                <a:moveTo>
                  <a:pt x="251" y="119"/>
                </a:moveTo>
                <a:cubicBezTo>
                  <a:pt x="282" y="60"/>
                  <a:pt x="282" y="60"/>
                  <a:pt x="282" y="60"/>
                </a:cubicBezTo>
                <a:cubicBezTo>
                  <a:pt x="347" y="60"/>
                  <a:pt x="347" y="60"/>
                  <a:pt x="347" y="60"/>
                </a:cubicBezTo>
                <a:cubicBezTo>
                  <a:pt x="347" y="124"/>
                  <a:pt x="347" y="124"/>
                  <a:pt x="347" y="124"/>
                </a:cubicBezTo>
                <a:cubicBezTo>
                  <a:pt x="287" y="155"/>
                  <a:pt x="287" y="155"/>
                  <a:pt x="287" y="155"/>
                </a:cubicBezTo>
                <a:cubicBezTo>
                  <a:pt x="283" y="148"/>
                  <a:pt x="279" y="142"/>
                  <a:pt x="274" y="137"/>
                </a:cubicBezTo>
                <a:cubicBezTo>
                  <a:pt x="325" y="111"/>
                  <a:pt x="325" y="111"/>
                  <a:pt x="325" y="111"/>
                </a:cubicBezTo>
                <a:cubicBezTo>
                  <a:pt x="325" y="82"/>
                  <a:pt x="325" y="82"/>
                  <a:pt x="325" y="82"/>
                </a:cubicBezTo>
                <a:cubicBezTo>
                  <a:pt x="296" y="82"/>
                  <a:pt x="296" y="82"/>
                  <a:pt x="296" y="82"/>
                </a:cubicBezTo>
                <a:cubicBezTo>
                  <a:pt x="269" y="133"/>
                  <a:pt x="269" y="133"/>
                  <a:pt x="269" y="133"/>
                </a:cubicBezTo>
                <a:cubicBezTo>
                  <a:pt x="264" y="127"/>
                  <a:pt x="258" y="123"/>
                  <a:pt x="251" y="119"/>
                </a:cubicBezTo>
                <a:close/>
                <a:moveTo>
                  <a:pt x="154" y="287"/>
                </a:moveTo>
                <a:cubicBezTo>
                  <a:pt x="124" y="347"/>
                  <a:pt x="124" y="347"/>
                  <a:pt x="124" y="347"/>
                </a:cubicBezTo>
                <a:cubicBezTo>
                  <a:pt x="59" y="347"/>
                  <a:pt x="59" y="347"/>
                  <a:pt x="59" y="347"/>
                </a:cubicBezTo>
                <a:cubicBezTo>
                  <a:pt x="59" y="283"/>
                  <a:pt x="59" y="283"/>
                  <a:pt x="59" y="283"/>
                </a:cubicBezTo>
                <a:cubicBezTo>
                  <a:pt x="119" y="252"/>
                  <a:pt x="119" y="252"/>
                  <a:pt x="119" y="252"/>
                </a:cubicBezTo>
                <a:cubicBezTo>
                  <a:pt x="123" y="258"/>
                  <a:pt x="127" y="264"/>
                  <a:pt x="132" y="270"/>
                </a:cubicBezTo>
                <a:cubicBezTo>
                  <a:pt x="81" y="296"/>
                  <a:pt x="81" y="296"/>
                  <a:pt x="81" y="296"/>
                </a:cubicBezTo>
                <a:cubicBezTo>
                  <a:pt x="81" y="325"/>
                  <a:pt x="81" y="325"/>
                  <a:pt x="81" y="325"/>
                </a:cubicBezTo>
                <a:cubicBezTo>
                  <a:pt x="110" y="325"/>
                  <a:pt x="110" y="325"/>
                  <a:pt x="110" y="325"/>
                </a:cubicBezTo>
                <a:cubicBezTo>
                  <a:pt x="136" y="274"/>
                  <a:pt x="136" y="274"/>
                  <a:pt x="136" y="274"/>
                </a:cubicBezTo>
                <a:cubicBezTo>
                  <a:pt x="142" y="279"/>
                  <a:pt x="148" y="284"/>
                  <a:pt x="154" y="287"/>
                </a:cubicBezTo>
                <a:close/>
                <a:moveTo>
                  <a:pt x="228" y="297"/>
                </a:moveTo>
                <a:cubicBezTo>
                  <a:pt x="249" y="361"/>
                  <a:pt x="249" y="361"/>
                  <a:pt x="249" y="361"/>
                </a:cubicBezTo>
                <a:cubicBezTo>
                  <a:pt x="203" y="407"/>
                  <a:pt x="203" y="407"/>
                  <a:pt x="203" y="407"/>
                </a:cubicBezTo>
                <a:cubicBezTo>
                  <a:pt x="157" y="361"/>
                  <a:pt x="157" y="361"/>
                  <a:pt x="157" y="361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85" y="299"/>
                  <a:pt x="192" y="300"/>
                  <a:pt x="200" y="300"/>
                </a:cubicBezTo>
                <a:cubicBezTo>
                  <a:pt x="182" y="355"/>
                  <a:pt x="182" y="355"/>
                  <a:pt x="182" y="355"/>
                </a:cubicBezTo>
                <a:cubicBezTo>
                  <a:pt x="203" y="375"/>
                  <a:pt x="203" y="375"/>
                  <a:pt x="203" y="375"/>
                </a:cubicBezTo>
                <a:cubicBezTo>
                  <a:pt x="223" y="355"/>
                  <a:pt x="223" y="355"/>
                  <a:pt x="223" y="355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14" y="300"/>
                  <a:pt x="221" y="299"/>
                  <a:pt x="228" y="297"/>
                </a:cubicBezTo>
                <a:close/>
                <a:moveTo>
                  <a:pt x="119" y="155"/>
                </a:moveTo>
                <a:cubicBezTo>
                  <a:pt x="59" y="124"/>
                  <a:pt x="59" y="124"/>
                  <a:pt x="59" y="124"/>
                </a:cubicBezTo>
                <a:cubicBezTo>
                  <a:pt x="59" y="60"/>
                  <a:pt x="59" y="60"/>
                  <a:pt x="59" y="60"/>
                </a:cubicBezTo>
                <a:cubicBezTo>
                  <a:pt x="124" y="60"/>
                  <a:pt x="124" y="60"/>
                  <a:pt x="124" y="60"/>
                </a:cubicBezTo>
                <a:cubicBezTo>
                  <a:pt x="154" y="119"/>
                  <a:pt x="154" y="119"/>
                  <a:pt x="154" y="119"/>
                </a:cubicBezTo>
                <a:cubicBezTo>
                  <a:pt x="148" y="123"/>
                  <a:pt x="142" y="127"/>
                  <a:pt x="136" y="133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1" y="111"/>
                  <a:pt x="81" y="111"/>
                  <a:pt x="81" y="111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27" y="142"/>
                  <a:pt x="123" y="148"/>
                  <a:pt x="119" y="155"/>
                </a:cubicBezTo>
                <a:close/>
                <a:moveTo>
                  <a:pt x="109" y="229"/>
                </a:moveTo>
                <a:cubicBezTo>
                  <a:pt x="45" y="249"/>
                  <a:pt x="45" y="249"/>
                  <a:pt x="45" y="249"/>
                </a:cubicBezTo>
                <a:cubicBezTo>
                  <a:pt x="0" y="203"/>
                  <a:pt x="0" y="203"/>
                  <a:pt x="0" y="203"/>
                </a:cubicBezTo>
                <a:cubicBezTo>
                  <a:pt x="45" y="158"/>
                  <a:pt x="45" y="158"/>
                  <a:pt x="45" y="158"/>
                </a:cubicBezTo>
                <a:cubicBezTo>
                  <a:pt x="109" y="178"/>
                  <a:pt x="109" y="178"/>
                  <a:pt x="109" y="178"/>
                </a:cubicBezTo>
                <a:cubicBezTo>
                  <a:pt x="107" y="185"/>
                  <a:pt x="106" y="193"/>
                  <a:pt x="106" y="200"/>
                </a:cubicBezTo>
                <a:cubicBezTo>
                  <a:pt x="51" y="183"/>
                  <a:pt x="51" y="183"/>
                  <a:pt x="51" y="183"/>
                </a:cubicBezTo>
                <a:cubicBezTo>
                  <a:pt x="31" y="203"/>
                  <a:pt x="31" y="203"/>
                  <a:pt x="31" y="203"/>
                </a:cubicBezTo>
                <a:cubicBezTo>
                  <a:pt x="51" y="224"/>
                  <a:pt x="51" y="224"/>
                  <a:pt x="51" y="224"/>
                </a:cubicBezTo>
                <a:cubicBezTo>
                  <a:pt x="106" y="206"/>
                  <a:pt x="106" y="206"/>
                  <a:pt x="106" y="206"/>
                </a:cubicBezTo>
                <a:cubicBezTo>
                  <a:pt x="106" y="214"/>
                  <a:pt x="107" y="221"/>
                  <a:pt x="109" y="229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4217166" y="6440341"/>
            <a:ext cx="1046163" cy="306416"/>
          </a:xfrm>
          <a:prstGeom prst="ellipse">
            <a:avLst/>
          </a:prstGeom>
          <a:solidFill>
            <a:srgbClr val="D8C27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3" name="组合 152"/>
          <p:cNvGrpSpPr/>
          <p:nvPr/>
        </p:nvGrpSpPr>
        <p:grpSpPr>
          <a:xfrm>
            <a:off x="4262632" y="4672833"/>
            <a:ext cx="750043" cy="1916773"/>
            <a:chOff x="6178501" y="584200"/>
            <a:chExt cx="942976" cy="2409824"/>
          </a:xfrm>
          <a:effectLst/>
        </p:grpSpPr>
        <p:sp>
          <p:nvSpPr>
            <p:cNvPr id="154" name="Freeform 365"/>
            <p:cNvSpPr>
              <a:spLocks/>
            </p:cNvSpPr>
            <p:nvPr/>
          </p:nvSpPr>
          <p:spPr bwMode="auto">
            <a:xfrm>
              <a:off x="6951614" y="2003425"/>
              <a:ext cx="163513" cy="176212"/>
            </a:xfrm>
            <a:custGeom>
              <a:avLst/>
              <a:gdLst>
                <a:gd name="T0" fmla="*/ 50 w 59"/>
                <a:gd name="T1" fmla="*/ 5 h 64"/>
                <a:gd name="T2" fmla="*/ 50 w 59"/>
                <a:gd name="T3" fmla="*/ 50 h 64"/>
                <a:gd name="T4" fmla="*/ 12 w 59"/>
                <a:gd name="T5" fmla="*/ 50 h 64"/>
                <a:gd name="T6" fmla="*/ 14 w 59"/>
                <a:gd name="T7" fmla="*/ 0 h 64"/>
                <a:gd name="T8" fmla="*/ 50 w 59"/>
                <a:gd name="T9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4">
                  <a:moveTo>
                    <a:pt x="50" y="5"/>
                  </a:moveTo>
                  <a:cubicBezTo>
                    <a:pt x="50" y="5"/>
                    <a:pt x="59" y="44"/>
                    <a:pt x="50" y="50"/>
                  </a:cubicBezTo>
                  <a:cubicBezTo>
                    <a:pt x="42" y="56"/>
                    <a:pt x="25" y="64"/>
                    <a:pt x="12" y="50"/>
                  </a:cubicBezTo>
                  <a:cubicBezTo>
                    <a:pt x="0" y="36"/>
                    <a:pt x="14" y="0"/>
                    <a:pt x="14" y="0"/>
                  </a:cubicBezTo>
                  <a:lnTo>
                    <a:pt x="50" y="5"/>
                  </a:lnTo>
                  <a:close/>
                </a:path>
              </a:pathLst>
            </a:cu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66"/>
            <p:cNvSpPr>
              <a:spLocks/>
            </p:cNvSpPr>
            <p:nvPr/>
          </p:nvSpPr>
          <p:spPr bwMode="auto">
            <a:xfrm>
              <a:off x="6446789" y="1908175"/>
              <a:ext cx="179388" cy="163512"/>
            </a:xfrm>
            <a:custGeom>
              <a:avLst/>
              <a:gdLst>
                <a:gd name="T0" fmla="*/ 0 w 65"/>
                <a:gd name="T1" fmla="*/ 29 h 59"/>
                <a:gd name="T2" fmla="*/ 47 w 65"/>
                <a:gd name="T3" fmla="*/ 49 h 59"/>
                <a:gd name="T4" fmla="*/ 53 w 65"/>
                <a:gd name="T5" fmla="*/ 16 h 59"/>
                <a:gd name="T6" fmla="*/ 22 w 65"/>
                <a:gd name="T7" fmla="*/ 0 h 59"/>
                <a:gd name="T8" fmla="*/ 0 w 65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9">
                  <a:moveTo>
                    <a:pt x="0" y="29"/>
                  </a:moveTo>
                  <a:cubicBezTo>
                    <a:pt x="0" y="29"/>
                    <a:pt x="30" y="59"/>
                    <a:pt x="47" y="49"/>
                  </a:cubicBezTo>
                  <a:cubicBezTo>
                    <a:pt x="65" y="39"/>
                    <a:pt x="53" y="16"/>
                    <a:pt x="53" y="16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67"/>
            <p:cNvSpPr>
              <a:spLocks/>
            </p:cNvSpPr>
            <p:nvPr/>
          </p:nvSpPr>
          <p:spPr bwMode="auto">
            <a:xfrm>
              <a:off x="6457901" y="2941637"/>
              <a:ext cx="231775" cy="52387"/>
            </a:xfrm>
            <a:custGeom>
              <a:avLst/>
              <a:gdLst>
                <a:gd name="T0" fmla="*/ 8 w 84"/>
                <a:gd name="T1" fmla="*/ 1 h 19"/>
                <a:gd name="T2" fmla="*/ 2 w 84"/>
                <a:gd name="T3" fmla="*/ 8 h 19"/>
                <a:gd name="T4" fmla="*/ 4 w 84"/>
                <a:gd name="T5" fmla="*/ 19 h 19"/>
                <a:gd name="T6" fmla="*/ 82 w 84"/>
                <a:gd name="T7" fmla="*/ 15 h 19"/>
                <a:gd name="T8" fmla="*/ 84 w 84"/>
                <a:gd name="T9" fmla="*/ 4 h 19"/>
                <a:gd name="T10" fmla="*/ 76 w 84"/>
                <a:gd name="T11" fmla="*/ 0 h 19"/>
                <a:gd name="T12" fmla="*/ 8 w 84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8" y="1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0" y="18"/>
                    <a:pt x="4" y="19"/>
                  </a:cubicBezTo>
                  <a:cubicBezTo>
                    <a:pt x="5" y="19"/>
                    <a:pt x="78" y="17"/>
                    <a:pt x="82" y="15"/>
                  </a:cubicBezTo>
                  <a:cubicBezTo>
                    <a:pt x="84" y="14"/>
                    <a:pt x="84" y="4"/>
                    <a:pt x="84" y="4"/>
                  </a:cubicBezTo>
                  <a:cubicBezTo>
                    <a:pt x="76" y="0"/>
                    <a:pt x="76" y="0"/>
                    <a:pt x="76" y="0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68"/>
            <p:cNvSpPr>
              <a:spLocks/>
            </p:cNvSpPr>
            <p:nvPr/>
          </p:nvSpPr>
          <p:spPr bwMode="auto">
            <a:xfrm>
              <a:off x="6446789" y="2287587"/>
              <a:ext cx="254000" cy="676275"/>
            </a:xfrm>
            <a:custGeom>
              <a:avLst/>
              <a:gdLst>
                <a:gd name="T0" fmla="*/ 62 w 92"/>
                <a:gd name="T1" fmla="*/ 3 h 244"/>
                <a:gd name="T2" fmla="*/ 65 w 92"/>
                <a:gd name="T3" fmla="*/ 209 h 244"/>
                <a:gd name="T4" fmla="*/ 9 w 92"/>
                <a:gd name="T5" fmla="*/ 218 h 244"/>
                <a:gd name="T6" fmla="*/ 6 w 92"/>
                <a:gd name="T7" fmla="*/ 244 h 244"/>
                <a:gd name="T8" fmla="*/ 88 w 92"/>
                <a:gd name="T9" fmla="*/ 240 h 244"/>
                <a:gd name="T10" fmla="*/ 92 w 92"/>
                <a:gd name="T11" fmla="*/ 0 h 244"/>
                <a:gd name="T12" fmla="*/ 62 w 92"/>
                <a:gd name="T13" fmla="*/ 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44">
                  <a:moveTo>
                    <a:pt x="62" y="3"/>
                  </a:moveTo>
                  <a:cubicBezTo>
                    <a:pt x="65" y="209"/>
                    <a:pt x="65" y="209"/>
                    <a:pt x="65" y="209"/>
                  </a:cubicBezTo>
                  <a:cubicBezTo>
                    <a:pt x="65" y="209"/>
                    <a:pt x="17" y="201"/>
                    <a:pt x="9" y="218"/>
                  </a:cubicBezTo>
                  <a:cubicBezTo>
                    <a:pt x="0" y="234"/>
                    <a:pt x="6" y="244"/>
                    <a:pt x="6" y="244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2" y="0"/>
                    <a:pt x="92" y="0"/>
                    <a:pt x="92" y="0"/>
                  </a:cubicBezTo>
                  <a:lnTo>
                    <a:pt x="62" y="3"/>
                  </a:lnTo>
                  <a:close/>
                </a:path>
              </a:pathLst>
            </a:cu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69"/>
            <p:cNvSpPr>
              <a:spLocks/>
            </p:cNvSpPr>
            <p:nvPr/>
          </p:nvSpPr>
          <p:spPr bwMode="auto">
            <a:xfrm>
              <a:off x="6496001" y="2863850"/>
              <a:ext cx="100013" cy="95250"/>
            </a:xfrm>
            <a:custGeom>
              <a:avLst/>
              <a:gdLst>
                <a:gd name="T0" fmla="*/ 0 w 36"/>
                <a:gd name="T1" fmla="*/ 3 h 34"/>
                <a:gd name="T2" fmla="*/ 27 w 36"/>
                <a:gd name="T3" fmla="*/ 34 h 34"/>
                <a:gd name="T4" fmla="*/ 36 w 36"/>
                <a:gd name="T5" fmla="*/ 34 h 34"/>
                <a:gd name="T6" fmla="*/ 27 w 36"/>
                <a:gd name="T7" fmla="*/ 15 h 34"/>
                <a:gd name="T8" fmla="*/ 8 w 36"/>
                <a:gd name="T9" fmla="*/ 0 h 34"/>
                <a:gd name="T10" fmla="*/ 0 w 36"/>
                <a:gd name="T11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4">
                  <a:moveTo>
                    <a:pt x="0" y="3"/>
                  </a:moveTo>
                  <a:cubicBezTo>
                    <a:pt x="0" y="3"/>
                    <a:pt x="19" y="6"/>
                    <a:pt x="27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3" y="24"/>
                    <a:pt x="27" y="15"/>
                  </a:cubicBezTo>
                  <a:cubicBezTo>
                    <a:pt x="20" y="7"/>
                    <a:pt x="10" y="0"/>
                    <a:pt x="8" y="0"/>
                  </a:cubicBezTo>
                  <a:cubicBezTo>
                    <a:pt x="4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70"/>
            <p:cNvSpPr>
              <a:spLocks/>
            </p:cNvSpPr>
            <p:nvPr/>
          </p:nvSpPr>
          <p:spPr bwMode="auto">
            <a:xfrm>
              <a:off x="6857951" y="2941637"/>
              <a:ext cx="231775" cy="52387"/>
            </a:xfrm>
            <a:custGeom>
              <a:avLst/>
              <a:gdLst>
                <a:gd name="T0" fmla="*/ 76 w 84"/>
                <a:gd name="T1" fmla="*/ 1 h 19"/>
                <a:gd name="T2" fmla="*/ 82 w 84"/>
                <a:gd name="T3" fmla="*/ 8 h 19"/>
                <a:gd name="T4" fmla="*/ 80 w 84"/>
                <a:gd name="T5" fmla="*/ 19 h 19"/>
                <a:gd name="T6" fmla="*/ 3 w 84"/>
                <a:gd name="T7" fmla="*/ 15 h 19"/>
                <a:gd name="T8" fmla="*/ 1 w 84"/>
                <a:gd name="T9" fmla="*/ 4 h 19"/>
                <a:gd name="T10" fmla="*/ 8 w 84"/>
                <a:gd name="T11" fmla="*/ 0 h 19"/>
                <a:gd name="T12" fmla="*/ 76 w 84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9">
                  <a:moveTo>
                    <a:pt x="76" y="1"/>
                  </a:move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4" y="18"/>
                    <a:pt x="80" y="19"/>
                  </a:cubicBezTo>
                  <a:cubicBezTo>
                    <a:pt x="80" y="19"/>
                    <a:pt x="6" y="17"/>
                    <a:pt x="3" y="15"/>
                  </a:cubicBezTo>
                  <a:cubicBezTo>
                    <a:pt x="0" y="14"/>
                    <a:pt x="1" y="4"/>
                    <a:pt x="1" y="4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6" y="1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71"/>
            <p:cNvSpPr>
              <a:spLocks/>
            </p:cNvSpPr>
            <p:nvPr/>
          </p:nvSpPr>
          <p:spPr bwMode="auto">
            <a:xfrm>
              <a:off x="6850014" y="2287587"/>
              <a:ext cx="250825" cy="676275"/>
            </a:xfrm>
            <a:custGeom>
              <a:avLst/>
              <a:gdLst>
                <a:gd name="T0" fmla="*/ 29 w 91"/>
                <a:gd name="T1" fmla="*/ 3 h 244"/>
                <a:gd name="T2" fmla="*/ 27 w 91"/>
                <a:gd name="T3" fmla="*/ 209 h 244"/>
                <a:gd name="T4" fmla="*/ 83 w 91"/>
                <a:gd name="T5" fmla="*/ 218 h 244"/>
                <a:gd name="T6" fmla="*/ 85 w 91"/>
                <a:gd name="T7" fmla="*/ 244 h 244"/>
                <a:gd name="T8" fmla="*/ 4 w 91"/>
                <a:gd name="T9" fmla="*/ 240 h 244"/>
                <a:gd name="T10" fmla="*/ 0 w 91"/>
                <a:gd name="T11" fmla="*/ 0 h 244"/>
                <a:gd name="T12" fmla="*/ 29 w 91"/>
                <a:gd name="T13" fmla="*/ 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244">
                  <a:moveTo>
                    <a:pt x="29" y="3"/>
                  </a:moveTo>
                  <a:cubicBezTo>
                    <a:pt x="27" y="209"/>
                    <a:pt x="27" y="209"/>
                    <a:pt x="27" y="209"/>
                  </a:cubicBezTo>
                  <a:cubicBezTo>
                    <a:pt x="27" y="209"/>
                    <a:pt x="74" y="201"/>
                    <a:pt x="83" y="218"/>
                  </a:cubicBezTo>
                  <a:cubicBezTo>
                    <a:pt x="91" y="234"/>
                    <a:pt x="85" y="244"/>
                    <a:pt x="85" y="244"/>
                  </a:cubicBezTo>
                  <a:cubicBezTo>
                    <a:pt x="4" y="240"/>
                    <a:pt x="4" y="240"/>
                    <a:pt x="4" y="24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3"/>
                  </a:lnTo>
                  <a:close/>
                </a:path>
              </a:pathLst>
            </a:cu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72"/>
            <p:cNvSpPr>
              <a:spLocks/>
            </p:cNvSpPr>
            <p:nvPr/>
          </p:nvSpPr>
          <p:spPr bwMode="auto">
            <a:xfrm>
              <a:off x="6954789" y="2863850"/>
              <a:ext cx="100013" cy="95250"/>
            </a:xfrm>
            <a:custGeom>
              <a:avLst/>
              <a:gdLst>
                <a:gd name="T0" fmla="*/ 36 w 36"/>
                <a:gd name="T1" fmla="*/ 3 h 34"/>
                <a:gd name="T2" fmla="*/ 9 w 36"/>
                <a:gd name="T3" fmla="*/ 34 h 34"/>
                <a:gd name="T4" fmla="*/ 0 w 36"/>
                <a:gd name="T5" fmla="*/ 34 h 34"/>
                <a:gd name="T6" fmla="*/ 9 w 36"/>
                <a:gd name="T7" fmla="*/ 15 h 34"/>
                <a:gd name="T8" fmla="*/ 28 w 36"/>
                <a:gd name="T9" fmla="*/ 0 h 34"/>
                <a:gd name="T10" fmla="*/ 36 w 36"/>
                <a:gd name="T11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4">
                  <a:moveTo>
                    <a:pt x="36" y="3"/>
                  </a:moveTo>
                  <a:cubicBezTo>
                    <a:pt x="36" y="3"/>
                    <a:pt x="17" y="6"/>
                    <a:pt x="9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2" y="24"/>
                    <a:pt x="9" y="15"/>
                  </a:cubicBezTo>
                  <a:cubicBezTo>
                    <a:pt x="15" y="7"/>
                    <a:pt x="26" y="0"/>
                    <a:pt x="28" y="0"/>
                  </a:cubicBezTo>
                  <a:cubicBezTo>
                    <a:pt x="32" y="0"/>
                    <a:pt x="36" y="3"/>
                    <a:pt x="36" y="3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73"/>
            <p:cNvSpPr>
              <a:spLocks/>
            </p:cNvSpPr>
            <p:nvPr/>
          </p:nvSpPr>
          <p:spPr bwMode="auto">
            <a:xfrm>
              <a:off x="6954789" y="1331913"/>
              <a:ext cx="166688" cy="738187"/>
            </a:xfrm>
            <a:custGeom>
              <a:avLst/>
              <a:gdLst>
                <a:gd name="T0" fmla="*/ 0 w 60"/>
                <a:gd name="T1" fmla="*/ 10 h 266"/>
                <a:gd name="T2" fmla="*/ 9 w 60"/>
                <a:gd name="T3" fmla="*/ 0 h 266"/>
                <a:gd name="T4" fmla="*/ 42 w 60"/>
                <a:gd name="T5" fmla="*/ 34 h 266"/>
                <a:gd name="T6" fmla="*/ 60 w 60"/>
                <a:gd name="T7" fmla="*/ 261 h 266"/>
                <a:gd name="T8" fmla="*/ 9 w 60"/>
                <a:gd name="T9" fmla="*/ 266 h 266"/>
                <a:gd name="T10" fmla="*/ 0 w 60"/>
                <a:gd name="T11" fmla="*/ 1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66">
                  <a:moveTo>
                    <a:pt x="0" y="1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33" y="3"/>
                    <a:pt x="42" y="34"/>
                  </a:cubicBezTo>
                  <a:cubicBezTo>
                    <a:pt x="49" y="62"/>
                    <a:pt x="60" y="261"/>
                    <a:pt x="60" y="261"/>
                  </a:cubicBezTo>
                  <a:cubicBezTo>
                    <a:pt x="9" y="266"/>
                    <a:pt x="9" y="266"/>
                    <a:pt x="9" y="26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8E5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74"/>
            <p:cNvSpPr>
              <a:spLocks/>
            </p:cNvSpPr>
            <p:nvPr/>
          </p:nvSpPr>
          <p:spPr bwMode="auto">
            <a:xfrm>
              <a:off x="6954789" y="1335088"/>
              <a:ext cx="47625" cy="731837"/>
            </a:xfrm>
            <a:custGeom>
              <a:avLst/>
              <a:gdLst>
                <a:gd name="T0" fmla="*/ 14 w 17"/>
                <a:gd name="T1" fmla="*/ 209 h 264"/>
                <a:gd name="T2" fmla="*/ 17 w 17"/>
                <a:gd name="T3" fmla="*/ 138 h 264"/>
                <a:gd name="T4" fmla="*/ 11 w 17"/>
                <a:gd name="T5" fmla="*/ 63 h 264"/>
                <a:gd name="T6" fmla="*/ 8 w 17"/>
                <a:gd name="T7" fmla="*/ 27 h 264"/>
                <a:gd name="T8" fmla="*/ 8 w 17"/>
                <a:gd name="T9" fmla="*/ 0 h 264"/>
                <a:gd name="T10" fmla="*/ 0 w 17"/>
                <a:gd name="T11" fmla="*/ 9 h 264"/>
                <a:gd name="T12" fmla="*/ 9 w 17"/>
                <a:gd name="T13" fmla="*/ 264 h 264"/>
                <a:gd name="T14" fmla="*/ 14 w 17"/>
                <a:gd name="T15" fmla="*/ 264 h 264"/>
                <a:gd name="T16" fmla="*/ 14 w 17"/>
                <a:gd name="T17" fmla="*/ 20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64">
                  <a:moveTo>
                    <a:pt x="14" y="209"/>
                  </a:moveTo>
                  <a:cubicBezTo>
                    <a:pt x="16" y="186"/>
                    <a:pt x="17" y="162"/>
                    <a:pt x="17" y="138"/>
                  </a:cubicBezTo>
                  <a:cubicBezTo>
                    <a:pt x="16" y="113"/>
                    <a:pt x="13" y="88"/>
                    <a:pt x="11" y="63"/>
                  </a:cubicBezTo>
                  <a:cubicBezTo>
                    <a:pt x="10" y="51"/>
                    <a:pt x="9" y="39"/>
                    <a:pt x="8" y="27"/>
                  </a:cubicBezTo>
                  <a:cubicBezTo>
                    <a:pt x="8" y="18"/>
                    <a:pt x="9" y="9"/>
                    <a:pt x="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264"/>
                    <a:pt x="9" y="264"/>
                    <a:pt x="9" y="264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2" y="246"/>
                    <a:pt x="14" y="227"/>
                    <a:pt x="14" y="209"/>
                  </a:cubicBezTo>
                  <a:close/>
                </a:path>
              </a:pathLst>
            </a:custGeom>
            <a:solidFill>
              <a:srgbClr val="7C5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75"/>
            <p:cNvSpPr>
              <a:spLocks/>
            </p:cNvSpPr>
            <p:nvPr/>
          </p:nvSpPr>
          <p:spPr bwMode="auto">
            <a:xfrm>
              <a:off x="6554739" y="1955800"/>
              <a:ext cx="425450" cy="542925"/>
            </a:xfrm>
            <a:custGeom>
              <a:avLst/>
              <a:gdLst>
                <a:gd name="T0" fmla="*/ 17 w 268"/>
                <a:gd name="T1" fmla="*/ 0 h 342"/>
                <a:gd name="T2" fmla="*/ 0 w 268"/>
                <a:gd name="T3" fmla="*/ 21 h 342"/>
                <a:gd name="T4" fmla="*/ 10 w 268"/>
                <a:gd name="T5" fmla="*/ 342 h 342"/>
                <a:gd name="T6" fmla="*/ 127 w 268"/>
                <a:gd name="T7" fmla="*/ 342 h 342"/>
                <a:gd name="T8" fmla="*/ 129 w 268"/>
                <a:gd name="T9" fmla="*/ 143 h 342"/>
                <a:gd name="T10" fmla="*/ 146 w 268"/>
                <a:gd name="T11" fmla="*/ 143 h 342"/>
                <a:gd name="T12" fmla="*/ 153 w 268"/>
                <a:gd name="T13" fmla="*/ 342 h 342"/>
                <a:gd name="T14" fmla="*/ 268 w 268"/>
                <a:gd name="T15" fmla="*/ 342 h 342"/>
                <a:gd name="T16" fmla="*/ 268 w 268"/>
                <a:gd name="T17" fmla="*/ 19 h 342"/>
                <a:gd name="T18" fmla="*/ 252 w 268"/>
                <a:gd name="T19" fmla="*/ 7 h 342"/>
                <a:gd name="T20" fmla="*/ 17 w 268"/>
                <a:gd name="T21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8" h="342">
                  <a:moveTo>
                    <a:pt x="17" y="0"/>
                  </a:moveTo>
                  <a:lnTo>
                    <a:pt x="0" y="21"/>
                  </a:lnTo>
                  <a:lnTo>
                    <a:pt x="10" y="342"/>
                  </a:lnTo>
                  <a:lnTo>
                    <a:pt x="127" y="342"/>
                  </a:lnTo>
                  <a:lnTo>
                    <a:pt x="129" y="143"/>
                  </a:lnTo>
                  <a:lnTo>
                    <a:pt x="146" y="143"/>
                  </a:lnTo>
                  <a:lnTo>
                    <a:pt x="153" y="342"/>
                  </a:lnTo>
                  <a:lnTo>
                    <a:pt x="268" y="342"/>
                  </a:lnTo>
                  <a:lnTo>
                    <a:pt x="268" y="19"/>
                  </a:lnTo>
                  <a:lnTo>
                    <a:pt x="252" y="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43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76"/>
            <p:cNvSpPr>
              <a:spLocks/>
            </p:cNvSpPr>
            <p:nvPr/>
          </p:nvSpPr>
          <p:spPr bwMode="auto">
            <a:xfrm>
              <a:off x="6178501" y="1331913"/>
              <a:ext cx="801688" cy="682625"/>
            </a:xfrm>
            <a:custGeom>
              <a:avLst/>
              <a:gdLst>
                <a:gd name="T0" fmla="*/ 153 w 290"/>
                <a:gd name="T1" fmla="*/ 0 h 246"/>
                <a:gd name="T2" fmla="*/ 147 w 290"/>
                <a:gd name="T3" fmla="*/ 0 h 246"/>
                <a:gd name="T4" fmla="*/ 100 w 290"/>
                <a:gd name="T5" fmla="*/ 17 h 246"/>
                <a:gd name="T6" fmla="*/ 26 w 290"/>
                <a:gd name="T7" fmla="*/ 126 h 246"/>
                <a:gd name="T8" fmla="*/ 24 w 290"/>
                <a:gd name="T9" fmla="*/ 178 h 246"/>
                <a:gd name="T10" fmla="*/ 100 w 290"/>
                <a:gd name="T11" fmla="*/ 246 h 246"/>
                <a:gd name="T12" fmla="*/ 130 w 290"/>
                <a:gd name="T13" fmla="*/ 207 h 246"/>
                <a:gd name="T14" fmla="*/ 70 w 290"/>
                <a:gd name="T15" fmla="*/ 156 h 246"/>
                <a:gd name="T16" fmla="*/ 78 w 290"/>
                <a:gd name="T17" fmla="*/ 132 h 246"/>
                <a:gd name="T18" fmla="*/ 127 w 290"/>
                <a:gd name="T19" fmla="*/ 59 h 246"/>
                <a:gd name="T20" fmla="*/ 136 w 290"/>
                <a:gd name="T21" fmla="*/ 237 h 246"/>
                <a:gd name="T22" fmla="*/ 290 w 290"/>
                <a:gd name="T23" fmla="*/ 236 h 246"/>
                <a:gd name="T24" fmla="*/ 290 w 290"/>
                <a:gd name="T25" fmla="*/ 0 h 246"/>
                <a:gd name="T26" fmla="*/ 252 w 290"/>
                <a:gd name="T27" fmla="*/ 0 h 246"/>
                <a:gd name="T28" fmla="*/ 153 w 290"/>
                <a:gd name="T2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246">
                  <a:moveTo>
                    <a:pt x="153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16" y="4"/>
                    <a:pt x="100" y="17"/>
                  </a:cubicBezTo>
                  <a:cubicBezTo>
                    <a:pt x="84" y="31"/>
                    <a:pt x="26" y="126"/>
                    <a:pt x="26" y="126"/>
                  </a:cubicBezTo>
                  <a:cubicBezTo>
                    <a:pt x="26" y="126"/>
                    <a:pt x="0" y="156"/>
                    <a:pt x="24" y="178"/>
                  </a:cubicBezTo>
                  <a:cubicBezTo>
                    <a:pt x="42" y="194"/>
                    <a:pt x="100" y="246"/>
                    <a:pt x="100" y="246"/>
                  </a:cubicBezTo>
                  <a:cubicBezTo>
                    <a:pt x="130" y="207"/>
                    <a:pt x="130" y="207"/>
                    <a:pt x="130" y="207"/>
                  </a:cubicBezTo>
                  <a:cubicBezTo>
                    <a:pt x="130" y="207"/>
                    <a:pt x="85" y="179"/>
                    <a:pt x="70" y="156"/>
                  </a:cubicBezTo>
                  <a:cubicBezTo>
                    <a:pt x="65" y="148"/>
                    <a:pt x="75" y="137"/>
                    <a:pt x="78" y="132"/>
                  </a:cubicBezTo>
                  <a:cubicBezTo>
                    <a:pt x="93" y="111"/>
                    <a:pt x="127" y="59"/>
                    <a:pt x="127" y="59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290" y="236"/>
                    <a:pt x="290" y="236"/>
                    <a:pt x="290" y="236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52" y="0"/>
                    <a:pt x="252" y="0"/>
                    <a:pt x="252" y="0"/>
                  </a:cubicBezTo>
                  <a:lnTo>
                    <a:pt x="153" y="0"/>
                  </a:lnTo>
                  <a:close/>
                </a:path>
              </a:pathLst>
            </a:custGeom>
            <a:solidFill>
              <a:srgbClr val="8E5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77"/>
            <p:cNvSpPr>
              <a:spLocks/>
            </p:cNvSpPr>
            <p:nvPr/>
          </p:nvSpPr>
          <p:spPr bwMode="auto">
            <a:xfrm>
              <a:off x="6618239" y="1331913"/>
              <a:ext cx="311150" cy="133350"/>
            </a:xfrm>
            <a:custGeom>
              <a:avLst/>
              <a:gdLst>
                <a:gd name="T0" fmla="*/ 4 w 113"/>
                <a:gd name="T1" fmla="*/ 0 h 48"/>
                <a:gd name="T2" fmla="*/ 42 w 113"/>
                <a:gd name="T3" fmla="*/ 44 h 48"/>
                <a:gd name="T4" fmla="*/ 109 w 113"/>
                <a:gd name="T5" fmla="*/ 0 h 48"/>
                <a:gd name="T6" fmla="*/ 4 w 113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48">
                  <a:moveTo>
                    <a:pt x="4" y="0"/>
                  </a:moveTo>
                  <a:cubicBezTo>
                    <a:pt x="4" y="0"/>
                    <a:pt x="0" y="39"/>
                    <a:pt x="42" y="44"/>
                  </a:cubicBezTo>
                  <a:cubicBezTo>
                    <a:pt x="83" y="48"/>
                    <a:pt x="113" y="32"/>
                    <a:pt x="109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BA6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78"/>
            <p:cNvSpPr>
              <a:spLocks/>
            </p:cNvSpPr>
            <p:nvPr/>
          </p:nvSpPr>
          <p:spPr bwMode="auto">
            <a:xfrm>
              <a:off x="6678564" y="1235075"/>
              <a:ext cx="190500" cy="180975"/>
            </a:xfrm>
            <a:custGeom>
              <a:avLst/>
              <a:gdLst>
                <a:gd name="T0" fmla="*/ 0 w 69"/>
                <a:gd name="T1" fmla="*/ 9 h 65"/>
                <a:gd name="T2" fmla="*/ 0 w 69"/>
                <a:gd name="T3" fmla="*/ 54 h 65"/>
                <a:gd name="T4" fmla="*/ 44 w 69"/>
                <a:gd name="T5" fmla="*/ 62 h 65"/>
                <a:gd name="T6" fmla="*/ 69 w 69"/>
                <a:gd name="T7" fmla="*/ 52 h 65"/>
                <a:gd name="T8" fmla="*/ 69 w 69"/>
                <a:gd name="T9" fmla="*/ 0 h 65"/>
                <a:gd name="T10" fmla="*/ 0 w 69"/>
                <a:gd name="T11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65">
                  <a:moveTo>
                    <a:pt x="0" y="9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20" y="65"/>
                    <a:pt x="44" y="62"/>
                  </a:cubicBezTo>
                  <a:cubicBezTo>
                    <a:pt x="68" y="58"/>
                    <a:pt x="69" y="52"/>
                    <a:pt x="69" y="52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79"/>
            <p:cNvSpPr>
              <a:spLocks/>
            </p:cNvSpPr>
            <p:nvPr/>
          </p:nvSpPr>
          <p:spPr bwMode="auto">
            <a:xfrm>
              <a:off x="6678564" y="1235075"/>
              <a:ext cx="190500" cy="66675"/>
            </a:xfrm>
            <a:custGeom>
              <a:avLst/>
              <a:gdLst>
                <a:gd name="T0" fmla="*/ 69 w 69"/>
                <a:gd name="T1" fmla="*/ 12 h 24"/>
                <a:gd name="T2" fmla="*/ 69 w 69"/>
                <a:gd name="T3" fmla="*/ 0 h 24"/>
                <a:gd name="T4" fmla="*/ 0 w 69"/>
                <a:gd name="T5" fmla="*/ 9 h 24"/>
                <a:gd name="T6" fmla="*/ 0 w 69"/>
                <a:gd name="T7" fmla="*/ 14 h 24"/>
                <a:gd name="T8" fmla="*/ 69 w 6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4">
                  <a:moveTo>
                    <a:pt x="69" y="12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9" y="24"/>
                    <a:pt x="49" y="17"/>
                    <a:pt x="69" y="12"/>
                  </a:cubicBezTo>
                  <a:close/>
                </a:path>
              </a:pathLst>
            </a:custGeom>
            <a:solidFill>
              <a:srgbClr val="CE93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80"/>
            <p:cNvSpPr>
              <a:spLocks/>
            </p:cNvSpPr>
            <p:nvPr/>
          </p:nvSpPr>
          <p:spPr bwMode="auto">
            <a:xfrm>
              <a:off x="6723014" y="1246188"/>
              <a:ext cx="111125" cy="80962"/>
            </a:xfrm>
            <a:custGeom>
              <a:avLst/>
              <a:gdLst>
                <a:gd name="T0" fmla="*/ 0 w 40"/>
                <a:gd name="T1" fmla="*/ 5 h 29"/>
                <a:gd name="T2" fmla="*/ 10 w 40"/>
                <a:gd name="T3" fmla="*/ 28 h 29"/>
                <a:gd name="T4" fmla="*/ 38 w 40"/>
                <a:gd name="T5" fmla="*/ 25 h 29"/>
                <a:gd name="T6" fmla="*/ 31 w 40"/>
                <a:gd name="T7" fmla="*/ 0 h 29"/>
                <a:gd name="T8" fmla="*/ 0 w 40"/>
                <a:gd name="T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0" y="5"/>
                  </a:moveTo>
                  <a:cubicBezTo>
                    <a:pt x="0" y="5"/>
                    <a:pt x="7" y="28"/>
                    <a:pt x="10" y="28"/>
                  </a:cubicBezTo>
                  <a:cubicBezTo>
                    <a:pt x="14" y="29"/>
                    <a:pt x="36" y="28"/>
                    <a:pt x="38" y="25"/>
                  </a:cubicBezTo>
                  <a:cubicBezTo>
                    <a:pt x="40" y="22"/>
                    <a:pt x="31" y="0"/>
                    <a:pt x="31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81"/>
            <p:cNvSpPr>
              <a:spLocks/>
            </p:cNvSpPr>
            <p:nvPr/>
          </p:nvSpPr>
          <p:spPr bwMode="auto">
            <a:xfrm>
              <a:off x="6413451" y="584200"/>
              <a:ext cx="676275" cy="396875"/>
            </a:xfrm>
            <a:custGeom>
              <a:avLst/>
              <a:gdLst>
                <a:gd name="T0" fmla="*/ 1 w 245"/>
                <a:gd name="T1" fmla="*/ 143 h 143"/>
                <a:gd name="T2" fmla="*/ 1 w 245"/>
                <a:gd name="T3" fmla="*/ 69 h 143"/>
                <a:gd name="T4" fmla="*/ 19 w 245"/>
                <a:gd name="T5" fmla="*/ 57 h 143"/>
                <a:gd name="T6" fmla="*/ 40 w 245"/>
                <a:gd name="T7" fmla="*/ 16 h 143"/>
                <a:gd name="T8" fmla="*/ 155 w 245"/>
                <a:gd name="T9" fmla="*/ 3 h 143"/>
                <a:gd name="T10" fmla="*/ 215 w 245"/>
                <a:gd name="T11" fmla="*/ 56 h 143"/>
                <a:gd name="T12" fmla="*/ 238 w 245"/>
                <a:gd name="T13" fmla="*/ 73 h 143"/>
                <a:gd name="T14" fmla="*/ 242 w 245"/>
                <a:gd name="T15" fmla="*/ 140 h 143"/>
                <a:gd name="T16" fmla="*/ 1 w 245"/>
                <a:gd name="T1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143">
                  <a:moveTo>
                    <a:pt x="1" y="143"/>
                  </a:moveTo>
                  <a:cubicBezTo>
                    <a:pt x="1" y="143"/>
                    <a:pt x="0" y="78"/>
                    <a:pt x="1" y="69"/>
                  </a:cubicBezTo>
                  <a:cubicBezTo>
                    <a:pt x="2" y="61"/>
                    <a:pt x="8" y="53"/>
                    <a:pt x="19" y="57"/>
                  </a:cubicBezTo>
                  <a:cubicBezTo>
                    <a:pt x="19" y="57"/>
                    <a:pt x="12" y="30"/>
                    <a:pt x="40" y="16"/>
                  </a:cubicBezTo>
                  <a:cubicBezTo>
                    <a:pt x="67" y="2"/>
                    <a:pt x="125" y="0"/>
                    <a:pt x="155" y="3"/>
                  </a:cubicBezTo>
                  <a:cubicBezTo>
                    <a:pt x="210" y="9"/>
                    <a:pt x="212" y="27"/>
                    <a:pt x="215" y="56"/>
                  </a:cubicBezTo>
                  <a:cubicBezTo>
                    <a:pt x="215" y="56"/>
                    <a:pt x="230" y="49"/>
                    <a:pt x="238" y="73"/>
                  </a:cubicBezTo>
                  <a:cubicBezTo>
                    <a:pt x="245" y="98"/>
                    <a:pt x="242" y="140"/>
                    <a:pt x="242" y="140"/>
                  </a:cubicBezTo>
                  <a:lnTo>
                    <a:pt x="1" y="143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82"/>
            <p:cNvSpPr>
              <a:spLocks/>
            </p:cNvSpPr>
            <p:nvPr/>
          </p:nvSpPr>
          <p:spPr bwMode="auto">
            <a:xfrm>
              <a:off x="6443614" y="690563"/>
              <a:ext cx="614363" cy="584200"/>
            </a:xfrm>
            <a:custGeom>
              <a:avLst/>
              <a:gdLst>
                <a:gd name="T0" fmla="*/ 222 w 222"/>
                <a:gd name="T1" fmla="*/ 108 h 211"/>
                <a:gd name="T2" fmla="*/ 114 w 222"/>
                <a:gd name="T3" fmla="*/ 211 h 211"/>
                <a:gd name="T4" fmla="*/ 0 w 222"/>
                <a:gd name="T5" fmla="*/ 108 h 211"/>
                <a:gd name="T6" fmla="*/ 72 w 222"/>
                <a:gd name="T7" fmla="*/ 5 h 211"/>
                <a:gd name="T8" fmla="*/ 111 w 222"/>
                <a:gd name="T9" fmla="*/ 16 h 211"/>
                <a:gd name="T10" fmla="*/ 146 w 222"/>
                <a:gd name="T11" fmla="*/ 3 h 211"/>
                <a:gd name="T12" fmla="*/ 222 w 222"/>
                <a:gd name="T13" fmla="*/ 108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211">
                  <a:moveTo>
                    <a:pt x="222" y="108"/>
                  </a:moveTo>
                  <a:cubicBezTo>
                    <a:pt x="222" y="167"/>
                    <a:pt x="183" y="211"/>
                    <a:pt x="114" y="211"/>
                  </a:cubicBezTo>
                  <a:cubicBezTo>
                    <a:pt x="40" y="211"/>
                    <a:pt x="0" y="176"/>
                    <a:pt x="0" y="108"/>
                  </a:cubicBezTo>
                  <a:cubicBezTo>
                    <a:pt x="0" y="57"/>
                    <a:pt x="32" y="20"/>
                    <a:pt x="72" y="5"/>
                  </a:cubicBezTo>
                  <a:cubicBezTo>
                    <a:pt x="86" y="0"/>
                    <a:pt x="111" y="16"/>
                    <a:pt x="111" y="16"/>
                  </a:cubicBezTo>
                  <a:cubicBezTo>
                    <a:pt x="111" y="16"/>
                    <a:pt x="135" y="0"/>
                    <a:pt x="146" y="3"/>
                  </a:cubicBezTo>
                  <a:cubicBezTo>
                    <a:pt x="188" y="19"/>
                    <a:pt x="222" y="62"/>
                    <a:pt x="222" y="108"/>
                  </a:cubicBezTo>
                  <a:close/>
                </a:path>
              </a:pathLst>
            </a:cu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383"/>
            <p:cNvSpPr>
              <a:spLocks noChangeArrowheads="1"/>
            </p:cNvSpPr>
            <p:nvPr/>
          </p:nvSpPr>
          <p:spPr bwMode="auto">
            <a:xfrm>
              <a:off x="6388051" y="939800"/>
              <a:ext cx="85725" cy="82550"/>
            </a:xfrm>
            <a:prstGeom prst="ellipse">
              <a:avLst/>
            </a:pr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384"/>
            <p:cNvSpPr>
              <a:spLocks noChangeArrowheads="1"/>
            </p:cNvSpPr>
            <p:nvPr/>
          </p:nvSpPr>
          <p:spPr bwMode="auto">
            <a:xfrm>
              <a:off x="7024639" y="939800"/>
              <a:ext cx="90488" cy="88900"/>
            </a:xfrm>
            <a:prstGeom prst="ellipse">
              <a:avLst/>
            </a:pr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85"/>
            <p:cNvSpPr>
              <a:spLocks/>
            </p:cNvSpPr>
            <p:nvPr/>
          </p:nvSpPr>
          <p:spPr bwMode="auto">
            <a:xfrm>
              <a:off x="6438851" y="1017588"/>
              <a:ext cx="642938" cy="242887"/>
            </a:xfrm>
            <a:custGeom>
              <a:avLst/>
              <a:gdLst>
                <a:gd name="T0" fmla="*/ 0 w 233"/>
                <a:gd name="T1" fmla="*/ 3 h 88"/>
                <a:gd name="T2" fmla="*/ 4 w 233"/>
                <a:gd name="T3" fmla="*/ 0 h 88"/>
                <a:gd name="T4" fmla="*/ 45 w 233"/>
                <a:gd name="T5" fmla="*/ 33 h 88"/>
                <a:gd name="T6" fmla="*/ 61 w 233"/>
                <a:gd name="T7" fmla="*/ 16 h 88"/>
                <a:gd name="T8" fmla="*/ 170 w 233"/>
                <a:gd name="T9" fmla="*/ 13 h 88"/>
                <a:gd name="T10" fmla="*/ 187 w 233"/>
                <a:gd name="T11" fmla="*/ 28 h 88"/>
                <a:gd name="T12" fmla="*/ 223 w 233"/>
                <a:gd name="T13" fmla="*/ 0 h 88"/>
                <a:gd name="T14" fmla="*/ 228 w 233"/>
                <a:gd name="T15" fmla="*/ 4 h 88"/>
                <a:gd name="T16" fmla="*/ 216 w 233"/>
                <a:gd name="T17" fmla="*/ 69 h 88"/>
                <a:gd name="T18" fmla="*/ 171 w 233"/>
                <a:gd name="T19" fmla="*/ 83 h 88"/>
                <a:gd name="T20" fmla="*/ 172 w 233"/>
                <a:gd name="T21" fmla="*/ 57 h 88"/>
                <a:gd name="T22" fmla="*/ 158 w 233"/>
                <a:gd name="T23" fmla="*/ 26 h 88"/>
                <a:gd name="T24" fmla="*/ 79 w 233"/>
                <a:gd name="T25" fmla="*/ 37 h 88"/>
                <a:gd name="T26" fmla="*/ 72 w 233"/>
                <a:gd name="T27" fmla="*/ 88 h 88"/>
                <a:gd name="T28" fmla="*/ 15 w 233"/>
                <a:gd name="T29" fmla="*/ 65 h 88"/>
                <a:gd name="T30" fmla="*/ 0 w 233"/>
                <a:gd name="T31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3" h="88">
                  <a:moveTo>
                    <a:pt x="0" y="3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2" y="33"/>
                    <a:pt x="45" y="33"/>
                  </a:cubicBezTo>
                  <a:cubicBezTo>
                    <a:pt x="63" y="32"/>
                    <a:pt x="53" y="18"/>
                    <a:pt x="61" y="16"/>
                  </a:cubicBezTo>
                  <a:cubicBezTo>
                    <a:pt x="68" y="15"/>
                    <a:pt x="165" y="6"/>
                    <a:pt x="170" y="13"/>
                  </a:cubicBezTo>
                  <a:cubicBezTo>
                    <a:pt x="175" y="19"/>
                    <a:pt x="177" y="30"/>
                    <a:pt x="187" y="28"/>
                  </a:cubicBezTo>
                  <a:cubicBezTo>
                    <a:pt x="202" y="26"/>
                    <a:pt x="217" y="29"/>
                    <a:pt x="223" y="0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8" y="4"/>
                    <a:pt x="233" y="57"/>
                    <a:pt x="216" y="69"/>
                  </a:cubicBezTo>
                  <a:cubicBezTo>
                    <a:pt x="199" y="80"/>
                    <a:pt x="171" y="83"/>
                    <a:pt x="171" y="83"/>
                  </a:cubicBezTo>
                  <a:cubicBezTo>
                    <a:pt x="172" y="57"/>
                    <a:pt x="172" y="57"/>
                    <a:pt x="172" y="57"/>
                  </a:cubicBezTo>
                  <a:cubicBezTo>
                    <a:pt x="172" y="57"/>
                    <a:pt x="172" y="28"/>
                    <a:pt x="158" y="26"/>
                  </a:cubicBezTo>
                  <a:cubicBezTo>
                    <a:pt x="143" y="24"/>
                    <a:pt x="86" y="21"/>
                    <a:pt x="79" y="37"/>
                  </a:cubicBezTo>
                  <a:cubicBezTo>
                    <a:pt x="71" y="53"/>
                    <a:pt x="72" y="88"/>
                    <a:pt x="72" y="88"/>
                  </a:cubicBezTo>
                  <a:cubicBezTo>
                    <a:pt x="72" y="88"/>
                    <a:pt x="29" y="88"/>
                    <a:pt x="15" y="65"/>
                  </a:cubicBezTo>
                  <a:cubicBezTo>
                    <a:pt x="2" y="4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86"/>
            <p:cNvSpPr>
              <a:spLocks/>
            </p:cNvSpPr>
            <p:nvPr/>
          </p:nvSpPr>
          <p:spPr bwMode="auto">
            <a:xfrm>
              <a:off x="6696026" y="962025"/>
              <a:ext cx="134938" cy="46037"/>
            </a:xfrm>
            <a:custGeom>
              <a:avLst/>
              <a:gdLst>
                <a:gd name="T0" fmla="*/ 49 w 49"/>
                <a:gd name="T1" fmla="*/ 9 h 17"/>
                <a:gd name="T2" fmla="*/ 40 w 49"/>
                <a:gd name="T3" fmla="*/ 17 h 17"/>
                <a:gd name="T4" fmla="*/ 8 w 49"/>
                <a:gd name="T5" fmla="*/ 17 h 17"/>
                <a:gd name="T6" fmla="*/ 0 w 49"/>
                <a:gd name="T7" fmla="*/ 9 h 17"/>
                <a:gd name="T8" fmla="*/ 0 w 49"/>
                <a:gd name="T9" fmla="*/ 9 h 17"/>
                <a:gd name="T10" fmla="*/ 8 w 49"/>
                <a:gd name="T11" fmla="*/ 0 h 17"/>
                <a:gd name="T12" fmla="*/ 40 w 49"/>
                <a:gd name="T13" fmla="*/ 0 h 17"/>
                <a:gd name="T14" fmla="*/ 49 w 49"/>
                <a:gd name="T1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17">
                  <a:moveTo>
                    <a:pt x="49" y="9"/>
                  </a:moveTo>
                  <a:cubicBezTo>
                    <a:pt x="49" y="14"/>
                    <a:pt x="45" y="17"/>
                    <a:pt x="40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5" y="0"/>
                    <a:pt x="49" y="4"/>
                    <a:pt x="49" y="9"/>
                  </a:cubicBezTo>
                  <a:close/>
                </a:path>
              </a:pathLst>
            </a:custGeom>
            <a:solidFill>
              <a:srgbClr val="CE93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387"/>
            <p:cNvSpPr>
              <a:spLocks noChangeArrowheads="1"/>
            </p:cNvSpPr>
            <p:nvPr/>
          </p:nvSpPr>
          <p:spPr bwMode="auto">
            <a:xfrm>
              <a:off x="6559501" y="877888"/>
              <a:ext cx="74613" cy="92075"/>
            </a:xfrm>
            <a:prstGeom prst="ellipse">
              <a:avLst/>
            </a:pr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388"/>
            <p:cNvSpPr>
              <a:spLocks noChangeArrowheads="1"/>
            </p:cNvSpPr>
            <p:nvPr/>
          </p:nvSpPr>
          <p:spPr bwMode="auto">
            <a:xfrm>
              <a:off x="6886526" y="877888"/>
              <a:ext cx="74613" cy="92075"/>
            </a:xfrm>
            <a:prstGeom prst="ellipse">
              <a:avLst/>
            </a:pr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89"/>
            <p:cNvSpPr>
              <a:spLocks/>
            </p:cNvSpPr>
            <p:nvPr/>
          </p:nvSpPr>
          <p:spPr bwMode="auto">
            <a:xfrm>
              <a:off x="6678564" y="1149350"/>
              <a:ext cx="176213" cy="58737"/>
            </a:xfrm>
            <a:custGeom>
              <a:avLst/>
              <a:gdLst>
                <a:gd name="T0" fmla="*/ 12 w 64"/>
                <a:gd name="T1" fmla="*/ 21 h 21"/>
                <a:gd name="T2" fmla="*/ 2 w 64"/>
                <a:gd name="T3" fmla="*/ 21 h 21"/>
                <a:gd name="T4" fmla="*/ 0 w 64"/>
                <a:gd name="T5" fmla="*/ 19 h 21"/>
                <a:gd name="T6" fmla="*/ 2 w 64"/>
                <a:gd name="T7" fmla="*/ 17 h 21"/>
                <a:gd name="T8" fmla="*/ 60 w 64"/>
                <a:gd name="T9" fmla="*/ 1 h 21"/>
                <a:gd name="T10" fmla="*/ 63 w 64"/>
                <a:gd name="T11" fmla="*/ 1 h 21"/>
                <a:gd name="T12" fmla="*/ 63 w 64"/>
                <a:gd name="T13" fmla="*/ 3 h 21"/>
                <a:gd name="T14" fmla="*/ 12 w 64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1">
                  <a:moveTo>
                    <a:pt x="12" y="21"/>
                  </a:moveTo>
                  <a:cubicBezTo>
                    <a:pt x="6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18"/>
                    <a:pt x="1" y="17"/>
                    <a:pt x="2" y="17"/>
                  </a:cubicBezTo>
                  <a:cubicBezTo>
                    <a:pt x="2" y="17"/>
                    <a:pt x="46" y="21"/>
                    <a:pt x="60" y="1"/>
                  </a:cubicBezTo>
                  <a:cubicBezTo>
                    <a:pt x="61" y="0"/>
                    <a:pt x="62" y="0"/>
                    <a:pt x="63" y="1"/>
                  </a:cubicBezTo>
                  <a:cubicBezTo>
                    <a:pt x="64" y="1"/>
                    <a:pt x="64" y="2"/>
                    <a:pt x="63" y="3"/>
                  </a:cubicBezTo>
                  <a:cubicBezTo>
                    <a:pt x="52" y="19"/>
                    <a:pt x="26" y="21"/>
                    <a:pt x="12" y="2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5" name="椭圆 204"/>
          <p:cNvSpPr/>
          <p:nvPr/>
        </p:nvSpPr>
        <p:spPr>
          <a:xfrm>
            <a:off x="6981794" y="6492598"/>
            <a:ext cx="1046163" cy="306416"/>
          </a:xfrm>
          <a:prstGeom prst="ellipse">
            <a:avLst/>
          </a:prstGeom>
          <a:solidFill>
            <a:srgbClr val="D8C27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4" name="组合 203"/>
          <p:cNvGrpSpPr/>
          <p:nvPr/>
        </p:nvGrpSpPr>
        <p:grpSpPr>
          <a:xfrm>
            <a:off x="7133401" y="4708130"/>
            <a:ext cx="742950" cy="1925532"/>
            <a:chOff x="7840663" y="360363"/>
            <a:chExt cx="960437" cy="2489201"/>
          </a:xfrm>
          <a:effectLst/>
        </p:grpSpPr>
        <p:sp>
          <p:nvSpPr>
            <p:cNvPr id="180" name="Freeform 247"/>
            <p:cNvSpPr>
              <a:spLocks/>
            </p:cNvSpPr>
            <p:nvPr/>
          </p:nvSpPr>
          <p:spPr bwMode="auto">
            <a:xfrm>
              <a:off x="8069263" y="2790826"/>
              <a:ext cx="242887" cy="58738"/>
            </a:xfrm>
            <a:custGeom>
              <a:avLst/>
              <a:gdLst>
                <a:gd name="T0" fmla="*/ 13 w 90"/>
                <a:gd name="T1" fmla="*/ 1 h 22"/>
                <a:gd name="T2" fmla="*/ 2 w 90"/>
                <a:gd name="T3" fmla="*/ 9 h 22"/>
                <a:gd name="T4" fmla="*/ 6 w 90"/>
                <a:gd name="T5" fmla="*/ 21 h 22"/>
                <a:gd name="T6" fmla="*/ 83 w 90"/>
                <a:gd name="T7" fmla="*/ 17 h 22"/>
                <a:gd name="T8" fmla="*/ 81 w 90"/>
                <a:gd name="T9" fmla="*/ 0 h 22"/>
                <a:gd name="T10" fmla="*/ 13 w 90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22">
                  <a:moveTo>
                    <a:pt x="13" y="1"/>
                  </a:moveTo>
                  <a:cubicBezTo>
                    <a:pt x="13" y="1"/>
                    <a:pt x="2" y="7"/>
                    <a:pt x="2" y="9"/>
                  </a:cubicBezTo>
                  <a:cubicBezTo>
                    <a:pt x="2" y="11"/>
                    <a:pt x="0" y="21"/>
                    <a:pt x="6" y="21"/>
                  </a:cubicBezTo>
                  <a:cubicBezTo>
                    <a:pt x="13" y="22"/>
                    <a:pt x="75" y="20"/>
                    <a:pt x="83" y="17"/>
                  </a:cubicBezTo>
                  <a:cubicBezTo>
                    <a:pt x="90" y="13"/>
                    <a:pt x="84" y="1"/>
                    <a:pt x="81" y="0"/>
                  </a:cubicBezTo>
                  <a:cubicBezTo>
                    <a:pt x="78" y="0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48"/>
            <p:cNvSpPr>
              <a:spLocks/>
            </p:cNvSpPr>
            <p:nvPr/>
          </p:nvSpPr>
          <p:spPr bwMode="auto">
            <a:xfrm>
              <a:off x="8066088" y="2189163"/>
              <a:ext cx="244475" cy="625475"/>
            </a:xfrm>
            <a:custGeom>
              <a:avLst/>
              <a:gdLst>
                <a:gd name="T0" fmla="*/ 51 w 90"/>
                <a:gd name="T1" fmla="*/ 0 h 230"/>
                <a:gd name="T2" fmla="*/ 39 w 90"/>
                <a:gd name="T3" fmla="*/ 179 h 230"/>
                <a:gd name="T4" fmla="*/ 2 w 90"/>
                <a:gd name="T5" fmla="*/ 216 h 230"/>
                <a:gd name="T6" fmla="*/ 20 w 90"/>
                <a:gd name="T7" fmla="*/ 229 h 230"/>
                <a:gd name="T8" fmla="*/ 88 w 90"/>
                <a:gd name="T9" fmla="*/ 217 h 230"/>
                <a:gd name="T10" fmla="*/ 63 w 90"/>
                <a:gd name="T11" fmla="*/ 176 h 230"/>
                <a:gd name="T12" fmla="*/ 74 w 90"/>
                <a:gd name="T13" fmla="*/ 5 h 230"/>
                <a:gd name="T14" fmla="*/ 51 w 90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30">
                  <a:moveTo>
                    <a:pt x="51" y="0"/>
                  </a:moveTo>
                  <a:cubicBezTo>
                    <a:pt x="51" y="0"/>
                    <a:pt x="44" y="170"/>
                    <a:pt x="39" y="179"/>
                  </a:cubicBezTo>
                  <a:cubicBezTo>
                    <a:pt x="35" y="188"/>
                    <a:pt x="2" y="209"/>
                    <a:pt x="2" y="216"/>
                  </a:cubicBezTo>
                  <a:cubicBezTo>
                    <a:pt x="3" y="223"/>
                    <a:pt x="0" y="230"/>
                    <a:pt x="20" y="229"/>
                  </a:cubicBezTo>
                  <a:cubicBezTo>
                    <a:pt x="40" y="227"/>
                    <a:pt x="90" y="225"/>
                    <a:pt x="88" y="217"/>
                  </a:cubicBezTo>
                  <a:cubicBezTo>
                    <a:pt x="86" y="208"/>
                    <a:pt x="68" y="187"/>
                    <a:pt x="63" y="176"/>
                  </a:cubicBezTo>
                  <a:cubicBezTo>
                    <a:pt x="59" y="166"/>
                    <a:pt x="74" y="5"/>
                    <a:pt x="74" y="5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49"/>
            <p:cNvSpPr>
              <a:spLocks/>
            </p:cNvSpPr>
            <p:nvPr/>
          </p:nvSpPr>
          <p:spPr bwMode="auto">
            <a:xfrm>
              <a:off x="8104188" y="2708276"/>
              <a:ext cx="169862" cy="109538"/>
            </a:xfrm>
            <a:custGeom>
              <a:avLst/>
              <a:gdLst>
                <a:gd name="T0" fmla="*/ 0 w 63"/>
                <a:gd name="T1" fmla="*/ 12 h 40"/>
                <a:gd name="T2" fmla="*/ 28 w 63"/>
                <a:gd name="T3" fmla="*/ 36 h 40"/>
                <a:gd name="T4" fmla="*/ 31 w 63"/>
                <a:gd name="T5" fmla="*/ 40 h 40"/>
                <a:gd name="T6" fmla="*/ 34 w 63"/>
                <a:gd name="T7" fmla="*/ 36 h 40"/>
                <a:gd name="T8" fmla="*/ 45 w 63"/>
                <a:gd name="T9" fmla="*/ 14 h 40"/>
                <a:gd name="T10" fmla="*/ 63 w 63"/>
                <a:gd name="T11" fmla="*/ 7 h 40"/>
                <a:gd name="T12" fmla="*/ 58 w 63"/>
                <a:gd name="T13" fmla="*/ 0 h 40"/>
                <a:gd name="T14" fmla="*/ 32 w 63"/>
                <a:gd name="T15" fmla="*/ 15 h 40"/>
                <a:gd name="T16" fmla="*/ 10 w 63"/>
                <a:gd name="T17" fmla="*/ 3 h 40"/>
                <a:gd name="T18" fmla="*/ 0 w 63"/>
                <a:gd name="T1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40">
                  <a:moveTo>
                    <a:pt x="0" y="12"/>
                  </a:moveTo>
                  <a:cubicBezTo>
                    <a:pt x="0" y="12"/>
                    <a:pt x="23" y="4"/>
                    <a:pt x="28" y="36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24"/>
                    <a:pt x="45" y="14"/>
                  </a:cubicBezTo>
                  <a:cubicBezTo>
                    <a:pt x="55" y="4"/>
                    <a:pt x="63" y="7"/>
                    <a:pt x="63" y="7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38" y="2"/>
                    <a:pt x="32" y="15"/>
                  </a:cubicBezTo>
                  <a:cubicBezTo>
                    <a:pt x="32" y="15"/>
                    <a:pt x="24" y="2"/>
                    <a:pt x="10" y="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50"/>
            <p:cNvSpPr>
              <a:spLocks/>
            </p:cNvSpPr>
            <p:nvPr/>
          </p:nvSpPr>
          <p:spPr bwMode="auto">
            <a:xfrm>
              <a:off x="8380413" y="2790826"/>
              <a:ext cx="244475" cy="58738"/>
            </a:xfrm>
            <a:custGeom>
              <a:avLst/>
              <a:gdLst>
                <a:gd name="T0" fmla="*/ 77 w 90"/>
                <a:gd name="T1" fmla="*/ 1 h 22"/>
                <a:gd name="T2" fmla="*/ 88 w 90"/>
                <a:gd name="T3" fmla="*/ 9 h 22"/>
                <a:gd name="T4" fmla="*/ 84 w 90"/>
                <a:gd name="T5" fmla="*/ 21 h 22"/>
                <a:gd name="T6" fmla="*/ 7 w 90"/>
                <a:gd name="T7" fmla="*/ 17 h 22"/>
                <a:gd name="T8" fmla="*/ 9 w 90"/>
                <a:gd name="T9" fmla="*/ 0 h 22"/>
                <a:gd name="T10" fmla="*/ 77 w 90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22">
                  <a:moveTo>
                    <a:pt x="77" y="1"/>
                  </a:moveTo>
                  <a:cubicBezTo>
                    <a:pt x="77" y="1"/>
                    <a:pt x="88" y="7"/>
                    <a:pt x="88" y="9"/>
                  </a:cubicBezTo>
                  <a:cubicBezTo>
                    <a:pt x="88" y="11"/>
                    <a:pt x="90" y="21"/>
                    <a:pt x="84" y="21"/>
                  </a:cubicBezTo>
                  <a:cubicBezTo>
                    <a:pt x="77" y="22"/>
                    <a:pt x="15" y="20"/>
                    <a:pt x="7" y="17"/>
                  </a:cubicBezTo>
                  <a:cubicBezTo>
                    <a:pt x="0" y="13"/>
                    <a:pt x="6" y="1"/>
                    <a:pt x="9" y="0"/>
                  </a:cubicBezTo>
                  <a:cubicBezTo>
                    <a:pt x="12" y="0"/>
                    <a:pt x="77" y="1"/>
                    <a:pt x="77" y="1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51"/>
            <p:cNvSpPr>
              <a:spLocks/>
            </p:cNvSpPr>
            <p:nvPr/>
          </p:nvSpPr>
          <p:spPr bwMode="auto">
            <a:xfrm>
              <a:off x="8383588" y="2189163"/>
              <a:ext cx="242887" cy="625475"/>
            </a:xfrm>
            <a:custGeom>
              <a:avLst/>
              <a:gdLst>
                <a:gd name="T0" fmla="*/ 39 w 90"/>
                <a:gd name="T1" fmla="*/ 0 h 230"/>
                <a:gd name="T2" fmla="*/ 51 w 90"/>
                <a:gd name="T3" fmla="*/ 179 h 230"/>
                <a:gd name="T4" fmla="*/ 88 w 90"/>
                <a:gd name="T5" fmla="*/ 216 h 230"/>
                <a:gd name="T6" fmla="*/ 70 w 90"/>
                <a:gd name="T7" fmla="*/ 229 h 230"/>
                <a:gd name="T8" fmla="*/ 2 w 90"/>
                <a:gd name="T9" fmla="*/ 217 h 230"/>
                <a:gd name="T10" fmla="*/ 27 w 90"/>
                <a:gd name="T11" fmla="*/ 176 h 230"/>
                <a:gd name="T12" fmla="*/ 16 w 90"/>
                <a:gd name="T13" fmla="*/ 5 h 230"/>
                <a:gd name="T14" fmla="*/ 39 w 90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30">
                  <a:moveTo>
                    <a:pt x="39" y="0"/>
                  </a:moveTo>
                  <a:cubicBezTo>
                    <a:pt x="39" y="0"/>
                    <a:pt x="46" y="170"/>
                    <a:pt x="51" y="179"/>
                  </a:cubicBezTo>
                  <a:cubicBezTo>
                    <a:pt x="55" y="188"/>
                    <a:pt x="88" y="209"/>
                    <a:pt x="88" y="216"/>
                  </a:cubicBezTo>
                  <a:cubicBezTo>
                    <a:pt x="87" y="223"/>
                    <a:pt x="90" y="230"/>
                    <a:pt x="70" y="229"/>
                  </a:cubicBezTo>
                  <a:cubicBezTo>
                    <a:pt x="50" y="227"/>
                    <a:pt x="0" y="225"/>
                    <a:pt x="2" y="217"/>
                  </a:cubicBezTo>
                  <a:cubicBezTo>
                    <a:pt x="3" y="208"/>
                    <a:pt x="22" y="187"/>
                    <a:pt x="27" y="176"/>
                  </a:cubicBezTo>
                  <a:cubicBezTo>
                    <a:pt x="31" y="166"/>
                    <a:pt x="16" y="5"/>
                    <a:pt x="16" y="5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52"/>
            <p:cNvSpPr>
              <a:spLocks/>
            </p:cNvSpPr>
            <p:nvPr/>
          </p:nvSpPr>
          <p:spPr bwMode="auto">
            <a:xfrm>
              <a:off x="8418513" y="2708276"/>
              <a:ext cx="169862" cy="109538"/>
            </a:xfrm>
            <a:custGeom>
              <a:avLst/>
              <a:gdLst>
                <a:gd name="T0" fmla="*/ 63 w 63"/>
                <a:gd name="T1" fmla="*/ 12 h 40"/>
                <a:gd name="T2" fmla="*/ 35 w 63"/>
                <a:gd name="T3" fmla="*/ 36 h 40"/>
                <a:gd name="T4" fmla="*/ 32 w 63"/>
                <a:gd name="T5" fmla="*/ 40 h 40"/>
                <a:gd name="T6" fmla="*/ 29 w 63"/>
                <a:gd name="T7" fmla="*/ 36 h 40"/>
                <a:gd name="T8" fmla="*/ 18 w 63"/>
                <a:gd name="T9" fmla="*/ 14 h 40"/>
                <a:gd name="T10" fmla="*/ 0 w 63"/>
                <a:gd name="T11" fmla="*/ 7 h 40"/>
                <a:gd name="T12" fmla="*/ 5 w 63"/>
                <a:gd name="T13" fmla="*/ 0 h 40"/>
                <a:gd name="T14" fmla="*/ 31 w 63"/>
                <a:gd name="T15" fmla="*/ 15 h 40"/>
                <a:gd name="T16" fmla="*/ 53 w 63"/>
                <a:gd name="T17" fmla="*/ 3 h 40"/>
                <a:gd name="T18" fmla="*/ 63 w 63"/>
                <a:gd name="T1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40">
                  <a:moveTo>
                    <a:pt x="63" y="12"/>
                  </a:moveTo>
                  <a:cubicBezTo>
                    <a:pt x="63" y="12"/>
                    <a:pt x="40" y="4"/>
                    <a:pt x="35" y="36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24"/>
                    <a:pt x="18" y="14"/>
                  </a:cubicBezTo>
                  <a:cubicBezTo>
                    <a:pt x="8" y="4"/>
                    <a:pt x="0" y="7"/>
                    <a:pt x="0" y="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25" y="2"/>
                    <a:pt x="31" y="15"/>
                  </a:cubicBezTo>
                  <a:cubicBezTo>
                    <a:pt x="31" y="15"/>
                    <a:pt x="39" y="2"/>
                    <a:pt x="53" y="3"/>
                  </a:cubicBezTo>
                  <a:lnTo>
                    <a:pt x="63" y="12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53"/>
            <p:cNvSpPr>
              <a:spLocks/>
            </p:cNvSpPr>
            <p:nvPr/>
          </p:nvSpPr>
          <p:spPr bwMode="auto">
            <a:xfrm>
              <a:off x="8023225" y="1527175"/>
              <a:ext cx="112712" cy="565150"/>
            </a:xfrm>
            <a:custGeom>
              <a:avLst/>
              <a:gdLst>
                <a:gd name="T0" fmla="*/ 6 w 42"/>
                <a:gd name="T1" fmla="*/ 11 h 208"/>
                <a:gd name="T2" fmla="*/ 0 w 42"/>
                <a:gd name="T3" fmla="*/ 192 h 208"/>
                <a:gd name="T4" fmla="*/ 18 w 42"/>
                <a:gd name="T5" fmla="*/ 207 h 208"/>
                <a:gd name="T6" fmla="*/ 39 w 42"/>
                <a:gd name="T7" fmla="*/ 189 h 208"/>
                <a:gd name="T8" fmla="*/ 42 w 42"/>
                <a:gd name="T9" fmla="*/ 0 h 208"/>
                <a:gd name="T10" fmla="*/ 6 w 42"/>
                <a:gd name="T11" fmla="*/ 1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08">
                  <a:moveTo>
                    <a:pt x="6" y="11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5" y="206"/>
                    <a:pt x="18" y="207"/>
                  </a:cubicBezTo>
                  <a:cubicBezTo>
                    <a:pt x="36" y="208"/>
                    <a:pt x="39" y="189"/>
                    <a:pt x="39" y="189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6" y="11"/>
                  </a:lnTo>
                  <a:close/>
                </a:path>
              </a:pathLst>
            </a:cu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54"/>
            <p:cNvSpPr>
              <a:spLocks/>
            </p:cNvSpPr>
            <p:nvPr/>
          </p:nvSpPr>
          <p:spPr bwMode="auto">
            <a:xfrm>
              <a:off x="8515350" y="1527175"/>
              <a:ext cx="111125" cy="565150"/>
            </a:xfrm>
            <a:custGeom>
              <a:avLst/>
              <a:gdLst>
                <a:gd name="T0" fmla="*/ 36 w 41"/>
                <a:gd name="T1" fmla="*/ 11 h 208"/>
                <a:gd name="T2" fmla="*/ 41 w 41"/>
                <a:gd name="T3" fmla="*/ 192 h 208"/>
                <a:gd name="T4" fmla="*/ 24 w 41"/>
                <a:gd name="T5" fmla="*/ 207 h 208"/>
                <a:gd name="T6" fmla="*/ 3 w 41"/>
                <a:gd name="T7" fmla="*/ 189 h 208"/>
                <a:gd name="T8" fmla="*/ 0 w 41"/>
                <a:gd name="T9" fmla="*/ 0 h 208"/>
                <a:gd name="T10" fmla="*/ 36 w 41"/>
                <a:gd name="T11" fmla="*/ 1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08">
                  <a:moveTo>
                    <a:pt x="36" y="11"/>
                  </a:moveTo>
                  <a:cubicBezTo>
                    <a:pt x="41" y="192"/>
                    <a:pt x="41" y="192"/>
                    <a:pt x="41" y="192"/>
                  </a:cubicBezTo>
                  <a:cubicBezTo>
                    <a:pt x="41" y="192"/>
                    <a:pt x="36" y="206"/>
                    <a:pt x="24" y="207"/>
                  </a:cubicBezTo>
                  <a:cubicBezTo>
                    <a:pt x="6" y="208"/>
                    <a:pt x="3" y="189"/>
                    <a:pt x="3" y="18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11"/>
                  </a:lnTo>
                  <a:close/>
                </a:path>
              </a:pathLst>
            </a:cu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55"/>
            <p:cNvSpPr>
              <a:spLocks/>
            </p:cNvSpPr>
            <p:nvPr/>
          </p:nvSpPr>
          <p:spPr bwMode="auto">
            <a:xfrm>
              <a:off x="8120063" y="1901826"/>
              <a:ext cx="441325" cy="381000"/>
            </a:xfrm>
            <a:custGeom>
              <a:avLst/>
              <a:gdLst>
                <a:gd name="T0" fmla="*/ 41 w 278"/>
                <a:gd name="T1" fmla="*/ 0 h 240"/>
                <a:gd name="T2" fmla="*/ 7 w 278"/>
                <a:gd name="T3" fmla="*/ 27 h 240"/>
                <a:gd name="T4" fmla="*/ 0 w 278"/>
                <a:gd name="T5" fmla="*/ 238 h 240"/>
                <a:gd name="T6" fmla="*/ 121 w 278"/>
                <a:gd name="T7" fmla="*/ 240 h 240"/>
                <a:gd name="T8" fmla="*/ 128 w 278"/>
                <a:gd name="T9" fmla="*/ 127 h 240"/>
                <a:gd name="T10" fmla="*/ 147 w 278"/>
                <a:gd name="T11" fmla="*/ 127 h 240"/>
                <a:gd name="T12" fmla="*/ 162 w 278"/>
                <a:gd name="T13" fmla="*/ 240 h 240"/>
                <a:gd name="T14" fmla="*/ 278 w 278"/>
                <a:gd name="T15" fmla="*/ 240 h 240"/>
                <a:gd name="T16" fmla="*/ 265 w 278"/>
                <a:gd name="T17" fmla="*/ 27 h 240"/>
                <a:gd name="T18" fmla="*/ 41 w 278"/>
                <a:gd name="T1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240">
                  <a:moveTo>
                    <a:pt x="41" y="0"/>
                  </a:moveTo>
                  <a:lnTo>
                    <a:pt x="7" y="27"/>
                  </a:lnTo>
                  <a:lnTo>
                    <a:pt x="0" y="238"/>
                  </a:lnTo>
                  <a:lnTo>
                    <a:pt x="121" y="240"/>
                  </a:lnTo>
                  <a:lnTo>
                    <a:pt x="128" y="127"/>
                  </a:lnTo>
                  <a:lnTo>
                    <a:pt x="147" y="127"/>
                  </a:lnTo>
                  <a:lnTo>
                    <a:pt x="162" y="240"/>
                  </a:lnTo>
                  <a:lnTo>
                    <a:pt x="278" y="240"/>
                  </a:lnTo>
                  <a:lnTo>
                    <a:pt x="265" y="2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3029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56"/>
            <p:cNvSpPr>
              <a:spLocks/>
            </p:cNvSpPr>
            <p:nvPr/>
          </p:nvSpPr>
          <p:spPr bwMode="auto">
            <a:xfrm>
              <a:off x="8004175" y="1244600"/>
              <a:ext cx="622300" cy="700088"/>
            </a:xfrm>
            <a:custGeom>
              <a:avLst/>
              <a:gdLst>
                <a:gd name="T0" fmla="*/ 35 w 230"/>
                <a:gd name="T1" fmla="*/ 16 h 258"/>
                <a:gd name="T2" fmla="*/ 111 w 230"/>
                <a:gd name="T3" fmla="*/ 2 h 258"/>
                <a:gd name="T4" fmla="*/ 202 w 230"/>
                <a:gd name="T5" fmla="*/ 16 h 258"/>
                <a:gd name="T6" fmla="*/ 226 w 230"/>
                <a:gd name="T7" fmla="*/ 63 h 258"/>
                <a:gd name="T8" fmla="*/ 230 w 230"/>
                <a:gd name="T9" fmla="*/ 118 h 258"/>
                <a:gd name="T10" fmla="*/ 191 w 230"/>
                <a:gd name="T11" fmla="*/ 122 h 258"/>
                <a:gd name="T12" fmla="*/ 198 w 230"/>
                <a:gd name="T13" fmla="*/ 258 h 258"/>
                <a:gd name="T14" fmla="*/ 47 w 230"/>
                <a:gd name="T15" fmla="*/ 258 h 258"/>
                <a:gd name="T16" fmla="*/ 48 w 230"/>
                <a:gd name="T17" fmla="*/ 125 h 258"/>
                <a:gd name="T18" fmla="*/ 5 w 230"/>
                <a:gd name="T19" fmla="*/ 122 h 258"/>
                <a:gd name="T20" fmla="*/ 35 w 230"/>
                <a:gd name="T21" fmla="*/ 1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258">
                  <a:moveTo>
                    <a:pt x="35" y="16"/>
                  </a:moveTo>
                  <a:cubicBezTo>
                    <a:pt x="35" y="16"/>
                    <a:pt x="84" y="4"/>
                    <a:pt x="111" y="2"/>
                  </a:cubicBezTo>
                  <a:cubicBezTo>
                    <a:pt x="138" y="0"/>
                    <a:pt x="202" y="16"/>
                    <a:pt x="202" y="16"/>
                  </a:cubicBezTo>
                  <a:cubicBezTo>
                    <a:pt x="202" y="16"/>
                    <a:pt x="222" y="20"/>
                    <a:pt x="226" y="63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30" y="118"/>
                    <a:pt x="210" y="123"/>
                    <a:pt x="191" y="122"/>
                  </a:cubicBezTo>
                  <a:cubicBezTo>
                    <a:pt x="198" y="258"/>
                    <a:pt x="198" y="258"/>
                    <a:pt x="198" y="258"/>
                  </a:cubicBezTo>
                  <a:cubicBezTo>
                    <a:pt x="47" y="258"/>
                    <a:pt x="47" y="258"/>
                    <a:pt x="47" y="258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5" y="122"/>
                    <a:pt x="0" y="24"/>
                    <a:pt x="35" y="16"/>
                  </a:cubicBezTo>
                  <a:close/>
                </a:path>
              </a:pathLst>
            </a:custGeom>
            <a:solidFill>
              <a:srgbClr val="E27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57"/>
            <p:cNvSpPr>
              <a:spLocks/>
            </p:cNvSpPr>
            <p:nvPr/>
          </p:nvSpPr>
          <p:spPr bwMode="auto">
            <a:xfrm>
              <a:off x="8242300" y="1246188"/>
              <a:ext cx="168275" cy="98425"/>
            </a:xfrm>
            <a:custGeom>
              <a:avLst/>
              <a:gdLst>
                <a:gd name="T0" fmla="*/ 32 w 62"/>
                <a:gd name="T1" fmla="*/ 35 h 36"/>
                <a:gd name="T2" fmla="*/ 62 w 62"/>
                <a:gd name="T3" fmla="*/ 5 h 36"/>
                <a:gd name="T4" fmla="*/ 23 w 62"/>
                <a:gd name="T5" fmla="*/ 1 h 36"/>
                <a:gd name="T6" fmla="*/ 0 w 62"/>
                <a:gd name="T7" fmla="*/ 4 h 36"/>
                <a:gd name="T8" fmla="*/ 32 w 62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6">
                  <a:moveTo>
                    <a:pt x="32" y="35"/>
                  </a:moveTo>
                  <a:cubicBezTo>
                    <a:pt x="52" y="34"/>
                    <a:pt x="60" y="22"/>
                    <a:pt x="62" y="5"/>
                  </a:cubicBezTo>
                  <a:cubicBezTo>
                    <a:pt x="47" y="2"/>
                    <a:pt x="33" y="0"/>
                    <a:pt x="23" y="1"/>
                  </a:cubicBezTo>
                  <a:cubicBezTo>
                    <a:pt x="16" y="2"/>
                    <a:pt x="8" y="3"/>
                    <a:pt x="0" y="4"/>
                  </a:cubicBezTo>
                  <a:cubicBezTo>
                    <a:pt x="3" y="21"/>
                    <a:pt x="12" y="36"/>
                    <a:pt x="32" y="35"/>
                  </a:cubicBezTo>
                  <a:close/>
                </a:path>
              </a:pathLst>
            </a:custGeom>
            <a:solidFill>
              <a:srgbClr val="FFA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58"/>
            <p:cNvSpPr>
              <a:spLocks/>
            </p:cNvSpPr>
            <p:nvPr/>
          </p:nvSpPr>
          <p:spPr bwMode="auto">
            <a:xfrm>
              <a:off x="8269288" y="1176338"/>
              <a:ext cx="107950" cy="134938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37 h 50"/>
                <a:gd name="T4" fmla="*/ 21 w 40"/>
                <a:gd name="T5" fmla="*/ 49 h 50"/>
                <a:gd name="T6" fmla="*/ 39 w 40"/>
                <a:gd name="T7" fmla="*/ 37 h 50"/>
                <a:gd name="T8" fmla="*/ 39 w 40"/>
                <a:gd name="T9" fmla="*/ 0 h 50"/>
                <a:gd name="T10" fmla="*/ 0 w 40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0">
                  <a:moveTo>
                    <a:pt x="0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2" y="50"/>
                    <a:pt x="21" y="49"/>
                  </a:cubicBezTo>
                  <a:cubicBezTo>
                    <a:pt x="40" y="48"/>
                    <a:pt x="39" y="37"/>
                    <a:pt x="39" y="37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Rectangle 259"/>
            <p:cNvSpPr>
              <a:spLocks noChangeArrowheads="1"/>
            </p:cNvSpPr>
            <p:nvPr/>
          </p:nvSpPr>
          <p:spPr bwMode="auto">
            <a:xfrm>
              <a:off x="8269288" y="1176338"/>
              <a:ext cx="106362" cy="38100"/>
            </a:xfrm>
            <a:prstGeom prst="rect">
              <a:avLst/>
            </a:prstGeom>
            <a:solidFill>
              <a:srgbClr val="C99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60"/>
            <p:cNvSpPr>
              <a:spLocks/>
            </p:cNvSpPr>
            <p:nvPr/>
          </p:nvSpPr>
          <p:spPr bwMode="auto">
            <a:xfrm>
              <a:off x="7840663" y="360363"/>
              <a:ext cx="960437" cy="838200"/>
            </a:xfrm>
            <a:custGeom>
              <a:avLst/>
              <a:gdLst>
                <a:gd name="T0" fmla="*/ 83 w 354"/>
                <a:gd name="T1" fmla="*/ 304 h 308"/>
                <a:gd name="T2" fmla="*/ 13 w 354"/>
                <a:gd name="T3" fmla="*/ 156 h 308"/>
                <a:gd name="T4" fmla="*/ 101 w 354"/>
                <a:gd name="T5" fmla="*/ 55 h 308"/>
                <a:gd name="T6" fmla="*/ 225 w 354"/>
                <a:gd name="T7" fmla="*/ 14 h 308"/>
                <a:gd name="T8" fmla="*/ 337 w 354"/>
                <a:gd name="T9" fmla="*/ 216 h 308"/>
                <a:gd name="T10" fmla="*/ 261 w 354"/>
                <a:gd name="T11" fmla="*/ 308 h 308"/>
                <a:gd name="T12" fmla="*/ 83 w 354"/>
                <a:gd name="T13" fmla="*/ 30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83" y="304"/>
                  </a:moveTo>
                  <a:cubicBezTo>
                    <a:pt x="83" y="304"/>
                    <a:pt x="0" y="283"/>
                    <a:pt x="13" y="156"/>
                  </a:cubicBezTo>
                  <a:cubicBezTo>
                    <a:pt x="24" y="52"/>
                    <a:pt x="101" y="55"/>
                    <a:pt x="101" y="55"/>
                  </a:cubicBezTo>
                  <a:cubicBezTo>
                    <a:pt x="101" y="55"/>
                    <a:pt x="124" y="0"/>
                    <a:pt x="225" y="14"/>
                  </a:cubicBezTo>
                  <a:cubicBezTo>
                    <a:pt x="321" y="27"/>
                    <a:pt x="354" y="121"/>
                    <a:pt x="337" y="216"/>
                  </a:cubicBezTo>
                  <a:cubicBezTo>
                    <a:pt x="323" y="296"/>
                    <a:pt x="261" y="308"/>
                    <a:pt x="261" y="308"/>
                  </a:cubicBezTo>
                  <a:lnTo>
                    <a:pt x="83" y="304"/>
                  </a:lnTo>
                  <a:close/>
                </a:path>
              </a:pathLst>
            </a:custGeom>
            <a:solidFill>
              <a:srgbClr val="4C3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61"/>
            <p:cNvSpPr>
              <a:spLocks/>
            </p:cNvSpPr>
            <p:nvPr/>
          </p:nvSpPr>
          <p:spPr bwMode="auto">
            <a:xfrm>
              <a:off x="8042275" y="706438"/>
              <a:ext cx="563562" cy="496888"/>
            </a:xfrm>
            <a:custGeom>
              <a:avLst/>
              <a:gdLst>
                <a:gd name="T0" fmla="*/ 0 w 208"/>
                <a:gd name="T1" fmla="*/ 24 h 183"/>
                <a:gd name="T2" fmla="*/ 5 w 208"/>
                <a:gd name="T3" fmla="*/ 157 h 183"/>
                <a:gd name="T4" fmla="*/ 27 w 208"/>
                <a:gd name="T5" fmla="*/ 181 h 183"/>
                <a:gd name="T6" fmla="*/ 185 w 208"/>
                <a:gd name="T7" fmla="*/ 181 h 183"/>
                <a:gd name="T8" fmla="*/ 207 w 208"/>
                <a:gd name="T9" fmla="*/ 151 h 183"/>
                <a:gd name="T10" fmla="*/ 200 w 208"/>
                <a:gd name="T11" fmla="*/ 13 h 183"/>
                <a:gd name="T12" fmla="*/ 173 w 208"/>
                <a:gd name="T13" fmla="*/ 41 h 183"/>
                <a:gd name="T14" fmla="*/ 167 w 208"/>
                <a:gd name="T15" fmla="*/ 4 h 183"/>
                <a:gd name="T16" fmla="*/ 134 w 208"/>
                <a:gd name="T17" fmla="*/ 36 h 183"/>
                <a:gd name="T18" fmla="*/ 135 w 208"/>
                <a:gd name="T19" fmla="*/ 1 h 183"/>
                <a:gd name="T20" fmla="*/ 91 w 208"/>
                <a:gd name="T21" fmla="*/ 40 h 183"/>
                <a:gd name="T22" fmla="*/ 86 w 208"/>
                <a:gd name="T23" fmla="*/ 7 h 183"/>
                <a:gd name="T24" fmla="*/ 54 w 208"/>
                <a:gd name="T25" fmla="*/ 36 h 183"/>
                <a:gd name="T26" fmla="*/ 56 w 208"/>
                <a:gd name="T27" fmla="*/ 0 h 183"/>
                <a:gd name="T28" fmla="*/ 13 w 208"/>
                <a:gd name="T29" fmla="*/ 35 h 183"/>
                <a:gd name="T30" fmla="*/ 0 w 208"/>
                <a:gd name="T31" fmla="*/ 2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183">
                  <a:moveTo>
                    <a:pt x="0" y="24"/>
                  </a:moveTo>
                  <a:cubicBezTo>
                    <a:pt x="5" y="157"/>
                    <a:pt x="5" y="157"/>
                    <a:pt x="5" y="157"/>
                  </a:cubicBezTo>
                  <a:cubicBezTo>
                    <a:pt x="5" y="157"/>
                    <a:pt x="6" y="179"/>
                    <a:pt x="27" y="181"/>
                  </a:cubicBezTo>
                  <a:cubicBezTo>
                    <a:pt x="49" y="183"/>
                    <a:pt x="174" y="183"/>
                    <a:pt x="185" y="181"/>
                  </a:cubicBezTo>
                  <a:cubicBezTo>
                    <a:pt x="195" y="178"/>
                    <a:pt x="208" y="173"/>
                    <a:pt x="207" y="151"/>
                  </a:cubicBezTo>
                  <a:cubicBezTo>
                    <a:pt x="207" y="129"/>
                    <a:pt x="200" y="13"/>
                    <a:pt x="200" y="13"/>
                  </a:cubicBezTo>
                  <a:cubicBezTo>
                    <a:pt x="200" y="13"/>
                    <a:pt x="183" y="43"/>
                    <a:pt x="173" y="41"/>
                  </a:cubicBezTo>
                  <a:cubicBezTo>
                    <a:pt x="163" y="38"/>
                    <a:pt x="162" y="15"/>
                    <a:pt x="167" y="4"/>
                  </a:cubicBezTo>
                  <a:cubicBezTo>
                    <a:pt x="167" y="4"/>
                    <a:pt x="147" y="39"/>
                    <a:pt x="134" y="36"/>
                  </a:cubicBezTo>
                  <a:cubicBezTo>
                    <a:pt x="120" y="33"/>
                    <a:pt x="135" y="1"/>
                    <a:pt x="135" y="1"/>
                  </a:cubicBezTo>
                  <a:cubicBezTo>
                    <a:pt x="135" y="1"/>
                    <a:pt x="104" y="46"/>
                    <a:pt x="91" y="40"/>
                  </a:cubicBezTo>
                  <a:cubicBezTo>
                    <a:pt x="78" y="33"/>
                    <a:pt x="86" y="7"/>
                    <a:pt x="86" y="7"/>
                  </a:cubicBezTo>
                  <a:cubicBezTo>
                    <a:pt x="86" y="7"/>
                    <a:pt x="64" y="42"/>
                    <a:pt x="54" y="36"/>
                  </a:cubicBezTo>
                  <a:cubicBezTo>
                    <a:pt x="44" y="31"/>
                    <a:pt x="56" y="0"/>
                    <a:pt x="56" y="0"/>
                  </a:cubicBezTo>
                  <a:cubicBezTo>
                    <a:pt x="56" y="0"/>
                    <a:pt x="25" y="37"/>
                    <a:pt x="13" y="35"/>
                  </a:cubicBezTo>
                  <a:cubicBezTo>
                    <a:pt x="0" y="3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62"/>
            <p:cNvSpPr>
              <a:spLocks/>
            </p:cNvSpPr>
            <p:nvPr/>
          </p:nvSpPr>
          <p:spPr bwMode="auto">
            <a:xfrm>
              <a:off x="8277225" y="2089151"/>
              <a:ext cx="119062" cy="15875"/>
            </a:xfrm>
            <a:custGeom>
              <a:avLst/>
              <a:gdLst>
                <a:gd name="T0" fmla="*/ 27 w 44"/>
                <a:gd name="T1" fmla="*/ 6 h 6"/>
                <a:gd name="T2" fmla="*/ 23 w 44"/>
                <a:gd name="T3" fmla="*/ 6 h 6"/>
                <a:gd name="T4" fmla="*/ 19 w 44"/>
                <a:gd name="T5" fmla="*/ 6 h 6"/>
                <a:gd name="T6" fmla="*/ 1 w 44"/>
                <a:gd name="T7" fmla="*/ 4 h 6"/>
                <a:gd name="T8" fmla="*/ 0 w 44"/>
                <a:gd name="T9" fmla="*/ 1 h 6"/>
                <a:gd name="T10" fmla="*/ 3 w 44"/>
                <a:gd name="T11" fmla="*/ 0 h 6"/>
                <a:gd name="T12" fmla="*/ 19 w 44"/>
                <a:gd name="T13" fmla="*/ 2 h 6"/>
                <a:gd name="T14" fmla="*/ 23 w 44"/>
                <a:gd name="T15" fmla="*/ 2 h 6"/>
                <a:gd name="T16" fmla="*/ 41 w 44"/>
                <a:gd name="T17" fmla="*/ 0 h 6"/>
                <a:gd name="T18" fmla="*/ 44 w 44"/>
                <a:gd name="T19" fmla="*/ 1 h 6"/>
                <a:gd name="T20" fmla="*/ 43 w 44"/>
                <a:gd name="T21" fmla="*/ 4 h 6"/>
                <a:gd name="T22" fmla="*/ 27 w 44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6">
                  <a:moveTo>
                    <a:pt x="27" y="6"/>
                  </a:moveTo>
                  <a:cubicBezTo>
                    <a:pt x="25" y="6"/>
                    <a:pt x="24" y="6"/>
                    <a:pt x="23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9" y="6"/>
                    <a:pt x="2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9" y="2"/>
                    <a:pt x="19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0" y="2"/>
                    <a:pt x="37" y="2"/>
                    <a:pt x="41" y="0"/>
                  </a:cubicBezTo>
                  <a:cubicBezTo>
                    <a:pt x="42" y="0"/>
                    <a:pt x="43" y="0"/>
                    <a:pt x="44" y="1"/>
                  </a:cubicBezTo>
                  <a:cubicBezTo>
                    <a:pt x="44" y="2"/>
                    <a:pt x="44" y="3"/>
                    <a:pt x="43" y="4"/>
                  </a:cubicBezTo>
                  <a:cubicBezTo>
                    <a:pt x="39" y="6"/>
                    <a:pt x="33" y="6"/>
                    <a:pt x="27" y="6"/>
                  </a:cubicBezTo>
                  <a:close/>
                </a:path>
              </a:pathLst>
            </a:custGeom>
            <a:solidFill>
              <a:srgbClr val="2822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63"/>
            <p:cNvSpPr>
              <a:spLocks/>
            </p:cNvSpPr>
            <p:nvPr/>
          </p:nvSpPr>
          <p:spPr bwMode="auto">
            <a:xfrm>
              <a:off x="8174038" y="1489075"/>
              <a:ext cx="309562" cy="363538"/>
            </a:xfrm>
            <a:custGeom>
              <a:avLst/>
              <a:gdLst>
                <a:gd name="T0" fmla="*/ 81 w 114"/>
                <a:gd name="T1" fmla="*/ 134 h 134"/>
                <a:gd name="T2" fmla="*/ 81 w 114"/>
                <a:gd name="T3" fmla="*/ 134 h 134"/>
                <a:gd name="T4" fmla="*/ 75 w 114"/>
                <a:gd name="T5" fmla="*/ 128 h 134"/>
                <a:gd name="T6" fmla="*/ 83 w 114"/>
                <a:gd name="T7" fmla="*/ 101 h 134"/>
                <a:gd name="T8" fmla="*/ 87 w 114"/>
                <a:gd name="T9" fmla="*/ 88 h 134"/>
                <a:gd name="T10" fmla="*/ 90 w 114"/>
                <a:gd name="T11" fmla="*/ 80 h 134"/>
                <a:gd name="T12" fmla="*/ 97 w 114"/>
                <a:gd name="T13" fmla="*/ 54 h 134"/>
                <a:gd name="T14" fmla="*/ 94 w 114"/>
                <a:gd name="T15" fmla="*/ 59 h 134"/>
                <a:gd name="T16" fmla="*/ 72 w 114"/>
                <a:gd name="T17" fmla="*/ 76 h 134"/>
                <a:gd name="T18" fmla="*/ 67 w 114"/>
                <a:gd name="T19" fmla="*/ 70 h 134"/>
                <a:gd name="T20" fmla="*/ 71 w 114"/>
                <a:gd name="T21" fmla="*/ 48 h 134"/>
                <a:gd name="T22" fmla="*/ 75 w 114"/>
                <a:gd name="T23" fmla="*/ 28 h 134"/>
                <a:gd name="T24" fmla="*/ 67 w 114"/>
                <a:gd name="T25" fmla="*/ 39 h 134"/>
                <a:gd name="T26" fmla="*/ 66 w 114"/>
                <a:gd name="T27" fmla="*/ 40 h 134"/>
                <a:gd name="T28" fmla="*/ 64 w 114"/>
                <a:gd name="T29" fmla="*/ 44 h 134"/>
                <a:gd name="T30" fmla="*/ 46 w 114"/>
                <a:gd name="T31" fmla="*/ 62 h 134"/>
                <a:gd name="T32" fmla="*/ 36 w 114"/>
                <a:gd name="T33" fmla="*/ 59 h 134"/>
                <a:gd name="T34" fmla="*/ 31 w 114"/>
                <a:gd name="T35" fmla="*/ 23 h 134"/>
                <a:gd name="T36" fmla="*/ 31 w 114"/>
                <a:gd name="T37" fmla="*/ 19 h 134"/>
                <a:gd name="T38" fmla="*/ 17 w 114"/>
                <a:gd name="T39" fmla="*/ 49 h 134"/>
                <a:gd name="T40" fmla="*/ 13 w 114"/>
                <a:gd name="T41" fmla="*/ 61 h 134"/>
                <a:gd name="T42" fmla="*/ 5 w 114"/>
                <a:gd name="T43" fmla="*/ 64 h 134"/>
                <a:gd name="T44" fmla="*/ 2 w 114"/>
                <a:gd name="T45" fmla="*/ 56 h 134"/>
                <a:gd name="T46" fmla="*/ 6 w 114"/>
                <a:gd name="T47" fmla="*/ 45 h 134"/>
                <a:gd name="T48" fmla="*/ 34 w 114"/>
                <a:gd name="T49" fmla="*/ 1 h 134"/>
                <a:gd name="T50" fmla="*/ 38 w 114"/>
                <a:gd name="T51" fmla="*/ 1 h 134"/>
                <a:gd name="T52" fmla="*/ 42 w 114"/>
                <a:gd name="T53" fmla="*/ 4 h 134"/>
                <a:gd name="T54" fmla="*/ 43 w 114"/>
                <a:gd name="T55" fmla="*/ 23 h 134"/>
                <a:gd name="T56" fmla="*/ 45 w 114"/>
                <a:gd name="T57" fmla="*/ 50 h 134"/>
                <a:gd name="T58" fmla="*/ 53 w 114"/>
                <a:gd name="T59" fmla="*/ 38 h 134"/>
                <a:gd name="T60" fmla="*/ 56 w 114"/>
                <a:gd name="T61" fmla="*/ 34 h 134"/>
                <a:gd name="T62" fmla="*/ 57 w 114"/>
                <a:gd name="T63" fmla="*/ 32 h 134"/>
                <a:gd name="T64" fmla="*/ 76 w 114"/>
                <a:gd name="T65" fmla="*/ 11 h 134"/>
                <a:gd name="T66" fmla="*/ 81 w 114"/>
                <a:gd name="T67" fmla="*/ 11 h 134"/>
                <a:gd name="T68" fmla="*/ 85 w 114"/>
                <a:gd name="T69" fmla="*/ 14 h 134"/>
                <a:gd name="T70" fmla="*/ 83 w 114"/>
                <a:gd name="T71" fmla="*/ 51 h 134"/>
                <a:gd name="T72" fmla="*/ 82 w 114"/>
                <a:gd name="T73" fmla="*/ 55 h 134"/>
                <a:gd name="T74" fmla="*/ 84 w 114"/>
                <a:gd name="T75" fmla="*/ 52 h 134"/>
                <a:gd name="T76" fmla="*/ 96 w 114"/>
                <a:gd name="T77" fmla="*/ 37 h 134"/>
                <a:gd name="T78" fmla="*/ 104 w 114"/>
                <a:gd name="T79" fmla="*/ 38 h 134"/>
                <a:gd name="T80" fmla="*/ 102 w 114"/>
                <a:gd name="T81" fmla="*/ 84 h 134"/>
                <a:gd name="T82" fmla="*/ 99 w 114"/>
                <a:gd name="T83" fmla="*/ 92 h 134"/>
                <a:gd name="T84" fmla="*/ 94 w 114"/>
                <a:gd name="T85" fmla="*/ 106 h 134"/>
                <a:gd name="T86" fmla="*/ 87 w 114"/>
                <a:gd name="T87" fmla="*/ 129 h 134"/>
                <a:gd name="T88" fmla="*/ 81 w 114"/>
                <a:gd name="T8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" h="134">
                  <a:moveTo>
                    <a:pt x="81" y="134"/>
                  </a:moveTo>
                  <a:cubicBezTo>
                    <a:pt x="81" y="134"/>
                    <a:pt x="81" y="134"/>
                    <a:pt x="81" y="134"/>
                  </a:cubicBezTo>
                  <a:cubicBezTo>
                    <a:pt x="77" y="134"/>
                    <a:pt x="75" y="131"/>
                    <a:pt x="75" y="128"/>
                  </a:cubicBezTo>
                  <a:cubicBezTo>
                    <a:pt x="76" y="118"/>
                    <a:pt x="79" y="110"/>
                    <a:pt x="83" y="101"/>
                  </a:cubicBezTo>
                  <a:cubicBezTo>
                    <a:pt x="85" y="97"/>
                    <a:pt x="86" y="93"/>
                    <a:pt x="87" y="88"/>
                  </a:cubicBezTo>
                  <a:cubicBezTo>
                    <a:pt x="88" y="86"/>
                    <a:pt x="89" y="83"/>
                    <a:pt x="90" y="80"/>
                  </a:cubicBezTo>
                  <a:cubicBezTo>
                    <a:pt x="93" y="73"/>
                    <a:pt x="97" y="62"/>
                    <a:pt x="97" y="54"/>
                  </a:cubicBezTo>
                  <a:cubicBezTo>
                    <a:pt x="96" y="55"/>
                    <a:pt x="95" y="57"/>
                    <a:pt x="94" y="59"/>
                  </a:cubicBezTo>
                  <a:cubicBezTo>
                    <a:pt x="88" y="68"/>
                    <a:pt x="82" y="78"/>
                    <a:pt x="72" y="76"/>
                  </a:cubicBezTo>
                  <a:cubicBezTo>
                    <a:pt x="69" y="75"/>
                    <a:pt x="67" y="73"/>
                    <a:pt x="67" y="70"/>
                  </a:cubicBezTo>
                  <a:cubicBezTo>
                    <a:pt x="67" y="62"/>
                    <a:pt x="69" y="55"/>
                    <a:pt x="71" y="48"/>
                  </a:cubicBezTo>
                  <a:cubicBezTo>
                    <a:pt x="73" y="41"/>
                    <a:pt x="75" y="34"/>
                    <a:pt x="75" y="28"/>
                  </a:cubicBezTo>
                  <a:cubicBezTo>
                    <a:pt x="72" y="31"/>
                    <a:pt x="70" y="35"/>
                    <a:pt x="67" y="39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5" y="41"/>
                    <a:pt x="65" y="43"/>
                    <a:pt x="64" y="44"/>
                  </a:cubicBezTo>
                  <a:cubicBezTo>
                    <a:pt x="59" y="52"/>
                    <a:pt x="54" y="62"/>
                    <a:pt x="46" y="62"/>
                  </a:cubicBezTo>
                  <a:cubicBezTo>
                    <a:pt x="42" y="62"/>
                    <a:pt x="39" y="61"/>
                    <a:pt x="36" y="59"/>
                  </a:cubicBezTo>
                  <a:cubicBezTo>
                    <a:pt x="30" y="52"/>
                    <a:pt x="30" y="37"/>
                    <a:pt x="31" y="23"/>
                  </a:cubicBezTo>
                  <a:cubicBezTo>
                    <a:pt x="31" y="22"/>
                    <a:pt x="31" y="21"/>
                    <a:pt x="31" y="19"/>
                  </a:cubicBezTo>
                  <a:cubicBezTo>
                    <a:pt x="25" y="27"/>
                    <a:pt x="21" y="40"/>
                    <a:pt x="17" y="49"/>
                  </a:cubicBezTo>
                  <a:cubicBezTo>
                    <a:pt x="16" y="53"/>
                    <a:pt x="14" y="57"/>
                    <a:pt x="13" y="61"/>
                  </a:cubicBezTo>
                  <a:cubicBezTo>
                    <a:pt x="11" y="64"/>
                    <a:pt x="8" y="65"/>
                    <a:pt x="5" y="64"/>
                  </a:cubicBezTo>
                  <a:cubicBezTo>
                    <a:pt x="2" y="62"/>
                    <a:pt x="0" y="59"/>
                    <a:pt x="2" y="56"/>
                  </a:cubicBezTo>
                  <a:cubicBezTo>
                    <a:pt x="3" y="53"/>
                    <a:pt x="4" y="49"/>
                    <a:pt x="6" y="45"/>
                  </a:cubicBezTo>
                  <a:cubicBezTo>
                    <a:pt x="12" y="28"/>
                    <a:pt x="20" y="7"/>
                    <a:pt x="34" y="1"/>
                  </a:cubicBezTo>
                  <a:cubicBezTo>
                    <a:pt x="35" y="0"/>
                    <a:pt x="37" y="0"/>
                    <a:pt x="38" y="1"/>
                  </a:cubicBezTo>
                  <a:cubicBezTo>
                    <a:pt x="40" y="1"/>
                    <a:pt x="41" y="3"/>
                    <a:pt x="42" y="4"/>
                  </a:cubicBezTo>
                  <a:cubicBezTo>
                    <a:pt x="43" y="8"/>
                    <a:pt x="43" y="14"/>
                    <a:pt x="43" y="23"/>
                  </a:cubicBezTo>
                  <a:cubicBezTo>
                    <a:pt x="42" y="31"/>
                    <a:pt x="42" y="48"/>
                    <a:pt x="45" y="50"/>
                  </a:cubicBezTo>
                  <a:cubicBezTo>
                    <a:pt x="47" y="49"/>
                    <a:pt x="51" y="41"/>
                    <a:pt x="53" y="38"/>
                  </a:cubicBezTo>
                  <a:cubicBezTo>
                    <a:pt x="54" y="36"/>
                    <a:pt x="55" y="35"/>
                    <a:pt x="56" y="34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62" y="25"/>
                    <a:pt x="67" y="16"/>
                    <a:pt x="76" y="11"/>
                  </a:cubicBezTo>
                  <a:cubicBezTo>
                    <a:pt x="77" y="10"/>
                    <a:pt x="79" y="10"/>
                    <a:pt x="81" y="11"/>
                  </a:cubicBezTo>
                  <a:cubicBezTo>
                    <a:pt x="83" y="11"/>
                    <a:pt x="84" y="12"/>
                    <a:pt x="85" y="14"/>
                  </a:cubicBezTo>
                  <a:cubicBezTo>
                    <a:pt x="89" y="27"/>
                    <a:pt x="86" y="40"/>
                    <a:pt x="83" y="51"/>
                  </a:cubicBezTo>
                  <a:cubicBezTo>
                    <a:pt x="83" y="53"/>
                    <a:pt x="82" y="54"/>
                    <a:pt x="82" y="55"/>
                  </a:cubicBezTo>
                  <a:cubicBezTo>
                    <a:pt x="83" y="54"/>
                    <a:pt x="83" y="53"/>
                    <a:pt x="84" y="52"/>
                  </a:cubicBezTo>
                  <a:cubicBezTo>
                    <a:pt x="88" y="46"/>
                    <a:pt x="91" y="40"/>
                    <a:pt x="96" y="37"/>
                  </a:cubicBezTo>
                  <a:cubicBezTo>
                    <a:pt x="99" y="35"/>
                    <a:pt x="102" y="36"/>
                    <a:pt x="104" y="38"/>
                  </a:cubicBezTo>
                  <a:cubicBezTo>
                    <a:pt x="114" y="50"/>
                    <a:pt x="107" y="70"/>
                    <a:pt x="102" y="84"/>
                  </a:cubicBezTo>
                  <a:cubicBezTo>
                    <a:pt x="101" y="87"/>
                    <a:pt x="100" y="90"/>
                    <a:pt x="99" y="92"/>
                  </a:cubicBezTo>
                  <a:cubicBezTo>
                    <a:pt x="98" y="97"/>
                    <a:pt x="96" y="101"/>
                    <a:pt x="94" y="106"/>
                  </a:cubicBezTo>
                  <a:cubicBezTo>
                    <a:pt x="91" y="114"/>
                    <a:pt x="88" y="121"/>
                    <a:pt x="87" y="129"/>
                  </a:cubicBezTo>
                  <a:cubicBezTo>
                    <a:pt x="87" y="132"/>
                    <a:pt x="84" y="134"/>
                    <a:pt x="81" y="134"/>
                  </a:cubicBezTo>
                  <a:close/>
                </a:path>
              </a:pathLst>
            </a:custGeom>
            <a:solidFill>
              <a:srgbClr val="FFA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264"/>
            <p:cNvSpPr>
              <a:spLocks noChangeArrowheads="1"/>
            </p:cNvSpPr>
            <p:nvPr/>
          </p:nvSpPr>
          <p:spPr bwMode="auto">
            <a:xfrm>
              <a:off x="8431213" y="1839913"/>
              <a:ext cx="41275" cy="39688"/>
            </a:xfrm>
            <a:prstGeom prst="ellipse">
              <a:avLst/>
            </a:prstGeom>
            <a:solidFill>
              <a:srgbClr val="FFA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65"/>
            <p:cNvSpPr>
              <a:spLocks/>
            </p:cNvSpPr>
            <p:nvPr/>
          </p:nvSpPr>
          <p:spPr bwMode="auto">
            <a:xfrm>
              <a:off x="8288338" y="901700"/>
              <a:ext cx="69850" cy="92075"/>
            </a:xfrm>
            <a:custGeom>
              <a:avLst/>
              <a:gdLst>
                <a:gd name="T0" fmla="*/ 22 w 44"/>
                <a:gd name="T1" fmla="*/ 0 h 58"/>
                <a:gd name="T2" fmla="*/ 0 w 44"/>
                <a:gd name="T3" fmla="*/ 58 h 58"/>
                <a:gd name="T4" fmla="*/ 44 w 44"/>
                <a:gd name="T5" fmla="*/ 58 h 58"/>
                <a:gd name="T6" fmla="*/ 22 w 44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58">
                  <a:moveTo>
                    <a:pt x="22" y="0"/>
                  </a:moveTo>
                  <a:lnTo>
                    <a:pt x="0" y="58"/>
                  </a:lnTo>
                  <a:lnTo>
                    <a:pt x="44" y="5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C992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266"/>
            <p:cNvSpPr>
              <a:spLocks noChangeArrowheads="1"/>
            </p:cNvSpPr>
            <p:nvPr/>
          </p:nvSpPr>
          <p:spPr bwMode="auto">
            <a:xfrm>
              <a:off x="8108950" y="879475"/>
              <a:ext cx="71437" cy="68263"/>
            </a:xfrm>
            <a:prstGeom prst="ellipse">
              <a:avLst/>
            </a:pr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267"/>
            <p:cNvSpPr>
              <a:spLocks noChangeArrowheads="1"/>
            </p:cNvSpPr>
            <p:nvPr/>
          </p:nvSpPr>
          <p:spPr bwMode="auto">
            <a:xfrm>
              <a:off x="8453438" y="879475"/>
              <a:ext cx="68262" cy="68263"/>
            </a:xfrm>
            <a:prstGeom prst="ellipse">
              <a:avLst/>
            </a:prstGeom>
            <a:solidFill>
              <a:srgbClr val="353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68"/>
            <p:cNvSpPr>
              <a:spLocks/>
            </p:cNvSpPr>
            <p:nvPr/>
          </p:nvSpPr>
          <p:spPr bwMode="auto">
            <a:xfrm>
              <a:off x="8181975" y="1073150"/>
              <a:ext cx="293687" cy="46038"/>
            </a:xfrm>
            <a:custGeom>
              <a:avLst/>
              <a:gdLst>
                <a:gd name="T0" fmla="*/ 2 w 108"/>
                <a:gd name="T1" fmla="*/ 17 h 17"/>
                <a:gd name="T2" fmla="*/ 0 w 108"/>
                <a:gd name="T3" fmla="*/ 15 h 17"/>
                <a:gd name="T4" fmla="*/ 2 w 108"/>
                <a:gd name="T5" fmla="*/ 13 h 17"/>
                <a:gd name="T6" fmla="*/ 106 w 108"/>
                <a:gd name="T7" fmla="*/ 0 h 17"/>
                <a:gd name="T8" fmla="*/ 108 w 108"/>
                <a:gd name="T9" fmla="*/ 2 h 17"/>
                <a:gd name="T10" fmla="*/ 106 w 108"/>
                <a:gd name="T11" fmla="*/ 4 h 17"/>
                <a:gd name="T12" fmla="*/ 2 w 108"/>
                <a:gd name="T13" fmla="*/ 17 h 17"/>
                <a:gd name="T14" fmla="*/ 2 w 10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17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0" y="14"/>
                    <a:pt x="1" y="13"/>
                    <a:pt x="2" y="13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7" y="0"/>
                    <a:pt x="108" y="0"/>
                    <a:pt x="108" y="2"/>
                  </a:cubicBezTo>
                  <a:cubicBezTo>
                    <a:pt x="108" y="3"/>
                    <a:pt x="107" y="4"/>
                    <a:pt x="106" y="4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269"/>
            <p:cNvSpPr>
              <a:spLocks noChangeArrowheads="1"/>
            </p:cNvSpPr>
            <p:nvPr/>
          </p:nvSpPr>
          <p:spPr bwMode="auto">
            <a:xfrm>
              <a:off x="7981950" y="901700"/>
              <a:ext cx="96837" cy="98425"/>
            </a:xfrm>
            <a:prstGeom prst="ellipse">
              <a:avLst/>
            </a:pr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270"/>
            <p:cNvSpPr>
              <a:spLocks noChangeArrowheads="1"/>
            </p:cNvSpPr>
            <p:nvPr/>
          </p:nvSpPr>
          <p:spPr bwMode="auto">
            <a:xfrm>
              <a:off x="8553450" y="901700"/>
              <a:ext cx="98425" cy="98425"/>
            </a:xfrm>
            <a:prstGeom prst="ellipse">
              <a:avLst/>
            </a:prstGeom>
            <a:solidFill>
              <a:srgbClr val="DCA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6645533" y="747"/>
            <a:ext cx="3913540" cy="4866250"/>
            <a:chOff x="6645533" y="747"/>
            <a:chExt cx="3913540" cy="4866250"/>
          </a:xfrm>
          <a:effectLst/>
        </p:grpSpPr>
        <p:pic>
          <p:nvPicPr>
            <p:cNvPr id="207" name="图片 20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4820811">
              <a:off x="6639460" y="424918"/>
              <a:ext cx="1020360" cy="1008213"/>
            </a:xfrm>
            <a:prstGeom prst="rect">
              <a:avLst/>
            </a:prstGeom>
            <a:effectLst/>
          </p:spPr>
        </p:pic>
        <p:pic>
          <p:nvPicPr>
            <p:cNvPr id="208" name="图片 20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4209871">
              <a:off x="7174326" y="1482250"/>
              <a:ext cx="4866250" cy="1903244"/>
            </a:xfrm>
            <a:prstGeom prst="rect">
              <a:avLst/>
            </a:prstGeom>
          </p:spPr>
        </p:pic>
      </p:grpSp>
      <p:grpSp>
        <p:nvGrpSpPr>
          <p:cNvPr id="209" name="组合 208"/>
          <p:cNvGrpSpPr/>
          <p:nvPr/>
        </p:nvGrpSpPr>
        <p:grpSpPr>
          <a:xfrm>
            <a:off x="296198" y="1738431"/>
            <a:ext cx="1204319" cy="599177"/>
            <a:chOff x="866979" y="1420856"/>
            <a:chExt cx="1204319" cy="599177"/>
          </a:xfrm>
          <a:effectLst/>
        </p:grpSpPr>
        <p:sp>
          <p:nvSpPr>
            <p:cNvPr id="210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212" name="组合 211"/>
          <p:cNvGrpSpPr/>
          <p:nvPr/>
        </p:nvGrpSpPr>
        <p:grpSpPr>
          <a:xfrm>
            <a:off x="10306243" y="2447523"/>
            <a:ext cx="1204319" cy="599177"/>
            <a:chOff x="866979" y="1420856"/>
            <a:chExt cx="1204319" cy="599177"/>
          </a:xfrm>
          <a:effectLst/>
        </p:grpSpPr>
        <p:sp>
          <p:nvSpPr>
            <p:cNvPr id="213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14" name="图片 2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215" name="组合 214"/>
          <p:cNvGrpSpPr/>
          <p:nvPr/>
        </p:nvGrpSpPr>
        <p:grpSpPr>
          <a:xfrm>
            <a:off x="2867001" y="3057224"/>
            <a:ext cx="1204319" cy="599177"/>
            <a:chOff x="866979" y="1420856"/>
            <a:chExt cx="1204319" cy="599177"/>
          </a:xfrm>
          <a:effectLst/>
        </p:grpSpPr>
        <p:sp>
          <p:nvSpPr>
            <p:cNvPr id="216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17" name="图片 21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sp>
        <p:nvSpPr>
          <p:cNvPr id="246" name="椭圆 245"/>
          <p:cNvSpPr/>
          <p:nvPr/>
        </p:nvSpPr>
        <p:spPr>
          <a:xfrm>
            <a:off x="5619192" y="6456890"/>
            <a:ext cx="1046163" cy="306416"/>
          </a:xfrm>
          <a:prstGeom prst="ellipse">
            <a:avLst/>
          </a:prstGeom>
          <a:solidFill>
            <a:srgbClr val="D8C27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9" name="组合 218"/>
          <p:cNvGrpSpPr/>
          <p:nvPr/>
        </p:nvGrpSpPr>
        <p:grpSpPr>
          <a:xfrm>
            <a:off x="5696615" y="4130571"/>
            <a:ext cx="838798" cy="2476074"/>
            <a:chOff x="8059270" y="1999094"/>
            <a:chExt cx="878598" cy="2593561"/>
          </a:xfrm>
          <a:effectLst/>
        </p:grpSpPr>
        <p:sp>
          <p:nvSpPr>
            <p:cNvPr id="220" name="Freeform 352"/>
            <p:cNvSpPr>
              <a:spLocks/>
            </p:cNvSpPr>
            <p:nvPr/>
          </p:nvSpPr>
          <p:spPr bwMode="auto">
            <a:xfrm>
              <a:off x="8262826" y="4533917"/>
              <a:ext cx="244475" cy="58738"/>
            </a:xfrm>
            <a:custGeom>
              <a:avLst/>
              <a:gdLst>
                <a:gd name="T0" fmla="*/ 13 w 90"/>
                <a:gd name="T1" fmla="*/ 1 h 22"/>
                <a:gd name="T2" fmla="*/ 2 w 90"/>
                <a:gd name="T3" fmla="*/ 9 h 22"/>
                <a:gd name="T4" fmla="*/ 6 w 90"/>
                <a:gd name="T5" fmla="*/ 21 h 22"/>
                <a:gd name="T6" fmla="*/ 83 w 90"/>
                <a:gd name="T7" fmla="*/ 16 h 22"/>
                <a:gd name="T8" fmla="*/ 81 w 90"/>
                <a:gd name="T9" fmla="*/ 0 h 22"/>
                <a:gd name="T10" fmla="*/ 13 w 90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22">
                  <a:moveTo>
                    <a:pt x="13" y="1"/>
                  </a:moveTo>
                  <a:cubicBezTo>
                    <a:pt x="13" y="1"/>
                    <a:pt x="2" y="7"/>
                    <a:pt x="2" y="9"/>
                  </a:cubicBezTo>
                  <a:cubicBezTo>
                    <a:pt x="2" y="11"/>
                    <a:pt x="0" y="21"/>
                    <a:pt x="6" y="21"/>
                  </a:cubicBezTo>
                  <a:cubicBezTo>
                    <a:pt x="13" y="22"/>
                    <a:pt x="75" y="20"/>
                    <a:pt x="83" y="16"/>
                  </a:cubicBezTo>
                  <a:cubicBezTo>
                    <a:pt x="90" y="13"/>
                    <a:pt x="84" y="1"/>
                    <a:pt x="81" y="0"/>
                  </a:cubicBezTo>
                  <a:cubicBezTo>
                    <a:pt x="78" y="0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53"/>
            <p:cNvSpPr>
              <a:spLocks/>
            </p:cNvSpPr>
            <p:nvPr/>
          </p:nvSpPr>
          <p:spPr bwMode="auto">
            <a:xfrm>
              <a:off x="8259651" y="3932255"/>
              <a:ext cx="244475" cy="625475"/>
            </a:xfrm>
            <a:custGeom>
              <a:avLst/>
              <a:gdLst>
                <a:gd name="T0" fmla="*/ 51 w 90"/>
                <a:gd name="T1" fmla="*/ 0 h 230"/>
                <a:gd name="T2" fmla="*/ 39 w 90"/>
                <a:gd name="T3" fmla="*/ 179 h 230"/>
                <a:gd name="T4" fmla="*/ 2 w 90"/>
                <a:gd name="T5" fmla="*/ 216 h 230"/>
                <a:gd name="T6" fmla="*/ 20 w 90"/>
                <a:gd name="T7" fmla="*/ 229 h 230"/>
                <a:gd name="T8" fmla="*/ 88 w 90"/>
                <a:gd name="T9" fmla="*/ 216 h 230"/>
                <a:gd name="T10" fmla="*/ 63 w 90"/>
                <a:gd name="T11" fmla="*/ 176 h 230"/>
                <a:gd name="T12" fmla="*/ 74 w 90"/>
                <a:gd name="T13" fmla="*/ 5 h 230"/>
                <a:gd name="T14" fmla="*/ 51 w 90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30">
                  <a:moveTo>
                    <a:pt x="51" y="0"/>
                  </a:moveTo>
                  <a:cubicBezTo>
                    <a:pt x="51" y="0"/>
                    <a:pt x="44" y="170"/>
                    <a:pt x="39" y="179"/>
                  </a:cubicBezTo>
                  <a:cubicBezTo>
                    <a:pt x="35" y="188"/>
                    <a:pt x="2" y="209"/>
                    <a:pt x="2" y="216"/>
                  </a:cubicBezTo>
                  <a:cubicBezTo>
                    <a:pt x="3" y="223"/>
                    <a:pt x="0" y="230"/>
                    <a:pt x="20" y="229"/>
                  </a:cubicBezTo>
                  <a:cubicBezTo>
                    <a:pt x="40" y="227"/>
                    <a:pt x="90" y="225"/>
                    <a:pt x="88" y="216"/>
                  </a:cubicBezTo>
                  <a:cubicBezTo>
                    <a:pt x="87" y="208"/>
                    <a:pt x="68" y="187"/>
                    <a:pt x="63" y="176"/>
                  </a:cubicBezTo>
                  <a:cubicBezTo>
                    <a:pt x="59" y="166"/>
                    <a:pt x="74" y="5"/>
                    <a:pt x="74" y="5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54"/>
            <p:cNvSpPr>
              <a:spLocks/>
            </p:cNvSpPr>
            <p:nvPr/>
          </p:nvSpPr>
          <p:spPr bwMode="auto">
            <a:xfrm>
              <a:off x="8297751" y="4451367"/>
              <a:ext cx="171450" cy="109538"/>
            </a:xfrm>
            <a:custGeom>
              <a:avLst/>
              <a:gdLst>
                <a:gd name="T0" fmla="*/ 0 w 63"/>
                <a:gd name="T1" fmla="*/ 12 h 40"/>
                <a:gd name="T2" fmla="*/ 28 w 63"/>
                <a:gd name="T3" fmla="*/ 36 h 40"/>
                <a:gd name="T4" fmla="*/ 31 w 63"/>
                <a:gd name="T5" fmla="*/ 40 h 40"/>
                <a:gd name="T6" fmla="*/ 34 w 63"/>
                <a:gd name="T7" fmla="*/ 36 h 40"/>
                <a:gd name="T8" fmla="*/ 45 w 63"/>
                <a:gd name="T9" fmla="*/ 14 h 40"/>
                <a:gd name="T10" fmla="*/ 63 w 63"/>
                <a:gd name="T11" fmla="*/ 7 h 40"/>
                <a:gd name="T12" fmla="*/ 58 w 63"/>
                <a:gd name="T13" fmla="*/ 0 h 40"/>
                <a:gd name="T14" fmla="*/ 32 w 63"/>
                <a:gd name="T15" fmla="*/ 15 h 40"/>
                <a:gd name="T16" fmla="*/ 10 w 63"/>
                <a:gd name="T17" fmla="*/ 3 h 40"/>
                <a:gd name="T18" fmla="*/ 0 w 63"/>
                <a:gd name="T1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40">
                  <a:moveTo>
                    <a:pt x="0" y="12"/>
                  </a:moveTo>
                  <a:cubicBezTo>
                    <a:pt x="0" y="12"/>
                    <a:pt x="23" y="4"/>
                    <a:pt x="28" y="36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24"/>
                    <a:pt x="45" y="14"/>
                  </a:cubicBezTo>
                  <a:cubicBezTo>
                    <a:pt x="55" y="4"/>
                    <a:pt x="63" y="7"/>
                    <a:pt x="63" y="7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38" y="2"/>
                    <a:pt x="32" y="15"/>
                  </a:cubicBezTo>
                  <a:cubicBezTo>
                    <a:pt x="32" y="15"/>
                    <a:pt x="24" y="2"/>
                    <a:pt x="10" y="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55"/>
            <p:cNvSpPr>
              <a:spLocks/>
            </p:cNvSpPr>
            <p:nvPr/>
          </p:nvSpPr>
          <p:spPr bwMode="auto">
            <a:xfrm>
              <a:off x="8573976" y="4533917"/>
              <a:ext cx="244475" cy="58738"/>
            </a:xfrm>
            <a:custGeom>
              <a:avLst/>
              <a:gdLst>
                <a:gd name="T0" fmla="*/ 77 w 90"/>
                <a:gd name="T1" fmla="*/ 1 h 22"/>
                <a:gd name="T2" fmla="*/ 88 w 90"/>
                <a:gd name="T3" fmla="*/ 9 h 22"/>
                <a:gd name="T4" fmla="*/ 84 w 90"/>
                <a:gd name="T5" fmla="*/ 21 h 22"/>
                <a:gd name="T6" fmla="*/ 7 w 90"/>
                <a:gd name="T7" fmla="*/ 16 h 22"/>
                <a:gd name="T8" fmla="*/ 9 w 90"/>
                <a:gd name="T9" fmla="*/ 0 h 22"/>
                <a:gd name="T10" fmla="*/ 77 w 90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22">
                  <a:moveTo>
                    <a:pt x="77" y="1"/>
                  </a:moveTo>
                  <a:cubicBezTo>
                    <a:pt x="77" y="1"/>
                    <a:pt x="88" y="7"/>
                    <a:pt x="88" y="9"/>
                  </a:cubicBezTo>
                  <a:cubicBezTo>
                    <a:pt x="88" y="11"/>
                    <a:pt x="90" y="21"/>
                    <a:pt x="84" y="21"/>
                  </a:cubicBezTo>
                  <a:cubicBezTo>
                    <a:pt x="77" y="22"/>
                    <a:pt x="15" y="20"/>
                    <a:pt x="7" y="16"/>
                  </a:cubicBezTo>
                  <a:cubicBezTo>
                    <a:pt x="0" y="13"/>
                    <a:pt x="6" y="1"/>
                    <a:pt x="9" y="0"/>
                  </a:cubicBezTo>
                  <a:cubicBezTo>
                    <a:pt x="12" y="0"/>
                    <a:pt x="77" y="1"/>
                    <a:pt x="77" y="1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56"/>
            <p:cNvSpPr>
              <a:spLocks/>
            </p:cNvSpPr>
            <p:nvPr/>
          </p:nvSpPr>
          <p:spPr bwMode="auto">
            <a:xfrm>
              <a:off x="8577151" y="3932255"/>
              <a:ext cx="244475" cy="625475"/>
            </a:xfrm>
            <a:custGeom>
              <a:avLst/>
              <a:gdLst>
                <a:gd name="T0" fmla="*/ 39 w 90"/>
                <a:gd name="T1" fmla="*/ 0 h 230"/>
                <a:gd name="T2" fmla="*/ 51 w 90"/>
                <a:gd name="T3" fmla="*/ 179 h 230"/>
                <a:gd name="T4" fmla="*/ 88 w 90"/>
                <a:gd name="T5" fmla="*/ 216 h 230"/>
                <a:gd name="T6" fmla="*/ 70 w 90"/>
                <a:gd name="T7" fmla="*/ 229 h 230"/>
                <a:gd name="T8" fmla="*/ 2 w 90"/>
                <a:gd name="T9" fmla="*/ 216 h 230"/>
                <a:gd name="T10" fmla="*/ 27 w 90"/>
                <a:gd name="T11" fmla="*/ 176 h 230"/>
                <a:gd name="T12" fmla="*/ 16 w 90"/>
                <a:gd name="T13" fmla="*/ 5 h 230"/>
                <a:gd name="T14" fmla="*/ 39 w 90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30">
                  <a:moveTo>
                    <a:pt x="39" y="0"/>
                  </a:moveTo>
                  <a:cubicBezTo>
                    <a:pt x="39" y="0"/>
                    <a:pt x="46" y="170"/>
                    <a:pt x="51" y="179"/>
                  </a:cubicBezTo>
                  <a:cubicBezTo>
                    <a:pt x="55" y="188"/>
                    <a:pt x="88" y="209"/>
                    <a:pt x="88" y="216"/>
                  </a:cubicBezTo>
                  <a:cubicBezTo>
                    <a:pt x="87" y="223"/>
                    <a:pt x="90" y="230"/>
                    <a:pt x="70" y="229"/>
                  </a:cubicBezTo>
                  <a:cubicBezTo>
                    <a:pt x="50" y="227"/>
                    <a:pt x="0" y="225"/>
                    <a:pt x="2" y="216"/>
                  </a:cubicBezTo>
                  <a:cubicBezTo>
                    <a:pt x="4" y="208"/>
                    <a:pt x="22" y="187"/>
                    <a:pt x="27" y="176"/>
                  </a:cubicBezTo>
                  <a:cubicBezTo>
                    <a:pt x="31" y="166"/>
                    <a:pt x="16" y="5"/>
                    <a:pt x="16" y="5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57"/>
            <p:cNvSpPr>
              <a:spLocks/>
            </p:cNvSpPr>
            <p:nvPr/>
          </p:nvSpPr>
          <p:spPr bwMode="auto">
            <a:xfrm>
              <a:off x="8612076" y="4451367"/>
              <a:ext cx="171450" cy="109538"/>
            </a:xfrm>
            <a:custGeom>
              <a:avLst/>
              <a:gdLst>
                <a:gd name="T0" fmla="*/ 63 w 63"/>
                <a:gd name="T1" fmla="*/ 12 h 40"/>
                <a:gd name="T2" fmla="*/ 35 w 63"/>
                <a:gd name="T3" fmla="*/ 36 h 40"/>
                <a:gd name="T4" fmla="*/ 32 w 63"/>
                <a:gd name="T5" fmla="*/ 40 h 40"/>
                <a:gd name="T6" fmla="*/ 29 w 63"/>
                <a:gd name="T7" fmla="*/ 36 h 40"/>
                <a:gd name="T8" fmla="*/ 18 w 63"/>
                <a:gd name="T9" fmla="*/ 14 h 40"/>
                <a:gd name="T10" fmla="*/ 0 w 63"/>
                <a:gd name="T11" fmla="*/ 7 h 40"/>
                <a:gd name="T12" fmla="*/ 5 w 63"/>
                <a:gd name="T13" fmla="*/ 0 h 40"/>
                <a:gd name="T14" fmla="*/ 31 w 63"/>
                <a:gd name="T15" fmla="*/ 15 h 40"/>
                <a:gd name="T16" fmla="*/ 53 w 63"/>
                <a:gd name="T17" fmla="*/ 3 h 40"/>
                <a:gd name="T18" fmla="*/ 63 w 63"/>
                <a:gd name="T1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40">
                  <a:moveTo>
                    <a:pt x="63" y="12"/>
                  </a:moveTo>
                  <a:cubicBezTo>
                    <a:pt x="63" y="12"/>
                    <a:pt x="40" y="4"/>
                    <a:pt x="35" y="36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24"/>
                    <a:pt x="18" y="14"/>
                  </a:cubicBezTo>
                  <a:cubicBezTo>
                    <a:pt x="8" y="4"/>
                    <a:pt x="0" y="7"/>
                    <a:pt x="0" y="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25" y="2"/>
                    <a:pt x="31" y="15"/>
                  </a:cubicBezTo>
                  <a:cubicBezTo>
                    <a:pt x="31" y="15"/>
                    <a:pt x="39" y="2"/>
                    <a:pt x="53" y="3"/>
                  </a:cubicBezTo>
                  <a:lnTo>
                    <a:pt x="63" y="12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58"/>
            <p:cNvSpPr>
              <a:spLocks/>
            </p:cNvSpPr>
            <p:nvPr/>
          </p:nvSpPr>
          <p:spPr bwMode="auto">
            <a:xfrm>
              <a:off x="8216788" y="3270267"/>
              <a:ext cx="114300" cy="561975"/>
            </a:xfrm>
            <a:custGeom>
              <a:avLst/>
              <a:gdLst>
                <a:gd name="T0" fmla="*/ 6 w 42"/>
                <a:gd name="T1" fmla="*/ 11 h 207"/>
                <a:gd name="T2" fmla="*/ 0 w 42"/>
                <a:gd name="T3" fmla="*/ 192 h 207"/>
                <a:gd name="T4" fmla="*/ 18 w 42"/>
                <a:gd name="T5" fmla="*/ 207 h 207"/>
                <a:gd name="T6" fmla="*/ 39 w 42"/>
                <a:gd name="T7" fmla="*/ 189 h 207"/>
                <a:gd name="T8" fmla="*/ 42 w 42"/>
                <a:gd name="T9" fmla="*/ 0 h 207"/>
                <a:gd name="T10" fmla="*/ 6 w 42"/>
                <a:gd name="T11" fmla="*/ 1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07">
                  <a:moveTo>
                    <a:pt x="6" y="11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5" y="206"/>
                    <a:pt x="18" y="207"/>
                  </a:cubicBezTo>
                  <a:cubicBezTo>
                    <a:pt x="36" y="207"/>
                    <a:pt x="39" y="189"/>
                    <a:pt x="39" y="189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6" y="11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59"/>
            <p:cNvSpPr>
              <a:spLocks/>
            </p:cNvSpPr>
            <p:nvPr/>
          </p:nvSpPr>
          <p:spPr bwMode="auto">
            <a:xfrm>
              <a:off x="8710501" y="3270267"/>
              <a:ext cx="114300" cy="561975"/>
            </a:xfrm>
            <a:custGeom>
              <a:avLst/>
              <a:gdLst>
                <a:gd name="T0" fmla="*/ 36 w 42"/>
                <a:gd name="T1" fmla="*/ 11 h 207"/>
                <a:gd name="T2" fmla="*/ 42 w 42"/>
                <a:gd name="T3" fmla="*/ 192 h 207"/>
                <a:gd name="T4" fmla="*/ 24 w 42"/>
                <a:gd name="T5" fmla="*/ 207 h 207"/>
                <a:gd name="T6" fmla="*/ 3 w 42"/>
                <a:gd name="T7" fmla="*/ 189 h 207"/>
                <a:gd name="T8" fmla="*/ 0 w 42"/>
                <a:gd name="T9" fmla="*/ 0 h 207"/>
                <a:gd name="T10" fmla="*/ 36 w 42"/>
                <a:gd name="T11" fmla="*/ 1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07">
                  <a:moveTo>
                    <a:pt x="36" y="11"/>
                  </a:moveTo>
                  <a:cubicBezTo>
                    <a:pt x="42" y="192"/>
                    <a:pt x="42" y="192"/>
                    <a:pt x="42" y="192"/>
                  </a:cubicBezTo>
                  <a:cubicBezTo>
                    <a:pt x="42" y="192"/>
                    <a:pt x="36" y="206"/>
                    <a:pt x="24" y="207"/>
                  </a:cubicBezTo>
                  <a:cubicBezTo>
                    <a:pt x="6" y="207"/>
                    <a:pt x="3" y="189"/>
                    <a:pt x="3" y="18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11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360"/>
            <p:cNvSpPr>
              <a:spLocks/>
            </p:cNvSpPr>
            <p:nvPr/>
          </p:nvSpPr>
          <p:spPr bwMode="auto">
            <a:xfrm>
              <a:off x="8316801" y="3644917"/>
              <a:ext cx="439737" cy="381000"/>
            </a:xfrm>
            <a:custGeom>
              <a:avLst/>
              <a:gdLst>
                <a:gd name="T0" fmla="*/ 40 w 277"/>
                <a:gd name="T1" fmla="*/ 0 h 240"/>
                <a:gd name="T2" fmla="*/ 5 w 277"/>
                <a:gd name="T3" fmla="*/ 27 h 240"/>
                <a:gd name="T4" fmla="*/ 0 w 277"/>
                <a:gd name="T5" fmla="*/ 238 h 240"/>
                <a:gd name="T6" fmla="*/ 120 w 277"/>
                <a:gd name="T7" fmla="*/ 240 h 240"/>
                <a:gd name="T8" fmla="*/ 127 w 277"/>
                <a:gd name="T9" fmla="*/ 127 h 240"/>
                <a:gd name="T10" fmla="*/ 147 w 277"/>
                <a:gd name="T11" fmla="*/ 127 h 240"/>
                <a:gd name="T12" fmla="*/ 161 w 277"/>
                <a:gd name="T13" fmla="*/ 240 h 240"/>
                <a:gd name="T14" fmla="*/ 277 w 277"/>
                <a:gd name="T15" fmla="*/ 240 h 240"/>
                <a:gd name="T16" fmla="*/ 263 w 277"/>
                <a:gd name="T17" fmla="*/ 27 h 240"/>
                <a:gd name="T18" fmla="*/ 40 w 277"/>
                <a:gd name="T1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40">
                  <a:moveTo>
                    <a:pt x="40" y="0"/>
                  </a:moveTo>
                  <a:lnTo>
                    <a:pt x="5" y="27"/>
                  </a:lnTo>
                  <a:lnTo>
                    <a:pt x="0" y="238"/>
                  </a:lnTo>
                  <a:lnTo>
                    <a:pt x="120" y="240"/>
                  </a:lnTo>
                  <a:lnTo>
                    <a:pt x="127" y="127"/>
                  </a:lnTo>
                  <a:lnTo>
                    <a:pt x="147" y="127"/>
                  </a:lnTo>
                  <a:lnTo>
                    <a:pt x="161" y="240"/>
                  </a:lnTo>
                  <a:lnTo>
                    <a:pt x="277" y="240"/>
                  </a:lnTo>
                  <a:lnTo>
                    <a:pt x="263" y="2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3029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361"/>
            <p:cNvSpPr>
              <a:spLocks/>
            </p:cNvSpPr>
            <p:nvPr/>
          </p:nvSpPr>
          <p:spPr bwMode="auto">
            <a:xfrm>
              <a:off x="8197738" y="2987692"/>
              <a:ext cx="627062" cy="700088"/>
            </a:xfrm>
            <a:custGeom>
              <a:avLst/>
              <a:gdLst>
                <a:gd name="T0" fmla="*/ 36 w 231"/>
                <a:gd name="T1" fmla="*/ 16 h 258"/>
                <a:gd name="T2" fmla="*/ 111 w 231"/>
                <a:gd name="T3" fmla="*/ 2 h 258"/>
                <a:gd name="T4" fmla="*/ 203 w 231"/>
                <a:gd name="T5" fmla="*/ 16 h 258"/>
                <a:gd name="T6" fmla="*/ 226 w 231"/>
                <a:gd name="T7" fmla="*/ 62 h 258"/>
                <a:gd name="T8" fmla="*/ 231 w 231"/>
                <a:gd name="T9" fmla="*/ 118 h 258"/>
                <a:gd name="T10" fmla="*/ 191 w 231"/>
                <a:gd name="T11" fmla="*/ 121 h 258"/>
                <a:gd name="T12" fmla="*/ 198 w 231"/>
                <a:gd name="T13" fmla="*/ 258 h 258"/>
                <a:gd name="T14" fmla="*/ 47 w 231"/>
                <a:gd name="T15" fmla="*/ 258 h 258"/>
                <a:gd name="T16" fmla="*/ 48 w 231"/>
                <a:gd name="T17" fmla="*/ 125 h 258"/>
                <a:gd name="T18" fmla="*/ 5 w 231"/>
                <a:gd name="T19" fmla="*/ 122 h 258"/>
                <a:gd name="T20" fmla="*/ 36 w 231"/>
                <a:gd name="T21" fmla="*/ 1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1" h="258">
                  <a:moveTo>
                    <a:pt x="36" y="16"/>
                  </a:moveTo>
                  <a:cubicBezTo>
                    <a:pt x="36" y="16"/>
                    <a:pt x="84" y="4"/>
                    <a:pt x="111" y="2"/>
                  </a:cubicBezTo>
                  <a:cubicBezTo>
                    <a:pt x="138" y="0"/>
                    <a:pt x="203" y="16"/>
                    <a:pt x="203" y="16"/>
                  </a:cubicBezTo>
                  <a:cubicBezTo>
                    <a:pt x="203" y="16"/>
                    <a:pt x="222" y="20"/>
                    <a:pt x="226" y="62"/>
                  </a:cubicBezTo>
                  <a:cubicBezTo>
                    <a:pt x="231" y="118"/>
                    <a:pt x="231" y="118"/>
                    <a:pt x="231" y="118"/>
                  </a:cubicBezTo>
                  <a:cubicBezTo>
                    <a:pt x="231" y="118"/>
                    <a:pt x="210" y="123"/>
                    <a:pt x="191" y="121"/>
                  </a:cubicBezTo>
                  <a:cubicBezTo>
                    <a:pt x="198" y="258"/>
                    <a:pt x="198" y="258"/>
                    <a:pt x="198" y="258"/>
                  </a:cubicBezTo>
                  <a:cubicBezTo>
                    <a:pt x="47" y="258"/>
                    <a:pt x="47" y="258"/>
                    <a:pt x="47" y="258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5" y="122"/>
                    <a:pt x="0" y="24"/>
                    <a:pt x="36" y="16"/>
                  </a:cubicBezTo>
                  <a:close/>
                </a:path>
              </a:pathLst>
            </a:custGeom>
            <a:solidFill>
              <a:srgbClr val="FFF8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362"/>
            <p:cNvSpPr>
              <a:spLocks/>
            </p:cNvSpPr>
            <p:nvPr/>
          </p:nvSpPr>
          <p:spPr bwMode="auto">
            <a:xfrm>
              <a:off x="8446976" y="2867042"/>
              <a:ext cx="103187" cy="177800"/>
            </a:xfrm>
            <a:custGeom>
              <a:avLst/>
              <a:gdLst>
                <a:gd name="T0" fmla="*/ 0 w 38"/>
                <a:gd name="T1" fmla="*/ 0 h 65"/>
                <a:gd name="T2" fmla="*/ 0 w 38"/>
                <a:gd name="T3" fmla="*/ 52 h 65"/>
                <a:gd name="T4" fmla="*/ 19 w 38"/>
                <a:gd name="T5" fmla="*/ 64 h 65"/>
                <a:gd name="T6" fmla="*/ 38 w 38"/>
                <a:gd name="T7" fmla="*/ 52 h 65"/>
                <a:gd name="T8" fmla="*/ 38 w 38"/>
                <a:gd name="T9" fmla="*/ 0 h 65"/>
                <a:gd name="T10" fmla="*/ 0 w 38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65">
                  <a:moveTo>
                    <a:pt x="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2" y="64"/>
                    <a:pt x="19" y="64"/>
                  </a:cubicBezTo>
                  <a:cubicBezTo>
                    <a:pt x="37" y="65"/>
                    <a:pt x="38" y="52"/>
                    <a:pt x="38" y="52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C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1" name="组合 230"/>
            <p:cNvGrpSpPr/>
            <p:nvPr/>
          </p:nvGrpSpPr>
          <p:grpSpPr>
            <a:xfrm>
              <a:off x="8059270" y="1999094"/>
              <a:ext cx="878598" cy="991922"/>
              <a:chOff x="5231904" y="1124744"/>
              <a:chExt cx="1046163" cy="1181100"/>
            </a:xfrm>
          </p:grpSpPr>
          <p:sp>
            <p:nvSpPr>
              <p:cNvPr id="232" name="Freeform 70"/>
              <p:cNvSpPr>
                <a:spLocks/>
              </p:cNvSpPr>
              <p:nvPr/>
            </p:nvSpPr>
            <p:spPr bwMode="auto">
              <a:xfrm>
                <a:off x="5268417" y="1124744"/>
                <a:ext cx="1009650" cy="687388"/>
              </a:xfrm>
              <a:custGeom>
                <a:avLst/>
                <a:gdLst>
                  <a:gd name="T0" fmla="*/ 14 w 438"/>
                  <a:gd name="T1" fmla="*/ 295 h 297"/>
                  <a:gd name="T2" fmla="*/ 10 w 438"/>
                  <a:gd name="T3" fmla="*/ 192 h 297"/>
                  <a:gd name="T4" fmla="*/ 22 w 438"/>
                  <a:gd name="T5" fmla="*/ 134 h 297"/>
                  <a:gd name="T6" fmla="*/ 31 w 438"/>
                  <a:gd name="T7" fmla="*/ 145 h 297"/>
                  <a:gd name="T8" fmla="*/ 119 w 438"/>
                  <a:gd name="T9" fmla="*/ 52 h 297"/>
                  <a:gd name="T10" fmla="*/ 116 w 438"/>
                  <a:gd name="T11" fmla="*/ 73 h 297"/>
                  <a:gd name="T12" fmla="*/ 296 w 438"/>
                  <a:gd name="T13" fmla="*/ 15 h 297"/>
                  <a:gd name="T14" fmla="*/ 285 w 438"/>
                  <a:gd name="T15" fmla="*/ 40 h 297"/>
                  <a:gd name="T16" fmla="*/ 363 w 438"/>
                  <a:gd name="T17" fmla="*/ 48 h 297"/>
                  <a:gd name="T18" fmla="*/ 348 w 438"/>
                  <a:gd name="T19" fmla="*/ 69 h 297"/>
                  <a:gd name="T20" fmla="*/ 422 w 438"/>
                  <a:gd name="T21" fmla="*/ 115 h 297"/>
                  <a:gd name="T22" fmla="*/ 407 w 438"/>
                  <a:gd name="T23" fmla="*/ 137 h 297"/>
                  <a:gd name="T24" fmla="*/ 438 w 438"/>
                  <a:gd name="T25" fmla="*/ 171 h 297"/>
                  <a:gd name="T26" fmla="*/ 412 w 438"/>
                  <a:gd name="T27" fmla="*/ 229 h 297"/>
                  <a:gd name="T28" fmla="*/ 399 w 438"/>
                  <a:gd name="T29" fmla="*/ 297 h 297"/>
                  <a:gd name="T30" fmla="*/ 14 w 438"/>
                  <a:gd name="T31" fmla="*/ 29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8" h="297">
                    <a:moveTo>
                      <a:pt x="14" y="295"/>
                    </a:moveTo>
                    <a:cubicBezTo>
                      <a:pt x="14" y="295"/>
                      <a:pt x="0" y="238"/>
                      <a:pt x="10" y="192"/>
                    </a:cubicBezTo>
                    <a:cubicBezTo>
                      <a:pt x="20" y="145"/>
                      <a:pt x="23" y="154"/>
                      <a:pt x="22" y="134"/>
                    </a:cubicBezTo>
                    <a:cubicBezTo>
                      <a:pt x="22" y="134"/>
                      <a:pt x="31" y="139"/>
                      <a:pt x="31" y="145"/>
                    </a:cubicBezTo>
                    <a:cubicBezTo>
                      <a:pt x="31" y="145"/>
                      <a:pt x="56" y="67"/>
                      <a:pt x="119" y="52"/>
                    </a:cubicBezTo>
                    <a:cubicBezTo>
                      <a:pt x="119" y="52"/>
                      <a:pt x="114" y="62"/>
                      <a:pt x="116" y="73"/>
                    </a:cubicBezTo>
                    <a:cubicBezTo>
                      <a:pt x="116" y="73"/>
                      <a:pt x="173" y="0"/>
                      <a:pt x="296" y="15"/>
                    </a:cubicBezTo>
                    <a:cubicBezTo>
                      <a:pt x="296" y="15"/>
                      <a:pt x="281" y="31"/>
                      <a:pt x="285" y="40"/>
                    </a:cubicBezTo>
                    <a:cubicBezTo>
                      <a:pt x="285" y="40"/>
                      <a:pt x="342" y="31"/>
                      <a:pt x="363" y="48"/>
                    </a:cubicBezTo>
                    <a:cubicBezTo>
                      <a:pt x="363" y="48"/>
                      <a:pt x="347" y="61"/>
                      <a:pt x="348" y="69"/>
                    </a:cubicBezTo>
                    <a:cubicBezTo>
                      <a:pt x="348" y="69"/>
                      <a:pt x="393" y="67"/>
                      <a:pt x="422" y="115"/>
                    </a:cubicBezTo>
                    <a:cubicBezTo>
                      <a:pt x="422" y="115"/>
                      <a:pt x="405" y="128"/>
                      <a:pt x="407" y="137"/>
                    </a:cubicBezTo>
                    <a:cubicBezTo>
                      <a:pt x="407" y="137"/>
                      <a:pt x="432" y="147"/>
                      <a:pt x="438" y="171"/>
                    </a:cubicBezTo>
                    <a:cubicBezTo>
                      <a:pt x="438" y="171"/>
                      <a:pt x="413" y="195"/>
                      <a:pt x="412" y="229"/>
                    </a:cubicBezTo>
                    <a:cubicBezTo>
                      <a:pt x="411" y="262"/>
                      <a:pt x="401" y="295"/>
                      <a:pt x="399" y="297"/>
                    </a:cubicBezTo>
                    <a:lnTo>
                      <a:pt x="14" y="295"/>
                    </a:lnTo>
                    <a:close/>
                  </a:path>
                </a:pathLst>
              </a:custGeom>
              <a:solidFill>
                <a:srgbClr val="4C4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71"/>
              <p:cNvSpPr>
                <a:spLocks/>
              </p:cNvSpPr>
              <p:nvPr/>
            </p:nvSpPr>
            <p:spPr bwMode="auto">
              <a:xfrm>
                <a:off x="5681167" y="1418431"/>
                <a:ext cx="398463" cy="363538"/>
              </a:xfrm>
              <a:custGeom>
                <a:avLst/>
                <a:gdLst>
                  <a:gd name="T0" fmla="*/ 2 w 173"/>
                  <a:gd name="T1" fmla="*/ 103 h 157"/>
                  <a:gd name="T2" fmla="*/ 70 w 173"/>
                  <a:gd name="T3" fmla="*/ 0 h 157"/>
                  <a:gd name="T4" fmla="*/ 56 w 173"/>
                  <a:gd name="T5" fmla="*/ 36 h 157"/>
                  <a:gd name="T6" fmla="*/ 131 w 173"/>
                  <a:gd name="T7" fmla="*/ 19 h 157"/>
                  <a:gd name="T8" fmla="*/ 108 w 173"/>
                  <a:gd name="T9" fmla="*/ 35 h 157"/>
                  <a:gd name="T10" fmla="*/ 173 w 173"/>
                  <a:gd name="T11" fmla="*/ 109 h 157"/>
                  <a:gd name="T12" fmla="*/ 2 w 173"/>
                  <a:gd name="T13" fmla="*/ 10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157">
                    <a:moveTo>
                      <a:pt x="2" y="103"/>
                    </a:moveTo>
                    <a:cubicBezTo>
                      <a:pt x="2" y="103"/>
                      <a:pt x="0" y="14"/>
                      <a:pt x="70" y="0"/>
                    </a:cubicBezTo>
                    <a:cubicBezTo>
                      <a:pt x="70" y="0"/>
                      <a:pt x="53" y="29"/>
                      <a:pt x="56" y="36"/>
                    </a:cubicBezTo>
                    <a:cubicBezTo>
                      <a:pt x="56" y="36"/>
                      <a:pt x="84" y="4"/>
                      <a:pt x="131" y="19"/>
                    </a:cubicBezTo>
                    <a:cubicBezTo>
                      <a:pt x="131" y="19"/>
                      <a:pt x="110" y="24"/>
                      <a:pt x="108" y="35"/>
                    </a:cubicBezTo>
                    <a:cubicBezTo>
                      <a:pt x="108" y="35"/>
                      <a:pt x="169" y="26"/>
                      <a:pt x="173" y="109"/>
                    </a:cubicBezTo>
                    <a:cubicBezTo>
                      <a:pt x="173" y="109"/>
                      <a:pt x="51" y="157"/>
                      <a:pt x="2" y="103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72"/>
              <p:cNvSpPr>
                <a:spLocks/>
              </p:cNvSpPr>
              <p:nvPr/>
            </p:nvSpPr>
            <p:spPr bwMode="auto">
              <a:xfrm>
                <a:off x="5231904" y="1758156"/>
                <a:ext cx="149225" cy="223838"/>
              </a:xfrm>
              <a:custGeom>
                <a:avLst/>
                <a:gdLst>
                  <a:gd name="T0" fmla="*/ 65 w 65"/>
                  <a:gd name="T1" fmla="*/ 21 h 97"/>
                  <a:gd name="T2" fmla="*/ 15 w 65"/>
                  <a:gd name="T3" fmla="*/ 21 h 97"/>
                  <a:gd name="T4" fmla="*/ 65 w 65"/>
                  <a:gd name="T5" fmla="*/ 97 h 97"/>
                  <a:gd name="T6" fmla="*/ 65 w 65"/>
                  <a:gd name="T7" fmla="*/ 2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97">
                    <a:moveTo>
                      <a:pt x="65" y="21"/>
                    </a:moveTo>
                    <a:cubicBezTo>
                      <a:pt x="65" y="21"/>
                      <a:pt x="30" y="0"/>
                      <a:pt x="15" y="21"/>
                    </a:cubicBezTo>
                    <a:cubicBezTo>
                      <a:pt x="0" y="43"/>
                      <a:pt x="28" y="82"/>
                      <a:pt x="65" y="97"/>
                    </a:cubicBezTo>
                    <a:lnTo>
                      <a:pt x="65" y="21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73"/>
              <p:cNvSpPr>
                <a:spLocks/>
              </p:cNvSpPr>
              <p:nvPr/>
            </p:nvSpPr>
            <p:spPr bwMode="auto">
              <a:xfrm>
                <a:off x="6114554" y="1758156"/>
                <a:ext cx="150813" cy="223838"/>
              </a:xfrm>
              <a:custGeom>
                <a:avLst/>
                <a:gdLst>
                  <a:gd name="T0" fmla="*/ 0 w 65"/>
                  <a:gd name="T1" fmla="*/ 21 h 97"/>
                  <a:gd name="T2" fmla="*/ 51 w 65"/>
                  <a:gd name="T3" fmla="*/ 21 h 97"/>
                  <a:gd name="T4" fmla="*/ 0 w 65"/>
                  <a:gd name="T5" fmla="*/ 97 h 97"/>
                  <a:gd name="T6" fmla="*/ 0 w 65"/>
                  <a:gd name="T7" fmla="*/ 2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97">
                    <a:moveTo>
                      <a:pt x="0" y="21"/>
                    </a:moveTo>
                    <a:cubicBezTo>
                      <a:pt x="0" y="21"/>
                      <a:pt x="36" y="0"/>
                      <a:pt x="51" y="21"/>
                    </a:cubicBezTo>
                    <a:cubicBezTo>
                      <a:pt x="65" y="43"/>
                      <a:pt x="38" y="82"/>
                      <a:pt x="0" y="97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74"/>
              <p:cNvSpPr>
                <a:spLocks/>
              </p:cNvSpPr>
              <p:nvPr/>
            </p:nvSpPr>
            <p:spPr bwMode="auto">
              <a:xfrm>
                <a:off x="5277942" y="1529556"/>
                <a:ext cx="941388" cy="776288"/>
              </a:xfrm>
              <a:custGeom>
                <a:avLst/>
                <a:gdLst>
                  <a:gd name="T0" fmla="*/ 389 w 408"/>
                  <a:gd name="T1" fmla="*/ 194 h 336"/>
                  <a:gd name="T2" fmla="*/ 371 w 408"/>
                  <a:gd name="T3" fmla="*/ 118 h 336"/>
                  <a:gd name="T4" fmla="*/ 346 w 408"/>
                  <a:gd name="T5" fmla="*/ 44 h 336"/>
                  <a:gd name="T6" fmla="*/ 204 w 408"/>
                  <a:gd name="T7" fmla="*/ 61 h 336"/>
                  <a:gd name="T8" fmla="*/ 62 w 408"/>
                  <a:gd name="T9" fmla="*/ 44 h 336"/>
                  <a:gd name="T10" fmla="*/ 37 w 408"/>
                  <a:gd name="T11" fmla="*/ 118 h 336"/>
                  <a:gd name="T12" fmla="*/ 19 w 408"/>
                  <a:gd name="T13" fmla="*/ 194 h 336"/>
                  <a:gd name="T14" fmla="*/ 204 w 408"/>
                  <a:gd name="T15" fmla="*/ 336 h 336"/>
                  <a:gd name="T16" fmla="*/ 389 w 408"/>
                  <a:gd name="T17" fmla="*/ 194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8" h="336">
                    <a:moveTo>
                      <a:pt x="389" y="194"/>
                    </a:moveTo>
                    <a:cubicBezTo>
                      <a:pt x="379" y="175"/>
                      <a:pt x="371" y="170"/>
                      <a:pt x="371" y="118"/>
                    </a:cubicBezTo>
                    <a:cubicBezTo>
                      <a:pt x="371" y="66"/>
                      <a:pt x="346" y="44"/>
                      <a:pt x="346" y="44"/>
                    </a:cubicBezTo>
                    <a:cubicBezTo>
                      <a:pt x="287" y="0"/>
                      <a:pt x="204" y="61"/>
                      <a:pt x="204" y="61"/>
                    </a:cubicBezTo>
                    <a:cubicBezTo>
                      <a:pt x="204" y="61"/>
                      <a:pt x="121" y="0"/>
                      <a:pt x="62" y="44"/>
                    </a:cubicBezTo>
                    <a:cubicBezTo>
                      <a:pt x="62" y="44"/>
                      <a:pt x="37" y="66"/>
                      <a:pt x="37" y="118"/>
                    </a:cubicBezTo>
                    <a:cubicBezTo>
                      <a:pt x="37" y="170"/>
                      <a:pt x="29" y="175"/>
                      <a:pt x="19" y="194"/>
                    </a:cubicBezTo>
                    <a:cubicBezTo>
                      <a:pt x="10" y="214"/>
                      <a:pt x="0" y="336"/>
                      <a:pt x="204" y="336"/>
                    </a:cubicBezTo>
                    <a:cubicBezTo>
                      <a:pt x="408" y="336"/>
                      <a:pt x="399" y="214"/>
                      <a:pt x="389" y="194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Oval 75"/>
              <p:cNvSpPr>
                <a:spLocks noChangeArrowheads="1"/>
              </p:cNvSpPr>
              <p:nvPr/>
            </p:nvSpPr>
            <p:spPr bwMode="auto">
              <a:xfrm>
                <a:off x="5489079" y="1875631"/>
                <a:ext cx="92075" cy="93663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76"/>
              <p:cNvSpPr>
                <a:spLocks/>
              </p:cNvSpPr>
              <p:nvPr/>
            </p:nvSpPr>
            <p:spPr bwMode="auto">
              <a:xfrm>
                <a:off x="5508129" y="1880394"/>
                <a:ext cx="44450" cy="28575"/>
              </a:xfrm>
              <a:custGeom>
                <a:avLst/>
                <a:gdLst>
                  <a:gd name="T0" fmla="*/ 18 w 19"/>
                  <a:gd name="T1" fmla="*/ 4 h 12"/>
                  <a:gd name="T2" fmla="*/ 10 w 19"/>
                  <a:gd name="T3" fmla="*/ 11 h 12"/>
                  <a:gd name="T4" fmla="*/ 0 w 19"/>
                  <a:gd name="T5" fmla="*/ 8 h 12"/>
                  <a:gd name="T6" fmla="*/ 8 w 19"/>
                  <a:gd name="T7" fmla="*/ 1 h 12"/>
                  <a:gd name="T8" fmla="*/ 18 w 19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8" y="4"/>
                    </a:moveTo>
                    <a:cubicBezTo>
                      <a:pt x="19" y="7"/>
                      <a:pt x="15" y="10"/>
                      <a:pt x="10" y="11"/>
                    </a:cubicBezTo>
                    <a:cubicBezTo>
                      <a:pt x="5" y="12"/>
                      <a:pt x="1" y="11"/>
                      <a:pt x="0" y="8"/>
                    </a:cubicBezTo>
                    <a:cubicBezTo>
                      <a:pt x="0" y="5"/>
                      <a:pt x="3" y="2"/>
                      <a:pt x="8" y="1"/>
                    </a:cubicBezTo>
                    <a:cubicBezTo>
                      <a:pt x="13" y="0"/>
                      <a:pt x="18" y="2"/>
                      <a:pt x="18" y="4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77"/>
              <p:cNvSpPr>
                <a:spLocks/>
              </p:cNvSpPr>
              <p:nvPr/>
            </p:nvSpPr>
            <p:spPr bwMode="auto">
              <a:xfrm>
                <a:off x="5446217" y="1762919"/>
                <a:ext cx="177800" cy="60325"/>
              </a:xfrm>
              <a:custGeom>
                <a:avLst/>
                <a:gdLst>
                  <a:gd name="T0" fmla="*/ 0 w 112"/>
                  <a:gd name="T1" fmla="*/ 9 h 38"/>
                  <a:gd name="T2" fmla="*/ 0 w 112"/>
                  <a:gd name="T3" fmla="*/ 38 h 38"/>
                  <a:gd name="T4" fmla="*/ 112 w 112"/>
                  <a:gd name="T5" fmla="*/ 32 h 38"/>
                  <a:gd name="T6" fmla="*/ 112 w 112"/>
                  <a:gd name="T7" fmla="*/ 0 h 38"/>
                  <a:gd name="T8" fmla="*/ 0 w 112"/>
                  <a:gd name="T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38">
                    <a:moveTo>
                      <a:pt x="0" y="9"/>
                    </a:moveTo>
                    <a:lnTo>
                      <a:pt x="0" y="38"/>
                    </a:lnTo>
                    <a:lnTo>
                      <a:pt x="112" y="32"/>
                    </a:lnTo>
                    <a:lnTo>
                      <a:pt x="11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Oval 78"/>
              <p:cNvSpPr>
                <a:spLocks noChangeArrowheads="1"/>
              </p:cNvSpPr>
              <p:nvPr/>
            </p:nvSpPr>
            <p:spPr bwMode="auto">
              <a:xfrm>
                <a:off x="5898654" y="1875631"/>
                <a:ext cx="93663" cy="93663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79"/>
              <p:cNvSpPr>
                <a:spLocks/>
              </p:cNvSpPr>
              <p:nvPr/>
            </p:nvSpPr>
            <p:spPr bwMode="auto">
              <a:xfrm>
                <a:off x="5916117" y="1880394"/>
                <a:ext cx="44450" cy="28575"/>
              </a:xfrm>
              <a:custGeom>
                <a:avLst/>
                <a:gdLst>
                  <a:gd name="T0" fmla="*/ 19 w 19"/>
                  <a:gd name="T1" fmla="*/ 4 h 12"/>
                  <a:gd name="T2" fmla="*/ 11 w 19"/>
                  <a:gd name="T3" fmla="*/ 11 h 12"/>
                  <a:gd name="T4" fmla="*/ 1 w 19"/>
                  <a:gd name="T5" fmla="*/ 8 h 12"/>
                  <a:gd name="T6" fmla="*/ 9 w 19"/>
                  <a:gd name="T7" fmla="*/ 1 h 12"/>
                  <a:gd name="T8" fmla="*/ 19 w 19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9" y="4"/>
                    </a:moveTo>
                    <a:cubicBezTo>
                      <a:pt x="19" y="7"/>
                      <a:pt x="16" y="10"/>
                      <a:pt x="11" y="11"/>
                    </a:cubicBezTo>
                    <a:cubicBezTo>
                      <a:pt x="6" y="12"/>
                      <a:pt x="1" y="11"/>
                      <a:pt x="1" y="8"/>
                    </a:cubicBezTo>
                    <a:cubicBezTo>
                      <a:pt x="0" y="5"/>
                      <a:pt x="4" y="2"/>
                      <a:pt x="9" y="1"/>
                    </a:cubicBezTo>
                    <a:cubicBezTo>
                      <a:pt x="13" y="0"/>
                      <a:pt x="18" y="2"/>
                      <a:pt x="19" y="4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80"/>
              <p:cNvSpPr>
                <a:spLocks/>
              </p:cNvSpPr>
              <p:nvPr/>
            </p:nvSpPr>
            <p:spPr bwMode="auto">
              <a:xfrm>
                <a:off x="5855792" y="1762919"/>
                <a:ext cx="180975" cy="60325"/>
              </a:xfrm>
              <a:custGeom>
                <a:avLst/>
                <a:gdLst>
                  <a:gd name="T0" fmla="*/ 114 w 114"/>
                  <a:gd name="T1" fmla="*/ 9 h 38"/>
                  <a:gd name="T2" fmla="*/ 114 w 114"/>
                  <a:gd name="T3" fmla="*/ 38 h 38"/>
                  <a:gd name="T4" fmla="*/ 0 w 114"/>
                  <a:gd name="T5" fmla="*/ 32 h 38"/>
                  <a:gd name="T6" fmla="*/ 0 w 114"/>
                  <a:gd name="T7" fmla="*/ 0 h 38"/>
                  <a:gd name="T8" fmla="*/ 114 w 114"/>
                  <a:gd name="T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38">
                    <a:moveTo>
                      <a:pt x="114" y="9"/>
                    </a:moveTo>
                    <a:lnTo>
                      <a:pt x="114" y="38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114" y="9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81"/>
              <p:cNvSpPr>
                <a:spLocks/>
              </p:cNvSpPr>
              <p:nvPr/>
            </p:nvSpPr>
            <p:spPr bwMode="auto">
              <a:xfrm>
                <a:off x="5697042" y="1991519"/>
                <a:ext cx="122238" cy="69850"/>
              </a:xfrm>
              <a:custGeom>
                <a:avLst/>
                <a:gdLst>
                  <a:gd name="T0" fmla="*/ 0 w 53"/>
                  <a:gd name="T1" fmla="*/ 30 h 30"/>
                  <a:gd name="T2" fmla="*/ 22 w 53"/>
                  <a:gd name="T3" fmla="*/ 2 h 30"/>
                  <a:gd name="T4" fmla="*/ 53 w 53"/>
                  <a:gd name="T5" fmla="*/ 27 h 30"/>
                  <a:gd name="T6" fmla="*/ 23 w 53"/>
                  <a:gd name="T7" fmla="*/ 11 h 30"/>
                  <a:gd name="T8" fmla="*/ 0 w 5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0">
                    <a:moveTo>
                      <a:pt x="0" y="30"/>
                    </a:moveTo>
                    <a:cubicBezTo>
                      <a:pt x="0" y="30"/>
                      <a:pt x="1" y="4"/>
                      <a:pt x="22" y="2"/>
                    </a:cubicBezTo>
                    <a:cubicBezTo>
                      <a:pt x="43" y="0"/>
                      <a:pt x="53" y="27"/>
                      <a:pt x="53" y="27"/>
                    </a:cubicBezTo>
                    <a:cubicBezTo>
                      <a:pt x="53" y="27"/>
                      <a:pt x="39" y="9"/>
                      <a:pt x="23" y="11"/>
                    </a:cubicBezTo>
                    <a:cubicBezTo>
                      <a:pt x="7" y="12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82"/>
              <p:cNvSpPr>
                <a:spLocks/>
              </p:cNvSpPr>
              <p:nvPr/>
            </p:nvSpPr>
            <p:spPr bwMode="auto">
              <a:xfrm>
                <a:off x="5604967" y="2056606"/>
                <a:ext cx="369888" cy="192088"/>
              </a:xfrm>
              <a:custGeom>
                <a:avLst/>
                <a:gdLst>
                  <a:gd name="T0" fmla="*/ 0 w 160"/>
                  <a:gd name="T1" fmla="*/ 32 h 83"/>
                  <a:gd name="T2" fmla="*/ 150 w 160"/>
                  <a:gd name="T3" fmla="*/ 0 h 83"/>
                  <a:gd name="T4" fmla="*/ 29 w 160"/>
                  <a:gd name="T5" fmla="*/ 68 h 83"/>
                  <a:gd name="T6" fmla="*/ 0 w 160"/>
                  <a:gd name="T7" fmla="*/ 3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83">
                    <a:moveTo>
                      <a:pt x="0" y="32"/>
                    </a:moveTo>
                    <a:cubicBezTo>
                      <a:pt x="0" y="32"/>
                      <a:pt x="118" y="44"/>
                      <a:pt x="150" y="0"/>
                    </a:cubicBezTo>
                    <a:cubicBezTo>
                      <a:pt x="150" y="0"/>
                      <a:pt x="160" y="83"/>
                      <a:pt x="29" y="68"/>
                    </a:cubicBezTo>
                    <a:cubicBezTo>
                      <a:pt x="29" y="68"/>
                      <a:pt x="30" y="50"/>
                      <a:pt x="0" y="32"/>
                    </a:cubicBezTo>
                    <a:close/>
                  </a:path>
                </a:pathLst>
              </a:custGeom>
              <a:solidFill>
                <a:srgbClr val="492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83"/>
              <p:cNvSpPr>
                <a:spLocks/>
              </p:cNvSpPr>
              <p:nvPr/>
            </p:nvSpPr>
            <p:spPr bwMode="auto">
              <a:xfrm>
                <a:off x="5703392" y="2161381"/>
                <a:ext cx="185738" cy="61913"/>
              </a:xfrm>
              <a:custGeom>
                <a:avLst/>
                <a:gdLst>
                  <a:gd name="T0" fmla="*/ 80 w 80"/>
                  <a:gd name="T1" fmla="*/ 10 h 27"/>
                  <a:gd name="T2" fmla="*/ 27 w 80"/>
                  <a:gd name="T3" fmla="*/ 1 h 27"/>
                  <a:gd name="T4" fmla="*/ 1 w 80"/>
                  <a:gd name="T5" fmla="*/ 24 h 27"/>
                  <a:gd name="T6" fmla="*/ 80 w 80"/>
                  <a:gd name="T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27">
                    <a:moveTo>
                      <a:pt x="80" y="10"/>
                    </a:moveTo>
                    <a:cubicBezTo>
                      <a:pt x="63" y="1"/>
                      <a:pt x="47" y="0"/>
                      <a:pt x="27" y="1"/>
                    </a:cubicBezTo>
                    <a:cubicBezTo>
                      <a:pt x="3" y="2"/>
                      <a:pt x="0" y="13"/>
                      <a:pt x="1" y="24"/>
                    </a:cubicBezTo>
                    <a:cubicBezTo>
                      <a:pt x="40" y="27"/>
                      <a:pt x="64" y="20"/>
                      <a:pt x="80" y="10"/>
                    </a:cubicBezTo>
                    <a:close/>
                  </a:path>
                </a:pathLst>
              </a:custGeom>
              <a:solidFill>
                <a:srgbClr val="C65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7" name="文本框 246"/>
          <p:cNvSpPr txBox="1"/>
          <p:nvPr/>
        </p:nvSpPr>
        <p:spPr>
          <a:xfrm>
            <a:off x="1479532" y="683301"/>
            <a:ext cx="4801314" cy="16619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向热情火辣的桑巴国度</a:t>
            </a:r>
            <a:endParaRPr lang="en-US" altLang="zh-CN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进发！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867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Freeform 40"/>
          <p:cNvSpPr>
            <a:spLocks noEditPoints="1"/>
          </p:cNvSpPr>
          <p:nvPr/>
        </p:nvSpPr>
        <p:spPr bwMode="auto">
          <a:xfrm>
            <a:off x="3824288" y="900113"/>
            <a:ext cx="4543424" cy="5057775"/>
          </a:xfrm>
          <a:custGeom>
            <a:avLst/>
            <a:gdLst>
              <a:gd name="T0" fmla="*/ 660 w 759"/>
              <a:gd name="T1" fmla="*/ 511 h 845"/>
              <a:gd name="T2" fmla="*/ 615 w 759"/>
              <a:gd name="T3" fmla="*/ 455 h 845"/>
              <a:gd name="T4" fmla="*/ 551 w 759"/>
              <a:gd name="T5" fmla="*/ 448 h 845"/>
              <a:gd name="T6" fmla="*/ 490 w 759"/>
              <a:gd name="T7" fmla="*/ 452 h 845"/>
              <a:gd name="T8" fmla="*/ 442 w 759"/>
              <a:gd name="T9" fmla="*/ 382 h 845"/>
              <a:gd name="T10" fmla="*/ 431 w 759"/>
              <a:gd name="T11" fmla="*/ 330 h 845"/>
              <a:gd name="T12" fmla="*/ 486 w 759"/>
              <a:gd name="T13" fmla="*/ 346 h 845"/>
              <a:gd name="T14" fmla="*/ 519 w 759"/>
              <a:gd name="T15" fmla="*/ 292 h 845"/>
              <a:gd name="T16" fmla="*/ 520 w 759"/>
              <a:gd name="T17" fmla="*/ 268 h 845"/>
              <a:gd name="T18" fmla="*/ 553 w 759"/>
              <a:gd name="T19" fmla="*/ 252 h 845"/>
              <a:gd name="T20" fmla="*/ 588 w 759"/>
              <a:gd name="T21" fmla="*/ 224 h 845"/>
              <a:gd name="T22" fmla="*/ 596 w 759"/>
              <a:gd name="T23" fmla="*/ 230 h 845"/>
              <a:gd name="T24" fmla="*/ 588 w 759"/>
              <a:gd name="T25" fmla="*/ 204 h 845"/>
              <a:gd name="T26" fmla="*/ 638 w 759"/>
              <a:gd name="T27" fmla="*/ 174 h 845"/>
              <a:gd name="T28" fmla="*/ 620 w 759"/>
              <a:gd name="T29" fmla="*/ 153 h 845"/>
              <a:gd name="T30" fmla="*/ 594 w 759"/>
              <a:gd name="T31" fmla="*/ 126 h 845"/>
              <a:gd name="T32" fmla="*/ 564 w 759"/>
              <a:gd name="T33" fmla="*/ 130 h 845"/>
              <a:gd name="T34" fmla="*/ 544 w 759"/>
              <a:gd name="T35" fmla="*/ 98 h 845"/>
              <a:gd name="T36" fmla="*/ 505 w 759"/>
              <a:gd name="T37" fmla="*/ 164 h 845"/>
              <a:gd name="T38" fmla="*/ 448 w 759"/>
              <a:gd name="T39" fmla="*/ 139 h 845"/>
              <a:gd name="T40" fmla="*/ 429 w 759"/>
              <a:gd name="T41" fmla="*/ 80 h 845"/>
              <a:gd name="T42" fmla="*/ 447 w 759"/>
              <a:gd name="T43" fmla="*/ 60 h 845"/>
              <a:gd name="T44" fmla="*/ 490 w 759"/>
              <a:gd name="T45" fmla="*/ 30 h 845"/>
              <a:gd name="T46" fmla="*/ 444 w 759"/>
              <a:gd name="T47" fmla="*/ 34 h 845"/>
              <a:gd name="T48" fmla="*/ 411 w 759"/>
              <a:gd name="T49" fmla="*/ 3 h 845"/>
              <a:gd name="T50" fmla="*/ 408 w 759"/>
              <a:gd name="T51" fmla="*/ 46 h 845"/>
              <a:gd name="T52" fmla="*/ 343 w 759"/>
              <a:gd name="T53" fmla="*/ 38 h 845"/>
              <a:gd name="T54" fmla="*/ 335 w 759"/>
              <a:gd name="T55" fmla="*/ 42 h 845"/>
              <a:gd name="T56" fmla="*/ 242 w 759"/>
              <a:gd name="T57" fmla="*/ 24 h 845"/>
              <a:gd name="T58" fmla="*/ 210 w 759"/>
              <a:gd name="T59" fmla="*/ 24 h 845"/>
              <a:gd name="T60" fmla="*/ 165 w 759"/>
              <a:gd name="T61" fmla="*/ 26 h 845"/>
              <a:gd name="T62" fmla="*/ 45 w 759"/>
              <a:gd name="T63" fmla="*/ 15 h 845"/>
              <a:gd name="T64" fmla="*/ 35 w 759"/>
              <a:gd name="T65" fmla="*/ 59 h 845"/>
              <a:gd name="T66" fmla="*/ 36 w 759"/>
              <a:gd name="T67" fmla="*/ 83 h 845"/>
              <a:gd name="T68" fmla="*/ 27 w 759"/>
              <a:gd name="T69" fmla="*/ 114 h 845"/>
              <a:gd name="T70" fmla="*/ 60 w 759"/>
              <a:gd name="T71" fmla="*/ 128 h 845"/>
              <a:gd name="T72" fmla="*/ 65 w 759"/>
              <a:gd name="T73" fmla="*/ 136 h 845"/>
              <a:gd name="T74" fmla="*/ 117 w 759"/>
              <a:gd name="T75" fmla="*/ 105 h 845"/>
              <a:gd name="T76" fmla="*/ 198 w 759"/>
              <a:gd name="T77" fmla="*/ 135 h 845"/>
              <a:gd name="T78" fmla="*/ 220 w 759"/>
              <a:gd name="T79" fmla="*/ 167 h 845"/>
              <a:gd name="T80" fmla="*/ 241 w 759"/>
              <a:gd name="T81" fmla="*/ 185 h 845"/>
              <a:gd name="T82" fmla="*/ 251 w 759"/>
              <a:gd name="T83" fmla="*/ 218 h 845"/>
              <a:gd name="T84" fmla="*/ 299 w 759"/>
              <a:gd name="T85" fmla="*/ 330 h 845"/>
              <a:gd name="T86" fmla="*/ 304 w 759"/>
              <a:gd name="T87" fmla="*/ 316 h 845"/>
              <a:gd name="T88" fmla="*/ 361 w 759"/>
              <a:gd name="T89" fmla="*/ 393 h 845"/>
              <a:gd name="T90" fmla="*/ 468 w 759"/>
              <a:gd name="T91" fmla="*/ 447 h 845"/>
              <a:gd name="T92" fmla="*/ 515 w 759"/>
              <a:gd name="T93" fmla="*/ 472 h 845"/>
              <a:gd name="T94" fmla="*/ 495 w 759"/>
              <a:gd name="T95" fmla="*/ 537 h 845"/>
              <a:gd name="T96" fmla="*/ 538 w 759"/>
              <a:gd name="T97" fmla="*/ 723 h 845"/>
              <a:gd name="T98" fmla="*/ 531 w 759"/>
              <a:gd name="T99" fmla="*/ 784 h 845"/>
              <a:gd name="T100" fmla="*/ 532 w 759"/>
              <a:gd name="T101" fmla="*/ 816 h 845"/>
              <a:gd name="T102" fmla="*/ 541 w 759"/>
              <a:gd name="T103" fmla="*/ 831 h 845"/>
              <a:gd name="T104" fmla="*/ 562 w 759"/>
              <a:gd name="T105" fmla="*/ 815 h 845"/>
              <a:gd name="T106" fmla="*/ 591 w 759"/>
              <a:gd name="T107" fmla="*/ 760 h 845"/>
              <a:gd name="T108" fmla="*/ 630 w 759"/>
              <a:gd name="T109" fmla="*/ 708 h 845"/>
              <a:gd name="T110" fmla="*/ 706 w 759"/>
              <a:gd name="T111" fmla="*/ 638 h 845"/>
              <a:gd name="T112" fmla="*/ 752 w 759"/>
              <a:gd name="T113" fmla="*/ 533 h 845"/>
              <a:gd name="T114" fmla="*/ 448 w 759"/>
              <a:gd name="T115" fmla="*/ 205 h 845"/>
              <a:gd name="T116" fmla="*/ 469 w 759"/>
              <a:gd name="T117" fmla="*/ 228 h 845"/>
              <a:gd name="T118" fmla="*/ 440 w 759"/>
              <a:gd name="T119" fmla="*/ 209 h 845"/>
              <a:gd name="T120" fmla="*/ 274 w 759"/>
              <a:gd name="T121" fmla="*/ 53 h 845"/>
              <a:gd name="T122" fmla="*/ 309 w 759"/>
              <a:gd name="T123" fmla="*/ 94 h 845"/>
              <a:gd name="T124" fmla="*/ 626 w 759"/>
              <a:gd name="T125" fmla="*/ 682 h 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59" h="845">
                <a:moveTo>
                  <a:pt x="752" y="533"/>
                </a:moveTo>
                <a:cubicBezTo>
                  <a:pt x="748" y="533"/>
                  <a:pt x="744" y="532"/>
                  <a:pt x="743" y="531"/>
                </a:cubicBezTo>
                <a:cubicBezTo>
                  <a:pt x="741" y="529"/>
                  <a:pt x="738" y="526"/>
                  <a:pt x="736" y="525"/>
                </a:cubicBezTo>
                <a:cubicBezTo>
                  <a:pt x="734" y="524"/>
                  <a:pt x="729" y="520"/>
                  <a:pt x="727" y="520"/>
                </a:cubicBezTo>
                <a:cubicBezTo>
                  <a:pt x="724" y="520"/>
                  <a:pt x="723" y="521"/>
                  <a:pt x="721" y="521"/>
                </a:cubicBezTo>
                <a:cubicBezTo>
                  <a:pt x="718" y="521"/>
                  <a:pt x="713" y="518"/>
                  <a:pt x="711" y="518"/>
                </a:cubicBezTo>
                <a:cubicBezTo>
                  <a:pt x="709" y="517"/>
                  <a:pt x="708" y="518"/>
                  <a:pt x="707" y="519"/>
                </a:cubicBezTo>
                <a:cubicBezTo>
                  <a:pt x="706" y="519"/>
                  <a:pt x="703" y="517"/>
                  <a:pt x="703" y="516"/>
                </a:cubicBezTo>
                <a:cubicBezTo>
                  <a:pt x="702" y="515"/>
                  <a:pt x="701" y="514"/>
                  <a:pt x="699" y="513"/>
                </a:cubicBezTo>
                <a:cubicBezTo>
                  <a:pt x="696" y="512"/>
                  <a:pt x="689" y="509"/>
                  <a:pt x="688" y="508"/>
                </a:cubicBezTo>
                <a:cubicBezTo>
                  <a:pt x="686" y="508"/>
                  <a:pt x="683" y="507"/>
                  <a:pt x="682" y="509"/>
                </a:cubicBezTo>
                <a:cubicBezTo>
                  <a:pt x="681" y="511"/>
                  <a:pt x="679" y="513"/>
                  <a:pt x="677" y="514"/>
                </a:cubicBezTo>
                <a:cubicBezTo>
                  <a:pt x="676" y="515"/>
                  <a:pt x="676" y="516"/>
                  <a:pt x="675" y="517"/>
                </a:cubicBezTo>
                <a:cubicBezTo>
                  <a:pt x="674" y="518"/>
                  <a:pt x="674" y="518"/>
                  <a:pt x="674" y="517"/>
                </a:cubicBezTo>
                <a:cubicBezTo>
                  <a:pt x="674" y="516"/>
                  <a:pt x="673" y="516"/>
                  <a:pt x="673" y="516"/>
                </a:cubicBezTo>
                <a:cubicBezTo>
                  <a:pt x="672" y="515"/>
                  <a:pt x="672" y="515"/>
                  <a:pt x="671" y="515"/>
                </a:cubicBezTo>
                <a:cubicBezTo>
                  <a:pt x="671" y="514"/>
                  <a:pt x="670" y="513"/>
                  <a:pt x="670" y="515"/>
                </a:cubicBezTo>
                <a:cubicBezTo>
                  <a:pt x="669" y="516"/>
                  <a:pt x="669" y="517"/>
                  <a:pt x="669" y="516"/>
                </a:cubicBezTo>
                <a:cubicBezTo>
                  <a:pt x="668" y="515"/>
                  <a:pt x="668" y="515"/>
                  <a:pt x="668" y="514"/>
                </a:cubicBezTo>
                <a:cubicBezTo>
                  <a:pt x="667" y="514"/>
                  <a:pt x="667" y="513"/>
                  <a:pt x="667" y="513"/>
                </a:cubicBezTo>
                <a:cubicBezTo>
                  <a:pt x="666" y="512"/>
                  <a:pt x="666" y="511"/>
                  <a:pt x="666" y="510"/>
                </a:cubicBezTo>
                <a:cubicBezTo>
                  <a:pt x="666" y="509"/>
                  <a:pt x="666" y="507"/>
                  <a:pt x="665" y="508"/>
                </a:cubicBezTo>
                <a:cubicBezTo>
                  <a:pt x="665" y="509"/>
                  <a:pt x="663" y="512"/>
                  <a:pt x="662" y="512"/>
                </a:cubicBezTo>
                <a:cubicBezTo>
                  <a:pt x="660" y="513"/>
                  <a:pt x="660" y="513"/>
                  <a:pt x="662" y="512"/>
                </a:cubicBezTo>
                <a:cubicBezTo>
                  <a:pt x="663" y="511"/>
                  <a:pt x="665" y="509"/>
                  <a:pt x="665" y="508"/>
                </a:cubicBezTo>
                <a:cubicBezTo>
                  <a:pt x="665" y="507"/>
                  <a:pt x="663" y="507"/>
                  <a:pt x="663" y="508"/>
                </a:cubicBezTo>
                <a:cubicBezTo>
                  <a:pt x="662" y="508"/>
                  <a:pt x="662" y="511"/>
                  <a:pt x="660" y="511"/>
                </a:cubicBezTo>
                <a:cubicBezTo>
                  <a:pt x="659" y="512"/>
                  <a:pt x="659" y="512"/>
                  <a:pt x="660" y="510"/>
                </a:cubicBezTo>
                <a:cubicBezTo>
                  <a:pt x="662" y="509"/>
                  <a:pt x="661" y="509"/>
                  <a:pt x="662" y="507"/>
                </a:cubicBezTo>
                <a:cubicBezTo>
                  <a:pt x="662" y="506"/>
                  <a:pt x="663" y="506"/>
                  <a:pt x="664" y="505"/>
                </a:cubicBezTo>
                <a:cubicBezTo>
                  <a:pt x="665" y="504"/>
                  <a:pt x="664" y="504"/>
                  <a:pt x="665" y="503"/>
                </a:cubicBezTo>
                <a:cubicBezTo>
                  <a:pt x="666" y="503"/>
                  <a:pt x="667" y="502"/>
                  <a:pt x="667" y="502"/>
                </a:cubicBezTo>
                <a:cubicBezTo>
                  <a:pt x="667" y="501"/>
                  <a:pt x="669" y="501"/>
                  <a:pt x="669" y="502"/>
                </a:cubicBezTo>
                <a:cubicBezTo>
                  <a:pt x="669" y="502"/>
                  <a:pt x="670" y="502"/>
                  <a:pt x="670" y="501"/>
                </a:cubicBezTo>
                <a:cubicBezTo>
                  <a:pt x="671" y="500"/>
                  <a:pt x="671" y="500"/>
                  <a:pt x="670" y="499"/>
                </a:cubicBezTo>
                <a:cubicBezTo>
                  <a:pt x="670" y="498"/>
                  <a:pt x="671" y="497"/>
                  <a:pt x="671" y="496"/>
                </a:cubicBezTo>
                <a:cubicBezTo>
                  <a:pt x="672" y="494"/>
                  <a:pt x="670" y="493"/>
                  <a:pt x="668" y="493"/>
                </a:cubicBezTo>
                <a:cubicBezTo>
                  <a:pt x="667" y="492"/>
                  <a:pt x="666" y="488"/>
                  <a:pt x="666" y="486"/>
                </a:cubicBezTo>
                <a:cubicBezTo>
                  <a:pt x="665" y="484"/>
                  <a:pt x="665" y="481"/>
                  <a:pt x="664" y="480"/>
                </a:cubicBezTo>
                <a:cubicBezTo>
                  <a:pt x="664" y="480"/>
                  <a:pt x="663" y="480"/>
                  <a:pt x="663" y="479"/>
                </a:cubicBezTo>
                <a:cubicBezTo>
                  <a:pt x="662" y="479"/>
                  <a:pt x="660" y="478"/>
                  <a:pt x="659" y="477"/>
                </a:cubicBezTo>
                <a:cubicBezTo>
                  <a:pt x="657" y="475"/>
                  <a:pt x="655" y="473"/>
                  <a:pt x="653" y="472"/>
                </a:cubicBezTo>
                <a:cubicBezTo>
                  <a:pt x="653" y="472"/>
                  <a:pt x="651" y="471"/>
                  <a:pt x="649" y="471"/>
                </a:cubicBezTo>
                <a:cubicBezTo>
                  <a:pt x="647" y="470"/>
                  <a:pt x="645" y="470"/>
                  <a:pt x="644" y="470"/>
                </a:cubicBezTo>
                <a:cubicBezTo>
                  <a:pt x="643" y="470"/>
                  <a:pt x="642" y="470"/>
                  <a:pt x="640" y="470"/>
                </a:cubicBezTo>
                <a:cubicBezTo>
                  <a:pt x="638" y="470"/>
                  <a:pt x="638" y="471"/>
                  <a:pt x="637" y="471"/>
                </a:cubicBezTo>
                <a:cubicBezTo>
                  <a:pt x="636" y="471"/>
                  <a:pt x="635" y="471"/>
                  <a:pt x="635" y="470"/>
                </a:cubicBezTo>
                <a:cubicBezTo>
                  <a:pt x="634" y="469"/>
                  <a:pt x="634" y="468"/>
                  <a:pt x="634" y="469"/>
                </a:cubicBezTo>
                <a:cubicBezTo>
                  <a:pt x="633" y="469"/>
                  <a:pt x="633" y="470"/>
                  <a:pt x="632" y="470"/>
                </a:cubicBezTo>
                <a:cubicBezTo>
                  <a:pt x="631" y="470"/>
                  <a:pt x="631" y="470"/>
                  <a:pt x="631" y="469"/>
                </a:cubicBezTo>
                <a:cubicBezTo>
                  <a:pt x="630" y="469"/>
                  <a:pt x="629" y="469"/>
                  <a:pt x="628" y="467"/>
                </a:cubicBezTo>
                <a:cubicBezTo>
                  <a:pt x="627" y="465"/>
                  <a:pt x="625" y="466"/>
                  <a:pt x="624" y="465"/>
                </a:cubicBezTo>
                <a:cubicBezTo>
                  <a:pt x="623" y="464"/>
                  <a:pt x="623" y="463"/>
                  <a:pt x="622" y="461"/>
                </a:cubicBezTo>
                <a:cubicBezTo>
                  <a:pt x="621" y="460"/>
                  <a:pt x="618" y="456"/>
                  <a:pt x="615" y="455"/>
                </a:cubicBezTo>
                <a:cubicBezTo>
                  <a:pt x="615" y="455"/>
                  <a:pt x="614" y="455"/>
                  <a:pt x="614" y="455"/>
                </a:cubicBezTo>
                <a:cubicBezTo>
                  <a:pt x="611" y="455"/>
                  <a:pt x="609" y="455"/>
                  <a:pt x="608" y="455"/>
                </a:cubicBezTo>
                <a:cubicBezTo>
                  <a:pt x="608" y="455"/>
                  <a:pt x="603" y="455"/>
                  <a:pt x="605" y="455"/>
                </a:cubicBezTo>
                <a:cubicBezTo>
                  <a:pt x="607" y="454"/>
                  <a:pt x="608" y="454"/>
                  <a:pt x="608" y="453"/>
                </a:cubicBezTo>
                <a:cubicBezTo>
                  <a:pt x="609" y="451"/>
                  <a:pt x="610" y="450"/>
                  <a:pt x="608" y="450"/>
                </a:cubicBezTo>
                <a:cubicBezTo>
                  <a:pt x="606" y="449"/>
                  <a:pt x="605" y="448"/>
                  <a:pt x="605" y="448"/>
                </a:cubicBezTo>
                <a:cubicBezTo>
                  <a:pt x="604" y="448"/>
                  <a:pt x="605" y="449"/>
                  <a:pt x="604" y="448"/>
                </a:cubicBezTo>
                <a:cubicBezTo>
                  <a:pt x="604" y="448"/>
                  <a:pt x="603" y="448"/>
                  <a:pt x="603" y="447"/>
                </a:cubicBezTo>
                <a:cubicBezTo>
                  <a:pt x="602" y="447"/>
                  <a:pt x="602" y="448"/>
                  <a:pt x="602" y="448"/>
                </a:cubicBezTo>
                <a:cubicBezTo>
                  <a:pt x="601" y="449"/>
                  <a:pt x="601" y="448"/>
                  <a:pt x="601" y="448"/>
                </a:cubicBezTo>
                <a:cubicBezTo>
                  <a:pt x="601" y="447"/>
                  <a:pt x="600" y="446"/>
                  <a:pt x="599" y="446"/>
                </a:cubicBezTo>
                <a:cubicBezTo>
                  <a:pt x="598" y="446"/>
                  <a:pt x="598" y="447"/>
                  <a:pt x="598" y="447"/>
                </a:cubicBezTo>
                <a:cubicBezTo>
                  <a:pt x="597" y="446"/>
                  <a:pt x="597" y="446"/>
                  <a:pt x="598" y="445"/>
                </a:cubicBezTo>
                <a:cubicBezTo>
                  <a:pt x="598" y="444"/>
                  <a:pt x="597" y="444"/>
                  <a:pt x="598" y="444"/>
                </a:cubicBezTo>
                <a:cubicBezTo>
                  <a:pt x="599" y="443"/>
                  <a:pt x="603" y="444"/>
                  <a:pt x="602" y="443"/>
                </a:cubicBezTo>
                <a:cubicBezTo>
                  <a:pt x="601" y="442"/>
                  <a:pt x="601" y="442"/>
                  <a:pt x="599" y="442"/>
                </a:cubicBezTo>
                <a:cubicBezTo>
                  <a:pt x="597" y="442"/>
                  <a:pt x="593" y="441"/>
                  <a:pt x="591" y="443"/>
                </a:cubicBezTo>
                <a:cubicBezTo>
                  <a:pt x="589" y="445"/>
                  <a:pt x="587" y="446"/>
                  <a:pt x="586" y="446"/>
                </a:cubicBezTo>
                <a:cubicBezTo>
                  <a:pt x="584" y="446"/>
                  <a:pt x="582" y="446"/>
                  <a:pt x="581" y="445"/>
                </a:cubicBezTo>
                <a:cubicBezTo>
                  <a:pt x="580" y="444"/>
                  <a:pt x="579" y="443"/>
                  <a:pt x="578" y="443"/>
                </a:cubicBezTo>
                <a:cubicBezTo>
                  <a:pt x="576" y="443"/>
                  <a:pt x="571" y="444"/>
                  <a:pt x="569" y="444"/>
                </a:cubicBezTo>
                <a:cubicBezTo>
                  <a:pt x="567" y="444"/>
                  <a:pt x="566" y="444"/>
                  <a:pt x="566" y="442"/>
                </a:cubicBezTo>
                <a:cubicBezTo>
                  <a:pt x="566" y="441"/>
                  <a:pt x="565" y="438"/>
                  <a:pt x="563" y="438"/>
                </a:cubicBezTo>
                <a:cubicBezTo>
                  <a:pt x="561" y="438"/>
                  <a:pt x="558" y="437"/>
                  <a:pt x="556" y="438"/>
                </a:cubicBezTo>
                <a:cubicBezTo>
                  <a:pt x="554" y="438"/>
                  <a:pt x="552" y="440"/>
                  <a:pt x="551" y="440"/>
                </a:cubicBezTo>
                <a:cubicBezTo>
                  <a:pt x="550" y="440"/>
                  <a:pt x="548" y="441"/>
                  <a:pt x="548" y="442"/>
                </a:cubicBezTo>
                <a:cubicBezTo>
                  <a:pt x="548" y="444"/>
                  <a:pt x="551" y="447"/>
                  <a:pt x="551" y="448"/>
                </a:cubicBezTo>
                <a:cubicBezTo>
                  <a:pt x="551" y="449"/>
                  <a:pt x="550" y="452"/>
                  <a:pt x="549" y="452"/>
                </a:cubicBezTo>
                <a:cubicBezTo>
                  <a:pt x="547" y="452"/>
                  <a:pt x="544" y="448"/>
                  <a:pt x="544" y="447"/>
                </a:cubicBezTo>
                <a:cubicBezTo>
                  <a:pt x="544" y="447"/>
                  <a:pt x="547" y="443"/>
                  <a:pt x="547" y="443"/>
                </a:cubicBezTo>
                <a:cubicBezTo>
                  <a:pt x="547" y="442"/>
                  <a:pt x="545" y="440"/>
                  <a:pt x="545" y="439"/>
                </a:cubicBezTo>
                <a:cubicBezTo>
                  <a:pt x="545" y="439"/>
                  <a:pt x="545" y="439"/>
                  <a:pt x="545" y="439"/>
                </a:cubicBezTo>
                <a:cubicBezTo>
                  <a:pt x="545" y="438"/>
                  <a:pt x="546" y="437"/>
                  <a:pt x="547" y="436"/>
                </a:cubicBezTo>
                <a:cubicBezTo>
                  <a:pt x="549" y="436"/>
                  <a:pt x="551" y="434"/>
                  <a:pt x="550" y="433"/>
                </a:cubicBezTo>
                <a:cubicBezTo>
                  <a:pt x="548" y="432"/>
                  <a:pt x="546" y="432"/>
                  <a:pt x="545" y="433"/>
                </a:cubicBezTo>
                <a:cubicBezTo>
                  <a:pt x="545" y="434"/>
                  <a:pt x="544" y="435"/>
                  <a:pt x="543" y="435"/>
                </a:cubicBezTo>
                <a:cubicBezTo>
                  <a:pt x="543" y="436"/>
                  <a:pt x="542" y="436"/>
                  <a:pt x="541" y="437"/>
                </a:cubicBezTo>
                <a:cubicBezTo>
                  <a:pt x="540" y="437"/>
                  <a:pt x="539" y="439"/>
                  <a:pt x="538" y="439"/>
                </a:cubicBezTo>
                <a:cubicBezTo>
                  <a:pt x="537" y="439"/>
                  <a:pt x="534" y="438"/>
                  <a:pt x="533" y="440"/>
                </a:cubicBezTo>
                <a:cubicBezTo>
                  <a:pt x="532" y="441"/>
                  <a:pt x="532" y="443"/>
                  <a:pt x="531" y="442"/>
                </a:cubicBezTo>
                <a:cubicBezTo>
                  <a:pt x="530" y="441"/>
                  <a:pt x="531" y="441"/>
                  <a:pt x="530" y="440"/>
                </a:cubicBezTo>
                <a:cubicBezTo>
                  <a:pt x="529" y="440"/>
                  <a:pt x="528" y="441"/>
                  <a:pt x="527" y="441"/>
                </a:cubicBezTo>
                <a:cubicBezTo>
                  <a:pt x="527" y="442"/>
                  <a:pt x="525" y="443"/>
                  <a:pt x="525" y="445"/>
                </a:cubicBezTo>
                <a:cubicBezTo>
                  <a:pt x="524" y="447"/>
                  <a:pt x="525" y="448"/>
                  <a:pt x="524" y="449"/>
                </a:cubicBezTo>
                <a:cubicBezTo>
                  <a:pt x="523" y="451"/>
                  <a:pt x="519" y="453"/>
                  <a:pt x="519" y="455"/>
                </a:cubicBezTo>
                <a:cubicBezTo>
                  <a:pt x="518" y="456"/>
                  <a:pt x="518" y="459"/>
                  <a:pt x="517" y="458"/>
                </a:cubicBezTo>
                <a:cubicBezTo>
                  <a:pt x="517" y="458"/>
                  <a:pt x="515" y="454"/>
                  <a:pt x="513" y="453"/>
                </a:cubicBezTo>
                <a:cubicBezTo>
                  <a:pt x="512" y="452"/>
                  <a:pt x="510" y="451"/>
                  <a:pt x="510" y="451"/>
                </a:cubicBezTo>
                <a:cubicBezTo>
                  <a:pt x="510" y="452"/>
                  <a:pt x="509" y="451"/>
                  <a:pt x="508" y="451"/>
                </a:cubicBezTo>
                <a:cubicBezTo>
                  <a:pt x="507" y="450"/>
                  <a:pt x="504" y="449"/>
                  <a:pt x="503" y="449"/>
                </a:cubicBezTo>
                <a:cubicBezTo>
                  <a:pt x="502" y="449"/>
                  <a:pt x="501" y="449"/>
                  <a:pt x="500" y="450"/>
                </a:cubicBezTo>
                <a:cubicBezTo>
                  <a:pt x="499" y="450"/>
                  <a:pt x="497" y="452"/>
                  <a:pt x="496" y="452"/>
                </a:cubicBezTo>
                <a:cubicBezTo>
                  <a:pt x="496" y="452"/>
                  <a:pt x="496" y="453"/>
                  <a:pt x="495" y="453"/>
                </a:cubicBezTo>
                <a:cubicBezTo>
                  <a:pt x="493" y="453"/>
                  <a:pt x="491" y="453"/>
                  <a:pt x="490" y="452"/>
                </a:cubicBezTo>
                <a:cubicBezTo>
                  <a:pt x="489" y="451"/>
                  <a:pt x="487" y="451"/>
                  <a:pt x="486" y="451"/>
                </a:cubicBezTo>
                <a:cubicBezTo>
                  <a:pt x="486" y="451"/>
                  <a:pt x="485" y="450"/>
                  <a:pt x="484" y="449"/>
                </a:cubicBezTo>
                <a:cubicBezTo>
                  <a:pt x="484" y="448"/>
                  <a:pt x="483" y="448"/>
                  <a:pt x="483" y="447"/>
                </a:cubicBezTo>
                <a:cubicBezTo>
                  <a:pt x="482" y="446"/>
                  <a:pt x="480" y="444"/>
                  <a:pt x="478" y="442"/>
                </a:cubicBezTo>
                <a:cubicBezTo>
                  <a:pt x="478" y="441"/>
                  <a:pt x="477" y="441"/>
                  <a:pt x="477" y="440"/>
                </a:cubicBezTo>
                <a:cubicBezTo>
                  <a:pt x="477" y="439"/>
                  <a:pt x="478" y="437"/>
                  <a:pt x="479" y="435"/>
                </a:cubicBezTo>
                <a:cubicBezTo>
                  <a:pt x="479" y="433"/>
                  <a:pt x="480" y="429"/>
                  <a:pt x="480" y="426"/>
                </a:cubicBezTo>
                <a:cubicBezTo>
                  <a:pt x="480" y="424"/>
                  <a:pt x="481" y="423"/>
                  <a:pt x="481" y="421"/>
                </a:cubicBezTo>
                <a:cubicBezTo>
                  <a:pt x="481" y="419"/>
                  <a:pt x="482" y="419"/>
                  <a:pt x="481" y="418"/>
                </a:cubicBezTo>
                <a:cubicBezTo>
                  <a:pt x="481" y="418"/>
                  <a:pt x="482" y="418"/>
                  <a:pt x="481" y="417"/>
                </a:cubicBezTo>
                <a:cubicBezTo>
                  <a:pt x="481" y="417"/>
                  <a:pt x="481" y="417"/>
                  <a:pt x="480" y="417"/>
                </a:cubicBezTo>
                <a:cubicBezTo>
                  <a:pt x="479" y="417"/>
                  <a:pt x="477" y="414"/>
                  <a:pt x="475" y="413"/>
                </a:cubicBezTo>
                <a:cubicBezTo>
                  <a:pt x="473" y="412"/>
                  <a:pt x="471" y="412"/>
                  <a:pt x="468" y="413"/>
                </a:cubicBezTo>
                <a:cubicBezTo>
                  <a:pt x="465" y="413"/>
                  <a:pt x="463" y="414"/>
                  <a:pt x="461" y="414"/>
                </a:cubicBezTo>
                <a:cubicBezTo>
                  <a:pt x="459" y="413"/>
                  <a:pt x="459" y="413"/>
                  <a:pt x="457" y="413"/>
                </a:cubicBezTo>
                <a:cubicBezTo>
                  <a:pt x="455" y="413"/>
                  <a:pt x="454" y="414"/>
                  <a:pt x="452" y="414"/>
                </a:cubicBezTo>
                <a:cubicBezTo>
                  <a:pt x="452" y="414"/>
                  <a:pt x="451" y="414"/>
                  <a:pt x="451" y="413"/>
                </a:cubicBezTo>
                <a:cubicBezTo>
                  <a:pt x="450" y="413"/>
                  <a:pt x="450" y="413"/>
                  <a:pt x="449" y="412"/>
                </a:cubicBezTo>
                <a:cubicBezTo>
                  <a:pt x="449" y="412"/>
                  <a:pt x="449" y="412"/>
                  <a:pt x="450" y="411"/>
                </a:cubicBezTo>
                <a:cubicBezTo>
                  <a:pt x="451" y="410"/>
                  <a:pt x="453" y="407"/>
                  <a:pt x="453" y="404"/>
                </a:cubicBezTo>
                <a:cubicBezTo>
                  <a:pt x="453" y="401"/>
                  <a:pt x="454" y="400"/>
                  <a:pt x="455" y="399"/>
                </a:cubicBezTo>
                <a:cubicBezTo>
                  <a:pt x="455" y="399"/>
                  <a:pt x="455" y="399"/>
                  <a:pt x="455" y="399"/>
                </a:cubicBezTo>
                <a:cubicBezTo>
                  <a:pt x="455" y="397"/>
                  <a:pt x="457" y="395"/>
                  <a:pt x="457" y="394"/>
                </a:cubicBezTo>
                <a:cubicBezTo>
                  <a:pt x="457" y="392"/>
                  <a:pt x="456" y="388"/>
                  <a:pt x="458" y="386"/>
                </a:cubicBezTo>
                <a:cubicBezTo>
                  <a:pt x="459" y="384"/>
                  <a:pt x="461" y="383"/>
                  <a:pt x="461" y="382"/>
                </a:cubicBezTo>
                <a:cubicBezTo>
                  <a:pt x="461" y="380"/>
                  <a:pt x="461" y="379"/>
                  <a:pt x="458" y="379"/>
                </a:cubicBezTo>
                <a:cubicBezTo>
                  <a:pt x="454" y="379"/>
                  <a:pt x="444" y="380"/>
                  <a:pt x="442" y="382"/>
                </a:cubicBezTo>
                <a:cubicBezTo>
                  <a:pt x="440" y="384"/>
                  <a:pt x="441" y="389"/>
                  <a:pt x="440" y="390"/>
                </a:cubicBezTo>
                <a:cubicBezTo>
                  <a:pt x="439" y="391"/>
                  <a:pt x="436" y="395"/>
                  <a:pt x="435" y="395"/>
                </a:cubicBezTo>
                <a:cubicBezTo>
                  <a:pt x="435" y="395"/>
                  <a:pt x="436" y="397"/>
                  <a:pt x="435" y="397"/>
                </a:cubicBezTo>
                <a:cubicBezTo>
                  <a:pt x="434" y="397"/>
                  <a:pt x="433" y="396"/>
                  <a:pt x="432" y="396"/>
                </a:cubicBezTo>
                <a:cubicBezTo>
                  <a:pt x="431" y="396"/>
                  <a:pt x="425" y="397"/>
                  <a:pt x="423" y="398"/>
                </a:cubicBezTo>
                <a:cubicBezTo>
                  <a:pt x="421" y="398"/>
                  <a:pt x="419" y="399"/>
                  <a:pt x="418" y="398"/>
                </a:cubicBezTo>
                <a:cubicBezTo>
                  <a:pt x="416" y="397"/>
                  <a:pt x="416" y="396"/>
                  <a:pt x="414" y="396"/>
                </a:cubicBezTo>
                <a:cubicBezTo>
                  <a:pt x="412" y="395"/>
                  <a:pt x="409" y="395"/>
                  <a:pt x="407" y="392"/>
                </a:cubicBezTo>
                <a:cubicBezTo>
                  <a:pt x="406" y="389"/>
                  <a:pt x="405" y="387"/>
                  <a:pt x="404" y="385"/>
                </a:cubicBezTo>
                <a:cubicBezTo>
                  <a:pt x="402" y="383"/>
                  <a:pt x="401" y="381"/>
                  <a:pt x="400" y="376"/>
                </a:cubicBezTo>
                <a:cubicBezTo>
                  <a:pt x="399" y="371"/>
                  <a:pt x="399" y="368"/>
                  <a:pt x="400" y="367"/>
                </a:cubicBezTo>
                <a:cubicBezTo>
                  <a:pt x="400" y="365"/>
                  <a:pt x="399" y="361"/>
                  <a:pt x="399" y="360"/>
                </a:cubicBezTo>
                <a:cubicBezTo>
                  <a:pt x="400" y="358"/>
                  <a:pt x="402" y="356"/>
                  <a:pt x="403" y="354"/>
                </a:cubicBezTo>
                <a:cubicBezTo>
                  <a:pt x="403" y="353"/>
                  <a:pt x="403" y="353"/>
                  <a:pt x="403" y="352"/>
                </a:cubicBezTo>
                <a:cubicBezTo>
                  <a:pt x="402" y="349"/>
                  <a:pt x="400" y="346"/>
                  <a:pt x="400" y="344"/>
                </a:cubicBezTo>
                <a:cubicBezTo>
                  <a:pt x="400" y="343"/>
                  <a:pt x="401" y="344"/>
                  <a:pt x="401" y="343"/>
                </a:cubicBezTo>
                <a:cubicBezTo>
                  <a:pt x="402" y="342"/>
                  <a:pt x="401" y="341"/>
                  <a:pt x="402" y="341"/>
                </a:cubicBezTo>
                <a:cubicBezTo>
                  <a:pt x="402" y="340"/>
                  <a:pt x="403" y="340"/>
                  <a:pt x="403" y="340"/>
                </a:cubicBezTo>
                <a:cubicBezTo>
                  <a:pt x="404" y="339"/>
                  <a:pt x="407" y="338"/>
                  <a:pt x="407" y="337"/>
                </a:cubicBezTo>
                <a:cubicBezTo>
                  <a:pt x="407" y="335"/>
                  <a:pt x="408" y="336"/>
                  <a:pt x="408" y="336"/>
                </a:cubicBezTo>
                <a:cubicBezTo>
                  <a:pt x="409" y="337"/>
                  <a:pt x="412" y="335"/>
                  <a:pt x="414" y="334"/>
                </a:cubicBezTo>
                <a:cubicBezTo>
                  <a:pt x="416" y="332"/>
                  <a:pt x="417" y="331"/>
                  <a:pt x="416" y="331"/>
                </a:cubicBezTo>
                <a:cubicBezTo>
                  <a:pt x="415" y="330"/>
                  <a:pt x="414" y="329"/>
                  <a:pt x="415" y="330"/>
                </a:cubicBezTo>
                <a:cubicBezTo>
                  <a:pt x="417" y="330"/>
                  <a:pt x="417" y="331"/>
                  <a:pt x="419" y="330"/>
                </a:cubicBezTo>
                <a:cubicBezTo>
                  <a:pt x="420" y="329"/>
                  <a:pt x="420" y="328"/>
                  <a:pt x="423" y="328"/>
                </a:cubicBezTo>
                <a:cubicBezTo>
                  <a:pt x="425" y="328"/>
                  <a:pt x="427" y="328"/>
                  <a:pt x="428" y="330"/>
                </a:cubicBezTo>
                <a:cubicBezTo>
                  <a:pt x="429" y="331"/>
                  <a:pt x="430" y="331"/>
                  <a:pt x="431" y="330"/>
                </a:cubicBezTo>
                <a:cubicBezTo>
                  <a:pt x="432" y="330"/>
                  <a:pt x="433" y="329"/>
                  <a:pt x="434" y="330"/>
                </a:cubicBezTo>
                <a:cubicBezTo>
                  <a:pt x="436" y="330"/>
                  <a:pt x="437" y="332"/>
                  <a:pt x="439" y="332"/>
                </a:cubicBezTo>
                <a:cubicBezTo>
                  <a:pt x="440" y="332"/>
                  <a:pt x="442" y="330"/>
                  <a:pt x="443" y="330"/>
                </a:cubicBezTo>
                <a:cubicBezTo>
                  <a:pt x="444" y="330"/>
                  <a:pt x="447" y="333"/>
                  <a:pt x="447" y="333"/>
                </a:cubicBezTo>
                <a:cubicBezTo>
                  <a:pt x="447" y="334"/>
                  <a:pt x="448" y="333"/>
                  <a:pt x="448" y="332"/>
                </a:cubicBezTo>
                <a:cubicBezTo>
                  <a:pt x="449" y="332"/>
                  <a:pt x="448" y="332"/>
                  <a:pt x="447" y="332"/>
                </a:cubicBezTo>
                <a:cubicBezTo>
                  <a:pt x="447" y="331"/>
                  <a:pt x="445" y="330"/>
                  <a:pt x="446" y="329"/>
                </a:cubicBezTo>
                <a:cubicBezTo>
                  <a:pt x="446" y="329"/>
                  <a:pt x="447" y="329"/>
                  <a:pt x="446" y="329"/>
                </a:cubicBezTo>
                <a:cubicBezTo>
                  <a:pt x="445" y="328"/>
                  <a:pt x="445" y="327"/>
                  <a:pt x="445" y="327"/>
                </a:cubicBezTo>
                <a:cubicBezTo>
                  <a:pt x="445" y="326"/>
                  <a:pt x="445" y="326"/>
                  <a:pt x="444" y="327"/>
                </a:cubicBezTo>
                <a:cubicBezTo>
                  <a:pt x="443" y="327"/>
                  <a:pt x="440" y="327"/>
                  <a:pt x="441" y="326"/>
                </a:cubicBezTo>
                <a:cubicBezTo>
                  <a:pt x="441" y="325"/>
                  <a:pt x="442" y="325"/>
                  <a:pt x="443" y="325"/>
                </a:cubicBezTo>
                <a:cubicBezTo>
                  <a:pt x="444" y="326"/>
                  <a:pt x="444" y="326"/>
                  <a:pt x="446" y="326"/>
                </a:cubicBezTo>
                <a:cubicBezTo>
                  <a:pt x="448" y="325"/>
                  <a:pt x="450" y="325"/>
                  <a:pt x="452" y="325"/>
                </a:cubicBezTo>
                <a:cubicBezTo>
                  <a:pt x="453" y="325"/>
                  <a:pt x="454" y="324"/>
                  <a:pt x="455" y="325"/>
                </a:cubicBezTo>
                <a:cubicBezTo>
                  <a:pt x="455" y="325"/>
                  <a:pt x="455" y="326"/>
                  <a:pt x="456" y="326"/>
                </a:cubicBezTo>
                <a:cubicBezTo>
                  <a:pt x="457" y="326"/>
                  <a:pt x="458" y="325"/>
                  <a:pt x="460" y="325"/>
                </a:cubicBezTo>
                <a:cubicBezTo>
                  <a:pt x="462" y="325"/>
                  <a:pt x="465" y="324"/>
                  <a:pt x="467" y="326"/>
                </a:cubicBezTo>
                <a:cubicBezTo>
                  <a:pt x="468" y="327"/>
                  <a:pt x="469" y="328"/>
                  <a:pt x="470" y="329"/>
                </a:cubicBezTo>
                <a:cubicBezTo>
                  <a:pt x="471" y="329"/>
                  <a:pt x="471" y="330"/>
                  <a:pt x="472" y="329"/>
                </a:cubicBezTo>
                <a:cubicBezTo>
                  <a:pt x="474" y="329"/>
                  <a:pt x="476" y="327"/>
                  <a:pt x="476" y="327"/>
                </a:cubicBezTo>
                <a:cubicBezTo>
                  <a:pt x="477" y="327"/>
                  <a:pt x="479" y="330"/>
                  <a:pt x="481" y="331"/>
                </a:cubicBezTo>
                <a:cubicBezTo>
                  <a:pt x="482" y="332"/>
                  <a:pt x="485" y="334"/>
                  <a:pt x="485" y="335"/>
                </a:cubicBezTo>
                <a:cubicBezTo>
                  <a:pt x="485" y="337"/>
                  <a:pt x="484" y="338"/>
                  <a:pt x="484" y="339"/>
                </a:cubicBezTo>
                <a:cubicBezTo>
                  <a:pt x="484" y="340"/>
                  <a:pt x="485" y="341"/>
                  <a:pt x="485" y="341"/>
                </a:cubicBezTo>
                <a:cubicBezTo>
                  <a:pt x="486" y="342"/>
                  <a:pt x="485" y="341"/>
                  <a:pt x="485" y="342"/>
                </a:cubicBezTo>
                <a:cubicBezTo>
                  <a:pt x="485" y="344"/>
                  <a:pt x="485" y="345"/>
                  <a:pt x="486" y="346"/>
                </a:cubicBezTo>
                <a:cubicBezTo>
                  <a:pt x="487" y="347"/>
                  <a:pt x="488" y="347"/>
                  <a:pt x="488" y="347"/>
                </a:cubicBezTo>
                <a:cubicBezTo>
                  <a:pt x="488" y="348"/>
                  <a:pt x="489" y="348"/>
                  <a:pt x="489" y="348"/>
                </a:cubicBezTo>
                <a:cubicBezTo>
                  <a:pt x="489" y="348"/>
                  <a:pt x="489" y="350"/>
                  <a:pt x="489" y="351"/>
                </a:cubicBezTo>
                <a:cubicBezTo>
                  <a:pt x="490" y="353"/>
                  <a:pt x="491" y="353"/>
                  <a:pt x="492" y="354"/>
                </a:cubicBezTo>
                <a:cubicBezTo>
                  <a:pt x="493" y="354"/>
                  <a:pt x="494" y="357"/>
                  <a:pt x="495" y="358"/>
                </a:cubicBezTo>
                <a:cubicBezTo>
                  <a:pt x="495" y="358"/>
                  <a:pt x="496" y="357"/>
                  <a:pt x="497" y="357"/>
                </a:cubicBezTo>
                <a:cubicBezTo>
                  <a:pt x="497" y="357"/>
                  <a:pt x="497" y="358"/>
                  <a:pt x="496" y="358"/>
                </a:cubicBezTo>
                <a:cubicBezTo>
                  <a:pt x="496" y="359"/>
                  <a:pt x="497" y="359"/>
                  <a:pt x="497" y="358"/>
                </a:cubicBezTo>
                <a:cubicBezTo>
                  <a:pt x="497" y="357"/>
                  <a:pt x="497" y="355"/>
                  <a:pt x="498" y="353"/>
                </a:cubicBezTo>
                <a:cubicBezTo>
                  <a:pt x="499" y="351"/>
                  <a:pt x="500" y="346"/>
                  <a:pt x="498" y="343"/>
                </a:cubicBezTo>
                <a:cubicBezTo>
                  <a:pt x="497" y="341"/>
                  <a:pt x="496" y="339"/>
                  <a:pt x="495" y="337"/>
                </a:cubicBezTo>
                <a:cubicBezTo>
                  <a:pt x="495" y="335"/>
                  <a:pt x="494" y="332"/>
                  <a:pt x="493" y="330"/>
                </a:cubicBezTo>
                <a:cubicBezTo>
                  <a:pt x="492" y="328"/>
                  <a:pt x="490" y="323"/>
                  <a:pt x="491" y="321"/>
                </a:cubicBezTo>
                <a:cubicBezTo>
                  <a:pt x="491" y="318"/>
                  <a:pt x="493" y="316"/>
                  <a:pt x="494" y="314"/>
                </a:cubicBezTo>
                <a:cubicBezTo>
                  <a:pt x="496" y="312"/>
                  <a:pt x="498" y="311"/>
                  <a:pt x="500" y="310"/>
                </a:cubicBezTo>
                <a:cubicBezTo>
                  <a:pt x="501" y="309"/>
                  <a:pt x="502" y="308"/>
                  <a:pt x="503" y="307"/>
                </a:cubicBezTo>
                <a:cubicBezTo>
                  <a:pt x="504" y="306"/>
                  <a:pt x="503" y="306"/>
                  <a:pt x="504" y="305"/>
                </a:cubicBezTo>
                <a:cubicBezTo>
                  <a:pt x="505" y="305"/>
                  <a:pt x="507" y="303"/>
                  <a:pt x="508" y="303"/>
                </a:cubicBezTo>
                <a:cubicBezTo>
                  <a:pt x="509" y="302"/>
                  <a:pt x="511" y="302"/>
                  <a:pt x="511" y="302"/>
                </a:cubicBezTo>
                <a:cubicBezTo>
                  <a:pt x="512" y="301"/>
                  <a:pt x="514" y="299"/>
                  <a:pt x="516" y="298"/>
                </a:cubicBezTo>
                <a:cubicBezTo>
                  <a:pt x="517" y="297"/>
                  <a:pt x="519" y="298"/>
                  <a:pt x="520" y="297"/>
                </a:cubicBezTo>
                <a:cubicBezTo>
                  <a:pt x="521" y="296"/>
                  <a:pt x="521" y="295"/>
                  <a:pt x="520" y="296"/>
                </a:cubicBezTo>
                <a:cubicBezTo>
                  <a:pt x="519" y="296"/>
                  <a:pt x="517" y="297"/>
                  <a:pt x="517" y="296"/>
                </a:cubicBezTo>
                <a:cubicBezTo>
                  <a:pt x="517" y="296"/>
                  <a:pt x="518" y="296"/>
                  <a:pt x="519" y="295"/>
                </a:cubicBezTo>
                <a:cubicBezTo>
                  <a:pt x="519" y="295"/>
                  <a:pt x="519" y="294"/>
                  <a:pt x="518" y="293"/>
                </a:cubicBezTo>
                <a:cubicBezTo>
                  <a:pt x="518" y="293"/>
                  <a:pt x="518" y="292"/>
                  <a:pt x="518" y="292"/>
                </a:cubicBezTo>
                <a:cubicBezTo>
                  <a:pt x="519" y="293"/>
                  <a:pt x="519" y="293"/>
                  <a:pt x="519" y="292"/>
                </a:cubicBezTo>
                <a:cubicBezTo>
                  <a:pt x="519" y="292"/>
                  <a:pt x="520" y="291"/>
                  <a:pt x="520" y="292"/>
                </a:cubicBezTo>
                <a:cubicBezTo>
                  <a:pt x="520" y="293"/>
                  <a:pt x="520" y="293"/>
                  <a:pt x="521" y="293"/>
                </a:cubicBezTo>
                <a:cubicBezTo>
                  <a:pt x="521" y="293"/>
                  <a:pt x="522" y="293"/>
                  <a:pt x="523" y="292"/>
                </a:cubicBezTo>
                <a:cubicBezTo>
                  <a:pt x="524" y="291"/>
                  <a:pt x="525" y="290"/>
                  <a:pt x="524" y="289"/>
                </a:cubicBezTo>
                <a:cubicBezTo>
                  <a:pt x="524" y="289"/>
                  <a:pt x="523" y="289"/>
                  <a:pt x="523" y="290"/>
                </a:cubicBezTo>
                <a:cubicBezTo>
                  <a:pt x="523" y="290"/>
                  <a:pt x="522" y="290"/>
                  <a:pt x="522" y="290"/>
                </a:cubicBezTo>
                <a:cubicBezTo>
                  <a:pt x="521" y="289"/>
                  <a:pt x="522" y="289"/>
                  <a:pt x="521" y="289"/>
                </a:cubicBezTo>
                <a:cubicBezTo>
                  <a:pt x="519" y="289"/>
                  <a:pt x="518" y="290"/>
                  <a:pt x="518" y="289"/>
                </a:cubicBezTo>
                <a:cubicBezTo>
                  <a:pt x="518" y="289"/>
                  <a:pt x="518" y="288"/>
                  <a:pt x="518" y="288"/>
                </a:cubicBezTo>
                <a:cubicBezTo>
                  <a:pt x="519" y="289"/>
                  <a:pt x="520" y="289"/>
                  <a:pt x="521" y="289"/>
                </a:cubicBezTo>
                <a:cubicBezTo>
                  <a:pt x="521" y="288"/>
                  <a:pt x="522" y="288"/>
                  <a:pt x="523" y="288"/>
                </a:cubicBezTo>
                <a:cubicBezTo>
                  <a:pt x="523" y="288"/>
                  <a:pt x="524" y="288"/>
                  <a:pt x="523" y="287"/>
                </a:cubicBezTo>
                <a:cubicBezTo>
                  <a:pt x="522" y="286"/>
                  <a:pt x="522" y="286"/>
                  <a:pt x="522" y="285"/>
                </a:cubicBezTo>
                <a:cubicBezTo>
                  <a:pt x="523" y="284"/>
                  <a:pt x="523" y="283"/>
                  <a:pt x="522" y="283"/>
                </a:cubicBezTo>
                <a:cubicBezTo>
                  <a:pt x="521" y="283"/>
                  <a:pt x="519" y="283"/>
                  <a:pt x="518" y="282"/>
                </a:cubicBezTo>
                <a:cubicBezTo>
                  <a:pt x="518" y="281"/>
                  <a:pt x="517" y="281"/>
                  <a:pt x="516" y="280"/>
                </a:cubicBezTo>
                <a:cubicBezTo>
                  <a:pt x="515" y="280"/>
                  <a:pt x="516" y="280"/>
                  <a:pt x="517" y="280"/>
                </a:cubicBezTo>
                <a:cubicBezTo>
                  <a:pt x="518" y="280"/>
                  <a:pt x="519" y="280"/>
                  <a:pt x="520" y="280"/>
                </a:cubicBezTo>
                <a:cubicBezTo>
                  <a:pt x="521" y="279"/>
                  <a:pt x="520" y="279"/>
                  <a:pt x="519" y="278"/>
                </a:cubicBezTo>
                <a:cubicBezTo>
                  <a:pt x="519" y="278"/>
                  <a:pt x="515" y="275"/>
                  <a:pt x="515" y="274"/>
                </a:cubicBezTo>
                <a:cubicBezTo>
                  <a:pt x="514" y="273"/>
                  <a:pt x="514" y="272"/>
                  <a:pt x="515" y="272"/>
                </a:cubicBezTo>
                <a:cubicBezTo>
                  <a:pt x="516" y="271"/>
                  <a:pt x="516" y="270"/>
                  <a:pt x="516" y="269"/>
                </a:cubicBezTo>
                <a:cubicBezTo>
                  <a:pt x="516" y="269"/>
                  <a:pt x="517" y="270"/>
                  <a:pt x="517" y="271"/>
                </a:cubicBezTo>
                <a:cubicBezTo>
                  <a:pt x="517" y="271"/>
                  <a:pt x="516" y="271"/>
                  <a:pt x="516" y="272"/>
                </a:cubicBezTo>
                <a:cubicBezTo>
                  <a:pt x="516" y="273"/>
                  <a:pt x="518" y="274"/>
                  <a:pt x="519" y="274"/>
                </a:cubicBezTo>
                <a:cubicBezTo>
                  <a:pt x="519" y="274"/>
                  <a:pt x="519" y="273"/>
                  <a:pt x="519" y="271"/>
                </a:cubicBezTo>
                <a:cubicBezTo>
                  <a:pt x="519" y="270"/>
                  <a:pt x="519" y="268"/>
                  <a:pt x="520" y="268"/>
                </a:cubicBezTo>
                <a:cubicBezTo>
                  <a:pt x="521" y="267"/>
                  <a:pt x="522" y="265"/>
                  <a:pt x="522" y="265"/>
                </a:cubicBezTo>
                <a:cubicBezTo>
                  <a:pt x="522" y="266"/>
                  <a:pt x="521" y="266"/>
                  <a:pt x="521" y="269"/>
                </a:cubicBezTo>
                <a:cubicBezTo>
                  <a:pt x="521" y="271"/>
                  <a:pt x="521" y="272"/>
                  <a:pt x="522" y="273"/>
                </a:cubicBezTo>
                <a:cubicBezTo>
                  <a:pt x="523" y="274"/>
                  <a:pt x="524" y="276"/>
                  <a:pt x="524" y="277"/>
                </a:cubicBezTo>
                <a:cubicBezTo>
                  <a:pt x="524" y="278"/>
                  <a:pt x="522" y="279"/>
                  <a:pt x="522" y="281"/>
                </a:cubicBezTo>
                <a:cubicBezTo>
                  <a:pt x="522" y="282"/>
                  <a:pt x="522" y="282"/>
                  <a:pt x="522" y="282"/>
                </a:cubicBezTo>
                <a:cubicBezTo>
                  <a:pt x="523" y="281"/>
                  <a:pt x="524" y="279"/>
                  <a:pt x="525" y="278"/>
                </a:cubicBezTo>
                <a:cubicBezTo>
                  <a:pt x="526" y="277"/>
                  <a:pt x="528" y="274"/>
                  <a:pt x="528" y="272"/>
                </a:cubicBezTo>
                <a:cubicBezTo>
                  <a:pt x="527" y="271"/>
                  <a:pt x="525" y="268"/>
                  <a:pt x="525" y="266"/>
                </a:cubicBezTo>
                <a:cubicBezTo>
                  <a:pt x="524" y="265"/>
                  <a:pt x="524" y="265"/>
                  <a:pt x="525" y="264"/>
                </a:cubicBezTo>
                <a:cubicBezTo>
                  <a:pt x="526" y="263"/>
                  <a:pt x="528" y="263"/>
                  <a:pt x="527" y="264"/>
                </a:cubicBezTo>
                <a:cubicBezTo>
                  <a:pt x="526" y="264"/>
                  <a:pt x="525" y="264"/>
                  <a:pt x="526" y="265"/>
                </a:cubicBezTo>
                <a:cubicBezTo>
                  <a:pt x="526" y="266"/>
                  <a:pt x="526" y="267"/>
                  <a:pt x="527" y="268"/>
                </a:cubicBezTo>
                <a:cubicBezTo>
                  <a:pt x="528" y="269"/>
                  <a:pt x="529" y="270"/>
                  <a:pt x="529" y="269"/>
                </a:cubicBezTo>
                <a:cubicBezTo>
                  <a:pt x="530" y="268"/>
                  <a:pt x="531" y="267"/>
                  <a:pt x="532" y="265"/>
                </a:cubicBezTo>
                <a:cubicBezTo>
                  <a:pt x="533" y="263"/>
                  <a:pt x="534" y="261"/>
                  <a:pt x="534" y="260"/>
                </a:cubicBezTo>
                <a:cubicBezTo>
                  <a:pt x="533" y="259"/>
                  <a:pt x="533" y="258"/>
                  <a:pt x="533" y="258"/>
                </a:cubicBezTo>
                <a:cubicBezTo>
                  <a:pt x="533" y="258"/>
                  <a:pt x="534" y="256"/>
                  <a:pt x="534" y="256"/>
                </a:cubicBezTo>
                <a:cubicBezTo>
                  <a:pt x="534" y="255"/>
                  <a:pt x="534" y="255"/>
                  <a:pt x="534" y="256"/>
                </a:cubicBezTo>
                <a:cubicBezTo>
                  <a:pt x="534" y="257"/>
                  <a:pt x="533" y="258"/>
                  <a:pt x="534" y="257"/>
                </a:cubicBezTo>
                <a:cubicBezTo>
                  <a:pt x="536" y="257"/>
                  <a:pt x="536" y="256"/>
                  <a:pt x="538" y="255"/>
                </a:cubicBezTo>
                <a:cubicBezTo>
                  <a:pt x="540" y="254"/>
                  <a:pt x="541" y="254"/>
                  <a:pt x="543" y="254"/>
                </a:cubicBezTo>
                <a:cubicBezTo>
                  <a:pt x="545" y="253"/>
                  <a:pt x="548" y="254"/>
                  <a:pt x="548" y="253"/>
                </a:cubicBezTo>
                <a:cubicBezTo>
                  <a:pt x="549" y="252"/>
                  <a:pt x="548" y="250"/>
                  <a:pt x="549" y="251"/>
                </a:cubicBezTo>
                <a:cubicBezTo>
                  <a:pt x="550" y="252"/>
                  <a:pt x="549" y="253"/>
                  <a:pt x="550" y="253"/>
                </a:cubicBezTo>
                <a:cubicBezTo>
                  <a:pt x="551" y="253"/>
                  <a:pt x="552" y="252"/>
                  <a:pt x="553" y="252"/>
                </a:cubicBezTo>
                <a:cubicBezTo>
                  <a:pt x="553" y="251"/>
                  <a:pt x="553" y="252"/>
                  <a:pt x="553" y="252"/>
                </a:cubicBezTo>
                <a:cubicBezTo>
                  <a:pt x="553" y="253"/>
                  <a:pt x="554" y="252"/>
                  <a:pt x="555" y="252"/>
                </a:cubicBezTo>
                <a:cubicBezTo>
                  <a:pt x="556" y="251"/>
                  <a:pt x="557" y="251"/>
                  <a:pt x="557" y="250"/>
                </a:cubicBezTo>
                <a:cubicBezTo>
                  <a:pt x="558" y="250"/>
                  <a:pt x="558" y="249"/>
                  <a:pt x="557" y="249"/>
                </a:cubicBezTo>
                <a:cubicBezTo>
                  <a:pt x="556" y="249"/>
                  <a:pt x="555" y="249"/>
                  <a:pt x="556" y="249"/>
                </a:cubicBezTo>
                <a:cubicBezTo>
                  <a:pt x="556" y="249"/>
                  <a:pt x="556" y="250"/>
                  <a:pt x="556" y="250"/>
                </a:cubicBezTo>
                <a:cubicBezTo>
                  <a:pt x="555" y="251"/>
                  <a:pt x="554" y="251"/>
                  <a:pt x="554" y="250"/>
                </a:cubicBezTo>
                <a:cubicBezTo>
                  <a:pt x="554" y="249"/>
                  <a:pt x="553" y="248"/>
                  <a:pt x="552" y="247"/>
                </a:cubicBezTo>
                <a:cubicBezTo>
                  <a:pt x="552" y="247"/>
                  <a:pt x="551" y="246"/>
                  <a:pt x="552" y="246"/>
                </a:cubicBezTo>
                <a:cubicBezTo>
                  <a:pt x="553" y="245"/>
                  <a:pt x="553" y="245"/>
                  <a:pt x="552" y="244"/>
                </a:cubicBezTo>
                <a:cubicBezTo>
                  <a:pt x="552" y="243"/>
                  <a:pt x="552" y="244"/>
                  <a:pt x="553" y="242"/>
                </a:cubicBezTo>
                <a:cubicBezTo>
                  <a:pt x="553" y="241"/>
                  <a:pt x="553" y="241"/>
                  <a:pt x="554" y="240"/>
                </a:cubicBezTo>
                <a:cubicBezTo>
                  <a:pt x="555" y="239"/>
                  <a:pt x="555" y="239"/>
                  <a:pt x="556" y="238"/>
                </a:cubicBezTo>
                <a:cubicBezTo>
                  <a:pt x="556" y="237"/>
                  <a:pt x="556" y="237"/>
                  <a:pt x="557" y="237"/>
                </a:cubicBezTo>
                <a:cubicBezTo>
                  <a:pt x="558" y="237"/>
                  <a:pt x="558" y="236"/>
                  <a:pt x="559" y="236"/>
                </a:cubicBezTo>
                <a:cubicBezTo>
                  <a:pt x="559" y="235"/>
                  <a:pt x="558" y="235"/>
                  <a:pt x="559" y="236"/>
                </a:cubicBezTo>
                <a:cubicBezTo>
                  <a:pt x="559" y="236"/>
                  <a:pt x="561" y="236"/>
                  <a:pt x="562" y="234"/>
                </a:cubicBezTo>
                <a:cubicBezTo>
                  <a:pt x="563" y="233"/>
                  <a:pt x="563" y="231"/>
                  <a:pt x="563" y="232"/>
                </a:cubicBezTo>
                <a:cubicBezTo>
                  <a:pt x="564" y="232"/>
                  <a:pt x="564" y="234"/>
                  <a:pt x="565" y="234"/>
                </a:cubicBezTo>
                <a:cubicBezTo>
                  <a:pt x="566" y="234"/>
                  <a:pt x="567" y="233"/>
                  <a:pt x="568" y="232"/>
                </a:cubicBezTo>
                <a:cubicBezTo>
                  <a:pt x="568" y="232"/>
                  <a:pt x="569" y="232"/>
                  <a:pt x="571" y="231"/>
                </a:cubicBezTo>
                <a:cubicBezTo>
                  <a:pt x="573" y="230"/>
                  <a:pt x="574" y="230"/>
                  <a:pt x="574" y="229"/>
                </a:cubicBezTo>
                <a:cubicBezTo>
                  <a:pt x="574" y="229"/>
                  <a:pt x="574" y="229"/>
                  <a:pt x="575" y="229"/>
                </a:cubicBezTo>
                <a:cubicBezTo>
                  <a:pt x="575" y="228"/>
                  <a:pt x="575" y="228"/>
                  <a:pt x="576" y="228"/>
                </a:cubicBezTo>
                <a:cubicBezTo>
                  <a:pt x="577" y="227"/>
                  <a:pt x="578" y="227"/>
                  <a:pt x="579" y="226"/>
                </a:cubicBezTo>
                <a:cubicBezTo>
                  <a:pt x="580" y="225"/>
                  <a:pt x="579" y="226"/>
                  <a:pt x="580" y="226"/>
                </a:cubicBezTo>
                <a:cubicBezTo>
                  <a:pt x="581" y="226"/>
                  <a:pt x="583" y="225"/>
                  <a:pt x="584" y="224"/>
                </a:cubicBezTo>
                <a:cubicBezTo>
                  <a:pt x="586" y="224"/>
                  <a:pt x="587" y="224"/>
                  <a:pt x="588" y="224"/>
                </a:cubicBezTo>
                <a:cubicBezTo>
                  <a:pt x="588" y="223"/>
                  <a:pt x="589" y="224"/>
                  <a:pt x="588" y="223"/>
                </a:cubicBezTo>
                <a:cubicBezTo>
                  <a:pt x="587" y="222"/>
                  <a:pt x="587" y="220"/>
                  <a:pt x="587" y="221"/>
                </a:cubicBezTo>
                <a:cubicBezTo>
                  <a:pt x="588" y="221"/>
                  <a:pt x="588" y="223"/>
                  <a:pt x="589" y="223"/>
                </a:cubicBezTo>
                <a:cubicBezTo>
                  <a:pt x="590" y="223"/>
                  <a:pt x="590" y="223"/>
                  <a:pt x="589" y="223"/>
                </a:cubicBezTo>
                <a:cubicBezTo>
                  <a:pt x="588" y="224"/>
                  <a:pt x="586" y="225"/>
                  <a:pt x="587" y="225"/>
                </a:cubicBezTo>
                <a:cubicBezTo>
                  <a:pt x="587" y="225"/>
                  <a:pt x="587" y="225"/>
                  <a:pt x="589" y="225"/>
                </a:cubicBezTo>
                <a:cubicBezTo>
                  <a:pt x="590" y="225"/>
                  <a:pt x="593" y="225"/>
                  <a:pt x="594" y="225"/>
                </a:cubicBezTo>
                <a:cubicBezTo>
                  <a:pt x="594" y="225"/>
                  <a:pt x="594" y="226"/>
                  <a:pt x="594" y="226"/>
                </a:cubicBezTo>
                <a:cubicBezTo>
                  <a:pt x="593" y="226"/>
                  <a:pt x="593" y="226"/>
                  <a:pt x="594" y="226"/>
                </a:cubicBezTo>
                <a:cubicBezTo>
                  <a:pt x="595" y="226"/>
                  <a:pt x="593" y="227"/>
                  <a:pt x="592" y="227"/>
                </a:cubicBezTo>
                <a:cubicBezTo>
                  <a:pt x="592" y="227"/>
                  <a:pt x="591" y="227"/>
                  <a:pt x="591" y="227"/>
                </a:cubicBezTo>
                <a:cubicBezTo>
                  <a:pt x="591" y="228"/>
                  <a:pt x="591" y="229"/>
                  <a:pt x="590" y="228"/>
                </a:cubicBezTo>
                <a:cubicBezTo>
                  <a:pt x="590" y="227"/>
                  <a:pt x="589" y="227"/>
                  <a:pt x="589" y="227"/>
                </a:cubicBezTo>
                <a:cubicBezTo>
                  <a:pt x="589" y="226"/>
                  <a:pt x="589" y="225"/>
                  <a:pt x="588" y="226"/>
                </a:cubicBezTo>
                <a:cubicBezTo>
                  <a:pt x="588" y="227"/>
                  <a:pt x="588" y="227"/>
                  <a:pt x="588" y="226"/>
                </a:cubicBezTo>
                <a:cubicBezTo>
                  <a:pt x="587" y="226"/>
                  <a:pt x="587" y="226"/>
                  <a:pt x="586" y="227"/>
                </a:cubicBezTo>
                <a:cubicBezTo>
                  <a:pt x="585" y="228"/>
                  <a:pt x="586" y="228"/>
                  <a:pt x="585" y="228"/>
                </a:cubicBezTo>
                <a:cubicBezTo>
                  <a:pt x="584" y="229"/>
                  <a:pt x="582" y="229"/>
                  <a:pt x="581" y="230"/>
                </a:cubicBezTo>
                <a:cubicBezTo>
                  <a:pt x="580" y="231"/>
                  <a:pt x="580" y="232"/>
                  <a:pt x="579" y="233"/>
                </a:cubicBezTo>
                <a:cubicBezTo>
                  <a:pt x="579" y="234"/>
                  <a:pt x="579" y="236"/>
                  <a:pt x="579" y="237"/>
                </a:cubicBezTo>
                <a:cubicBezTo>
                  <a:pt x="580" y="237"/>
                  <a:pt x="582" y="238"/>
                  <a:pt x="583" y="238"/>
                </a:cubicBezTo>
                <a:cubicBezTo>
                  <a:pt x="583" y="238"/>
                  <a:pt x="583" y="238"/>
                  <a:pt x="584" y="237"/>
                </a:cubicBezTo>
                <a:cubicBezTo>
                  <a:pt x="585" y="237"/>
                  <a:pt x="587" y="235"/>
                  <a:pt x="588" y="233"/>
                </a:cubicBezTo>
                <a:cubicBezTo>
                  <a:pt x="590" y="232"/>
                  <a:pt x="592" y="230"/>
                  <a:pt x="592" y="230"/>
                </a:cubicBezTo>
                <a:cubicBezTo>
                  <a:pt x="592" y="231"/>
                  <a:pt x="591" y="232"/>
                  <a:pt x="592" y="232"/>
                </a:cubicBezTo>
                <a:cubicBezTo>
                  <a:pt x="592" y="232"/>
                  <a:pt x="594" y="232"/>
                  <a:pt x="594" y="231"/>
                </a:cubicBezTo>
                <a:cubicBezTo>
                  <a:pt x="595" y="231"/>
                  <a:pt x="595" y="231"/>
                  <a:pt x="596" y="230"/>
                </a:cubicBezTo>
                <a:cubicBezTo>
                  <a:pt x="598" y="230"/>
                  <a:pt x="601" y="229"/>
                  <a:pt x="603" y="228"/>
                </a:cubicBezTo>
                <a:cubicBezTo>
                  <a:pt x="605" y="227"/>
                  <a:pt x="607" y="227"/>
                  <a:pt x="607" y="227"/>
                </a:cubicBezTo>
                <a:cubicBezTo>
                  <a:pt x="608" y="226"/>
                  <a:pt x="608" y="226"/>
                  <a:pt x="607" y="225"/>
                </a:cubicBezTo>
                <a:cubicBezTo>
                  <a:pt x="607" y="225"/>
                  <a:pt x="606" y="225"/>
                  <a:pt x="607" y="225"/>
                </a:cubicBezTo>
                <a:cubicBezTo>
                  <a:pt x="607" y="224"/>
                  <a:pt x="608" y="224"/>
                  <a:pt x="607" y="224"/>
                </a:cubicBezTo>
                <a:cubicBezTo>
                  <a:pt x="606" y="224"/>
                  <a:pt x="604" y="224"/>
                  <a:pt x="604" y="223"/>
                </a:cubicBezTo>
                <a:cubicBezTo>
                  <a:pt x="604" y="222"/>
                  <a:pt x="603" y="222"/>
                  <a:pt x="602" y="223"/>
                </a:cubicBezTo>
                <a:cubicBezTo>
                  <a:pt x="601" y="223"/>
                  <a:pt x="600" y="224"/>
                  <a:pt x="599" y="223"/>
                </a:cubicBezTo>
                <a:cubicBezTo>
                  <a:pt x="598" y="223"/>
                  <a:pt x="598" y="223"/>
                  <a:pt x="597" y="223"/>
                </a:cubicBezTo>
                <a:cubicBezTo>
                  <a:pt x="595" y="222"/>
                  <a:pt x="592" y="223"/>
                  <a:pt x="592" y="222"/>
                </a:cubicBezTo>
                <a:cubicBezTo>
                  <a:pt x="592" y="221"/>
                  <a:pt x="592" y="221"/>
                  <a:pt x="592" y="220"/>
                </a:cubicBezTo>
                <a:cubicBezTo>
                  <a:pt x="593" y="220"/>
                  <a:pt x="592" y="220"/>
                  <a:pt x="591" y="220"/>
                </a:cubicBezTo>
                <a:cubicBezTo>
                  <a:pt x="590" y="220"/>
                  <a:pt x="588" y="220"/>
                  <a:pt x="588" y="218"/>
                </a:cubicBezTo>
                <a:cubicBezTo>
                  <a:pt x="587" y="217"/>
                  <a:pt x="587" y="216"/>
                  <a:pt x="587" y="215"/>
                </a:cubicBezTo>
                <a:cubicBezTo>
                  <a:pt x="587" y="213"/>
                  <a:pt x="585" y="213"/>
                  <a:pt x="585" y="213"/>
                </a:cubicBezTo>
                <a:cubicBezTo>
                  <a:pt x="584" y="213"/>
                  <a:pt x="583" y="213"/>
                  <a:pt x="584" y="213"/>
                </a:cubicBezTo>
                <a:cubicBezTo>
                  <a:pt x="585" y="212"/>
                  <a:pt x="586" y="211"/>
                  <a:pt x="586" y="210"/>
                </a:cubicBezTo>
                <a:cubicBezTo>
                  <a:pt x="587" y="209"/>
                  <a:pt x="587" y="209"/>
                  <a:pt x="586" y="208"/>
                </a:cubicBezTo>
                <a:cubicBezTo>
                  <a:pt x="586" y="208"/>
                  <a:pt x="586" y="207"/>
                  <a:pt x="585" y="207"/>
                </a:cubicBezTo>
                <a:cubicBezTo>
                  <a:pt x="585" y="207"/>
                  <a:pt x="585" y="207"/>
                  <a:pt x="584" y="207"/>
                </a:cubicBezTo>
                <a:cubicBezTo>
                  <a:pt x="584" y="208"/>
                  <a:pt x="584" y="209"/>
                  <a:pt x="583" y="209"/>
                </a:cubicBezTo>
                <a:cubicBezTo>
                  <a:pt x="582" y="209"/>
                  <a:pt x="582" y="209"/>
                  <a:pt x="581" y="208"/>
                </a:cubicBezTo>
                <a:cubicBezTo>
                  <a:pt x="581" y="207"/>
                  <a:pt x="582" y="207"/>
                  <a:pt x="581" y="207"/>
                </a:cubicBezTo>
                <a:cubicBezTo>
                  <a:pt x="580" y="207"/>
                  <a:pt x="579" y="206"/>
                  <a:pt x="579" y="206"/>
                </a:cubicBezTo>
                <a:cubicBezTo>
                  <a:pt x="580" y="206"/>
                  <a:pt x="581" y="206"/>
                  <a:pt x="582" y="206"/>
                </a:cubicBezTo>
                <a:cubicBezTo>
                  <a:pt x="582" y="206"/>
                  <a:pt x="583" y="207"/>
                  <a:pt x="584" y="206"/>
                </a:cubicBezTo>
                <a:cubicBezTo>
                  <a:pt x="585" y="206"/>
                  <a:pt x="587" y="205"/>
                  <a:pt x="588" y="204"/>
                </a:cubicBezTo>
                <a:cubicBezTo>
                  <a:pt x="588" y="204"/>
                  <a:pt x="590" y="204"/>
                  <a:pt x="590" y="203"/>
                </a:cubicBezTo>
                <a:cubicBezTo>
                  <a:pt x="590" y="202"/>
                  <a:pt x="590" y="202"/>
                  <a:pt x="589" y="201"/>
                </a:cubicBezTo>
                <a:cubicBezTo>
                  <a:pt x="589" y="201"/>
                  <a:pt x="588" y="201"/>
                  <a:pt x="589" y="200"/>
                </a:cubicBezTo>
                <a:cubicBezTo>
                  <a:pt x="589" y="200"/>
                  <a:pt x="591" y="201"/>
                  <a:pt x="590" y="200"/>
                </a:cubicBezTo>
                <a:cubicBezTo>
                  <a:pt x="589" y="200"/>
                  <a:pt x="585" y="198"/>
                  <a:pt x="581" y="198"/>
                </a:cubicBezTo>
                <a:cubicBezTo>
                  <a:pt x="578" y="198"/>
                  <a:pt x="570" y="201"/>
                  <a:pt x="569" y="202"/>
                </a:cubicBezTo>
                <a:cubicBezTo>
                  <a:pt x="567" y="203"/>
                  <a:pt x="563" y="205"/>
                  <a:pt x="562" y="206"/>
                </a:cubicBezTo>
                <a:cubicBezTo>
                  <a:pt x="561" y="206"/>
                  <a:pt x="556" y="211"/>
                  <a:pt x="555" y="213"/>
                </a:cubicBezTo>
                <a:cubicBezTo>
                  <a:pt x="554" y="214"/>
                  <a:pt x="553" y="214"/>
                  <a:pt x="551" y="215"/>
                </a:cubicBezTo>
                <a:cubicBezTo>
                  <a:pt x="549" y="215"/>
                  <a:pt x="550" y="215"/>
                  <a:pt x="551" y="214"/>
                </a:cubicBezTo>
                <a:cubicBezTo>
                  <a:pt x="552" y="214"/>
                  <a:pt x="557" y="209"/>
                  <a:pt x="557" y="208"/>
                </a:cubicBezTo>
                <a:cubicBezTo>
                  <a:pt x="558" y="207"/>
                  <a:pt x="559" y="206"/>
                  <a:pt x="557" y="206"/>
                </a:cubicBezTo>
                <a:cubicBezTo>
                  <a:pt x="556" y="205"/>
                  <a:pt x="553" y="204"/>
                  <a:pt x="553" y="204"/>
                </a:cubicBezTo>
                <a:cubicBezTo>
                  <a:pt x="552" y="203"/>
                  <a:pt x="557" y="205"/>
                  <a:pt x="558" y="205"/>
                </a:cubicBezTo>
                <a:cubicBezTo>
                  <a:pt x="560" y="205"/>
                  <a:pt x="562" y="203"/>
                  <a:pt x="562" y="201"/>
                </a:cubicBezTo>
                <a:cubicBezTo>
                  <a:pt x="563" y="200"/>
                  <a:pt x="566" y="198"/>
                  <a:pt x="567" y="198"/>
                </a:cubicBezTo>
                <a:cubicBezTo>
                  <a:pt x="568" y="197"/>
                  <a:pt x="572" y="198"/>
                  <a:pt x="573" y="196"/>
                </a:cubicBezTo>
                <a:cubicBezTo>
                  <a:pt x="573" y="195"/>
                  <a:pt x="574" y="192"/>
                  <a:pt x="575" y="191"/>
                </a:cubicBezTo>
                <a:cubicBezTo>
                  <a:pt x="577" y="190"/>
                  <a:pt x="578" y="190"/>
                  <a:pt x="579" y="190"/>
                </a:cubicBezTo>
                <a:cubicBezTo>
                  <a:pt x="580" y="190"/>
                  <a:pt x="599" y="190"/>
                  <a:pt x="602" y="190"/>
                </a:cubicBezTo>
                <a:cubicBezTo>
                  <a:pt x="604" y="190"/>
                  <a:pt x="604" y="191"/>
                  <a:pt x="606" y="191"/>
                </a:cubicBezTo>
                <a:cubicBezTo>
                  <a:pt x="608" y="190"/>
                  <a:pt x="611" y="190"/>
                  <a:pt x="613" y="190"/>
                </a:cubicBezTo>
                <a:cubicBezTo>
                  <a:pt x="615" y="189"/>
                  <a:pt x="616" y="189"/>
                  <a:pt x="618" y="187"/>
                </a:cubicBezTo>
                <a:cubicBezTo>
                  <a:pt x="620" y="186"/>
                  <a:pt x="621" y="183"/>
                  <a:pt x="623" y="182"/>
                </a:cubicBezTo>
                <a:cubicBezTo>
                  <a:pt x="625" y="181"/>
                  <a:pt x="629" y="182"/>
                  <a:pt x="631" y="181"/>
                </a:cubicBezTo>
                <a:cubicBezTo>
                  <a:pt x="634" y="180"/>
                  <a:pt x="638" y="177"/>
                  <a:pt x="639" y="176"/>
                </a:cubicBezTo>
                <a:cubicBezTo>
                  <a:pt x="639" y="175"/>
                  <a:pt x="639" y="174"/>
                  <a:pt x="638" y="174"/>
                </a:cubicBezTo>
                <a:cubicBezTo>
                  <a:pt x="636" y="173"/>
                  <a:pt x="634" y="173"/>
                  <a:pt x="635" y="172"/>
                </a:cubicBezTo>
                <a:cubicBezTo>
                  <a:pt x="636" y="172"/>
                  <a:pt x="637" y="173"/>
                  <a:pt x="637" y="171"/>
                </a:cubicBezTo>
                <a:cubicBezTo>
                  <a:pt x="637" y="170"/>
                  <a:pt x="637" y="169"/>
                  <a:pt x="637" y="169"/>
                </a:cubicBezTo>
                <a:cubicBezTo>
                  <a:pt x="636" y="169"/>
                  <a:pt x="637" y="169"/>
                  <a:pt x="637" y="168"/>
                </a:cubicBezTo>
                <a:cubicBezTo>
                  <a:pt x="638" y="168"/>
                  <a:pt x="639" y="167"/>
                  <a:pt x="637" y="166"/>
                </a:cubicBezTo>
                <a:cubicBezTo>
                  <a:pt x="636" y="165"/>
                  <a:pt x="635" y="165"/>
                  <a:pt x="634" y="164"/>
                </a:cubicBezTo>
                <a:cubicBezTo>
                  <a:pt x="634" y="164"/>
                  <a:pt x="634" y="163"/>
                  <a:pt x="633" y="164"/>
                </a:cubicBezTo>
                <a:cubicBezTo>
                  <a:pt x="632" y="164"/>
                  <a:pt x="631" y="165"/>
                  <a:pt x="630" y="165"/>
                </a:cubicBezTo>
                <a:cubicBezTo>
                  <a:pt x="629" y="165"/>
                  <a:pt x="630" y="164"/>
                  <a:pt x="630" y="163"/>
                </a:cubicBezTo>
                <a:cubicBezTo>
                  <a:pt x="631" y="163"/>
                  <a:pt x="631" y="162"/>
                  <a:pt x="630" y="161"/>
                </a:cubicBezTo>
                <a:cubicBezTo>
                  <a:pt x="629" y="161"/>
                  <a:pt x="629" y="160"/>
                  <a:pt x="627" y="160"/>
                </a:cubicBezTo>
                <a:cubicBezTo>
                  <a:pt x="625" y="160"/>
                  <a:pt x="624" y="160"/>
                  <a:pt x="623" y="161"/>
                </a:cubicBezTo>
                <a:cubicBezTo>
                  <a:pt x="623" y="161"/>
                  <a:pt x="622" y="161"/>
                  <a:pt x="621" y="162"/>
                </a:cubicBezTo>
                <a:cubicBezTo>
                  <a:pt x="621" y="163"/>
                  <a:pt x="619" y="164"/>
                  <a:pt x="618" y="165"/>
                </a:cubicBezTo>
                <a:cubicBezTo>
                  <a:pt x="616" y="165"/>
                  <a:pt x="615" y="166"/>
                  <a:pt x="614" y="166"/>
                </a:cubicBezTo>
                <a:cubicBezTo>
                  <a:pt x="613" y="166"/>
                  <a:pt x="611" y="164"/>
                  <a:pt x="610" y="163"/>
                </a:cubicBezTo>
                <a:cubicBezTo>
                  <a:pt x="609" y="163"/>
                  <a:pt x="609" y="162"/>
                  <a:pt x="611" y="163"/>
                </a:cubicBezTo>
                <a:cubicBezTo>
                  <a:pt x="613" y="164"/>
                  <a:pt x="613" y="165"/>
                  <a:pt x="614" y="164"/>
                </a:cubicBezTo>
                <a:cubicBezTo>
                  <a:pt x="615" y="163"/>
                  <a:pt x="617" y="162"/>
                  <a:pt x="618" y="161"/>
                </a:cubicBezTo>
                <a:cubicBezTo>
                  <a:pt x="620" y="161"/>
                  <a:pt x="618" y="161"/>
                  <a:pt x="617" y="161"/>
                </a:cubicBezTo>
                <a:cubicBezTo>
                  <a:pt x="617" y="161"/>
                  <a:pt x="618" y="161"/>
                  <a:pt x="619" y="160"/>
                </a:cubicBezTo>
                <a:cubicBezTo>
                  <a:pt x="621" y="160"/>
                  <a:pt x="622" y="160"/>
                  <a:pt x="624" y="159"/>
                </a:cubicBezTo>
                <a:cubicBezTo>
                  <a:pt x="626" y="158"/>
                  <a:pt x="629" y="158"/>
                  <a:pt x="629" y="157"/>
                </a:cubicBezTo>
                <a:cubicBezTo>
                  <a:pt x="629" y="157"/>
                  <a:pt x="628" y="156"/>
                  <a:pt x="627" y="156"/>
                </a:cubicBezTo>
                <a:cubicBezTo>
                  <a:pt x="626" y="155"/>
                  <a:pt x="626" y="155"/>
                  <a:pt x="626" y="154"/>
                </a:cubicBezTo>
                <a:cubicBezTo>
                  <a:pt x="626" y="154"/>
                  <a:pt x="626" y="154"/>
                  <a:pt x="625" y="155"/>
                </a:cubicBezTo>
                <a:cubicBezTo>
                  <a:pt x="624" y="155"/>
                  <a:pt x="621" y="154"/>
                  <a:pt x="620" y="153"/>
                </a:cubicBezTo>
                <a:cubicBezTo>
                  <a:pt x="619" y="152"/>
                  <a:pt x="619" y="152"/>
                  <a:pt x="617" y="154"/>
                </a:cubicBezTo>
                <a:cubicBezTo>
                  <a:pt x="615" y="156"/>
                  <a:pt x="614" y="156"/>
                  <a:pt x="615" y="155"/>
                </a:cubicBezTo>
                <a:cubicBezTo>
                  <a:pt x="616" y="154"/>
                  <a:pt x="617" y="153"/>
                  <a:pt x="616" y="152"/>
                </a:cubicBezTo>
                <a:cubicBezTo>
                  <a:pt x="615" y="152"/>
                  <a:pt x="612" y="153"/>
                  <a:pt x="611" y="153"/>
                </a:cubicBezTo>
                <a:cubicBezTo>
                  <a:pt x="610" y="154"/>
                  <a:pt x="610" y="154"/>
                  <a:pt x="611" y="152"/>
                </a:cubicBezTo>
                <a:cubicBezTo>
                  <a:pt x="612" y="151"/>
                  <a:pt x="612" y="151"/>
                  <a:pt x="612" y="151"/>
                </a:cubicBezTo>
                <a:cubicBezTo>
                  <a:pt x="613" y="150"/>
                  <a:pt x="612" y="148"/>
                  <a:pt x="612" y="148"/>
                </a:cubicBezTo>
                <a:cubicBezTo>
                  <a:pt x="611" y="148"/>
                  <a:pt x="609" y="147"/>
                  <a:pt x="608" y="146"/>
                </a:cubicBezTo>
                <a:cubicBezTo>
                  <a:pt x="608" y="145"/>
                  <a:pt x="607" y="146"/>
                  <a:pt x="606" y="145"/>
                </a:cubicBezTo>
                <a:cubicBezTo>
                  <a:pt x="606" y="145"/>
                  <a:pt x="604" y="144"/>
                  <a:pt x="604" y="143"/>
                </a:cubicBezTo>
                <a:cubicBezTo>
                  <a:pt x="604" y="143"/>
                  <a:pt x="604" y="143"/>
                  <a:pt x="603" y="143"/>
                </a:cubicBezTo>
                <a:cubicBezTo>
                  <a:pt x="603" y="143"/>
                  <a:pt x="603" y="143"/>
                  <a:pt x="603" y="142"/>
                </a:cubicBezTo>
                <a:cubicBezTo>
                  <a:pt x="603" y="141"/>
                  <a:pt x="602" y="141"/>
                  <a:pt x="601" y="140"/>
                </a:cubicBezTo>
                <a:cubicBezTo>
                  <a:pt x="601" y="140"/>
                  <a:pt x="600" y="138"/>
                  <a:pt x="601" y="139"/>
                </a:cubicBezTo>
                <a:cubicBezTo>
                  <a:pt x="601" y="140"/>
                  <a:pt x="602" y="141"/>
                  <a:pt x="603" y="140"/>
                </a:cubicBezTo>
                <a:cubicBezTo>
                  <a:pt x="604" y="140"/>
                  <a:pt x="603" y="139"/>
                  <a:pt x="605" y="139"/>
                </a:cubicBezTo>
                <a:cubicBezTo>
                  <a:pt x="606" y="139"/>
                  <a:pt x="607" y="138"/>
                  <a:pt x="606" y="137"/>
                </a:cubicBezTo>
                <a:cubicBezTo>
                  <a:pt x="605" y="136"/>
                  <a:pt x="604" y="135"/>
                  <a:pt x="603" y="134"/>
                </a:cubicBezTo>
                <a:cubicBezTo>
                  <a:pt x="602" y="134"/>
                  <a:pt x="600" y="134"/>
                  <a:pt x="601" y="134"/>
                </a:cubicBezTo>
                <a:cubicBezTo>
                  <a:pt x="602" y="133"/>
                  <a:pt x="603" y="132"/>
                  <a:pt x="603" y="132"/>
                </a:cubicBezTo>
                <a:cubicBezTo>
                  <a:pt x="603" y="131"/>
                  <a:pt x="601" y="130"/>
                  <a:pt x="600" y="130"/>
                </a:cubicBezTo>
                <a:cubicBezTo>
                  <a:pt x="600" y="129"/>
                  <a:pt x="600" y="129"/>
                  <a:pt x="599" y="129"/>
                </a:cubicBezTo>
                <a:cubicBezTo>
                  <a:pt x="599" y="128"/>
                  <a:pt x="598" y="129"/>
                  <a:pt x="597" y="129"/>
                </a:cubicBezTo>
                <a:cubicBezTo>
                  <a:pt x="596" y="129"/>
                  <a:pt x="595" y="129"/>
                  <a:pt x="596" y="128"/>
                </a:cubicBezTo>
                <a:cubicBezTo>
                  <a:pt x="598" y="128"/>
                  <a:pt x="599" y="127"/>
                  <a:pt x="599" y="126"/>
                </a:cubicBezTo>
                <a:cubicBezTo>
                  <a:pt x="598" y="126"/>
                  <a:pt x="598" y="125"/>
                  <a:pt x="597" y="126"/>
                </a:cubicBezTo>
                <a:cubicBezTo>
                  <a:pt x="596" y="126"/>
                  <a:pt x="593" y="127"/>
                  <a:pt x="594" y="126"/>
                </a:cubicBezTo>
                <a:cubicBezTo>
                  <a:pt x="595" y="125"/>
                  <a:pt x="596" y="125"/>
                  <a:pt x="597" y="124"/>
                </a:cubicBezTo>
                <a:cubicBezTo>
                  <a:pt x="597" y="123"/>
                  <a:pt x="597" y="123"/>
                  <a:pt x="596" y="122"/>
                </a:cubicBezTo>
                <a:cubicBezTo>
                  <a:pt x="595" y="121"/>
                  <a:pt x="596" y="119"/>
                  <a:pt x="595" y="120"/>
                </a:cubicBezTo>
                <a:cubicBezTo>
                  <a:pt x="594" y="120"/>
                  <a:pt x="593" y="120"/>
                  <a:pt x="593" y="120"/>
                </a:cubicBezTo>
                <a:cubicBezTo>
                  <a:pt x="594" y="119"/>
                  <a:pt x="592" y="118"/>
                  <a:pt x="591" y="116"/>
                </a:cubicBezTo>
                <a:cubicBezTo>
                  <a:pt x="590" y="114"/>
                  <a:pt x="590" y="113"/>
                  <a:pt x="589" y="113"/>
                </a:cubicBezTo>
                <a:cubicBezTo>
                  <a:pt x="589" y="112"/>
                  <a:pt x="589" y="109"/>
                  <a:pt x="588" y="109"/>
                </a:cubicBezTo>
                <a:cubicBezTo>
                  <a:pt x="588" y="108"/>
                  <a:pt x="587" y="108"/>
                  <a:pt x="587" y="109"/>
                </a:cubicBezTo>
                <a:cubicBezTo>
                  <a:pt x="586" y="110"/>
                  <a:pt x="586" y="112"/>
                  <a:pt x="585" y="112"/>
                </a:cubicBezTo>
                <a:cubicBezTo>
                  <a:pt x="585" y="113"/>
                  <a:pt x="585" y="114"/>
                  <a:pt x="585" y="114"/>
                </a:cubicBezTo>
                <a:cubicBezTo>
                  <a:pt x="586" y="114"/>
                  <a:pt x="585" y="114"/>
                  <a:pt x="584" y="114"/>
                </a:cubicBezTo>
                <a:cubicBezTo>
                  <a:pt x="583" y="114"/>
                  <a:pt x="582" y="116"/>
                  <a:pt x="583" y="116"/>
                </a:cubicBezTo>
                <a:cubicBezTo>
                  <a:pt x="584" y="117"/>
                  <a:pt x="586" y="118"/>
                  <a:pt x="585" y="118"/>
                </a:cubicBezTo>
                <a:cubicBezTo>
                  <a:pt x="584" y="117"/>
                  <a:pt x="583" y="117"/>
                  <a:pt x="583" y="118"/>
                </a:cubicBezTo>
                <a:cubicBezTo>
                  <a:pt x="582" y="119"/>
                  <a:pt x="581" y="119"/>
                  <a:pt x="582" y="120"/>
                </a:cubicBezTo>
                <a:cubicBezTo>
                  <a:pt x="583" y="121"/>
                  <a:pt x="584" y="121"/>
                  <a:pt x="582" y="121"/>
                </a:cubicBezTo>
                <a:cubicBezTo>
                  <a:pt x="581" y="122"/>
                  <a:pt x="580" y="121"/>
                  <a:pt x="580" y="123"/>
                </a:cubicBezTo>
                <a:cubicBezTo>
                  <a:pt x="580" y="124"/>
                  <a:pt x="581" y="125"/>
                  <a:pt x="580" y="126"/>
                </a:cubicBezTo>
                <a:cubicBezTo>
                  <a:pt x="579" y="127"/>
                  <a:pt x="580" y="127"/>
                  <a:pt x="579" y="125"/>
                </a:cubicBezTo>
                <a:cubicBezTo>
                  <a:pt x="579" y="124"/>
                  <a:pt x="577" y="123"/>
                  <a:pt x="576" y="124"/>
                </a:cubicBezTo>
                <a:cubicBezTo>
                  <a:pt x="576" y="124"/>
                  <a:pt x="575" y="126"/>
                  <a:pt x="574" y="126"/>
                </a:cubicBezTo>
                <a:cubicBezTo>
                  <a:pt x="573" y="127"/>
                  <a:pt x="571" y="128"/>
                  <a:pt x="571" y="128"/>
                </a:cubicBezTo>
                <a:cubicBezTo>
                  <a:pt x="571" y="129"/>
                  <a:pt x="570" y="129"/>
                  <a:pt x="570" y="128"/>
                </a:cubicBezTo>
                <a:cubicBezTo>
                  <a:pt x="570" y="127"/>
                  <a:pt x="570" y="126"/>
                  <a:pt x="569" y="127"/>
                </a:cubicBezTo>
                <a:cubicBezTo>
                  <a:pt x="569" y="128"/>
                  <a:pt x="568" y="128"/>
                  <a:pt x="568" y="127"/>
                </a:cubicBezTo>
                <a:cubicBezTo>
                  <a:pt x="569" y="126"/>
                  <a:pt x="568" y="125"/>
                  <a:pt x="568" y="125"/>
                </a:cubicBezTo>
                <a:cubicBezTo>
                  <a:pt x="567" y="126"/>
                  <a:pt x="565" y="129"/>
                  <a:pt x="564" y="130"/>
                </a:cubicBezTo>
                <a:cubicBezTo>
                  <a:pt x="562" y="130"/>
                  <a:pt x="561" y="131"/>
                  <a:pt x="561" y="131"/>
                </a:cubicBezTo>
                <a:cubicBezTo>
                  <a:pt x="560" y="132"/>
                  <a:pt x="560" y="131"/>
                  <a:pt x="561" y="130"/>
                </a:cubicBezTo>
                <a:cubicBezTo>
                  <a:pt x="561" y="130"/>
                  <a:pt x="564" y="129"/>
                  <a:pt x="565" y="128"/>
                </a:cubicBezTo>
                <a:cubicBezTo>
                  <a:pt x="566" y="127"/>
                  <a:pt x="568" y="126"/>
                  <a:pt x="567" y="125"/>
                </a:cubicBezTo>
                <a:cubicBezTo>
                  <a:pt x="566" y="124"/>
                  <a:pt x="566" y="122"/>
                  <a:pt x="565" y="122"/>
                </a:cubicBezTo>
                <a:cubicBezTo>
                  <a:pt x="564" y="122"/>
                  <a:pt x="560" y="122"/>
                  <a:pt x="559" y="122"/>
                </a:cubicBezTo>
                <a:cubicBezTo>
                  <a:pt x="559" y="123"/>
                  <a:pt x="560" y="124"/>
                  <a:pt x="559" y="124"/>
                </a:cubicBezTo>
                <a:cubicBezTo>
                  <a:pt x="557" y="124"/>
                  <a:pt x="556" y="123"/>
                  <a:pt x="556" y="123"/>
                </a:cubicBezTo>
                <a:cubicBezTo>
                  <a:pt x="555" y="123"/>
                  <a:pt x="555" y="123"/>
                  <a:pt x="556" y="122"/>
                </a:cubicBezTo>
                <a:cubicBezTo>
                  <a:pt x="557" y="122"/>
                  <a:pt x="557" y="121"/>
                  <a:pt x="557" y="121"/>
                </a:cubicBezTo>
                <a:cubicBezTo>
                  <a:pt x="558" y="120"/>
                  <a:pt x="558" y="121"/>
                  <a:pt x="559" y="121"/>
                </a:cubicBezTo>
                <a:cubicBezTo>
                  <a:pt x="559" y="122"/>
                  <a:pt x="560" y="122"/>
                  <a:pt x="560" y="121"/>
                </a:cubicBezTo>
                <a:cubicBezTo>
                  <a:pt x="560" y="121"/>
                  <a:pt x="560" y="120"/>
                  <a:pt x="560" y="120"/>
                </a:cubicBezTo>
                <a:cubicBezTo>
                  <a:pt x="561" y="119"/>
                  <a:pt x="561" y="118"/>
                  <a:pt x="560" y="118"/>
                </a:cubicBezTo>
                <a:cubicBezTo>
                  <a:pt x="560" y="118"/>
                  <a:pt x="558" y="118"/>
                  <a:pt x="559" y="117"/>
                </a:cubicBezTo>
                <a:cubicBezTo>
                  <a:pt x="559" y="116"/>
                  <a:pt x="559" y="115"/>
                  <a:pt x="559" y="114"/>
                </a:cubicBezTo>
                <a:cubicBezTo>
                  <a:pt x="558" y="113"/>
                  <a:pt x="558" y="113"/>
                  <a:pt x="557" y="113"/>
                </a:cubicBezTo>
                <a:cubicBezTo>
                  <a:pt x="556" y="112"/>
                  <a:pt x="557" y="113"/>
                  <a:pt x="558" y="112"/>
                </a:cubicBezTo>
                <a:cubicBezTo>
                  <a:pt x="558" y="111"/>
                  <a:pt x="559" y="111"/>
                  <a:pt x="559" y="110"/>
                </a:cubicBezTo>
                <a:cubicBezTo>
                  <a:pt x="558" y="110"/>
                  <a:pt x="557" y="109"/>
                  <a:pt x="557" y="108"/>
                </a:cubicBezTo>
                <a:cubicBezTo>
                  <a:pt x="558" y="108"/>
                  <a:pt x="558" y="107"/>
                  <a:pt x="559" y="106"/>
                </a:cubicBezTo>
                <a:cubicBezTo>
                  <a:pt x="560" y="105"/>
                  <a:pt x="560" y="104"/>
                  <a:pt x="559" y="104"/>
                </a:cubicBezTo>
                <a:cubicBezTo>
                  <a:pt x="559" y="104"/>
                  <a:pt x="558" y="105"/>
                  <a:pt x="557" y="105"/>
                </a:cubicBezTo>
                <a:cubicBezTo>
                  <a:pt x="556" y="105"/>
                  <a:pt x="557" y="104"/>
                  <a:pt x="555" y="104"/>
                </a:cubicBezTo>
                <a:cubicBezTo>
                  <a:pt x="554" y="104"/>
                  <a:pt x="549" y="103"/>
                  <a:pt x="548" y="102"/>
                </a:cubicBezTo>
                <a:cubicBezTo>
                  <a:pt x="547" y="101"/>
                  <a:pt x="548" y="100"/>
                  <a:pt x="547" y="99"/>
                </a:cubicBezTo>
                <a:cubicBezTo>
                  <a:pt x="546" y="98"/>
                  <a:pt x="545" y="99"/>
                  <a:pt x="544" y="98"/>
                </a:cubicBezTo>
                <a:cubicBezTo>
                  <a:pt x="544" y="98"/>
                  <a:pt x="544" y="97"/>
                  <a:pt x="543" y="96"/>
                </a:cubicBezTo>
                <a:cubicBezTo>
                  <a:pt x="543" y="96"/>
                  <a:pt x="543" y="97"/>
                  <a:pt x="542" y="97"/>
                </a:cubicBezTo>
                <a:cubicBezTo>
                  <a:pt x="541" y="97"/>
                  <a:pt x="541" y="97"/>
                  <a:pt x="541" y="96"/>
                </a:cubicBezTo>
                <a:cubicBezTo>
                  <a:pt x="542" y="95"/>
                  <a:pt x="542" y="95"/>
                  <a:pt x="541" y="94"/>
                </a:cubicBezTo>
                <a:cubicBezTo>
                  <a:pt x="540" y="94"/>
                  <a:pt x="539" y="94"/>
                  <a:pt x="539" y="93"/>
                </a:cubicBezTo>
                <a:cubicBezTo>
                  <a:pt x="538" y="92"/>
                  <a:pt x="538" y="91"/>
                  <a:pt x="536" y="92"/>
                </a:cubicBezTo>
                <a:cubicBezTo>
                  <a:pt x="533" y="92"/>
                  <a:pt x="532" y="94"/>
                  <a:pt x="530" y="94"/>
                </a:cubicBezTo>
                <a:cubicBezTo>
                  <a:pt x="528" y="93"/>
                  <a:pt x="528" y="93"/>
                  <a:pt x="526" y="93"/>
                </a:cubicBezTo>
                <a:cubicBezTo>
                  <a:pt x="525" y="93"/>
                  <a:pt x="525" y="94"/>
                  <a:pt x="524" y="93"/>
                </a:cubicBezTo>
                <a:cubicBezTo>
                  <a:pt x="522" y="93"/>
                  <a:pt x="522" y="92"/>
                  <a:pt x="520" y="91"/>
                </a:cubicBezTo>
                <a:cubicBezTo>
                  <a:pt x="518" y="91"/>
                  <a:pt x="516" y="90"/>
                  <a:pt x="514" y="91"/>
                </a:cubicBezTo>
                <a:cubicBezTo>
                  <a:pt x="512" y="91"/>
                  <a:pt x="509" y="92"/>
                  <a:pt x="511" y="95"/>
                </a:cubicBezTo>
                <a:cubicBezTo>
                  <a:pt x="512" y="97"/>
                  <a:pt x="514" y="98"/>
                  <a:pt x="513" y="99"/>
                </a:cubicBezTo>
                <a:cubicBezTo>
                  <a:pt x="512" y="101"/>
                  <a:pt x="512" y="102"/>
                  <a:pt x="512" y="103"/>
                </a:cubicBezTo>
                <a:cubicBezTo>
                  <a:pt x="512" y="105"/>
                  <a:pt x="511" y="104"/>
                  <a:pt x="511" y="105"/>
                </a:cubicBezTo>
                <a:cubicBezTo>
                  <a:pt x="512" y="106"/>
                  <a:pt x="512" y="106"/>
                  <a:pt x="513" y="107"/>
                </a:cubicBezTo>
                <a:cubicBezTo>
                  <a:pt x="513" y="109"/>
                  <a:pt x="513" y="109"/>
                  <a:pt x="513" y="110"/>
                </a:cubicBezTo>
                <a:cubicBezTo>
                  <a:pt x="514" y="111"/>
                  <a:pt x="514" y="111"/>
                  <a:pt x="514" y="112"/>
                </a:cubicBezTo>
                <a:cubicBezTo>
                  <a:pt x="514" y="112"/>
                  <a:pt x="514" y="115"/>
                  <a:pt x="513" y="115"/>
                </a:cubicBezTo>
                <a:cubicBezTo>
                  <a:pt x="513" y="116"/>
                  <a:pt x="512" y="115"/>
                  <a:pt x="512" y="116"/>
                </a:cubicBezTo>
                <a:cubicBezTo>
                  <a:pt x="512" y="118"/>
                  <a:pt x="511" y="119"/>
                  <a:pt x="510" y="121"/>
                </a:cubicBezTo>
                <a:cubicBezTo>
                  <a:pt x="508" y="122"/>
                  <a:pt x="507" y="124"/>
                  <a:pt x="508" y="124"/>
                </a:cubicBezTo>
                <a:cubicBezTo>
                  <a:pt x="509" y="125"/>
                  <a:pt x="519" y="131"/>
                  <a:pt x="519" y="135"/>
                </a:cubicBezTo>
                <a:cubicBezTo>
                  <a:pt x="519" y="139"/>
                  <a:pt x="522" y="144"/>
                  <a:pt x="516" y="148"/>
                </a:cubicBezTo>
                <a:cubicBezTo>
                  <a:pt x="509" y="153"/>
                  <a:pt x="506" y="155"/>
                  <a:pt x="504" y="155"/>
                </a:cubicBezTo>
                <a:cubicBezTo>
                  <a:pt x="502" y="155"/>
                  <a:pt x="502" y="157"/>
                  <a:pt x="504" y="160"/>
                </a:cubicBezTo>
                <a:cubicBezTo>
                  <a:pt x="506" y="163"/>
                  <a:pt x="505" y="163"/>
                  <a:pt x="505" y="164"/>
                </a:cubicBezTo>
                <a:cubicBezTo>
                  <a:pt x="505" y="165"/>
                  <a:pt x="505" y="166"/>
                  <a:pt x="505" y="166"/>
                </a:cubicBezTo>
                <a:cubicBezTo>
                  <a:pt x="505" y="167"/>
                  <a:pt x="505" y="168"/>
                  <a:pt x="506" y="171"/>
                </a:cubicBezTo>
                <a:cubicBezTo>
                  <a:pt x="508" y="173"/>
                  <a:pt x="508" y="176"/>
                  <a:pt x="507" y="177"/>
                </a:cubicBezTo>
                <a:cubicBezTo>
                  <a:pt x="506" y="177"/>
                  <a:pt x="505" y="178"/>
                  <a:pt x="506" y="179"/>
                </a:cubicBezTo>
                <a:cubicBezTo>
                  <a:pt x="507" y="180"/>
                  <a:pt x="506" y="182"/>
                  <a:pt x="506" y="182"/>
                </a:cubicBezTo>
                <a:cubicBezTo>
                  <a:pt x="506" y="183"/>
                  <a:pt x="506" y="183"/>
                  <a:pt x="505" y="182"/>
                </a:cubicBezTo>
                <a:cubicBezTo>
                  <a:pt x="505" y="181"/>
                  <a:pt x="504" y="180"/>
                  <a:pt x="503" y="180"/>
                </a:cubicBezTo>
                <a:cubicBezTo>
                  <a:pt x="502" y="180"/>
                  <a:pt x="502" y="182"/>
                  <a:pt x="502" y="183"/>
                </a:cubicBezTo>
                <a:cubicBezTo>
                  <a:pt x="502" y="184"/>
                  <a:pt x="504" y="187"/>
                  <a:pt x="503" y="186"/>
                </a:cubicBezTo>
                <a:cubicBezTo>
                  <a:pt x="502" y="185"/>
                  <a:pt x="498" y="182"/>
                  <a:pt x="497" y="182"/>
                </a:cubicBezTo>
                <a:cubicBezTo>
                  <a:pt x="496" y="182"/>
                  <a:pt x="492" y="185"/>
                  <a:pt x="494" y="184"/>
                </a:cubicBezTo>
                <a:cubicBezTo>
                  <a:pt x="495" y="183"/>
                  <a:pt x="497" y="180"/>
                  <a:pt x="496" y="179"/>
                </a:cubicBezTo>
                <a:cubicBezTo>
                  <a:pt x="495" y="178"/>
                  <a:pt x="492" y="176"/>
                  <a:pt x="491" y="175"/>
                </a:cubicBezTo>
                <a:cubicBezTo>
                  <a:pt x="489" y="175"/>
                  <a:pt x="489" y="175"/>
                  <a:pt x="490" y="174"/>
                </a:cubicBezTo>
                <a:cubicBezTo>
                  <a:pt x="490" y="173"/>
                  <a:pt x="488" y="172"/>
                  <a:pt x="488" y="171"/>
                </a:cubicBezTo>
                <a:cubicBezTo>
                  <a:pt x="487" y="169"/>
                  <a:pt x="486" y="168"/>
                  <a:pt x="487" y="166"/>
                </a:cubicBezTo>
                <a:cubicBezTo>
                  <a:pt x="488" y="165"/>
                  <a:pt x="487" y="163"/>
                  <a:pt x="487" y="162"/>
                </a:cubicBezTo>
                <a:cubicBezTo>
                  <a:pt x="486" y="161"/>
                  <a:pt x="485" y="160"/>
                  <a:pt x="485" y="159"/>
                </a:cubicBezTo>
                <a:cubicBezTo>
                  <a:pt x="486" y="158"/>
                  <a:pt x="487" y="156"/>
                  <a:pt x="487" y="155"/>
                </a:cubicBezTo>
                <a:cubicBezTo>
                  <a:pt x="486" y="153"/>
                  <a:pt x="485" y="152"/>
                  <a:pt x="483" y="152"/>
                </a:cubicBezTo>
                <a:cubicBezTo>
                  <a:pt x="481" y="152"/>
                  <a:pt x="473" y="151"/>
                  <a:pt x="472" y="151"/>
                </a:cubicBezTo>
                <a:cubicBezTo>
                  <a:pt x="471" y="152"/>
                  <a:pt x="468" y="155"/>
                  <a:pt x="469" y="153"/>
                </a:cubicBezTo>
                <a:cubicBezTo>
                  <a:pt x="470" y="151"/>
                  <a:pt x="469" y="151"/>
                  <a:pt x="468" y="150"/>
                </a:cubicBezTo>
                <a:cubicBezTo>
                  <a:pt x="466" y="148"/>
                  <a:pt x="459" y="146"/>
                  <a:pt x="457" y="145"/>
                </a:cubicBezTo>
                <a:cubicBezTo>
                  <a:pt x="456" y="145"/>
                  <a:pt x="456" y="144"/>
                  <a:pt x="455" y="143"/>
                </a:cubicBezTo>
                <a:cubicBezTo>
                  <a:pt x="454" y="142"/>
                  <a:pt x="453" y="141"/>
                  <a:pt x="451" y="140"/>
                </a:cubicBezTo>
                <a:cubicBezTo>
                  <a:pt x="450" y="139"/>
                  <a:pt x="450" y="139"/>
                  <a:pt x="448" y="139"/>
                </a:cubicBezTo>
                <a:cubicBezTo>
                  <a:pt x="447" y="138"/>
                  <a:pt x="444" y="138"/>
                  <a:pt x="443" y="137"/>
                </a:cubicBezTo>
                <a:cubicBezTo>
                  <a:pt x="442" y="137"/>
                  <a:pt x="441" y="135"/>
                  <a:pt x="438" y="135"/>
                </a:cubicBezTo>
                <a:cubicBezTo>
                  <a:pt x="436" y="135"/>
                  <a:pt x="434" y="137"/>
                  <a:pt x="433" y="137"/>
                </a:cubicBezTo>
                <a:cubicBezTo>
                  <a:pt x="431" y="137"/>
                  <a:pt x="426" y="138"/>
                  <a:pt x="427" y="137"/>
                </a:cubicBezTo>
                <a:cubicBezTo>
                  <a:pt x="428" y="136"/>
                  <a:pt x="430" y="136"/>
                  <a:pt x="429" y="134"/>
                </a:cubicBezTo>
                <a:cubicBezTo>
                  <a:pt x="428" y="132"/>
                  <a:pt x="425" y="125"/>
                  <a:pt x="425" y="124"/>
                </a:cubicBezTo>
                <a:cubicBezTo>
                  <a:pt x="424" y="123"/>
                  <a:pt x="421" y="123"/>
                  <a:pt x="420" y="123"/>
                </a:cubicBezTo>
                <a:cubicBezTo>
                  <a:pt x="419" y="123"/>
                  <a:pt x="416" y="123"/>
                  <a:pt x="416" y="122"/>
                </a:cubicBezTo>
                <a:cubicBezTo>
                  <a:pt x="415" y="120"/>
                  <a:pt x="416" y="120"/>
                  <a:pt x="416" y="119"/>
                </a:cubicBezTo>
                <a:cubicBezTo>
                  <a:pt x="416" y="119"/>
                  <a:pt x="415" y="113"/>
                  <a:pt x="417" y="110"/>
                </a:cubicBezTo>
                <a:cubicBezTo>
                  <a:pt x="418" y="106"/>
                  <a:pt x="421" y="102"/>
                  <a:pt x="421" y="100"/>
                </a:cubicBezTo>
                <a:cubicBezTo>
                  <a:pt x="421" y="99"/>
                  <a:pt x="422" y="99"/>
                  <a:pt x="423" y="98"/>
                </a:cubicBezTo>
                <a:cubicBezTo>
                  <a:pt x="424" y="98"/>
                  <a:pt x="425" y="98"/>
                  <a:pt x="424" y="97"/>
                </a:cubicBezTo>
                <a:cubicBezTo>
                  <a:pt x="424" y="96"/>
                  <a:pt x="425" y="94"/>
                  <a:pt x="426" y="94"/>
                </a:cubicBezTo>
                <a:cubicBezTo>
                  <a:pt x="428" y="93"/>
                  <a:pt x="428" y="93"/>
                  <a:pt x="427" y="93"/>
                </a:cubicBezTo>
                <a:cubicBezTo>
                  <a:pt x="426" y="93"/>
                  <a:pt x="426" y="92"/>
                  <a:pt x="427" y="92"/>
                </a:cubicBezTo>
                <a:cubicBezTo>
                  <a:pt x="428" y="92"/>
                  <a:pt x="427" y="91"/>
                  <a:pt x="428" y="91"/>
                </a:cubicBezTo>
                <a:cubicBezTo>
                  <a:pt x="430" y="90"/>
                  <a:pt x="430" y="91"/>
                  <a:pt x="430" y="91"/>
                </a:cubicBezTo>
                <a:cubicBezTo>
                  <a:pt x="431" y="91"/>
                  <a:pt x="433" y="89"/>
                  <a:pt x="432" y="89"/>
                </a:cubicBezTo>
                <a:cubicBezTo>
                  <a:pt x="431" y="89"/>
                  <a:pt x="429" y="88"/>
                  <a:pt x="430" y="88"/>
                </a:cubicBezTo>
                <a:cubicBezTo>
                  <a:pt x="430" y="87"/>
                  <a:pt x="432" y="86"/>
                  <a:pt x="433" y="87"/>
                </a:cubicBezTo>
                <a:cubicBezTo>
                  <a:pt x="435" y="88"/>
                  <a:pt x="436" y="89"/>
                  <a:pt x="436" y="89"/>
                </a:cubicBezTo>
                <a:cubicBezTo>
                  <a:pt x="437" y="88"/>
                  <a:pt x="437" y="87"/>
                  <a:pt x="438" y="87"/>
                </a:cubicBezTo>
                <a:cubicBezTo>
                  <a:pt x="439" y="87"/>
                  <a:pt x="440" y="85"/>
                  <a:pt x="439" y="84"/>
                </a:cubicBezTo>
                <a:cubicBezTo>
                  <a:pt x="437" y="82"/>
                  <a:pt x="435" y="81"/>
                  <a:pt x="434" y="81"/>
                </a:cubicBezTo>
                <a:cubicBezTo>
                  <a:pt x="433" y="81"/>
                  <a:pt x="430" y="81"/>
                  <a:pt x="429" y="81"/>
                </a:cubicBezTo>
                <a:cubicBezTo>
                  <a:pt x="427" y="82"/>
                  <a:pt x="428" y="80"/>
                  <a:pt x="429" y="80"/>
                </a:cubicBezTo>
                <a:cubicBezTo>
                  <a:pt x="430" y="79"/>
                  <a:pt x="426" y="78"/>
                  <a:pt x="426" y="78"/>
                </a:cubicBezTo>
                <a:cubicBezTo>
                  <a:pt x="425" y="78"/>
                  <a:pt x="424" y="78"/>
                  <a:pt x="424" y="78"/>
                </a:cubicBezTo>
                <a:cubicBezTo>
                  <a:pt x="423" y="78"/>
                  <a:pt x="422" y="78"/>
                  <a:pt x="421" y="77"/>
                </a:cubicBezTo>
                <a:cubicBezTo>
                  <a:pt x="420" y="77"/>
                  <a:pt x="421" y="77"/>
                  <a:pt x="422" y="77"/>
                </a:cubicBezTo>
                <a:cubicBezTo>
                  <a:pt x="423" y="77"/>
                  <a:pt x="422" y="76"/>
                  <a:pt x="423" y="76"/>
                </a:cubicBezTo>
                <a:cubicBezTo>
                  <a:pt x="424" y="76"/>
                  <a:pt x="425" y="76"/>
                  <a:pt x="424" y="76"/>
                </a:cubicBezTo>
                <a:cubicBezTo>
                  <a:pt x="424" y="77"/>
                  <a:pt x="425" y="77"/>
                  <a:pt x="426" y="77"/>
                </a:cubicBezTo>
                <a:cubicBezTo>
                  <a:pt x="427" y="77"/>
                  <a:pt x="429" y="77"/>
                  <a:pt x="429" y="78"/>
                </a:cubicBezTo>
                <a:cubicBezTo>
                  <a:pt x="430" y="78"/>
                  <a:pt x="432" y="79"/>
                  <a:pt x="433" y="79"/>
                </a:cubicBezTo>
                <a:cubicBezTo>
                  <a:pt x="433" y="79"/>
                  <a:pt x="432" y="80"/>
                  <a:pt x="433" y="80"/>
                </a:cubicBezTo>
                <a:cubicBezTo>
                  <a:pt x="434" y="80"/>
                  <a:pt x="434" y="79"/>
                  <a:pt x="435" y="80"/>
                </a:cubicBezTo>
                <a:cubicBezTo>
                  <a:pt x="436" y="80"/>
                  <a:pt x="438" y="82"/>
                  <a:pt x="439" y="81"/>
                </a:cubicBezTo>
                <a:cubicBezTo>
                  <a:pt x="440" y="81"/>
                  <a:pt x="438" y="80"/>
                  <a:pt x="440" y="80"/>
                </a:cubicBezTo>
                <a:cubicBezTo>
                  <a:pt x="442" y="80"/>
                  <a:pt x="444" y="81"/>
                  <a:pt x="443" y="80"/>
                </a:cubicBezTo>
                <a:cubicBezTo>
                  <a:pt x="443" y="79"/>
                  <a:pt x="442" y="79"/>
                  <a:pt x="443" y="78"/>
                </a:cubicBezTo>
                <a:cubicBezTo>
                  <a:pt x="443" y="77"/>
                  <a:pt x="445" y="75"/>
                  <a:pt x="444" y="76"/>
                </a:cubicBezTo>
                <a:cubicBezTo>
                  <a:pt x="444" y="76"/>
                  <a:pt x="448" y="78"/>
                  <a:pt x="450" y="77"/>
                </a:cubicBezTo>
                <a:cubicBezTo>
                  <a:pt x="452" y="77"/>
                  <a:pt x="454" y="76"/>
                  <a:pt x="455" y="74"/>
                </a:cubicBezTo>
                <a:cubicBezTo>
                  <a:pt x="455" y="73"/>
                  <a:pt x="459" y="70"/>
                  <a:pt x="459" y="69"/>
                </a:cubicBezTo>
                <a:cubicBezTo>
                  <a:pt x="460" y="68"/>
                  <a:pt x="459" y="66"/>
                  <a:pt x="458" y="66"/>
                </a:cubicBezTo>
                <a:cubicBezTo>
                  <a:pt x="457" y="65"/>
                  <a:pt x="455" y="66"/>
                  <a:pt x="452" y="66"/>
                </a:cubicBezTo>
                <a:cubicBezTo>
                  <a:pt x="449" y="66"/>
                  <a:pt x="446" y="63"/>
                  <a:pt x="445" y="62"/>
                </a:cubicBezTo>
                <a:cubicBezTo>
                  <a:pt x="443" y="61"/>
                  <a:pt x="443" y="61"/>
                  <a:pt x="441" y="60"/>
                </a:cubicBezTo>
                <a:cubicBezTo>
                  <a:pt x="439" y="60"/>
                  <a:pt x="434" y="60"/>
                  <a:pt x="436" y="60"/>
                </a:cubicBezTo>
                <a:cubicBezTo>
                  <a:pt x="437" y="59"/>
                  <a:pt x="440" y="60"/>
                  <a:pt x="442" y="60"/>
                </a:cubicBezTo>
                <a:cubicBezTo>
                  <a:pt x="443" y="60"/>
                  <a:pt x="442" y="59"/>
                  <a:pt x="444" y="59"/>
                </a:cubicBezTo>
                <a:cubicBezTo>
                  <a:pt x="446" y="59"/>
                  <a:pt x="445" y="59"/>
                  <a:pt x="447" y="60"/>
                </a:cubicBezTo>
                <a:cubicBezTo>
                  <a:pt x="448" y="61"/>
                  <a:pt x="453" y="64"/>
                  <a:pt x="454" y="64"/>
                </a:cubicBezTo>
                <a:cubicBezTo>
                  <a:pt x="455" y="65"/>
                  <a:pt x="457" y="66"/>
                  <a:pt x="459" y="64"/>
                </a:cubicBezTo>
                <a:cubicBezTo>
                  <a:pt x="461" y="62"/>
                  <a:pt x="463" y="61"/>
                  <a:pt x="464" y="60"/>
                </a:cubicBezTo>
                <a:cubicBezTo>
                  <a:pt x="464" y="59"/>
                  <a:pt x="466" y="58"/>
                  <a:pt x="465" y="57"/>
                </a:cubicBezTo>
                <a:cubicBezTo>
                  <a:pt x="465" y="57"/>
                  <a:pt x="462" y="57"/>
                  <a:pt x="462" y="56"/>
                </a:cubicBezTo>
                <a:cubicBezTo>
                  <a:pt x="461" y="55"/>
                  <a:pt x="462" y="54"/>
                  <a:pt x="463" y="54"/>
                </a:cubicBezTo>
                <a:cubicBezTo>
                  <a:pt x="464" y="54"/>
                  <a:pt x="468" y="54"/>
                  <a:pt x="470" y="55"/>
                </a:cubicBezTo>
                <a:cubicBezTo>
                  <a:pt x="472" y="56"/>
                  <a:pt x="473" y="56"/>
                  <a:pt x="474" y="55"/>
                </a:cubicBezTo>
                <a:cubicBezTo>
                  <a:pt x="476" y="55"/>
                  <a:pt x="475" y="55"/>
                  <a:pt x="475" y="55"/>
                </a:cubicBezTo>
                <a:cubicBezTo>
                  <a:pt x="476" y="56"/>
                  <a:pt x="477" y="56"/>
                  <a:pt x="477" y="55"/>
                </a:cubicBezTo>
                <a:cubicBezTo>
                  <a:pt x="477" y="54"/>
                  <a:pt x="477" y="53"/>
                  <a:pt x="475" y="52"/>
                </a:cubicBezTo>
                <a:cubicBezTo>
                  <a:pt x="474" y="51"/>
                  <a:pt x="471" y="50"/>
                  <a:pt x="471" y="50"/>
                </a:cubicBezTo>
                <a:cubicBezTo>
                  <a:pt x="470" y="50"/>
                  <a:pt x="472" y="50"/>
                  <a:pt x="472" y="49"/>
                </a:cubicBezTo>
                <a:cubicBezTo>
                  <a:pt x="473" y="49"/>
                  <a:pt x="475" y="50"/>
                  <a:pt x="476" y="51"/>
                </a:cubicBezTo>
                <a:cubicBezTo>
                  <a:pt x="477" y="52"/>
                  <a:pt x="478" y="51"/>
                  <a:pt x="478" y="52"/>
                </a:cubicBezTo>
                <a:cubicBezTo>
                  <a:pt x="478" y="53"/>
                  <a:pt x="479" y="54"/>
                  <a:pt x="480" y="54"/>
                </a:cubicBezTo>
                <a:cubicBezTo>
                  <a:pt x="481" y="55"/>
                  <a:pt x="483" y="57"/>
                  <a:pt x="483" y="56"/>
                </a:cubicBezTo>
                <a:cubicBezTo>
                  <a:pt x="482" y="55"/>
                  <a:pt x="481" y="55"/>
                  <a:pt x="483" y="54"/>
                </a:cubicBezTo>
                <a:cubicBezTo>
                  <a:pt x="485" y="53"/>
                  <a:pt x="488" y="51"/>
                  <a:pt x="488" y="50"/>
                </a:cubicBezTo>
                <a:cubicBezTo>
                  <a:pt x="489" y="49"/>
                  <a:pt x="490" y="48"/>
                  <a:pt x="491" y="47"/>
                </a:cubicBezTo>
                <a:cubicBezTo>
                  <a:pt x="492" y="46"/>
                  <a:pt x="492" y="44"/>
                  <a:pt x="491" y="43"/>
                </a:cubicBezTo>
                <a:cubicBezTo>
                  <a:pt x="490" y="43"/>
                  <a:pt x="488" y="41"/>
                  <a:pt x="487" y="39"/>
                </a:cubicBezTo>
                <a:cubicBezTo>
                  <a:pt x="487" y="38"/>
                  <a:pt x="486" y="37"/>
                  <a:pt x="485" y="36"/>
                </a:cubicBezTo>
                <a:cubicBezTo>
                  <a:pt x="484" y="35"/>
                  <a:pt x="484" y="34"/>
                  <a:pt x="485" y="35"/>
                </a:cubicBezTo>
                <a:cubicBezTo>
                  <a:pt x="486" y="35"/>
                  <a:pt x="492" y="34"/>
                  <a:pt x="492" y="33"/>
                </a:cubicBezTo>
                <a:cubicBezTo>
                  <a:pt x="492" y="32"/>
                  <a:pt x="493" y="32"/>
                  <a:pt x="490" y="31"/>
                </a:cubicBezTo>
                <a:cubicBezTo>
                  <a:pt x="488" y="31"/>
                  <a:pt x="488" y="31"/>
                  <a:pt x="490" y="30"/>
                </a:cubicBezTo>
                <a:cubicBezTo>
                  <a:pt x="491" y="29"/>
                  <a:pt x="493" y="29"/>
                  <a:pt x="491" y="28"/>
                </a:cubicBezTo>
                <a:cubicBezTo>
                  <a:pt x="490" y="27"/>
                  <a:pt x="489" y="27"/>
                  <a:pt x="487" y="27"/>
                </a:cubicBezTo>
                <a:cubicBezTo>
                  <a:pt x="486" y="27"/>
                  <a:pt x="486" y="25"/>
                  <a:pt x="484" y="25"/>
                </a:cubicBezTo>
                <a:cubicBezTo>
                  <a:pt x="482" y="24"/>
                  <a:pt x="480" y="24"/>
                  <a:pt x="482" y="24"/>
                </a:cubicBezTo>
                <a:cubicBezTo>
                  <a:pt x="484" y="23"/>
                  <a:pt x="487" y="23"/>
                  <a:pt x="484" y="23"/>
                </a:cubicBezTo>
                <a:cubicBezTo>
                  <a:pt x="481" y="23"/>
                  <a:pt x="478" y="22"/>
                  <a:pt x="476" y="22"/>
                </a:cubicBezTo>
                <a:cubicBezTo>
                  <a:pt x="474" y="21"/>
                  <a:pt x="471" y="21"/>
                  <a:pt x="470" y="21"/>
                </a:cubicBezTo>
                <a:cubicBezTo>
                  <a:pt x="470" y="22"/>
                  <a:pt x="469" y="21"/>
                  <a:pt x="468" y="21"/>
                </a:cubicBezTo>
                <a:cubicBezTo>
                  <a:pt x="467" y="21"/>
                  <a:pt x="469" y="21"/>
                  <a:pt x="469" y="22"/>
                </a:cubicBezTo>
                <a:cubicBezTo>
                  <a:pt x="469" y="23"/>
                  <a:pt x="468" y="24"/>
                  <a:pt x="468" y="25"/>
                </a:cubicBezTo>
                <a:cubicBezTo>
                  <a:pt x="468" y="27"/>
                  <a:pt x="469" y="27"/>
                  <a:pt x="471" y="28"/>
                </a:cubicBezTo>
                <a:cubicBezTo>
                  <a:pt x="473" y="29"/>
                  <a:pt x="474" y="30"/>
                  <a:pt x="473" y="30"/>
                </a:cubicBezTo>
                <a:cubicBezTo>
                  <a:pt x="472" y="30"/>
                  <a:pt x="469" y="30"/>
                  <a:pt x="470" y="31"/>
                </a:cubicBezTo>
                <a:cubicBezTo>
                  <a:pt x="471" y="31"/>
                  <a:pt x="473" y="32"/>
                  <a:pt x="471" y="32"/>
                </a:cubicBezTo>
                <a:cubicBezTo>
                  <a:pt x="469" y="32"/>
                  <a:pt x="468" y="32"/>
                  <a:pt x="467" y="34"/>
                </a:cubicBezTo>
                <a:cubicBezTo>
                  <a:pt x="467" y="36"/>
                  <a:pt x="466" y="39"/>
                  <a:pt x="465" y="41"/>
                </a:cubicBezTo>
                <a:cubicBezTo>
                  <a:pt x="464" y="42"/>
                  <a:pt x="463" y="43"/>
                  <a:pt x="463" y="45"/>
                </a:cubicBezTo>
                <a:cubicBezTo>
                  <a:pt x="463" y="46"/>
                  <a:pt x="463" y="45"/>
                  <a:pt x="461" y="46"/>
                </a:cubicBezTo>
                <a:cubicBezTo>
                  <a:pt x="459" y="47"/>
                  <a:pt x="459" y="49"/>
                  <a:pt x="458" y="48"/>
                </a:cubicBezTo>
                <a:cubicBezTo>
                  <a:pt x="457" y="48"/>
                  <a:pt x="458" y="46"/>
                  <a:pt x="456" y="45"/>
                </a:cubicBezTo>
                <a:cubicBezTo>
                  <a:pt x="455" y="43"/>
                  <a:pt x="452" y="42"/>
                  <a:pt x="452" y="40"/>
                </a:cubicBezTo>
                <a:cubicBezTo>
                  <a:pt x="452" y="38"/>
                  <a:pt x="452" y="36"/>
                  <a:pt x="453" y="36"/>
                </a:cubicBezTo>
                <a:cubicBezTo>
                  <a:pt x="454" y="36"/>
                  <a:pt x="456" y="37"/>
                  <a:pt x="455" y="35"/>
                </a:cubicBezTo>
                <a:cubicBezTo>
                  <a:pt x="455" y="34"/>
                  <a:pt x="455" y="33"/>
                  <a:pt x="455" y="32"/>
                </a:cubicBezTo>
                <a:cubicBezTo>
                  <a:pt x="454" y="31"/>
                  <a:pt x="450" y="27"/>
                  <a:pt x="448" y="27"/>
                </a:cubicBezTo>
                <a:cubicBezTo>
                  <a:pt x="447" y="27"/>
                  <a:pt x="446" y="28"/>
                  <a:pt x="445" y="29"/>
                </a:cubicBezTo>
                <a:cubicBezTo>
                  <a:pt x="444" y="30"/>
                  <a:pt x="445" y="34"/>
                  <a:pt x="444" y="34"/>
                </a:cubicBezTo>
                <a:cubicBezTo>
                  <a:pt x="443" y="35"/>
                  <a:pt x="440" y="35"/>
                  <a:pt x="440" y="34"/>
                </a:cubicBezTo>
                <a:cubicBezTo>
                  <a:pt x="440" y="33"/>
                  <a:pt x="439" y="29"/>
                  <a:pt x="438" y="28"/>
                </a:cubicBezTo>
                <a:cubicBezTo>
                  <a:pt x="437" y="27"/>
                  <a:pt x="436" y="27"/>
                  <a:pt x="437" y="26"/>
                </a:cubicBezTo>
                <a:cubicBezTo>
                  <a:pt x="438" y="26"/>
                  <a:pt x="438" y="26"/>
                  <a:pt x="439" y="26"/>
                </a:cubicBezTo>
                <a:cubicBezTo>
                  <a:pt x="439" y="26"/>
                  <a:pt x="440" y="28"/>
                  <a:pt x="440" y="27"/>
                </a:cubicBezTo>
                <a:cubicBezTo>
                  <a:pt x="441" y="26"/>
                  <a:pt x="442" y="26"/>
                  <a:pt x="441" y="26"/>
                </a:cubicBezTo>
                <a:cubicBezTo>
                  <a:pt x="440" y="25"/>
                  <a:pt x="441" y="24"/>
                  <a:pt x="440" y="24"/>
                </a:cubicBezTo>
                <a:cubicBezTo>
                  <a:pt x="439" y="24"/>
                  <a:pt x="439" y="26"/>
                  <a:pt x="438" y="25"/>
                </a:cubicBezTo>
                <a:cubicBezTo>
                  <a:pt x="437" y="24"/>
                  <a:pt x="436" y="23"/>
                  <a:pt x="435" y="23"/>
                </a:cubicBezTo>
                <a:cubicBezTo>
                  <a:pt x="434" y="24"/>
                  <a:pt x="434" y="24"/>
                  <a:pt x="433" y="24"/>
                </a:cubicBezTo>
                <a:cubicBezTo>
                  <a:pt x="431" y="23"/>
                  <a:pt x="431" y="22"/>
                  <a:pt x="430" y="22"/>
                </a:cubicBezTo>
                <a:cubicBezTo>
                  <a:pt x="429" y="23"/>
                  <a:pt x="431" y="20"/>
                  <a:pt x="430" y="20"/>
                </a:cubicBezTo>
                <a:cubicBezTo>
                  <a:pt x="430" y="20"/>
                  <a:pt x="431" y="20"/>
                  <a:pt x="431" y="20"/>
                </a:cubicBezTo>
                <a:cubicBezTo>
                  <a:pt x="432" y="19"/>
                  <a:pt x="431" y="19"/>
                  <a:pt x="432" y="18"/>
                </a:cubicBezTo>
                <a:cubicBezTo>
                  <a:pt x="432" y="18"/>
                  <a:pt x="433" y="18"/>
                  <a:pt x="434" y="18"/>
                </a:cubicBezTo>
                <a:cubicBezTo>
                  <a:pt x="434" y="17"/>
                  <a:pt x="433" y="17"/>
                  <a:pt x="432" y="16"/>
                </a:cubicBezTo>
                <a:cubicBezTo>
                  <a:pt x="431" y="15"/>
                  <a:pt x="431" y="14"/>
                  <a:pt x="431" y="13"/>
                </a:cubicBezTo>
                <a:cubicBezTo>
                  <a:pt x="431" y="13"/>
                  <a:pt x="430" y="13"/>
                  <a:pt x="429" y="12"/>
                </a:cubicBezTo>
                <a:cubicBezTo>
                  <a:pt x="428" y="12"/>
                  <a:pt x="428" y="11"/>
                  <a:pt x="427" y="11"/>
                </a:cubicBezTo>
                <a:cubicBezTo>
                  <a:pt x="426" y="11"/>
                  <a:pt x="427" y="8"/>
                  <a:pt x="426" y="7"/>
                </a:cubicBezTo>
                <a:cubicBezTo>
                  <a:pt x="426" y="6"/>
                  <a:pt x="425" y="5"/>
                  <a:pt x="424" y="4"/>
                </a:cubicBezTo>
                <a:cubicBezTo>
                  <a:pt x="423" y="3"/>
                  <a:pt x="423" y="2"/>
                  <a:pt x="421" y="1"/>
                </a:cubicBezTo>
                <a:cubicBezTo>
                  <a:pt x="419" y="1"/>
                  <a:pt x="417" y="2"/>
                  <a:pt x="417" y="1"/>
                </a:cubicBezTo>
                <a:cubicBezTo>
                  <a:pt x="417" y="0"/>
                  <a:pt x="417" y="0"/>
                  <a:pt x="416" y="0"/>
                </a:cubicBezTo>
                <a:cubicBezTo>
                  <a:pt x="415" y="0"/>
                  <a:pt x="413" y="0"/>
                  <a:pt x="413" y="1"/>
                </a:cubicBezTo>
                <a:cubicBezTo>
                  <a:pt x="413" y="2"/>
                  <a:pt x="413" y="2"/>
                  <a:pt x="412" y="2"/>
                </a:cubicBezTo>
                <a:cubicBezTo>
                  <a:pt x="411" y="2"/>
                  <a:pt x="409" y="3"/>
                  <a:pt x="411" y="3"/>
                </a:cubicBezTo>
                <a:cubicBezTo>
                  <a:pt x="413" y="3"/>
                  <a:pt x="414" y="4"/>
                  <a:pt x="413" y="4"/>
                </a:cubicBezTo>
                <a:cubicBezTo>
                  <a:pt x="412" y="4"/>
                  <a:pt x="413" y="5"/>
                  <a:pt x="412" y="5"/>
                </a:cubicBezTo>
                <a:cubicBezTo>
                  <a:pt x="412" y="6"/>
                  <a:pt x="412" y="6"/>
                  <a:pt x="410" y="6"/>
                </a:cubicBezTo>
                <a:cubicBezTo>
                  <a:pt x="409" y="5"/>
                  <a:pt x="409" y="4"/>
                  <a:pt x="407" y="6"/>
                </a:cubicBezTo>
                <a:cubicBezTo>
                  <a:pt x="406" y="8"/>
                  <a:pt x="405" y="10"/>
                  <a:pt x="406" y="11"/>
                </a:cubicBezTo>
                <a:cubicBezTo>
                  <a:pt x="407" y="11"/>
                  <a:pt x="409" y="12"/>
                  <a:pt x="409" y="12"/>
                </a:cubicBezTo>
                <a:cubicBezTo>
                  <a:pt x="410" y="13"/>
                  <a:pt x="410" y="13"/>
                  <a:pt x="408" y="13"/>
                </a:cubicBezTo>
                <a:cubicBezTo>
                  <a:pt x="407" y="13"/>
                  <a:pt x="406" y="16"/>
                  <a:pt x="406" y="17"/>
                </a:cubicBezTo>
                <a:cubicBezTo>
                  <a:pt x="406" y="18"/>
                  <a:pt x="410" y="22"/>
                  <a:pt x="411" y="22"/>
                </a:cubicBezTo>
                <a:cubicBezTo>
                  <a:pt x="412" y="22"/>
                  <a:pt x="413" y="24"/>
                  <a:pt x="415" y="23"/>
                </a:cubicBezTo>
                <a:cubicBezTo>
                  <a:pt x="416" y="23"/>
                  <a:pt x="416" y="22"/>
                  <a:pt x="417" y="23"/>
                </a:cubicBezTo>
                <a:cubicBezTo>
                  <a:pt x="419" y="24"/>
                  <a:pt x="419" y="25"/>
                  <a:pt x="421" y="25"/>
                </a:cubicBezTo>
                <a:cubicBezTo>
                  <a:pt x="422" y="25"/>
                  <a:pt x="422" y="26"/>
                  <a:pt x="421" y="26"/>
                </a:cubicBezTo>
                <a:cubicBezTo>
                  <a:pt x="420" y="26"/>
                  <a:pt x="419" y="26"/>
                  <a:pt x="419" y="27"/>
                </a:cubicBezTo>
                <a:cubicBezTo>
                  <a:pt x="420" y="29"/>
                  <a:pt x="419" y="29"/>
                  <a:pt x="418" y="29"/>
                </a:cubicBezTo>
                <a:cubicBezTo>
                  <a:pt x="418" y="30"/>
                  <a:pt x="417" y="33"/>
                  <a:pt x="418" y="32"/>
                </a:cubicBezTo>
                <a:cubicBezTo>
                  <a:pt x="420" y="32"/>
                  <a:pt x="421" y="32"/>
                  <a:pt x="421" y="31"/>
                </a:cubicBezTo>
                <a:cubicBezTo>
                  <a:pt x="421" y="29"/>
                  <a:pt x="423" y="29"/>
                  <a:pt x="423" y="30"/>
                </a:cubicBezTo>
                <a:cubicBezTo>
                  <a:pt x="423" y="31"/>
                  <a:pt x="423" y="34"/>
                  <a:pt x="422" y="34"/>
                </a:cubicBezTo>
                <a:cubicBezTo>
                  <a:pt x="421" y="35"/>
                  <a:pt x="419" y="35"/>
                  <a:pt x="419" y="36"/>
                </a:cubicBezTo>
                <a:cubicBezTo>
                  <a:pt x="419" y="37"/>
                  <a:pt x="418" y="38"/>
                  <a:pt x="417" y="38"/>
                </a:cubicBezTo>
                <a:cubicBezTo>
                  <a:pt x="415" y="38"/>
                  <a:pt x="412" y="39"/>
                  <a:pt x="412" y="40"/>
                </a:cubicBezTo>
                <a:cubicBezTo>
                  <a:pt x="412" y="42"/>
                  <a:pt x="411" y="41"/>
                  <a:pt x="411" y="42"/>
                </a:cubicBezTo>
                <a:cubicBezTo>
                  <a:pt x="412" y="43"/>
                  <a:pt x="414" y="44"/>
                  <a:pt x="414" y="45"/>
                </a:cubicBezTo>
                <a:cubicBezTo>
                  <a:pt x="414" y="46"/>
                  <a:pt x="413" y="47"/>
                  <a:pt x="412" y="47"/>
                </a:cubicBezTo>
                <a:cubicBezTo>
                  <a:pt x="411" y="46"/>
                  <a:pt x="411" y="45"/>
                  <a:pt x="410" y="46"/>
                </a:cubicBezTo>
                <a:cubicBezTo>
                  <a:pt x="410" y="46"/>
                  <a:pt x="409" y="47"/>
                  <a:pt x="408" y="46"/>
                </a:cubicBezTo>
                <a:cubicBezTo>
                  <a:pt x="407" y="45"/>
                  <a:pt x="406" y="44"/>
                  <a:pt x="407" y="43"/>
                </a:cubicBezTo>
                <a:cubicBezTo>
                  <a:pt x="408" y="42"/>
                  <a:pt x="408" y="41"/>
                  <a:pt x="408" y="40"/>
                </a:cubicBezTo>
                <a:cubicBezTo>
                  <a:pt x="408" y="39"/>
                  <a:pt x="409" y="38"/>
                  <a:pt x="409" y="38"/>
                </a:cubicBezTo>
                <a:cubicBezTo>
                  <a:pt x="409" y="37"/>
                  <a:pt x="409" y="37"/>
                  <a:pt x="408" y="38"/>
                </a:cubicBezTo>
                <a:cubicBezTo>
                  <a:pt x="407" y="38"/>
                  <a:pt x="406" y="39"/>
                  <a:pt x="406" y="38"/>
                </a:cubicBezTo>
                <a:cubicBezTo>
                  <a:pt x="405" y="37"/>
                  <a:pt x="404" y="37"/>
                  <a:pt x="403" y="36"/>
                </a:cubicBezTo>
                <a:cubicBezTo>
                  <a:pt x="402" y="35"/>
                  <a:pt x="401" y="34"/>
                  <a:pt x="400" y="34"/>
                </a:cubicBezTo>
                <a:cubicBezTo>
                  <a:pt x="399" y="34"/>
                  <a:pt x="398" y="36"/>
                  <a:pt x="397" y="36"/>
                </a:cubicBezTo>
                <a:cubicBezTo>
                  <a:pt x="396" y="36"/>
                  <a:pt x="396" y="35"/>
                  <a:pt x="395" y="35"/>
                </a:cubicBezTo>
                <a:cubicBezTo>
                  <a:pt x="395" y="35"/>
                  <a:pt x="394" y="35"/>
                  <a:pt x="395" y="36"/>
                </a:cubicBezTo>
                <a:cubicBezTo>
                  <a:pt x="395" y="37"/>
                  <a:pt x="395" y="37"/>
                  <a:pt x="395" y="38"/>
                </a:cubicBezTo>
                <a:cubicBezTo>
                  <a:pt x="396" y="38"/>
                  <a:pt x="397" y="40"/>
                  <a:pt x="398" y="39"/>
                </a:cubicBezTo>
                <a:cubicBezTo>
                  <a:pt x="400" y="39"/>
                  <a:pt x="402" y="40"/>
                  <a:pt x="403" y="41"/>
                </a:cubicBezTo>
                <a:cubicBezTo>
                  <a:pt x="403" y="42"/>
                  <a:pt x="404" y="43"/>
                  <a:pt x="402" y="43"/>
                </a:cubicBezTo>
                <a:cubicBezTo>
                  <a:pt x="400" y="43"/>
                  <a:pt x="398" y="41"/>
                  <a:pt x="397" y="40"/>
                </a:cubicBezTo>
                <a:cubicBezTo>
                  <a:pt x="395" y="40"/>
                  <a:pt x="395" y="40"/>
                  <a:pt x="394" y="41"/>
                </a:cubicBezTo>
                <a:cubicBezTo>
                  <a:pt x="392" y="42"/>
                  <a:pt x="391" y="41"/>
                  <a:pt x="389" y="41"/>
                </a:cubicBezTo>
                <a:cubicBezTo>
                  <a:pt x="387" y="41"/>
                  <a:pt x="382" y="42"/>
                  <a:pt x="379" y="42"/>
                </a:cubicBezTo>
                <a:cubicBezTo>
                  <a:pt x="377" y="42"/>
                  <a:pt x="375" y="42"/>
                  <a:pt x="371" y="41"/>
                </a:cubicBezTo>
                <a:cubicBezTo>
                  <a:pt x="368" y="39"/>
                  <a:pt x="364" y="39"/>
                  <a:pt x="363" y="38"/>
                </a:cubicBezTo>
                <a:cubicBezTo>
                  <a:pt x="361" y="38"/>
                  <a:pt x="357" y="37"/>
                  <a:pt x="356" y="36"/>
                </a:cubicBezTo>
                <a:cubicBezTo>
                  <a:pt x="355" y="34"/>
                  <a:pt x="356" y="31"/>
                  <a:pt x="353" y="31"/>
                </a:cubicBezTo>
                <a:cubicBezTo>
                  <a:pt x="350" y="31"/>
                  <a:pt x="347" y="32"/>
                  <a:pt x="344" y="33"/>
                </a:cubicBezTo>
                <a:cubicBezTo>
                  <a:pt x="342" y="33"/>
                  <a:pt x="340" y="33"/>
                  <a:pt x="339" y="34"/>
                </a:cubicBezTo>
                <a:cubicBezTo>
                  <a:pt x="338" y="35"/>
                  <a:pt x="337" y="36"/>
                  <a:pt x="337" y="36"/>
                </a:cubicBezTo>
                <a:cubicBezTo>
                  <a:pt x="337" y="37"/>
                  <a:pt x="340" y="37"/>
                  <a:pt x="341" y="37"/>
                </a:cubicBezTo>
                <a:cubicBezTo>
                  <a:pt x="342" y="38"/>
                  <a:pt x="343" y="39"/>
                  <a:pt x="343" y="38"/>
                </a:cubicBezTo>
                <a:cubicBezTo>
                  <a:pt x="343" y="37"/>
                  <a:pt x="343" y="36"/>
                  <a:pt x="344" y="36"/>
                </a:cubicBezTo>
                <a:cubicBezTo>
                  <a:pt x="345" y="36"/>
                  <a:pt x="345" y="37"/>
                  <a:pt x="346" y="37"/>
                </a:cubicBezTo>
                <a:cubicBezTo>
                  <a:pt x="348" y="36"/>
                  <a:pt x="348" y="35"/>
                  <a:pt x="351" y="34"/>
                </a:cubicBezTo>
                <a:cubicBezTo>
                  <a:pt x="353" y="33"/>
                  <a:pt x="355" y="33"/>
                  <a:pt x="354" y="34"/>
                </a:cubicBezTo>
                <a:cubicBezTo>
                  <a:pt x="353" y="35"/>
                  <a:pt x="351" y="36"/>
                  <a:pt x="350" y="37"/>
                </a:cubicBezTo>
                <a:cubicBezTo>
                  <a:pt x="349" y="38"/>
                  <a:pt x="347" y="38"/>
                  <a:pt x="346" y="38"/>
                </a:cubicBezTo>
                <a:cubicBezTo>
                  <a:pt x="345" y="39"/>
                  <a:pt x="344" y="39"/>
                  <a:pt x="343" y="39"/>
                </a:cubicBezTo>
                <a:cubicBezTo>
                  <a:pt x="342" y="40"/>
                  <a:pt x="341" y="41"/>
                  <a:pt x="342" y="42"/>
                </a:cubicBezTo>
                <a:cubicBezTo>
                  <a:pt x="342" y="43"/>
                  <a:pt x="343" y="42"/>
                  <a:pt x="344" y="44"/>
                </a:cubicBezTo>
                <a:cubicBezTo>
                  <a:pt x="344" y="46"/>
                  <a:pt x="342" y="46"/>
                  <a:pt x="344" y="47"/>
                </a:cubicBezTo>
                <a:cubicBezTo>
                  <a:pt x="345" y="48"/>
                  <a:pt x="345" y="48"/>
                  <a:pt x="346" y="49"/>
                </a:cubicBezTo>
                <a:cubicBezTo>
                  <a:pt x="347" y="50"/>
                  <a:pt x="346" y="51"/>
                  <a:pt x="345" y="51"/>
                </a:cubicBezTo>
                <a:cubicBezTo>
                  <a:pt x="344" y="50"/>
                  <a:pt x="343" y="49"/>
                  <a:pt x="343" y="49"/>
                </a:cubicBezTo>
                <a:cubicBezTo>
                  <a:pt x="343" y="50"/>
                  <a:pt x="343" y="51"/>
                  <a:pt x="343" y="52"/>
                </a:cubicBezTo>
                <a:cubicBezTo>
                  <a:pt x="343" y="52"/>
                  <a:pt x="341" y="51"/>
                  <a:pt x="341" y="50"/>
                </a:cubicBezTo>
                <a:cubicBezTo>
                  <a:pt x="340" y="49"/>
                  <a:pt x="339" y="49"/>
                  <a:pt x="339" y="49"/>
                </a:cubicBezTo>
                <a:cubicBezTo>
                  <a:pt x="338" y="49"/>
                  <a:pt x="338" y="48"/>
                  <a:pt x="339" y="48"/>
                </a:cubicBezTo>
                <a:cubicBezTo>
                  <a:pt x="340" y="48"/>
                  <a:pt x="342" y="48"/>
                  <a:pt x="341" y="47"/>
                </a:cubicBezTo>
                <a:cubicBezTo>
                  <a:pt x="341" y="46"/>
                  <a:pt x="340" y="46"/>
                  <a:pt x="340" y="46"/>
                </a:cubicBezTo>
                <a:cubicBezTo>
                  <a:pt x="341" y="46"/>
                  <a:pt x="342" y="46"/>
                  <a:pt x="342" y="45"/>
                </a:cubicBezTo>
                <a:cubicBezTo>
                  <a:pt x="341" y="44"/>
                  <a:pt x="340" y="43"/>
                  <a:pt x="340" y="44"/>
                </a:cubicBezTo>
                <a:cubicBezTo>
                  <a:pt x="341" y="44"/>
                  <a:pt x="341" y="45"/>
                  <a:pt x="340" y="45"/>
                </a:cubicBezTo>
                <a:cubicBezTo>
                  <a:pt x="339" y="45"/>
                  <a:pt x="337" y="45"/>
                  <a:pt x="338" y="45"/>
                </a:cubicBezTo>
                <a:cubicBezTo>
                  <a:pt x="338" y="44"/>
                  <a:pt x="340" y="43"/>
                  <a:pt x="339" y="43"/>
                </a:cubicBezTo>
                <a:cubicBezTo>
                  <a:pt x="338" y="43"/>
                  <a:pt x="338" y="44"/>
                  <a:pt x="337" y="44"/>
                </a:cubicBezTo>
                <a:cubicBezTo>
                  <a:pt x="336" y="44"/>
                  <a:pt x="335" y="45"/>
                  <a:pt x="335" y="44"/>
                </a:cubicBezTo>
                <a:cubicBezTo>
                  <a:pt x="335" y="43"/>
                  <a:pt x="335" y="42"/>
                  <a:pt x="335" y="42"/>
                </a:cubicBezTo>
                <a:cubicBezTo>
                  <a:pt x="334" y="42"/>
                  <a:pt x="332" y="42"/>
                  <a:pt x="332" y="42"/>
                </a:cubicBezTo>
                <a:cubicBezTo>
                  <a:pt x="331" y="41"/>
                  <a:pt x="330" y="39"/>
                  <a:pt x="329" y="39"/>
                </a:cubicBezTo>
                <a:cubicBezTo>
                  <a:pt x="328" y="39"/>
                  <a:pt x="326" y="42"/>
                  <a:pt x="325" y="42"/>
                </a:cubicBezTo>
                <a:cubicBezTo>
                  <a:pt x="324" y="42"/>
                  <a:pt x="307" y="43"/>
                  <a:pt x="304" y="42"/>
                </a:cubicBezTo>
                <a:cubicBezTo>
                  <a:pt x="302" y="41"/>
                  <a:pt x="297" y="42"/>
                  <a:pt x="300" y="40"/>
                </a:cubicBezTo>
                <a:cubicBezTo>
                  <a:pt x="302" y="39"/>
                  <a:pt x="303" y="37"/>
                  <a:pt x="305" y="37"/>
                </a:cubicBezTo>
                <a:cubicBezTo>
                  <a:pt x="306" y="37"/>
                  <a:pt x="309" y="37"/>
                  <a:pt x="307" y="35"/>
                </a:cubicBezTo>
                <a:cubicBezTo>
                  <a:pt x="304" y="33"/>
                  <a:pt x="304" y="31"/>
                  <a:pt x="301" y="31"/>
                </a:cubicBezTo>
                <a:cubicBezTo>
                  <a:pt x="298" y="31"/>
                  <a:pt x="297" y="30"/>
                  <a:pt x="296" y="30"/>
                </a:cubicBezTo>
                <a:cubicBezTo>
                  <a:pt x="295" y="31"/>
                  <a:pt x="296" y="32"/>
                  <a:pt x="294" y="32"/>
                </a:cubicBezTo>
                <a:cubicBezTo>
                  <a:pt x="292" y="32"/>
                  <a:pt x="292" y="31"/>
                  <a:pt x="291" y="31"/>
                </a:cubicBezTo>
                <a:cubicBezTo>
                  <a:pt x="289" y="30"/>
                  <a:pt x="283" y="29"/>
                  <a:pt x="281" y="28"/>
                </a:cubicBezTo>
                <a:cubicBezTo>
                  <a:pt x="278" y="27"/>
                  <a:pt x="276" y="28"/>
                  <a:pt x="274" y="27"/>
                </a:cubicBezTo>
                <a:cubicBezTo>
                  <a:pt x="272" y="26"/>
                  <a:pt x="268" y="23"/>
                  <a:pt x="266" y="22"/>
                </a:cubicBezTo>
                <a:cubicBezTo>
                  <a:pt x="263" y="22"/>
                  <a:pt x="258" y="21"/>
                  <a:pt x="256" y="22"/>
                </a:cubicBezTo>
                <a:cubicBezTo>
                  <a:pt x="255" y="23"/>
                  <a:pt x="254" y="26"/>
                  <a:pt x="253" y="26"/>
                </a:cubicBezTo>
                <a:cubicBezTo>
                  <a:pt x="252" y="26"/>
                  <a:pt x="248" y="27"/>
                  <a:pt x="248" y="26"/>
                </a:cubicBezTo>
                <a:cubicBezTo>
                  <a:pt x="248" y="25"/>
                  <a:pt x="251" y="23"/>
                  <a:pt x="250" y="23"/>
                </a:cubicBezTo>
                <a:cubicBezTo>
                  <a:pt x="249" y="22"/>
                  <a:pt x="247" y="23"/>
                  <a:pt x="247" y="22"/>
                </a:cubicBezTo>
                <a:cubicBezTo>
                  <a:pt x="248" y="21"/>
                  <a:pt x="248" y="18"/>
                  <a:pt x="247" y="18"/>
                </a:cubicBezTo>
                <a:cubicBezTo>
                  <a:pt x="246" y="18"/>
                  <a:pt x="245" y="19"/>
                  <a:pt x="245" y="19"/>
                </a:cubicBezTo>
                <a:cubicBezTo>
                  <a:pt x="244" y="19"/>
                  <a:pt x="242" y="20"/>
                  <a:pt x="243" y="20"/>
                </a:cubicBezTo>
                <a:cubicBezTo>
                  <a:pt x="243" y="21"/>
                  <a:pt x="242" y="20"/>
                  <a:pt x="243" y="20"/>
                </a:cubicBezTo>
                <a:cubicBezTo>
                  <a:pt x="244" y="20"/>
                  <a:pt x="245" y="20"/>
                  <a:pt x="245" y="20"/>
                </a:cubicBezTo>
                <a:cubicBezTo>
                  <a:pt x="244" y="21"/>
                  <a:pt x="243" y="22"/>
                  <a:pt x="243" y="22"/>
                </a:cubicBezTo>
                <a:cubicBezTo>
                  <a:pt x="244" y="22"/>
                  <a:pt x="246" y="23"/>
                  <a:pt x="245" y="23"/>
                </a:cubicBezTo>
                <a:cubicBezTo>
                  <a:pt x="245" y="23"/>
                  <a:pt x="242" y="23"/>
                  <a:pt x="242" y="24"/>
                </a:cubicBezTo>
                <a:cubicBezTo>
                  <a:pt x="242" y="25"/>
                  <a:pt x="242" y="27"/>
                  <a:pt x="241" y="26"/>
                </a:cubicBezTo>
                <a:cubicBezTo>
                  <a:pt x="240" y="26"/>
                  <a:pt x="236" y="24"/>
                  <a:pt x="235" y="23"/>
                </a:cubicBezTo>
                <a:cubicBezTo>
                  <a:pt x="235" y="22"/>
                  <a:pt x="233" y="18"/>
                  <a:pt x="232" y="18"/>
                </a:cubicBezTo>
                <a:cubicBezTo>
                  <a:pt x="231" y="17"/>
                  <a:pt x="227" y="13"/>
                  <a:pt x="226" y="13"/>
                </a:cubicBezTo>
                <a:cubicBezTo>
                  <a:pt x="225" y="13"/>
                  <a:pt x="225" y="14"/>
                  <a:pt x="226" y="15"/>
                </a:cubicBezTo>
                <a:cubicBezTo>
                  <a:pt x="228" y="16"/>
                  <a:pt x="229" y="17"/>
                  <a:pt x="230" y="18"/>
                </a:cubicBezTo>
                <a:cubicBezTo>
                  <a:pt x="230" y="18"/>
                  <a:pt x="228" y="18"/>
                  <a:pt x="227" y="18"/>
                </a:cubicBezTo>
                <a:cubicBezTo>
                  <a:pt x="227" y="18"/>
                  <a:pt x="225" y="18"/>
                  <a:pt x="225" y="19"/>
                </a:cubicBezTo>
                <a:cubicBezTo>
                  <a:pt x="225" y="20"/>
                  <a:pt x="225" y="21"/>
                  <a:pt x="224" y="21"/>
                </a:cubicBezTo>
                <a:cubicBezTo>
                  <a:pt x="223" y="21"/>
                  <a:pt x="221" y="23"/>
                  <a:pt x="221" y="23"/>
                </a:cubicBezTo>
                <a:cubicBezTo>
                  <a:pt x="220" y="23"/>
                  <a:pt x="222" y="21"/>
                  <a:pt x="221" y="21"/>
                </a:cubicBezTo>
                <a:cubicBezTo>
                  <a:pt x="220" y="22"/>
                  <a:pt x="217" y="22"/>
                  <a:pt x="216" y="22"/>
                </a:cubicBezTo>
                <a:cubicBezTo>
                  <a:pt x="215" y="23"/>
                  <a:pt x="213" y="26"/>
                  <a:pt x="212" y="27"/>
                </a:cubicBezTo>
                <a:cubicBezTo>
                  <a:pt x="211" y="27"/>
                  <a:pt x="210" y="28"/>
                  <a:pt x="210" y="27"/>
                </a:cubicBezTo>
                <a:cubicBezTo>
                  <a:pt x="210" y="27"/>
                  <a:pt x="210" y="26"/>
                  <a:pt x="210" y="26"/>
                </a:cubicBezTo>
                <a:cubicBezTo>
                  <a:pt x="209" y="25"/>
                  <a:pt x="209" y="25"/>
                  <a:pt x="209" y="26"/>
                </a:cubicBezTo>
                <a:cubicBezTo>
                  <a:pt x="208" y="26"/>
                  <a:pt x="205" y="26"/>
                  <a:pt x="205" y="26"/>
                </a:cubicBezTo>
                <a:cubicBezTo>
                  <a:pt x="204" y="27"/>
                  <a:pt x="204" y="28"/>
                  <a:pt x="203" y="28"/>
                </a:cubicBezTo>
                <a:cubicBezTo>
                  <a:pt x="202" y="28"/>
                  <a:pt x="201" y="30"/>
                  <a:pt x="200" y="30"/>
                </a:cubicBezTo>
                <a:cubicBezTo>
                  <a:pt x="199" y="31"/>
                  <a:pt x="201" y="31"/>
                  <a:pt x="201" y="32"/>
                </a:cubicBezTo>
                <a:cubicBezTo>
                  <a:pt x="201" y="32"/>
                  <a:pt x="199" y="33"/>
                  <a:pt x="198" y="33"/>
                </a:cubicBezTo>
                <a:cubicBezTo>
                  <a:pt x="197" y="33"/>
                  <a:pt x="195" y="32"/>
                  <a:pt x="196" y="31"/>
                </a:cubicBezTo>
                <a:cubicBezTo>
                  <a:pt x="197" y="30"/>
                  <a:pt x="199" y="30"/>
                  <a:pt x="199" y="29"/>
                </a:cubicBezTo>
                <a:cubicBezTo>
                  <a:pt x="200" y="28"/>
                  <a:pt x="201" y="28"/>
                  <a:pt x="202" y="27"/>
                </a:cubicBezTo>
                <a:cubicBezTo>
                  <a:pt x="203" y="26"/>
                  <a:pt x="204" y="24"/>
                  <a:pt x="206" y="24"/>
                </a:cubicBezTo>
                <a:cubicBezTo>
                  <a:pt x="207" y="24"/>
                  <a:pt x="209" y="24"/>
                  <a:pt x="209" y="24"/>
                </a:cubicBezTo>
                <a:cubicBezTo>
                  <a:pt x="209" y="25"/>
                  <a:pt x="209" y="25"/>
                  <a:pt x="210" y="24"/>
                </a:cubicBezTo>
                <a:cubicBezTo>
                  <a:pt x="211" y="23"/>
                  <a:pt x="214" y="21"/>
                  <a:pt x="215" y="21"/>
                </a:cubicBezTo>
                <a:cubicBezTo>
                  <a:pt x="217" y="20"/>
                  <a:pt x="218" y="20"/>
                  <a:pt x="218" y="20"/>
                </a:cubicBezTo>
                <a:cubicBezTo>
                  <a:pt x="219" y="19"/>
                  <a:pt x="219" y="18"/>
                  <a:pt x="218" y="18"/>
                </a:cubicBezTo>
                <a:cubicBezTo>
                  <a:pt x="217" y="18"/>
                  <a:pt x="216" y="18"/>
                  <a:pt x="214" y="18"/>
                </a:cubicBezTo>
                <a:cubicBezTo>
                  <a:pt x="213" y="18"/>
                  <a:pt x="211" y="19"/>
                  <a:pt x="210" y="20"/>
                </a:cubicBezTo>
                <a:cubicBezTo>
                  <a:pt x="209" y="20"/>
                  <a:pt x="209" y="21"/>
                  <a:pt x="207" y="21"/>
                </a:cubicBezTo>
                <a:cubicBezTo>
                  <a:pt x="206" y="21"/>
                  <a:pt x="204" y="22"/>
                  <a:pt x="203" y="22"/>
                </a:cubicBezTo>
                <a:cubicBezTo>
                  <a:pt x="202" y="22"/>
                  <a:pt x="200" y="23"/>
                  <a:pt x="199" y="24"/>
                </a:cubicBezTo>
                <a:cubicBezTo>
                  <a:pt x="198" y="25"/>
                  <a:pt x="196" y="26"/>
                  <a:pt x="195" y="26"/>
                </a:cubicBezTo>
                <a:cubicBezTo>
                  <a:pt x="194" y="27"/>
                  <a:pt x="192" y="28"/>
                  <a:pt x="193" y="27"/>
                </a:cubicBezTo>
                <a:cubicBezTo>
                  <a:pt x="194" y="26"/>
                  <a:pt x="195" y="25"/>
                  <a:pt x="194" y="25"/>
                </a:cubicBezTo>
                <a:cubicBezTo>
                  <a:pt x="193" y="25"/>
                  <a:pt x="191" y="24"/>
                  <a:pt x="191" y="23"/>
                </a:cubicBezTo>
                <a:cubicBezTo>
                  <a:pt x="191" y="23"/>
                  <a:pt x="190" y="24"/>
                  <a:pt x="190" y="25"/>
                </a:cubicBezTo>
                <a:cubicBezTo>
                  <a:pt x="190" y="25"/>
                  <a:pt x="189" y="25"/>
                  <a:pt x="187" y="26"/>
                </a:cubicBezTo>
                <a:cubicBezTo>
                  <a:pt x="185" y="26"/>
                  <a:pt x="185" y="26"/>
                  <a:pt x="184" y="27"/>
                </a:cubicBezTo>
                <a:cubicBezTo>
                  <a:pt x="183" y="27"/>
                  <a:pt x="181" y="28"/>
                  <a:pt x="182" y="28"/>
                </a:cubicBezTo>
                <a:cubicBezTo>
                  <a:pt x="182" y="29"/>
                  <a:pt x="183" y="29"/>
                  <a:pt x="183" y="29"/>
                </a:cubicBezTo>
                <a:cubicBezTo>
                  <a:pt x="183" y="30"/>
                  <a:pt x="182" y="31"/>
                  <a:pt x="183" y="31"/>
                </a:cubicBezTo>
                <a:cubicBezTo>
                  <a:pt x="185" y="31"/>
                  <a:pt x="187" y="31"/>
                  <a:pt x="188" y="30"/>
                </a:cubicBezTo>
                <a:cubicBezTo>
                  <a:pt x="189" y="29"/>
                  <a:pt x="192" y="27"/>
                  <a:pt x="192" y="28"/>
                </a:cubicBezTo>
                <a:cubicBezTo>
                  <a:pt x="191" y="28"/>
                  <a:pt x="189" y="30"/>
                  <a:pt x="189" y="30"/>
                </a:cubicBezTo>
                <a:cubicBezTo>
                  <a:pt x="189" y="31"/>
                  <a:pt x="192" y="34"/>
                  <a:pt x="191" y="33"/>
                </a:cubicBezTo>
                <a:cubicBezTo>
                  <a:pt x="190" y="32"/>
                  <a:pt x="191" y="32"/>
                  <a:pt x="188" y="31"/>
                </a:cubicBezTo>
                <a:cubicBezTo>
                  <a:pt x="186" y="31"/>
                  <a:pt x="185" y="32"/>
                  <a:pt x="185" y="33"/>
                </a:cubicBezTo>
                <a:cubicBezTo>
                  <a:pt x="184" y="33"/>
                  <a:pt x="182" y="32"/>
                  <a:pt x="181" y="32"/>
                </a:cubicBezTo>
                <a:cubicBezTo>
                  <a:pt x="180" y="31"/>
                  <a:pt x="176" y="32"/>
                  <a:pt x="174" y="31"/>
                </a:cubicBezTo>
                <a:cubicBezTo>
                  <a:pt x="172" y="30"/>
                  <a:pt x="166" y="27"/>
                  <a:pt x="165" y="26"/>
                </a:cubicBezTo>
                <a:cubicBezTo>
                  <a:pt x="164" y="25"/>
                  <a:pt x="163" y="24"/>
                  <a:pt x="164" y="24"/>
                </a:cubicBezTo>
                <a:cubicBezTo>
                  <a:pt x="165" y="24"/>
                  <a:pt x="164" y="24"/>
                  <a:pt x="163" y="24"/>
                </a:cubicBezTo>
                <a:cubicBezTo>
                  <a:pt x="162" y="24"/>
                  <a:pt x="156" y="25"/>
                  <a:pt x="153" y="24"/>
                </a:cubicBezTo>
                <a:cubicBezTo>
                  <a:pt x="153" y="24"/>
                  <a:pt x="152" y="24"/>
                  <a:pt x="152" y="24"/>
                </a:cubicBezTo>
                <a:cubicBezTo>
                  <a:pt x="150" y="23"/>
                  <a:pt x="146" y="21"/>
                  <a:pt x="144" y="20"/>
                </a:cubicBezTo>
                <a:cubicBezTo>
                  <a:pt x="141" y="19"/>
                  <a:pt x="134" y="20"/>
                  <a:pt x="131" y="20"/>
                </a:cubicBezTo>
                <a:cubicBezTo>
                  <a:pt x="129" y="20"/>
                  <a:pt x="125" y="19"/>
                  <a:pt x="121" y="18"/>
                </a:cubicBezTo>
                <a:cubicBezTo>
                  <a:pt x="116" y="18"/>
                  <a:pt x="111" y="17"/>
                  <a:pt x="108" y="16"/>
                </a:cubicBezTo>
                <a:cubicBezTo>
                  <a:pt x="105" y="15"/>
                  <a:pt x="101" y="15"/>
                  <a:pt x="99" y="16"/>
                </a:cubicBezTo>
                <a:cubicBezTo>
                  <a:pt x="97" y="16"/>
                  <a:pt x="95" y="16"/>
                  <a:pt x="94" y="16"/>
                </a:cubicBezTo>
                <a:cubicBezTo>
                  <a:pt x="93" y="16"/>
                  <a:pt x="91" y="15"/>
                  <a:pt x="90" y="15"/>
                </a:cubicBezTo>
                <a:cubicBezTo>
                  <a:pt x="88" y="14"/>
                  <a:pt x="86" y="15"/>
                  <a:pt x="87" y="14"/>
                </a:cubicBezTo>
                <a:cubicBezTo>
                  <a:pt x="88" y="13"/>
                  <a:pt x="88" y="12"/>
                  <a:pt x="88" y="12"/>
                </a:cubicBezTo>
                <a:cubicBezTo>
                  <a:pt x="88" y="11"/>
                  <a:pt x="84" y="11"/>
                  <a:pt x="84" y="11"/>
                </a:cubicBezTo>
                <a:cubicBezTo>
                  <a:pt x="83" y="11"/>
                  <a:pt x="82" y="11"/>
                  <a:pt x="80" y="11"/>
                </a:cubicBezTo>
                <a:cubicBezTo>
                  <a:pt x="78" y="12"/>
                  <a:pt x="75" y="13"/>
                  <a:pt x="75" y="11"/>
                </a:cubicBezTo>
                <a:cubicBezTo>
                  <a:pt x="75" y="10"/>
                  <a:pt x="75" y="9"/>
                  <a:pt x="74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1"/>
                  <a:pt x="70" y="12"/>
                  <a:pt x="69" y="12"/>
                </a:cubicBezTo>
                <a:cubicBezTo>
                  <a:pt x="68" y="11"/>
                  <a:pt x="66" y="10"/>
                  <a:pt x="67" y="10"/>
                </a:cubicBezTo>
                <a:cubicBezTo>
                  <a:pt x="68" y="9"/>
                  <a:pt x="70" y="9"/>
                  <a:pt x="70" y="9"/>
                </a:cubicBezTo>
                <a:cubicBezTo>
                  <a:pt x="69" y="8"/>
                  <a:pt x="68" y="8"/>
                  <a:pt x="64" y="7"/>
                </a:cubicBezTo>
                <a:cubicBezTo>
                  <a:pt x="61" y="6"/>
                  <a:pt x="61" y="11"/>
                  <a:pt x="58" y="12"/>
                </a:cubicBezTo>
                <a:cubicBezTo>
                  <a:pt x="54" y="13"/>
                  <a:pt x="51" y="11"/>
                  <a:pt x="48" y="12"/>
                </a:cubicBezTo>
                <a:cubicBezTo>
                  <a:pt x="45" y="13"/>
                  <a:pt x="44" y="14"/>
                  <a:pt x="45" y="14"/>
                </a:cubicBezTo>
                <a:cubicBezTo>
                  <a:pt x="46" y="15"/>
                  <a:pt x="47" y="15"/>
                  <a:pt x="47" y="16"/>
                </a:cubicBezTo>
                <a:cubicBezTo>
                  <a:pt x="46" y="16"/>
                  <a:pt x="45" y="15"/>
                  <a:pt x="45" y="15"/>
                </a:cubicBezTo>
                <a:cubicBezTo>
                  <a:pt x="44" y="16"/>
                  <a:pt x="46" y="18"/>
                  <a:pt x="45" y="18"/>
                </a:cubicBezTo>
                <a:cubicBezTo>
                  <a:pt x="44" y="18"/>
                  <a:pt x="44" y="14"/>
                  <a:pt x="43" y="15"/>
                </a:cubicBezTo>
                <a:cubicBezTo>
                  <a:pt x="42" y="15"/>
                  <a:pt x="40" y="18"/>
                  <a:pt x="38" y="18"/>
                </a:cubicBezTo>
                <a:cubicBezTo>
                  <a:pt x="36" y="18"/>
                  <a:pt x="34" y="17"/>
                  <a:pt x="32" y="19"/>
                </a:cubicBezTo>
                <a:cubicBezTo>
                  <a:pt x="30" y="21"/>
                  <a:pt x="28" y="22"/>
                  <a:pt x="27" y="24"/>
                </a:cubicBezTo>
                <a:cubicBezTo>
                  <a:pt x="26" y="26"/>
                  <a:pt x="27" y="28"/>
                  <a:pt x="24" y="30"/>
                </a:cubicBezTo>
                <a:cubicBezTo>
                  <a:pt x="21" y="31"/>
                  <a:pt x="20" y="32"/>
                  <a:pt x="19" y="32"/>
                </a:cubicBezTo>
                <a:cubicBezTo>
                  <a:pt x="18" y="32"/>
                  <a:pt x="12" y="32"/>
                  <a:pt x="11" y="32"/>
                </a:cubicBezTo>
                <a:cubicBezTo>
                  <a:pt x="10" y="32"/>
                  <a:pt x="10" y="34"/>
                  <a:pt x="10" y="35"/>
                </a:cubicBezTo>
                <a:cubicBezTo>
                  <a:pt x="9" y="36"/>
                  <a:pt x="7" y="37"/>
                  <a:pt x="8" y="37"/>
                </a:cubicBezTo>
                <a:cubicBezTo>
                  <a:pt x="8" y="37"/>
                  <a:pt x="10" y="38"/>
                  <a:pt x="11" y="39"/>
                </a:cubicBezTo>
                <a:cubicBezTo>
                  <a:pt x="12" y="39"/>
                  <a:pt x="13" y="39"/>
                  <a:pt x="14" y="40"/>
                </a:cubicBezTo>
                <a:cubicBezTo>
                  <a:pt x="16" y="41"/>
                  <a:pt x="23" y="45"/>
                  <a:pt x="23" y="47"/>
                </a:cubicBezTo>
                <a:cubicBezTo>
                  <a:pt x="24" y="48"/>
                  <a:pt x="24" y="49"/>
                  <a:pt x="25" y="49"/>
                </a:cubicBezTo>
                <a:cubicBezTo>
                  <a:pt x="26" y="50"/>
                  <a:pt x="29" y="51"/>
                  <a:pt x="30" y="50"/>
                </a:cubicBezTo>
                <a:cubicBezTo>
                  <a:pt x="31" y="49"/>
                  <a:pt x="31" y="49"/>
                  <a:pt x="32" y="49"/>
                </a:cubicBezTo>
                <a:cubicBezTo>
                  <a:pt x="32" y="50"/>
                  <a:pt x="35" y="49"/>
                  <a:pt x="35" y="50"/>
                </a:cubicBezTo>
                <a:cubicBezTo>
                  <a:pt x="36" y="51"/>
                  <a:pt x="35" y="53"/>
                  <a:pt x="34" y="52"/>
                </a:cubicBezTo>
                <a:cubicBezTo>
                  <a:pt x="33" y="52"/>
                  <a:pt x="31" y="51"/>
                  <a:pt x="31" y="52"/>
                </a:cubicBezTo>
                <a:cubicBezTo>
                  <a:pt x="30" y="52"/>
                  <a:pt x="31" y="52"/>
                  <a:pt x="32" y="53"/>
                </a:cubicBezTo>
                <a:cubicBezTo>
                  <a:pt x="33" y="54"/>
                  <a:pt x="34" y="56"/>
                  <a:pt x="35" y="56"/>
                </a:cubicBezTo>
                <a:cubicBezTo>
                  <a:pt x="36" y="56"/>
                  <a:pt x="37" y="55"/>
                  <a:pt x="38" y="54"/>
                </a:cubicBezTo>
                <a:cubicBezTo>
                  <a:pt x="39" y="53"/>
                  <a:pt x="41" y="54"/>
                  <a:pt x="43" y="54"/>
                </a:cubicBezTo>
                <a:cubicBezTo>
                  <a:pt x="44" y="54"/>
                  <a:pt x="44" y="56"/>
                  <a:pt x="42" y="56"/>
                </a:cubicBezTo>
                <a:cubicBezTo>
                  <a:pt x="40" y="56"/>
                  <a:pt x="38" y="56"/>
                  <a:pt x="39" y="57"/>
                </a:cubicBezTo>
                <a:cubicBezTo>
                  <a:pt x="39" y="58"/>
                  <a:pt x="39" y="58"/>
                  <a:pt x="38" y="58"/>
                </a:cubicBezTo>
                <a:cubicBezTo>
                  <a:pt x="37" y="57"/>
                  <a:pt x="36" y="58"/>
                  <a:pt x="35" y="59"/>
                </a:cubicBezTo>
                <a:cubicBezTo>
                  <a:pt x="34" y="60"/>
                  <a:pt x="24" y="60"/>
                  <a:pt x="23" y="59"/>
                </a:cubicBezTo>
                <a:cubicBezTo>
                  <a:pt x="22" y="58"/>
                  <a:pt x="22" y="57"/>
                  <a:pt x="23" y="56"/>
                </a:cubicBezTo>
                <a:cubicBezTo>
                  <a:pt x="24" y="55"/>
                  <a:pt x="24" y="55"/>
                  <a:pt x="23" y="55"/>
                </a:cubicBezTo>
                <a:cubicBezTo>
                  <a:pt x="21" y="55"/>
                  <a:pt x="15" y="56"/>
                  <a:pt x="14" y="56"/>
                </a:cubicBezTo>
                <a:cubicBezTo>
                  <a:pt x="13" y="57"/>
                  <a:pt x="12" y="57"/>
                  <a:pt x="13" y="58"/>
                </a:cubicBezTo>
                <a:cubicBezTo>
                  <a:pt x="14" y="58"/>
                  <a:pt x="13" y="59"/>
                  <a:pt x="12" y="59"/>
                </a:cubicBezTo>
                <a:cubicBezTo>
                  <a:pt x="10" y="58"/>
                  <a:pt x="8" y="58"/>
                  <a:pt x="7" y="59"/>
                </a:cubicBezTo>
                <a:cubicBezTo>
                  <a:pt x="5" y="60"/>
                  <a:pt x="6" y="61"/>
                  <a:pt x="4" y="61"/>
                </a:cubicBezTo>
                <a:cubicBezTo>
                  <a:pt x="3" y="61"/>
                  <a:pt x="2" y="63"/>
                  <a:pt x="1" y="63"/>
                </a:cubicBezTo>
                <a:cubicBezTo>
                  <a:pt x="0" y="64"/>
                  <a:pt x="0" y="64"/>
                  <a:pt x="1" y="65"/>
                </a:cubicBezTo>
                <a:cubicBezTo>
                  <a:pt x="3" y="65"/>
                  <a:pt x="6" y="66"/>
                  <a:pt x="8" y="66"/>
                </a:cubicBezTo>
                <a:cubicBezTo>
                  <a:pt x="9" y="66"/>
                  <a:pt x="10" y="67"/>
                  <a:pt x="9" y="67"/>
                </a:cubicBezTo>
                <a:cubicBezTo>
                  <a:pt x="7" y="68"/>
                  <a:pt x="5" y="69"/>
                  <a:pt x="7" y="69"/>
                </a:cubicBezTo>
                <a:cubicBezTo>
                  <a:pt x="8" y="70"/>
                  <a:pt x="8" y="72"/>
                  <a:pt x="9" y="72"/>
                </a:cubicBezTo>
                <a:cubicBezTo>
                  <a:pt x="9" y="73"/>
                  <a:pt x="12" y="73"/>
                  <a:pt x="14" y="74"/>
                </a:cubicBezTo>
                <a:cubicBezTo>
                  <a:pt x="16" y="74"/>
                  <a:pt x="17" y="73"/>
                  <a:pt x="21" y="73"/>
                </a:cubicBezTo>
                <a:cubicBezTo>
                  <a:pt x="24" y="73"/>
                  <a:pt x="25" y="74"/>
                  <a:pt x="26" y="73"/>
                </a:cubicBezTo>
                <a:cubicBezTo>
                  <a:pt x="26" y="73"/>
                  <a:pt x="26" y="73"/>
                  <a:pt x="27" y="73"/>
                </a:cubicBezTo>
                <a:cubicBezTo>
                  <a:pt x="28" y="73"/>
                  <a:pt x="29" y="75"/>
                  <a:pt x="29" y="75"/>
                </a:cubicBezTo>
                <a:cubicBezTo>
                  <a:pt x="30" y="75"/>
                  <a:pt x="31" y="73"/>
                  <a:pt x="32" y="72"/>
                </a:cubicBezTo>
                <a:cubicBezTo>
                  <a:pt x="34" y="72"/>
                  <a:pt x="36" y="71"/>
                  <a:pt x="37" y="71"/>
                </a:cubicBezTo>
                <a:cubicBezTo>
                  <a:pt x="37" y="71"/>
                  <a:pt x="38" y="70"/>
                  <a:pt x="38" y="70"/>
                </a:cubicBezTo>
                <a:cubicBezTo>
                  <a:pt x="39" y="70"/>
                  <a:pt x="40" y="71"/>
                  <a:pt x="40" y="72"/>
                </a:cubicBezTo>
                <a:cubicBezTo>
                  <a:pt x="40" y="72"/>
                  <a:pt x="39" y="74"/>
                  <a:pt x="38" y="74"/>
                </a:cubicBezTo>
                <a:cubicBezTo>
                  <a:pt x="37" y="74"/>
                  <a:pt x="39" y="76"/>
                  <a:pt x="39" y="77"/>
                </a:cubicBezTo>
                <a:cubicBezTo>
                  <a:pt x="40" y="78"/>
                  <a:pt x="41" y="79"/>
                  <a:pt x="40" y="80"/>
                </a:cubicBezTo>
                <a:cubicBezTo>
                  <a:pt x="40" y="81"/>
                  <a:pt x="38" y="83"/>
                  <a:pt x="36" y="83"/>
                </a:cubicBezTo>
                <a:cubicBezTo>
                  <a:pt x="33" y="83"/>
                  <a:pt x="32" y="82"/>
                  <a:pt x="32" y="83"/>
                </a:cubicBezTo>
                <a:cubicBezTo>
                  <a:pt x="31" y="83"/>
                  <a:pt x="29" y="86"/>
                  <a:pt x="28" y="87"/>
                </a:cubicBezTo>
                <a:cubicBezTo>
                  <a:pt x="26" y="87"/>
                  <a:pt x="24" y="86"/>
                  <a:pt x="23" y="86"/>
                </a:cubicBezTo>
                <a:cubicBezTo>
                  <a:pt x="22" y="85"/>
                  <a:pt x="21" y="85"/>
                  <a:pt x="20" y="86"/>
                </a:cubicBezTo>
                <a:cubicBezTo>
                  <a:pt x="19" y="87"/>
                  <a:pt x="21" y="87"/>
                  <a:pt x="20" y="87"/>
                </a:cubicBezTo>
                <a:cubicBezTo>
                  <a:pt x="19" y="88"/>
                  <a:pt x="18" y="89"/>
                  <a:pt x="17" y="89"/>
                </a:cubicBezTo>
                <a:cubicBezTo>
                  <a:pt x="16" y="90"/>
                  <a:pt x="19" y="89"/>
                  <a:pt x="19" y="90"/>
                </a:cubicBezTo>
                <a:cubicBezTo>
                  <a:pt x="19" y="91"/>
                  <a:pt x="18" y="90"/>
                  <a:pt x="18" y="91"/>
                </a:cubicBezTo>
                <a:cubicBezTo>
                  <a:pt x="18" y="92"/>
                  <a:pt x="18" y="92"/>
                  <a:pt x="17" y="92"/>
                </a:cubicBezTo>
                <a:cubicBezTo>
                  <a:pt x="15" y="92"/>
                  <a:pt x="13" y="95"/>
                  <a:pt x="13" y="96"/>
                </a:cubicBezTo>
                <a:cubicBezTo>
                  <a:pt x="12" y="97"/>
                  <a:pt x="13" y="97"/>
                  <a:pt x="13" y="98"/>
                </a:cubicBezTo>
                <a:cubicBezTo>
                  <a:pt x="13" y="98"/>
                  <a:pt x="11" y="99"/>
                  <a:pt x="11" y="100"/>
                </a:cubicBezTo>
                <a:cubicBezTo>
                  <a:pt x="11" y="100"/>
                  <a:pt x="12" y="103"/>
                  <a:pt x="13" y="104"/>
                </a:cubicBezTo>
                <a:cubicBezTo>
                  <a:pt x="14" y="105"/>
                  <a:pt x="15" y="101"/>
                  <a:pt x="16" y="100"/>
                </a:cubicBezTo>
                <a:cubicBezTo>
                  <a:pt x="17" y="100"/>
                  <a:pt x="19" y="99"/>
                  <a:pt x="17" y="101"/>
                </a:cubicBezTo>
                <a:cubicBezTo>
                  <a:pt x="15" y="103"/>
                  <a:pt x="15" y="103"/>
                  <a:pt x="16" y="104"/>
                </a:cubicBezTo>
                <a:cubicBezTo>
                  <a:pt x="18" y="106"/>
                  <a:pt x="20" y="107"/>
                  <a:pt x="20" y="107"/>
                </a:cubicBezTo>
                <a:cubicBezTo>
                  <a:pt x="21" y="107"/>
                  <a:pt x="24" y="104"/>
                  <a:pt x="24" y="105"/>
                </a:cubicBezTo>
                <a:cubicBezTo>
                  <a:pt x="24" y="105"/>
                  <a:pt x="23" y="107"/>
                  <a:pt x="24" y="107"/>
                </a:cubicBezTo>
                <a:cubicBezTo>
                  <a:pt x="24" y="107"/>
                  <a:pt x="26" y="108"/>
                  <a:pt x="25" y="108"/>
                </a:cubicBezTo>
                <a:cubicBezTo>
                  <a:pt x="25" y="108"/>
                  <a:pt x="23" y="109"/>
                  <a:pt x="22" y="108"/>
                </a:cubicBezTo>
                <a:cubicBezTo>
                  <a:pt x="22" y="108"/>
                  <a:pt x="22" y="108"/>
                  <a:pt x="21" y="108"/>
                </a:cubicBezTo>
                <a:cubicBezTo>
                  <a:pt x="19" y="109"/>
                  <a:pt x="18" y="105"/>
                  <a:pt x="17" y="106"/>
                </a:cubicBezTo>
                <a:cubicBezTo>
                  <a:pt x="16" y="107"/>
                  <a:pt x="15" y="109"/>
                  <a:pt x="15" y="110"/>
                </a:cubicBezTo>
                <a:cubicBezTo>
                  <a:pt x="16" y="110"/>
                  <a:pt x="17" y="110"/>
                  <a:pt x="18" y="111"/>
                </a:cubicBezTo>
                <a:cubicBezTo>
                  <a:pt x="19" y="112"/>
                  <a:pt x="21" y="115"/>
                  <a:pt x="22" y="115"/>
                </a:cubicBezTo>
                <a:cubicBezTo>
                  <a:pt x="23" y="116"/>
                  <a:pt x="26" y="115"/>
                  <a:pt x="27" y="114"/>
                </a:cubicBezTo>
                <a:cubicBezTo>
                  <a:pt x="29" y="114"/>
                  <a:pt x="30" y="114"/>
                  <a:pt x="30" y="113"/>
                </a:cubicBezTo>
                <a:cubicBezTo>
                  <a:pt x="30" y="112"/>
                  <a:pt x="30" y="110"/>
                  <a:pt x="32" y="108"/>
                </a:cubicBezTo>
                <a:cubicBezTo>
                  <a:pt x="33" y="107"/>
                  <a:pt x="35" y="107"/>
                  <a:pt x="34" y="108"/>
                </a:cubicBezTo>
                <a:cubicBezTo>
                  <a:pt x="32" y="110"/>
                  <a:pt x="30" y="111"/>
                  <a:pt x="32" y="113"/>
                </a:cubicBezTo>
                <a:cubicBezTo>
                  <a:pt x="34" y="116"/>
                  <a:pt x="35" y="117"/>
                  <a:pt x="35" y="118"/>
                </a:cubicBezTo>
                <a:cubicBezTo>
                  <a:pt x="35" y="119"/>
                  <a:pt x="33" y="120"/>
                  <a:pt x="33" y="120"/>
                </a:cubicBezTo>
                <a:cubicBezTo>
                  <a:pt x="34" y="121"/>
                  <a:pt x="36" y="121"/>
                  <a:pt x="35" y="122"/>
                </a:cubicBezTo>
                <a:cubicBezTo>
                  <a:pt x="35" y="122"/>
                  <a:pt x="35" y="123"/>
                  <a:pt x="34" y="124"/>
                </a:cubicBezTo>
                <a:cubicBezTo>
                  <a:pt x="33" y="124"/>
                  <a:pt x="32" y="126"/>
                  <a:pt x="34" y="125"/>
                </a:cubicBezTo>
                <a:cubicBezTo>
                  <a:pt x="37" y="124"/>
                  <a:pt x="39" y="122"/>
                  <a:pt x="39" y="123"/>
                </a:cubicBezTo>
                <a:cubicBezTo>
                  <a:pt x="39" y="123"/>
                  <a:pt x="38" y="126"/>
                  <a:pt x="39" y="125"/>
                </a:cubicBezTo>
                <a:cubicBezTo>
                  <a:pt x="39" y="125"/>
                  <a:pt x="40" y="123"/>
                  <a:pt x="42" y="122"/>
                </a:cubicBezTo>
                <a:cubicBezTo>
                  <a:pt x="43" y="122"/>
                  <a:pt x="43" y="122"/>
                  <a:pt x="44" y="123"/>
                </a:cubicBezTo>
                <a:cubicBezTo>
                  <a:pt x="46" y="123"/>
                  <a:pt x="47" y="123"/>
                  <a:pt x="47" y="124"/>
                </a:cubicBezTo>
                <a:cubicBezTo>
                  <a:pt x="48" y="124"/>
                  <a:pt x="49" y="126"/>
                  <a:pt x="50" y="127"/>
                </a:cubicBezTo>
                <a:cubicBezTo>
                  <a:pt x="51" y="127"/>
                  <a:pt x="51" y="126"/>
                  <a:pt x="51" y="125"/>
                </a:cubicBezTo>
                <a:cubicBezTo>
                  <a:pt x="51" y="124"/>
                  <a:pt x="53" y="123"/>
                  <a:pt x="53" y="121"/>
                </a:cubicBezTo>
                <a:cubicBezTo>
                  <a:pt x="53" y="120"/>
                  <a:pt x="53" y="120"/>
                  <a:pt x="53" y="121"/>
                </a:cubicBezTo>
                <a:cubicBezTo>
                  <a:pt x="54" y="121"/>
                  <a:pt x="55" y="122"/>
                  <a:pt x="56" y="122"/>
                </a:cubicBezTo>
                <a:cubicBezTo>
                  <a:pt x="56" y="122"/>
                  <a:pt x="56" y="122"/>
                  <a:pt x="55" y="122"/>
                </a:cubicBezTo>
                <a:cubicBezTo>
                  <a:pt x="53" y="122"/>
                  <a:pt x="53" y="123"/>
                  <a:pt x="53" y="124"/>
                </a:cubicBezTo>
                <a:cubicBezTo>
                  <a:pt x="54" y="125"/>
                  <a:pt x="56" y="125"/>
                  <a:pt x="57" y="124"/>
                </a:cubicBezTo>
                <a:cubicBezTo>
                  <a:pt x="59" y="123"/>
                  <a:pt x="60" y="124"/>
                  <a:pt x="61" y="123"/>
                </a:cubicBezTo>
                <a:cubicBezTo>
                  <a:pt x="61" y="122"/>
                  <a:pt x="63" y="120"/>
                  <a:pt x="63" y="121"/>
                </a:cubicBezTo>
                <a:cubicBezTo>
                  <a:pt x="63" y="121"/>
                  <a:pt x="62" y="122"/>
                  <a:pt x="62" y="123"/>
                </a:cubicBezTo>
                <a:cubicBezTo>
                  <a:pt x="61" y="124"/>
                  <a:pt x="60" y="126"/>
                  <a:pt x="59" y="127"/>
                </a:cubicBezTo>
                <a:cubicBezTo>
                  <a:pt x="59" y="127"/>
                  <a:pt x="59" y="128"/>
                  <a:pt x="60" y="128"/>
                </a:cubicBezTo>
                <a:cubicBezTo>
                  <a:pt x="61" y="128"/>
                  <a:pt x="60" y="129"/>
                  <a:pt x="59" y="129"/>
                </a:cubicBezTo>
                <a:cubicBezTo>
                  <a:pt x="58" y="129"/>
                  <a:pt x="59" y="130"/>
                  <a:pt x="58" y="131"/>
                </a:cubicBezTo>
                <a:cubicBezTo>
                  <a:pt x="58" y="132"/>
                  <a:pt x="57" y="134"/>
                  <a:pt x="58" y="134"/>
                </a:cubicBezTo>
                <a:cubicBezTo>
                  <a:pt x="59" y="134"/>
                  <a:pt x="60" y="134"/>
                  <a:pt x="58" y="135"/>
                </a:cubicBezTo>
                <a:cubicBezTo>
                  <a:pt x="56" y="135"/>
                  <a:pt x="54" y="137"/>
                  <a:pt x="53" y="139"/>
                </a:cubicBezTo>
                <a:cubicBezTo>
                  <a:pt x="51" y="141"/>
                  <a:pt x="50" y="140"/>
                  <a:pt x="48" y="141"/>
                </a:cubicBezTo>
                <a:cubicBezTo>
                  <a:pt x="47" y="142"/>
                  <a:pt x="43" y="145"/>
                  <a:pt x="42" y="146"/>
                </a:cubicBezTo>
                <a:cubicBezTo>
                  <a:pt x="42" y="147"/>
                  <a:pt x="42" y="148"/>
                  <a:pt x="42" y="148"/>
                </a:cubicBezTo>
                <a:cubicBezTo>
                  <a:pt x="43" y="148"/>
                  <a:pt x="43" y="148"/>
                  <a:pt x="42" y="148"/>
                </a:cubicBezTo>
                <a:cubicBezTo>
                  <a:pt x="41" y="148"/>
                  <a:pt x="40" y="149"/>
                  <a:pt x="39" y="148"/>
                </a:cubicBezTo>
                <a:cubicBezTo>
                  <a:pt x="39" y="148"/>
                  <a:pt x="39" y="147"/>
                  <a:pt x="38" y="148"/>
                </a:cubicBezTo>
                <a:cubicBezTo>
                  <a:pt x="37" y="148"/>
                  <a:pt x="34" y="148"/>
                  <a:pt x="33" y="149"/>
                </a:cubicBezTo>
                <a:cubicBezTo>
                  <a:pt x="31" y="151"/>
                  <a:pt x="30" y="152"/>
                  <a:pt x="30" y="152"/>
                </a:cubicBezTo>
                <a:cubicBezTo>
                  <a:pt x="30" y="153"/>
                  <a:pt x="30" y="155"/>
                  <a:pt x="32" y="154"/>
                </a:cubicBezTo>
                <a:cubicBezTo>
                  <a:pt x="34" y="153"/>
                  <a:pt x="35" y="150"/>
                  <a:pt x="36" y="150"/>
                </a:cubicBezTo>
                <a:cubicBezTo>
                  <a:pt x="37" y="150"/>
                  <a:pt x="38" y="150"/>
                  <a:pt x="37" y="150"/>
                </a:cubicBezTo>
                <a:cubicBezTo>
                  <a:pt x="37" y="150"/>
                  <a:pt x="36" y="152"/>
                  <a:pt x="37" y="152"/>
                </a:cubicBezTo>
                <a:cubicBezTo>
                  <a:pt x="38" y="152"/>
                  <a:pt x="39" y="150"/>
                  <a:pt x="39" y="151"/>
                </a:cubicBezTo>
                <a:cubicBezTo>
                  <a:pt x="40" y="151"/>
                  <a:pt x="40" y="152"/>
                  <a:pt x="40" y="152"/>
                </a:cubicBezTo>
                <a:cubicBezTo>
                  <a:pt x="41" y="152"/>
                  <a:pt x="43" y="152"/>
                  <a:pt x="43" y="151"/>
                </a:cubicBezTo>
                <a:cubicBezTo>
                  <a:pt x="42" y="150"/>
                  <a:pt x="43" y="150"/>
                  <a:pt x="44" y="149"/>
                </a:cubicBezTo>
                <a:cubicBezTo>
                  <a:pt x="44" y="149"/>
                  <a:pt x="45" y="149"/>
                  <a:pt x="46" y="149"/>
                </a:cubicBezTo>
                <a:cubicBezTo>
                  <a:pt x="47" y="149"/>
                  <a:pt x="47" y="148"/>
                  <a:pt x="48" y="148"/>
                </a:cubicBezTo>
                <a:cubicBezTo>
                  <a:pt x="49" y="147"/>
                  <a:pt x="55" y="146"/>
                  <a:pt x="54" y="145"/>
                </a:cubicBezTo>
                <a:cubicBezTo>
                  <a:pt x="54" y="145"/>
                  <a:pt x="53" y="144"/>
                  <a:pt x="54" y="143"/>
                </a:cubicBezTo>
                <a:cubicBezTo>
                  <a:pt x="55" y="142"/>
                  <a:pt x="65" y="138"/>
                  <a:pt x="65" y="137"/>
                </a:cubicBezTo>
                <a:cubicBezTo>
                  <a:pt x="65" y="137"/>
                  <a:pt x="63" y="136"/>
                  <a:pt x="65" y="136"/>
                </a:cubicBezTo>
                <a:cubicBezTo>
                  <a:pt x="66" y="135"/>
                  <a:pt x="68" y="134"/>
                  <a:pt x="70" y="133"/>
                </a:cubicBezTo>
                <a:cubicBezTo>
                  <a:pt x="71" y="132"/>
                  <a:pt x="75" y="129"/>
                  <a:pt x="76" y="129"/>
                </a:cubicBezTo>
                <a:cubicBezTo>
                  <a:pt x="77" y="129"/>
                  <a:pt x="78" y="129"/>
                  <a:pt x="78" y="127"/>
                </a:cubicBezTo>
                <a:cubicBezTo>
                  <a:pt x="78" y="125"/>
                  <a:pt x="81" y="126"/>
                  <a:pt x="82" y="124"/>
                </a:cubicBezTo>
                <a:cubicBezTo>
                  <a:pt x="83" y="123"/>
                  <a:pt x="80" y="122"/>
                  <a:pt x="79" y="121"/>
                </a:cubicBezTo>
                <a:cubicBezTo>
                  <a:pt x="77" y="121"/>
                  <a:pt x="78" y="119"/>
                  <a:pt x="79" y="118"/>
                </a:cubicBezTo>
                <a:cubicBezTo>
                  <a:pt x="81" y="117"/>
                  <a:pt x="83" y="116"/>
                  <a:pt x="84" y="115"/>
                </a:cubicBezTo>
                <a:cubicBezTo>
                  <a:pt x="85" y="114"/>
                  <a:pt x="87" y="113"/>
                  <a:pt x="85" y="111"/>
                </a:cubicBezTo>
                <a:cubicBezTo>
                  <a:pt x="83" y="110"/>
                  <a:pt x="85" y="111"/>
                  <a:pt x="86" y="111"/>
                </a:cubicBezTo>
                <a:cubicBezTo>
                  <a:pt x="86" y="112"/>
                  <a:pt x="88" y="111"/>
                  <a:pt x="89" y="110"/>
                </a:cubicBezTo>
                <a:cubicBezTo>
                  <a:pt x="90" y="108"/>
                  <a:pt x="91" y="107"/>
                  <a:pt x="93" y="106"/>
                </a:cubicBezTo>
                <a:cubicBezTo>
                  <a:pt x="94" y="105"/>
                  <a:pt x="97" y="102"/>
                  <a:pt x="98" y="102"/>
                </a:cubicBezTo>
                <a:cubicBezTo>
                  <a:pt x="99" y="102"/>
                  <a:pt x="101" y="103"/>
                  <a:pt x="102" y="103"/>
                </a:cubicBezTo>
                <a:cubicBezTo>
                  <a:pt x="104" y="103"/>
                  <a:pt x="104" y="105"/>
                  <a:pt x="102" y="105"/>
                </a:cubicBezTo>
                <a:cubicBezTo>
                  <a:pt x="100" y="105"/>
                  <a:pt x="99" y="104"/>
                  <a:pt x="98" y="105"/>
                </a:cubicBezTo>
                <a:cubicBezTo>
                  <a:pt x="97" y="105"/>
                  <a:pt x="94" y="107"/>
                  <a:pt x="94" y="109"/>
                </a:cubicBezTo>
                <a:cubicBezTo>
                  <a:pt x="95" y="111"/>
                  <a:pt x="92" y="112"/>
                  <a:pt x="92" y="115"/>
                </a:cubicBezTo>
                <a:cubicBezTo>
                  <a:pt x="91" y="117"/>
                  <a:pt x="91" y="117"/>
                  <a:pt x="92" y="116"/>
                </a:cubicBezTo>
                <a:cubicBezTo>
                  <a:pt x="94" y="116"/>
                  <a:pt x="96" y="117"/>
                  <a:pt x="94" y="117"/>
                </a:cubicBezTo>
                <a:cubicBezTo>
                  <a:pt x="92" y="118"/>
                  <a:pt x="91" y="119"/>
                  <a:pt x="91" y="120"/>
                </a:cubicBezTo>
                <a:cubicBezTo>
                  <a:pt x="92" y="120"/>
                  <a:pt x="94" y="120"/>
                  <a:pt x="96" y="119"/>
                </a:cubicBezTo>
                <a:cubicBezTo>
                  <a:pt x="98" y="118"/>
                  <a:pt x="99" y="117"/>
                  <a:pt x="101" y="116"/>
                </a:cubicBezTo>
                <a:cubicBezTo>
                  <a:pt x="102" y="115"/>
                  <a:pt x="105" y="114"/>
                  <a:pt x="107" y="113"/>
                </a:cubicBezTo>
                <a:cubicBezTo>
                  <a:pt x="108" y="113"/>
                  <a:pt x="111" y="113"/>
                  <a:pt x="111" y="112"/>
                </a:cubicBezTo>
                <a:cubicBezTo>
                  <a:pt x="112" y="111"/>
                  <a:pt x="111" y="108"/>
                  <a:pt x="111" y="107"/>
                </a:cubicBezTo>
                <a:cubicBezTo>
                  <a:pt x="111" y="106"/>
                  <a:pt x="113" y="104"/>
                  <a:pt x="113" y="104"/>
                </a:cubicBezTo>
                <a:cubicBezTo>
                  <a:pt x="114" y="105"/>
                  <a:pt x="116" y="105"/>
                  <a:pt x="117" y="105"/>
                </a:cubicBezTo>
                <a:cubicBezTo>
                  <a:pt x="119" y="104"/>
                  <a:pt x="123" y="107"/>
                  <a:pt x="124" y="107"/>
                </a:cubicBezTo>
                <a:cubicBezTo>
                  <a:pt x="125" y="108"/>
                  <a:pt x="128" y="111"/>
                  <a:pt x="129" y="110"/>
                </a:cubicBezTo>
                <a:cubicBezTo>
                  <a:pt x="129" y="110"/>
                  <a:pt x="132" y="107"/>
                  <a:pt x="131" y="108"/>
                </a:cubicBezTo>
                <a:cubicBezTo>
                  <a:pt x="131" y="110"/>
                  <a:pt x="133" y="112"/>
                  <a:pt x="134" y="112"/>
                </a:cubicBezTo>
                <a:cubicBezTo>
                  <a:pt x="135" y="113"/>
                  <a:pt x="139" y="113"/>
                  <a:pt x="141" y="113"/>
                </a:cubicBezTo>
                <a:cubicBezTo>
                  <a:pt x="143" y="113"/>
                  <a:pt x="144" y="112"/>
                  <a:pt x="144" y="112"/>
                </a:cubicBezTo>
                <a:cubicBezTo>
                  <a:pt x="145" y="112"/>
                  <a:pt x="148" y="113"/>
                  <a:pt x="149" y="113"/>
                </a:cubicBezTo>
                <a:cubicBezTo>
                  <a:pt x="150" y="112"/>
                  <a:pt x="149" y="113"/>
                  <a:pt x="151" y="114"/>
                </a:cubicBezTo>
                <a:cubicBezTo>
                  <a:pt x="152" y="115"/>
                  <a:pt x="157" y="116"/>
                  <a:pt x="158" y="115"/>
                </a:cubicBezTo>
                <a:cubicBezTo>
                  <a:pt x="160" y="114"/>
                  <a:pt x="162" y="113"/>
                  <a:pt x="162" y="114"/>
                </a:cubicBezTo>
                <a:cubicBezTo>
                  <a:pt x="162" y="115"/>
                  <a:pt x="160" y="117"/>
                  <a:pt x="160" y="117"/>
                </a:cubicBezTo>
                <a:cubicBezTo>
                  <a:pt x="161" y="118"/>
                  <a:pt x="166" y="120"/>
                  <a:pt x="168" y="121"/>
                </a:cubicBezTo>
                <a:cubicBezTo>
                  <a:pt x="170" y="123"/>
                  <a:pt x="176" y="127"/>
                  <a:pt x="177" y="127"/>
                </a:cubicBezTo>
                <a:cubicBezTo>
                  <a:pt x="178" y="128"/>
                  <a:pt x="180" y="126"/>
                  <a:pt x="180" y="126"/>
                </a:cubicBezTo>
                <a:cubicBezTo>
                  <a:pt x="180" y="125"/>
                  <a:pt x="179" y="124"/>
                  <a:pt x="179" y="123"/>
                </a:cubicBezTo>
                <a:cubicBezTo>
                  <a:pt x="179" y="123"/>
                  <a:pt x="181" y="124"/>
                  <a:pt x="181" y="124"/>
                </a:cubicBezTo>
                <a:cubicBezTo>
                  <a:pt x="182" y="124"/>
                  <a:pt x="182" y="126"/>
                  <a:pt x="183" y="126"/>
                </a:cubicBezTo>
                <a:cubicBezTo>
                  <a:pt x="184" y="126"/>
                  <a:pt x="186" y="127"/>
                  <a:pt x="186" y="126"/>
                </a:cubicBezTo>
                <a:cubicBezTo>
                  <a:pt x="186" y="126"/>
                  <a:pt x="185" y="123"/>
                  <a:pt x="185" y="121"/>
                </a:cubicBezTo>
                <a:cubicBezTo>
                  <a:pt x="184" y="120"/>
                  <a:pt x="184" y="119"/>
                  <a:pt x="185" y="120"/>
                </a:cubicBezTo>
                <a:cubicBezTo>
                  <a:pt x="186" y="121"/>
                  <a:pt x="188" y="126"/>
                  <a:pt x="189" y="127"/>
                </a:cubicBezTo>
                <a:cubicBezTo>
                  <a:pt x="191" y="128"/>
                  <a:pt x="191" y="129"/>
                  <a:pt x="192" y="128"/>
                </a:cubicBezTo>
                <a:cubicBezTo>
                  <a:pt x="193" y="127"/>
                  <a:pt x="194" y="126"/>
                  <a:pt x="193" y="127"/>
                </a:cubicBezTo>
                <a:cubicBezTo>
                  <a:pt x="193" y="128"/>
                  <a:pt x="194" y="130"/>
                  <a:pt x="195" y="131"/>
                </a:cubicBezTo>
                <a:cubicBezTo>
                  <a:pt x="197" y="132"/>
                  <a:pt x="197" y="133"/>
                  <a:pt x="197" y="133"/>
                </a:cubicBezTo>
                <a:cubicBezTo>
                  <a:pt x="198" y="133"/>
                  <a:pt x="197" y="133"/>
                  <a:pt x="197" y="134"/>
                </a:cubicBezTo>
                <a:cubicBezTo>
                  <a:pt x="196" y="134"/>
                  <a:pt x="197" y="135"/>
                  <a:pt x="198" y="135"/>
                </a:cubicBezTo>
                <a:cubicBezTo>
                  <a:pt x="198" y="135"/>
                  <a:pt x="198" y="135"/>
                  <a:pt x="198" y="136"/>
                </a:cubicBezTo>
                <a:cubicBezTo>
                  <a:pt x="197" y="136"/>
                  <a:pt x="196" y="137"/>
                  <a:pt x="197" y="137"/>
                </a:cubicBezTo>
                <a:cubicBezTo>
                  <a:pt x="198" y="137"/>
                  <a:pt x="199" y="138"/>
                  <a:pt x="200" y="139"/>
                </a:cubicBezTo>
                <a:cubicBezTo>
                  <a:pt x="201" y="140"/>
                  <a:pt x="205" y="144"/>
                  <a:pt x="205" y="144"/>
                </a:cubicBezTo>
                <a:cubicBezTo>
                  <a:pt x="205" y="144"/>
                  <a:pt x="207" y="144"/>
                  <a:pt x="206" y="145"/>
                </a:cubicBezTo>
                <a:cubicBezTo>
                  <a:pt x="206" y="145"/>
                  <a:pt x="204" y="148"/>
                  <a:pt x="204" y="149"/>
                </a:cubicBezTo>
                <a:cubicBezTo>
                  <a:pt x="204" y="150"/>
                  <a:pt x="205" y="150"/>
                  <a:pt x="205" y="149"/>
                </a:cubicBezTo>
                <a:cubicBezTo>
                  <a:pt x="206" y="148"/>
                  <a:pt x="206" y="146"/>
                  <a:pt x="207" y="149"/>
                </a:cubicBezTo>
                <a:cubicBezTo>
                  <a:pt x="207" y="151"/>
                  <a:pt x="208" y="152"/>
                  <a:pt x="208" y="151"/>
                </a:cubicBezTo>
                <a:cubicBezTo>
                  <a:pt x="208" y="150"/>
                  <a:pt x="208" y="149"/>
                  <a:pt x="209" y="150"/>
                </a:cubicBezTo>
                <a:cubicBezTo>
                  <a:pt x="209" y="150"/>
                  <a:pt x="209" y="152"/>
                  <a:pt x="210" y="152"/>
                </a:cubicBezTo>
                <a:cubicBezTo>
                  <a:pt x="211" y="152"/>
                  <a:pt x="211" y="151"/>
                  <a:pt x="212" y="152"/>
                </a:cubicBezTo>
                <a:cubicBezTo>
                  <a:pt x="213" y="153"/>
                  <a:pt x="215" y="154"/>
                  <a:pt x="215" y="153"/>
                </a:cubicBezTo>
                <a:cubicBezTo>
                  <a:pt x="216" y="152"/>
                  <a:pt x="216" y="151"/>
                  <a:pt x="216" y="152"/>
                </a:cubicBezTo>
                <a:cubicBezTo>
                  <a:pt x="216" y="152"/>
                  <a:pt x="216" y="152"/>
                  <a:pt x="216" y="153"/>
                </a:cubicBezTo>
                <a:cubicBezTo>
                  <a:pt x="217" y="153"/>
                  <a:pt x="217" y="154"/>
                  <a:pt x="217" y="154"/>
                </a:cubicBezTo>
                <a:cubicBezTo>
                  <a:pt x="218" y="154"/>
                  <a:pt x="216" y="154"/>
                  <a:pt x="215" y="155"/>
                </a:cubicBezTo>
                <a:cubicBezTo>
                  <a:pt x="215" y="156"/>
                  <a:pt x="213" y="157"/>
                  <a:pt x="214" y="158"/>
                </a:cubicBezTo>
                <a:cubicBezTo>
                  <a:pt x="214" y="159"/>
                  <a:pt x="216" y="161"/>
                  <a:pt x="217" y="161"/>
                </a:cubicBezTo>
                <a:cubicBezTo>
                  <a:pt x="217" y="161"/>
                  <a:pt x="217" y="161"/>
                  <a:pt x="216" y="162"/>
                </a:cubicBezTo>
                <a:cubicBezTo>
                  <a:pt x="216" y="162"/>
                  <a:pt x="215" y="163"/>
                  <a:pt x="215" y="162"/>
                </a:cubicBezTo>
                <a:cubicBezTo>
                  <a:pt x="214" y="162"/>
                  <a:pt x="214" y="160"/>
                  <a:pt x="213" y="161"/>
                </a:cubicBezTo>
                <a:cubicBezTo>
                  <a:pt x="213" y="162"/>
                  <a:pt x="214" y="162"/>
                  <a:pt x="214" y="163"/>
                </a:cubicBezTo>
                <a:cubicBezTo>
                  <a:pt x="215" y="163"/>
                  <a:pt x="215" y="164"/>
                  <a:pt x="214" y="165"/>
                </a:cubicBezTo>
                <a:cubicBezTo>
                  <a:pt x="214" y="165"/>
                  <a:pt x="215" y="167"/>
                  <a:pt x="216" y="168"/>
                </a:cubicBezTo>
                <a:cubicBezTo>
                  <a:pt x="217" y="169"/>
                  <a:pt x="217" y="168"/>
                  <a:pt x="218" y="167"/>
                </a:cubicBezTo>
                <a:cubicBezTo>
                  <a:pt x="219" y="167"/>
                  <a:pt x="220" y="167"/>
                  <a:pt x="220" y="167"/>
                </a:cubicBezTo>
                <a:cubicBezTo>
                  <a:pt x="220" y="166"/>
                  <a:pt x="221" y="164"/>
                  <a:pt x="221" y="165"/>
                </a:cubicBezTo>
                <a:cubicBezTo>
                  <a:pt x="221" y="166"/>
                  <a:pt x="222" y="166"/>
                  <a:pt x="222" y="167"/>
                </a:cubicBezTo>
                <a:cubicBezTo>
                  <a:pt x="223" y="168"/>
                  <a:pt x="222" y="168"/>
                  <a:pt x="222" y="169"/>
                </a:cubicBezTo>
                <a:cubicBezTo>
                  <a:pt x="222" y="169"/>
                  <a:pt x="222" y="171"/>
                  <a:pt x="221" y="172"/>
                </a:cubicBezTo>
                <a:cubicBezTo>
                  <a:pt x="221" y="172"/>
                  <a:pt x="221" y="173"/>
                  <a:pt x="222" y="172"/>
                </a:cubicBezTo>
                <a:cubicBezTo>
                  <a:pt x="222" y="172"/>
                  <a:pt x="223" y="171"/>
                  <a:pt x="224" y="171"/>
                </a:cubicBezTo>
                <a:cubicBezTo>
                  <a:pt x="225" y="171"/>
                  <a:pt x="225" y="171"/>
                  <a:pt x="225" y="170"/>
                </a:cubicBezTo>
                <a:cubicBezTo>
                  <a:pt x="225" y="169"/>
                  <a:pt x="224" y="169"/>
                  <a:pt x="225" y="170"/>
                </a:cubicBezTo>
                <a:cubicBezTo>
                  <a:pt x="226" y="170"/>
                  <a:pt x="226" y="171"/>
                  <a:pt x="227" y="171"/>
                </a:cubicBezTo>
                <a:cubicBezTo>
                  <a:pt x="227" y="172"/>
                  <a:pt x="226" y="171"/>
                  <a:pt x="226" y="173"/>
                </a:cubicBezTo>
                <a:cubicBezTo>
                  <a:pt x="227" y="174"/>
                  <a:pt x="227" y="174"/>
                  <a:pt x="228" y="175"/>
                </a:cubicBezTo>
                <a:cubicBezTo>
                  <a:pt x="229" y="175"/>
                  <a:pt x="231" y="175"/>
                  <a:pt x="231" y="173"/>
                </a:cubicBezTo>
                <a:cubicBezTo>
                  <a:pt x="232" y="172"/>
                  <a:pt x="232" y="173"/>
                  <a:pt x="232" y="174"/>
                </a:cubicBezTo>
                <a:cubicBezTo>
                  <a:pt x="231" y="175"/>
                  <a:pt x="231" y="175"/>
                  <a:pt x="232" y="175"/>
                </a:cubicBezTo>
                <a:cubicBezTo>
                  <a:pt x="234" y="175"/>
                  <a:pt x="234" y="175"/>
                  <a:pt x="232" y="175"/>
                </a:cubicBezTo>
                <a:cubicBezTo>
                  <a:pt x="231" y="175"/>
                  <a:pt x="231" y="176"/>
                  <a:pt x="230" y="176"/>
                </a:cubicBezTo>
                <a:cubicBezTo>
                  <a:pt x="229" y="177"/>
                  <a:pt x="227" y="178"/>
                  <a:pt x="228" y="179"/>
                </a:cubicBezTo>
                <a:cubicBezTo>
                  <a:pt x="229" y="180"/>
                  <a:pt x="230" y="180"/>
                  <a:pt x="231" y="179"/>
                </a:cubicBezTo>
                <a:cubicBezTo>
                  <a:pt x="232" y="179"/>
                  <a:pt x="233" y="179"/>
                  <a:pt x="234" y="179"/>
                </a:cubicBezTo>
                <a:cubicBezTo>
                  <a:pt x="235" y="179"/>
                  <a:pt x="235" y="180"/>
                  <a:pt x="234" y="180"/>
                </a:cubicBezTo>
                <a:cubicBezTo>
                  <a:pt x="233" y="180"/>
                  <a:pt x="232" y="180"/>
                  <a:pt x="231" y="181"/>
                </a:cubicBezTo>
                <a:cubicBezTo>
                  <a:pt x="230" y="181"/>
                  <a:pt x="229" y="182"/>
                  <a:pt x="230" y="182"/>
                </a:cubicBezTo>
                <a:cubicBezTo>
                  <a:pt x="232" y="182"/>
                  <a:pt x="233" y="183"/>
                  <a:pt x="231" y="183"/>
                </a:cubicBezTo>
                <a:cubicBezTo>
                  <a:pt x="229" y="183"/>
                  <a:pt x="230" y="184"/>
                  <a:pt x="231" y="185"/>
                </a:cubicBezTo>
                <a:cubicBezTo>
                  <a:pt x="233" y="186"/>
                  <a:pt x="235" y="186"/>
                  <a:pt x="236" y="186"/>
                </a:cubicBezTo>
                <a:cubicBezTo>
                  <a:pt x="237" y="186"/>
                  <a:pt x="237" y="187"/>
                  <a:pt x="238" y="187"/>
                </a:cubicBezTo>
                <a:cubicBezTo>
                  <a:pt x="240" y="188"/>
                  <a:pt x="241" y="186"/>
                  <a:pt x="241" y="185"/>
                </a:cubicBezTo>
                <a:cubicBezTo>
                  <a:pt x="241" y="184"/>
                  <a:pt x="242" y="185"/>
                  <a:pt x="242" y="185"/>
                </a:cubicBezTo>
                <a:cubicBezTo>
                  <a:pt x="242" y="186"/>
                  <a:pt x="241" y="187"/>
                  <a:pt x="240" y="188"/>
                </a:cubicBezTo>
                <a:cubicBezTo>
                  <a:pt x="240" y="188"/>
                  <a:pt x="241" y="188"/>
                  <a:pt x="242" y="189"/>
                </a:cubicBezTo>
                <a:cubicBezTo>
                  <a:pt x="242" y="189"/>
                  <a:pt x="245" y="189"/>
                  <a:pt x="245" y="187"/>
                </a:cubicBezTo>
                <a:cubicBezTo>
                  <a:pt x="245" y="186"/>
                  <a:pt x="245" y="185"/>
                  <a:pt x="245" y="186"/>
                </a:cubicBezTo>
                <a:cubicBezTo>
                  <a:pt x="245" y="187"/>
                  <a:pt x="245" y="188"/>
                  <a:pt x="245" y="189"/>
                </a:cubicBezTo>
                <a:cubicBezTo>
                  <a:pt x="245" y="190"/>
                  <a:pt x="246" y="190"/>
                  <a:pt x="247" y="189"/>
                </a:cubicBezTo>
                <a:cubicBezTo>
                  <a:pt x="247" y="189"/>
                  <a:pt x="248" y="188"/>
                  <a:pt x="247" y="189"/>
                </a:cubicBezTo>
                <a:cubicBezTo>
                  <a:pt x="246" y="190"/>
                  <a:pt x="246" y="191"/>
                  <a:pt x="247" y="192"/>
                </a:cubicBezTo>
                <a:cubicBezTo>
                  <a:pt x="247" y="193"/>
                  <a:pt x="250" y="196"/>
                  <a:pt x="250" y="193"/>
                </a:cubicBezTo>
                <a:cubicBezTo>
                  <a:pt x="250" y="191"/>
                  <a:pt x="251" y="190"/>
                  <a:pt x="251" y="191"/>
                </a:cubicBezTo>
                <a:cubicBezTo>
                  <a:pt x="251" y="193"/>
                  <a:pt x="252" y="194"/>
                  <a:pt x="252" y="194"/>
                </a:cubicBezTo>
                <a:cubicBezTo>
                  <a:pt x="252" y="195"/>
                  <a:pt x="251" y="195"/>
                  <a:pt x="250" y="195"/>
                </a:cubicBezTo>
                <a:cubicBezTo>
                  <a:pt x="250" y="196"/>
                  <a:pt x="251" y="196"/>
                  <a:pt x="252" y="196"/>
                </a:cubicBezTo>
                <a:cubicBezTo>
                  <a:pt x="253" y="196"/>
                  <a:pt x="255" y="196"/>
                  <a:pt x="255" y="196"/>
                </a:cubicBezTo>
                <a:cubicBezTo>
                  <a:pt x="255" y="195"/>
                  <a:pt x="255" y="195"/>
                  <a:pt x="255" y="196"/>
                </a:cubicBezTo>
                <a:cubicBezTo>
                  <a:pt x="256" y="197"/>
                  <a:pt x="256" y="197"/>
                  <a:pt x="257" y="198"/>
                </a:cubicBezTo>
                <a:cubicBezTo>
                  <a:pt x="257" y="199"/>
                  <a:pt x="257" y="199"/>
                  <a:pt x="258" y="200"/>
                </a:cubicBezTo>
                <a:cubicBezTo>
                  <a:pt x="258" y="200"/>
                  <a:pt x="259" y="201"/>
                  <a:pt x="259" y="201"/>
                </a:cubicBezTo>
                <a:cubicBezTo>
                  <a:pt x="259" y="202"/>
                  <a:pt x="260" y="204"/>
                  <a:pt x="260" y="206"/>
                </a:cubicBezTo>
                <a:cubicBezTo>
                  <a:pt x="260" y="207"/>
                  <a:pt x="261" y="211"/>
                  <a:pt x="259" y="212"/>
                </a:cubicBezTo>
                <a:cubicBezTo>
                  <a:pt x="258" y="212"/>
                  <a:pt x="255" y="212"/>
                  <a:pt x="256" y="211"/>
                </a:cubicBezTo>
                <a:cubicBezTo>
                  <a:pt x="257" y="210"/>
                  <a:pt x="259" y="207"/>
                  <a:pt x="258" y="207"/>
                </a:cubicBezTo>
                <a:cubicBezTo>
                  <a:pt x="256" y="206"/>
                  <a:pt x="253" y="206"/>
                  <a:pt x="251" y="206"/>
                </a:cubicBezTo>
                <a:cubicBezTo>
                  <a:pt x="249" y="205"/>
                  <a:pt x="247" y="203"/>
                  <a:pt x="247" y="205"/>
                </a:cubicBezTo>
                <a:cubicBezTo>
                  <a:pt x="246" y="206"/>
                  <a:pt x="248" y="211"/>
                  <a:pt x="250" y="213"/>
                </a:cubicBezTo>
                <a:cubicBezTo>
                  <a:pt x="252" y="215"/>
                  <a:pt x="249" y="217"/>
                  <a:pt x="251" y="218"/>
                </a:cubicBezTo>
                <a:cubicBezTo>
                  <a:pt x="252" y="219"/>
                  <a:pt x="256" y="219"/>
                  <a:pt x="254" y="219"/>
                </a:cubicBezTo>
                <a:cubicBezTo>
                  <a:pt x="252" y="220"/>
                  <a:pt x="251" y="221"/>
                  <a:pt x="251" y="223"/>
                </a:cubicBezTo>
                <a:cubicBezTo>
                  <a:pt x="251" y="225"/>
                  <a:pt x="251" y="228"/>
                  <a:pt x="251" y="229"/>
                </a:cubicBezTo>
                <a:cubicBezTo>
                  <a:pt x="251" y="230"/>
                  <a:pt x="251" y="236"/>
                  <a:pt x="250" y="238"/>
                </a:cubicBezTo>
                <a:cubicBezTo>
                  <a:pt x="249" y="240"/>
                  <a:pt x="248" y="242"/>
                  <a:pt x="248" y="244"/>
                </a:cubicBezTo>
                <a:cubicBezTo>
                  <a:pt x="248" y="246"/>
                  <a:pt x="248" y="247"/>
                  <a:pt x="249" y="249"/>
                </a:cubicBezTo>
                <a:cubicBezTo>
                  <a:pt x="250" y="250"/>
                  <a:pt x="250" y="254"/>
                  <a:pt x="250" y="255"/>
                </a:cubicBezTo>
                <a:cubicBezTo>
                  <a:pt x="250" y="257"/>
                  <a:pt x="249" y="259"/>
                  <a:pt x="249" y="261"/>
                </a:cubicBezTo>
                <a:cubicBezTo>
                  <a:pt x="249" y="262"/>
                  <a:pt x="251" y="263"/>
                  <a:pt x="252" y="265"/>
                </a:cubicBezTo>
                <a:cubicBezTo>
                  <a:pt x="252" y="267"/>
                  <a:pt x="252" y="270"/>
                  <a:pt x="253" y="271"/>
                </a:cubicBezTo>
                <a:cubicBezTo>
                  <a:pt x="255" y="272"/>
                  <a:pt x="255" y="272"/>
                  <a:pt x="256" y="274"/>
                </a:cubicBezTo>
                <a:cubicBezTo>
                  <a:pt x="257" y="276"/>
                  <a:pt x="257" y="277"/>
                  <a:pt x="258" y="277"/>
                </a:cubicBezTo>
                <a:cubicBezTo>
                  <a:pt x="258" y="277"/>
                  <a:pt x="259" y="275"/>
                  <a:pt x="259" y="276"/>
                </a:cubicBezTo>
                <a:cubicBezTo>
                  <a:pt x="260" y="277"/>
                  <a:pt x="261" y="279"/>
                  <a:pt x="261" y="279"/>
                </a:cubicBezTo>
                <a:cubicBezTo>
                  <a:pt x="260" y="279"/>
                  <a:pt x="259" y="278"/>
                  <a:pt x="259" y="279"/>
                </a:cubicBezTo>
                <a:cubicBezTo>
                  <a:pt x="259" y="279"/>
                  <a:pt x="260" y="282"/>
                  <a:pt x="261" y="283"/>
                </a:cubicBezTo>
                <a:cubicBezTo>
                  <a:pt x="262" y="284"/>
                  <a:pt x="263" y="284"/>
                  <a:pt x="263" y="284"/>
                </a:cubicBezTo>
                <a:cubicBezTo>
                  <a:pt x="263" y="285"/>
                  <a:pt x="262" y="287"/>
                  <a:pt x="263" y="288"/>
                </a:cubicBezTo>
                <a:cubicBezTo>
                  <a:pt x="263" y="289"/>
                  <a:pt x="269" y="294"/>
                  <a:pt x="270" y="295"/>
                </a:cubicBezTo>
                <a:cubicBezTo>
                  <a:pt x="270" y="297"/>
                  <a:pt x="269" y="298"/>
                  <a:pt x="271" y="299"/>
                </a:cubicBezTo>
                <a:cubicBezTo>
                  <a:pt x="273" y="299"/>
                  <a:pt x="278" y="301"/>
                  <a:pt x="279" y="302"/>
                </a:cubicBezTo>
                <a:cubicBezTo>
                  <a:pt x="281" y="303"/>
                  <a:pt x="282" y="302"/>
                  <a:pt x="283" y="303"/>
                </a:cubicBezTo>
                <a:cubicBezTo>
                  <a:pt x="285" y="304"/>
                  <a:pt x="289" y="308"/>
                  <a:pt x="289" y="309"/>
                </a:cubicBezTo>
                <a:cubicBezTo>
                  <a:pt x="289" y="310"/>
                  <a:pt x="289" y="311"/>
                  <a:pt x="290" y="312"/>
                </a:cubicBezTo>
                <a:cubicBezTo>
                  <a:pt x="290" y="313"/>
                  <a:pt x="291" y="315"/>
                  <a:pt x="292" y="316"/>
                </a:cubicBezTo>
                <a:cubicBezTo>
                  <a:pt x="293" y="317"/>
                  <a:pt x="296" y="323"/>
                  <a:pt x="297" y="326"/>
                </a:cubicBezTo>
                <a:cubicBezTo>
                  <a:pt x="298" y="328"/>
                  <a:pt x="298" y="329"/>
                  <a:pt x="299" y="330"/>
                </a:cubicBezTo>
                <a:cubicBezTo>
                  <a:pt x="301" y="331"/>
                  <a:pt x="306" y="335"/>
                  <a:pt x="306" y="336"/>
                </a:cubicBezTo>
                <a:cubicBezTo>
                  <a:pt x="307" y="338"/>
                  <a:pt x="307" y="340"/>
                  <a:pt x="307" y="342"/>
                </a:cubicBezTo>
                <a:cubicBezTo>
                  <a:pt x="308" y="343"/>
                  <a:pt x="307" y="342"/>
                  <a:pt x="306" y="342"/>
                </a:cubicBezTo>
                <a:cubicBezTo>
                  <a:pt x="305" y="341"/>
                  <a:pt x="302" y="341"/>
                  <a:pt x="303" y="342"/>
                </a:cubicBezTo>
                <a:cubicBezTo>
                  <a:pt x="304" y="343"/>
                  <a:pt x="308" y="347"/>
                  <a:pt x="309" y="347"/>
                </a:cubicBezTo>
                <a:cubicBezTo>
                  <a:pt x="311" y="347"/>
                  <a:pt x="312" y="347"/>
                  <a:pt x="313" y="348"/>
                </a:cubicBezTo>
                <a:cubicBezTo>
                  <a:pt x="314" y="349"/>
                  <a:pt x="318" y="352"/>
                  <a:pt x="319" y="353"/>
                </a:cubicBezTo>
                <a:cubicBezTo>
                  <a:pt x="319" y="354"/>
                  <a:pt x="319" y="356"/>
                  <a:pt x="319" y="357"/>
                </a:cubicBezTo>
                <a:cubicBezTo>
                  <a:pt x="318" y="358"/>
                  <a:pt x="317" y="358"/>
                  <a:pt x="318" y="359"/>
                </a:cubicBezTo>
                <a:cubicBezTo>
                  <a:pt x="319" y="360"/>
                  <a:pt x="323" y="362"/>
                  <a:pt x="324" y="364"/>
                </a:cubicBezTo>
                <a:cubicBezTo>
                  <a:pt x="325" y="365"/>
                  <a:pt x="328" y="368"/>
                  <a:pt x="329" y="369"/>
                </a:cubicBezTo>
                <a:cubicBezTo>
                  <a:pt x="331" y="371"/>
                  <a:pt x="331" y="371"/>
                  <a:pt x="332" y="370"/>
                </a:cubicBezTo>
                <a:cubicBezTo>
                  <a:pt x="332" y="370"/>
                  <a:pt x="334" y="368"/>
                  <a:pt x="333" y="367"/>
                </a:cubicBezTo>
                <a:cubicBezTo>
                  <a:pt x="332" y="366"/>
                  <a:pt x="332" y="366"/>
                  <a:pt x="331" y="365"/>
                </a:cubicBezTo>
                <a:cubicBezTo>
                  <a:pt x="331" y="364"/>
                  <a:pt x="332" y="363"/>
                  <a:pt x="330" y="363"/>
                </a:cubicBezTo>
                <a:cubicBezTo>
                  <a:pt x="329" y="362"/>
                  <a:pt x="327" y="363"/>
                  <a:pt x="326" y="361"/>
                </a:cubicBezTo>
                <a:cubicBezTo>
                  <a:pt x="325" y="359"/>
                  <a:pt x="327" y="359"/>
                  <a:pt x="327" y="358"/>
                </a:cubicBezTo>
                <a:cubicBezTo>
                  <a:pt x="327" y="358"/>
                  <a:pt x="326" y="358"/>
                  <a:pt x="326" y="358"/>
                </a:cubicBezTo>
                <a:cubicBezTo>
                  <a:pt x="325" y="357"/>
                  <a:pt x="323" y="353"/>
                  <a:pt x="323" y="352"/>
                </a:cubicBezTo>
                <a:cubicBezTo>
                  <a:pt x="322" y="350"/>
                  <a:pt x="322" y="349"/>
                  <a:pt x="321" y="348"/>
                </a:cubicBezTo>
                <a:cubicBezTo>
                  <a:pt x="320" y="347"/>
                  <a:pt x="316" y="343"/>
                  <a:pt x="315" y="342"/>
                </a:cubicBezTo>
                <a:cubicBezTo>
                  <a:pt x="314" y="341"/>
                  <a:pt x="314" y="338"/>
                  <a:pt x="313" y="336"/>
                </a:cubicBezTo>
                <a:cubicBezTo>
                  <a:pt x="312" y="335"/>
                  <a:pt x="311" y="335"/>
                  <a:pt x="310" y="334"/>
                </a:cubicBezTo>
                <a:cubicBezTo>
                  <a:pt x="310" y="333"/>
                  <a:pt x="309" y="331"/>
                  <a:pt x="308" y="330"/>
                </a:cubicBezTo>
                <a:cubicBezTo>
                  <a:pt x="306" y="329"/>
                  <a:pt x="305" y="328"/>
                  <a:pt x="304" y="326"/>
                </a:cubicBezTo>
                <a:cubicBezTo>
                  <a:pt x="304" y="325"/>
                  <a:pt x="303" y="318"/>
                  <a:pt x="303" y="317"/>
                </a:cubicBezTo>
                <a:cubicBezTo>
                  <a:pt x="302" y="316"/>
                  <a:pt x="303" y="315"/>
                  <a:pt x="304" y="316"/>
                </a:cubicBezTo>
                <a:cubicBezTo>
                  <a:pt x="306" y="317"/>
                  <a:pt x="306" y="318"/>
                  <a:pt x="307" y="318"/>
                </a:cubicBezTo>
                <a:cubicBezTo>
                  <a:pt x="308" y="318"/>
                  <a:pt x="309" y="317"/>
                  <a:pt x="310" y="318"/>
                </a:cubicBezTo>
                <a:cubicBezTo>
                  <a:pt x="310" y="319"/>
                  <a:pt x="312" y="319"/>
                  <a:pt x="313" y="319"/>
                </a:cubicBezTo>
                <a:cubicBezTo>
                  <a:pt x="313" y="320"/>
                  <a:pt x="313" y="324"/>
                  <a:pt x="315" y="327"/>
                </a:cubicBezTo>
                <a:cubicBezTo>
                  <a:pt x="317" y="331"/>
                  <a:pt x="317" y="332"/>
                  <a:pt x="317" y="332"/>
                </a:cubicBezTo>
                <a:cubicBezTo>
                  <a:pt x="316" y="333"/>
                  <a:pt x="315" y="335"/>
                  <a:pt x="316" y="335"/>
                </a:cubicBezTo>
                <a:cubicBezTo>
                  <a:pt x="317" y="334"/>
                  <a:pt x="317" y="331"/>
                  <a:pt x="318" y="333"/>
                </a:cubicBezTo>
                <a:cubicBezTo>
                  <a:pt x="319" y="335"/>
                  <a:pt x="320" y="336"/>
                  <a:pt x="322" y="337"/>
                </a:cubicBezTo>
                <a:cubicBezTo>
                  <a:pt x="324" y="339"/>
                  <a:pt x="324" y="340"/>
                  <a:pt x="326" y="340"/>
                </a:cubicBezTo>
                <a:cubicBezTo>
                  <a:pt x="327" y="341"/>
                  <a:pt x="326" y="342"/>
                  <a:pt x="327" y="343"/>
                </a:cubicBezTo>
                <a:cubicBezTo>
                  <a:pt x="328" y="344"/>
                  <a:pt x="330" y="345"/>
                  <a:pt x="330" y="346"/>
                </a:cubicBezTo>
                <a:cubicBezTo>
                  <a:pt x="331" y="346"/>
                  <a:pt x="331" y="348"/>
                  <a:pt x="332" y="348"/>
                </a:cubicBezTo>
                <a:cubicBezTo>
                  <a:pt x="333" y="348"/>
                  <a:pt x="334" y="348"/>
                  <a:pt x="334" y="349"/>
                </a:cubicBezTo>
                <a:cubicBezTo>
                  <a:pt x="334" y="350"/>
                  <a:pt x="333" y="351"/>
                  <a:pt x="334" y="352"/>
                </a:cubicBezTo>
                <a:cubicBezTo>
                  <a:pt x="334" y="354"/>
                  <a:pt x="336" y="354"/>
                  <a:pt x="337" y="355"/>
                </a:cubicBezTo>
                <a:cubicBezTo>
                  <a:pt x="338" y="356"/>
                  <a:pt x="338" y="356"/>
                  <a:pt x="339" y="356"/>
                </a:cubicBezTo>
                <a:cubicBezTo>
                  <a:pt x="340" y="357"/>
                  <a:pt x="341" y="358"/>
                  <a:pt x="341" y="359"/>
                </a:cubicBezTo>
                <a:cubicBezTo>
                  <a:pt x="341" y="360"/>
                  <a:pt x="342" y="360"/>
                  <a:pt x="343" y="361"/>
                </a:cubicBezTo>
                <a:cubicBezTo>
                  <a:pt x="343" y="361"/>
                  <a:pt x="345" y="363"/>
                  <a:pt x="346" y="364"/>
                </a:cubicBezTo>
                <a:cubicBezTo>
                  <a:pt x="348" y="366"/>
                  <a:pt x="352" y="370"/>
                  <a:pt x="353" y="371"/>
                </a:cubicBezTo>
                <a:cubicBezTo>
                  <a:pt x="354" y="373"/>
                  <a:pt x="356" y="374"/>
                  <a:pt x="356" y="376"/>
                </a:cubicBezTo>
                <a:cubicBezTo>
                  <a:pt x="355" y="377"/>
                  <a:pt x="354" y="378"/>
                  <a:pt x="355" y="378"/>
                </a:cubicBezTo>
                <a:cubicBezTo>
                  <a:pt x="356" y="378"/>
                  <a:pt x="357" y="378"/>
                  <a:pt x="357" y="379"/>
                </a:cubicBezTo>
                <a:cubicBezTo>
                  <a:pt x="358" y="380"/>
                  <a:pt x="356" y="382"/>
                  <a:pt x="356" y="383"/>
                </a:cubicBezTo>
                <a:cubicBezTo>
                  <a:pt x="355" y="384"/>
                  <a:pt x="357" y="383"/>
                  <a:pt x="357" y="384"/>
                </a:cubicBezTo>
                <a:cubicBezTo>
                  <a:pt x="356" y="385"/>
                  <a:pt x="355" y="386"/>
                  <a:pt x="355" y="387"/>
                </a:cubicBezTo>
                <a:cubicBezTo>
                  <a:pt x="356" y="388"/>
                  <a:pt x="359" y="393"/>
                  <a:pt x="361" y="393"/>
                </a:cubicBezTo>
                <a:cubicBezTo>
                  <a:pt x="362" y="394"/>
                  <a:pt x="364" y="394"/>
                  <a:pt x="365" y="396"/>
                </a:cubicBezTo>
                <a:cubicBezTo>
                  <a:pt x="367" y="397"/>
                  <a:pt x="369" y="399"/>
                  <a:pt x="370" y="399"/>
                </a:cubicBezTo>
                <a:cubicBezTo>
                  <a:pt x="372" y="400"/>
                  <a:pt x="375" y="400"/>
                  <a:pt x="376" y="401"/>
                </a:cubicBezTo>
                <a:cubicBezTo>
                  <a:pt x="377" y="401"/>
                  <a:pt x="383" y="405"/>
                  <a:pt x="386" y="406"/>
                </a:cubicBezTo>
                <a:cubicBezTo>
                  <a:pt x="390" y="408"/>
                  <a:pt x="393" y="409"/>
                  <a:pt x="396" y="410"/>
                </a:cubicBezTo>
                <a:cubicBezTo>
                  <a:pt x="399" y="411"/>
                  <a:pt x="402" y="412"/>
                  <a:pt x="404" y="413"/>
                </a:cubicBezTo>
                <a:cubicBezTo>
                  <a:pt x="405" y="414"/>
                  <a:pt x="409" y="414"/>
                  <a:pt x="410" y="413"/>
                </a:cubicBezTo>
                <a:cubicBezTo>
                  <a:pt x="412" y="412"/>
                  <a:pt x="413" y="410"/>
                  <a:pt x="415" y="410"/>
                </a:cubicBezTo>
                <a:cubicBezTo>
                  <a:pt x="417" y="410"/>
                  <a:pt x="419" y="410"/>
                  <a:pt x="421" y="412"/>
                </a:cubicBezTo>
                <a:cubicBezTo>
                  <a:pt x="423" y="413"/>
                  <a:pt x="425" y="414"/>
                  <a:pt x="426" y="415"/>
                </a:cubicBezTo>
                <a:cubicBezTo>
                  <a:pt x="427" y="416"/>
                  <a:pt x="429" y="418"/>
                  <a:pt x="431" y="420"/>
                </a:cubicBezTo>
                <a:cubicBezTo>
                  <a:pt x="431" y="420"/>
                  <a:pt x="431" y="420"/>
                  <a:pt x="431" y="421"/>
                </a:cubicBezTo>
                <a:cubicBezTo>
                  <a:pt x="433" y="422"/>
                  <a:pt x="435" y="423"/>
                  <a:pt x="436" y="424"/>
                </a:cubicBezTo>
                <a:cubicBezTo>
                  <a:pt x="438" y="424"/>
                  <a:pt x="441" y="424"/>
                  <a:pt x="443" y="425"/>
                </a:cubicBezTo>
                <a:cubicBezTo>
                  <a:pt x="443" y="425"/>
                  <a:pt x="443" y="425"/>
                  <a:pt x="443" y="425"/>
                </a:cubicBezTo>
                <a:cubicBezTo>
                  <a:pt x="445" y="426"/>
                  <a:pt x="448" y="427"/>
                  <a:pt x="450" y="428"/>
                </a:cubicBezTo>
                <a:cubicBezTo>
                  <a:pt x="452" y="428"/>
                  <a:pt x="454" y="428"/>
                  <a:pt x="455" y="428"/>
                </a:cubicBezTo>
                <a:cubicBezTo>
                  <a:pt x="455" y="428"/>
                  <a:pt x="455" y="428"/>
                  <a:pt x="455" y="428"/>
                </a:cubicBezTo>
                <a:cubicBezTo>
                  <a:pt x="457" y="427"/>
                  <a:pt x="459" y="427"/>
                  <a:pt x="458" y="428"/>
                </a:cubicBezTo>
                <a:cubicBezTo>
                  <a:pt x="458" y="428"/>
                  <a:pt x="457" y="429"/>
                  <a:pt x="457" y="430"/>
                </a:cubicBezTo>
                <a:cubicBezTo>
                  <a:pt x="457" y="430"/>
                  <a:pt x="457" y="430"/>
                  <a:pt x="457" y="430"/>
                </a:cubicBezTo>
                <a:cubicBezTo>
                  <a:pt x="458" y="431"/>
                  <a:pt x="461" y="434"/>
                  <a:pt x="463" y="436"/>
                </a:cubicBezTo>
                <a:cubicBezTo>
                  <a:pt x="464" y="438"/>
                  <a:pt x="467" y="439"/>
                  <a:pt x="468" y="440"/>
                </a:cubicBezTo>
                <a:cubicBezTo>
                  <a:pt x="468" y="440"/>
                  <a:pt x="468" y="441"/>
                  <a:pt x="469" y="441"/>
                </a:cubicBezTo>
                <a:cubicBezTo>
                  <a:pt x="469" y="441"/>
                  <a:pt x="468" y="442"/>
                  <a:pt x="468" y="443"/>
                </a:cubicBezTo>
                <a:cubicBezTo>
                  <a:pt x="468" y="443"/>
                  <a:pt x="466" y="444"/>
                  <a:pt x="467" y="445"/>
                </a:cubicBezTo>
                <a:cubicBezTo>
                  <a:pt x="467" y="446"/>
                  <a:pt x="467" y="447"/>
                  <a:pt x="468" y="447"/>
                </a:cubicBezTo>
                <a:cubicBezTo>
                  <a:pt x="469" y="447"/>
                  <a:pt x="469" y="448"/>
                  <a:pt x="470" y="448"/>
                </a:cubicBezTo>
                <a:cubicBezTo>
                  <a:pt x="470" y="449"/>
                  <a:pt x="472" y="448"/>
                  <a:pt x="472" y="447"/>
                </a:cubicBezTo>
                <a:cubicBezTo>
                  <a:pt x="472" y="447"/>
                  <a:pt x="470" y="446"/>
                  <a:pt x="469" y="445"/>
                </a:cubicBezTo>
                <a:cubicBezTo>
                  <a:pt x="469" y="445"/>
                  <a:pt x="470" y="446"/>
                  <a:pt x="471" y="446"/>
                </a:cubicBezTo>
                <a:cubicBezTo>
                  <a:pt x="472" y="447"/>
                  <a:pt x="473" y="447"/>
                  <a:pt x="473" y="448"/>
                </a:cubicBezTo>
                <a:cubicBezTo>
                  <a:pt x="474" y="450"/>
                  <a:pt x="474" y="450"/>
                  <a:pt x="475" y="450"/>
                </a:cubicBezTo>
                <a:cubicBezTo>
                  <a:pt x="476" y="450"/>
                  <a:pt x="478" y="451"/>
                  <a:pt x="478" y="452"/>
                </a:cubicBezTo>
                <a:cubicBezTo>
                  <a:pt x="479" y="453"/>
                  <a:pt x="479" y="455"/>
                  <a:pt x="480" y="455"/>
                </a:cubicBezTo>
                <a:cubicBezTo>
                  <a:pt x="480" y="456"/>
                  <a:pt x="482" y="456"/>
                  <a:pt x="483" y="456"/>
                </a:cubicBezTo>
                <a:cubicBezTo>
                  <a:pt x="484" y="456"/>
                  <a:pt x="484" y="456"/>
                  <a:pt x="484" y="456"/>
                </a:cubicBezTo>
                <a:cubicBezTo>
                  <a:pt x="486" y="457"/>
                  <a:pt x="489" y="457"/>
                  <a:pt x="490" y="458"/>
                </a:cubicBezTo>
                <a:cubicBezTo>
                  <a:pt x="491" y="459"/>
                  <a:pt x="492" y="460"/>
                  <a:pt x="492" y="460"/>
                </a:cubicBezTo>
                <a:cubicBezTo>
                  <a:pt x="492" y="459"/>
                  <a:pt x="493" y="458"/>
                  <a:pt x="493" y="459"/>
                </a:cubicBezTo>
                <a:cubicBezTo>
                  <a:pt x="494" y="460"/>
                  <a:pt x="493" y="462"/>
                  <a:pt x="495" y="462"/>
                </a:cubicBezTo>
                <a:cubicBezTo>
                  <a:pt x="496" y="462"/>
                  <a:pt x="497" y="462"/>
                  <a:pt x="498" y="461"/>
                </a:cubicBezTo>
                <a:cubicBezTo>
                  <a:pt x="498" y="461"/>
                  <a:pt x="500" y="461"/>
                  <a:pt x="499" y="460"/>
                </a:cubicBezTo>
                <a:cubicBezTo>
                  <a:pt x="498" y="459"/>
                  <a:pt x="497" y="458"/>
                  <a:pt x="497" y="457"/>
                </a:cubicBezTo>
                <a:cubicBezTo>
                  <a:pt x="497" y="457"/>
                  <a:pt x="498" y="456"/>
                  <a:pt x="499" y="456"/>
                </a:cubicBezTo>
                <a:cubicBezTo>
                  <a:pt x="500" y="455"/>
                  <a:pt x="501" y="454"/>
                  <a:pt x="502" y="453"/>
                </a:cubicBezTo>
                <a:cubicBezTo>
                  <a:pt x="503" y="452"/>
                  <a:pt x="503" y="452"/>
                  <a:pt x="504" y="452"/>
                </a:cubicBezTo>
                <a:cubicBezTo>
                  <a:pt x="505" y="452"/>
                  <a:pt x="506" y="453"/>
                  <a:pt x="507" y="454"/>
                </a:cubicBezTo>
                <a:cubicBezTo>
                  <a:pt x="507" y="454"/>
                  <a:pt x="508" y="453"/>
                  <a:pt x="508" y="454"/>
                </a:cubicBezTo>
                <a:cubicBezTo>
                  <a:pt x="508" y="455"/>
                  <a:pt x="509" y="455"/>
                  <a:pt x="509" y="456"/>
                </a:cubicBezTo>
                <a:cubicBezTo>
                  <a:pt x="509" y="457"/>
                  <a:pt x="509" y="457"/>
                  <a:pt x="509" y="457"/>
                </a:cubicBezTo>
                <a:cubicBezTo>
                  <a:pt x="509" y="458"/>
                  <a:pt x="511" y="462"/>
                  <a:pt x="512" y="462"/>
                </a:cubicBezTo>
                <a:cubicBezTo>
                  <a:pt x="513" y="463"/>
                  <a:pt x="515" y="466"/>
                  <a:pt x="515" y="467"/>
                </a:cubicBezTo>
                <a:cubicBezTo>
                  <a:pt x="515" y="469"/>
                  <a:pt x="515" y="470"/>
                  <a:pt x="515" y="472"/>
                </a:cubicBezTo>
                <a:cubicBezTo>
                  <a:pt x="515" y="473"/>
                  <a:pt x="515" y="478"/>
                  <a:pt x="514" y="479"/>
                </a:cubicBezTo>
                <a:cubicBezTo>
                  <a:pt x="514" y="481"/>
                  <a:pt x="516" y="482"/>
                  <a:pt x="516" y="483"/>
                </a:cubicBezTo>
                <a:cubicBezTo>
                  <a:pt x="515" y="484"/>
                  <a:pt x="513" y="489"/>
                  <a:pt x="511" y="489"/>
                </a:cubicBezTo>
                <a:cubicBezTo>
                  <a:pt x="510" y="490"/>
                  <a:pt x="509" y="489"/>
                  <a:pt x="508" y="490"/>
                </a:cubicBezTo>
                <a:cubicBezTo>
                  <a:pt x="507" y="492"/>
                  <a:pt x="507" y="493"/>
                  <a:pt x="507" y="493"/>
                </a:cubicBezTo>
                <a:cubicBezTo>
                  <a:pt x="506" y="494"/>
                  <a:pt x="505" y="494"/>
                  <a:pt x="505" y="494"/>
                </a:cubicBezTo>
                <a:cubicBezTo>
                  <a:pt x="505" y="495"/>
                  <a:pt x="505" y="495"/>
                  <a:pt x="506" y="496"/>
                </a:cubicBezTo>
                <a:cubicBezTo>
                  <a:pt x="506" y="496"/>
                  <a:pt x="506" y="498"/>
                  <a:pt x="505" y="498"/>
                </a:cubicBezTo>
                <a:cubicBezTo>
                  <a:pt x="504" y="498"/>
                  <a:pt x="503" y="498"/>
                  <a:pt x="502" y="498"/>
                </a:cubicBezTo>
                <a:cubicBezTo>
                  <a:pt x="501" y="499"/>
                  <a:pt x="499" y="499"/>
                  <a:pt x="499" y="500"/>
                </a:cubicBezTo>
                <a:cubicBezTo>
                  <a:pt x="499" y="500"/>
                  <a:pt x="499" y="503"/>
                  <a:pt x="499" y="503"/>
                </a:cubicBezTo>
                <a:cubicBezTo>
                  <a:pt x="498" y="504"/>
                  <a:pt x="496" y="505"/>
                  <a:pt x="496" y="506"/>
                </a:cubicBezTo>
                <a:cubicBezTo>
                  <a:pt x="497" y="506"/>
                  <a:pt x="497" y="508"/>
                  <a:pt x="497" y="508"/>
                </a:cubicBezTo>
                <a:cubicBezTo>
                  <a:pt x="496" y="508"/>
                  <a:pt x="495" y="510"/>
                  <a:pt x="495" y="511"/>
                </a:cubicBezTo>
                <a:cubicBezTo>
                  <a:pt x="494" y="511"/>
                  <a:pt x="495" y="513"/>
                  <a:pt x="495" y="514"/>
                </a:cubicBezTo>
                <a:cubicBezTo>
                  <a:pt x="495" y="515"/>
                  <a:pt x="494" y="516"/>
                  <a:pt x="495" y="517"/>
                </a:cubicBezTo>
                <a:cubicBezTo>
                  <a:pt x="495" y="518"/>
                  <a:pt x="496" y="519"/>
                  <a:pt x="497" y="519"/>
                </a:cubicBezTo>
                <a:cubicBezTo>
                  <a:pt x="498" y="519"/>
                  <a:pt x="499" y="517"/>
                  <a:pt x="499" y="517"/>
                </a:cubicBezTo>
                <a:cubicBezTo>
                  <a:pt x="500" y="516"/>
                  <a:pt x="500" y="516"/>
                  <a:pt x="500" y="517"/>
                </a:cubicBezTo>
                <a:cubicBezTo>
                  <a:pt x="499" y="518"/>
                  <a:pt x="500" y="518"/>
                  <a:pt x="500" y="518"/>
                </a:cubicBezTo>
                <a:cubicBezTo>
                  <a:pt x="501" y="518"/>
                  <a:pt x="501" y="518"/>
                  <a:pt x="501" y="519"/>
                </a:cubicBezTo>
                <a:cubicBezTo>
                  <a:pt x="500" y="520"/>
                  <a:pt x="500" y="521"/>
                  <a:pt x="500" y="522"/>
                </a:cubicBezTo>
                <a:cubicBezTo>
                  <a:pt x="499" y="523"/>
                  <a:pt x="499" y="523"/>
                  <a:pt x="498" y="523"/>
                </a:cubicBezTo>
                <a:cubicBezTo>
                  <a:pt x="498" y="523"/>
                  <a:pt x="498" y="523"/>
                  <a:pt x="498" y="523"/>
                </a:cubicBezTo>
                <a:cubicBezTo>
                  <a:pt x="497" y="524"/>
                  <a:pt x="496" y="525"/>
                  <a:pt x="495" y="526"/>
                </a:cubicBezTo>
                <a:cubicBezTo>
                  <a:pt x="494" y="527"/>
                  <a:pt x="491" y="529"/>
                  <a:pt x="492" y="531"/>
                </a:cubicBezTo>
                <a:cubicBezTo>
                  <a:pt x="493" y="533"/>
                  <a:pt x="495" y="536"/>
                  <a:pt x="495" y="537"/>
                </a:cubicBezTo>
                <a:cubicBezTo>
                  <a:pt x="494" y="537"/>
                  <a:pt x="493" y="537"/>
                  <a:pt x="493" y="538"/>
                </a:cubicBezTo>
                <a:cubicBezTo>
                  <a:pt x="493" y="539"/>
                  <a:pt x="498" y="540"/>
                  <a:pt x="500" y="544"/>
                </a:cubicBezTo>
                <a:cubicBezTo>
                  <a:pt x="502" y="548"/>
                  <a:pt x="504" y="550"/>
                  <a:pt x="505" y="551"/>
                </a:cubicBezTo>
                <a:cubicBezTo>
                  <a:pt x="505" y="552"/>
                  <a:pt x="508" y="559"/>
                  <a:pt x="510" y="562"/>
                </a:cubicBezTo>
                <a:cubicBezTo>
                  <a:pt x="511" y="565"/>
                  <a:pt x="518" y="577"/>
                  <a:pt x="519" y="579"/>
                </a:cubicBezTo>
                <a:cubicBezTo>
                  <a:pt x="520" y="580"/>
                  <a:pt x="521" y="582"/>
                  <a:pt x="521" y="583"/>
                </a:cubicBezTo>
                <a:cubicBezTo>
                  <a:pt x="520" y="583"/>
                  <a:pt x="520" y="582"/>
                  <a:pt x="520" y="583"/>
                </a:cubicBezTo>
                <a:cubicBezTo>
                  <a:pt x="520" y="584"/>
                  <a:pt x="525" y="589"/>
                  <a:pt x="525" y="590"/>
                </a:cubicBezTo>
                <a:cubicBezTo>
                  <a:pt x="525" y="590"/>
                  <a:pt x="526" y="591"/>
                  <a:pt x="527" y="592"/>
                </a:cubicBezTo>
                <a:cubicBezTo>
                  <a:pt x="527" y="593"/>
                  <a:pt x="537" y="597"/>
                  <a:pt x="539" y="599"/>
                </a:cubicBezTo>
                <a:cubicBezTo>
                  <a:pt x="541" y="600"/>
                  <a:pt x="548" y="604"/>
                  <a:pt x="548" y="605"/>
                </a:cubicBezTo>
                <a:cubicBezTo>
                  <a:pt x="549" y="606"/>
                  <a:pt x="549" y="606"/>
                  <a:pt x="550" y="607"/>
                </a:cubicBezTo>
                <a:cubicBezTo>
                  <a:pt x="551" y="608"/>
                  <a:pt x="554" y="609"/>
                  <a:pt x="554" y="610"/>
                </a:cubicBezTo>
                <a:cubicBezTo>
                  <a:pt x="554" y="610"/>
                  <a:pt x="554" y="610"/>
                  <a:pt x="554" y="610"/>
                </a:cubicBezTo>
                <a:cubicBezTo>
                  <a:pt x="555" y="611"/>
                  <a:pt x="555" y="614"/>
                  <a:pt x="555" y="615"/>
                </a:cubicBezTo>
                <a:cubicBezTo>
                  <a:pt x="555" y="617"/>
                  <a:pt x="555" y="619"/>
                  <a:pt x="555" y="625"/>
                </a:cubicBezTo>
                <a:cubicBezTo>
                  <a:pt x="555" y="631"/>
                  <a:pt x="555" y="636"/>
                  <a:pt x="554" y="637"/>
                </a:cubicBezTo>
                <a:cubicBezTo>
                  <a:pt x="553" y="638"/>
                  <a:pt x="552" y="639"/>
                  <a:pt x="553" y="640"/>
                </a:cubicBezTo>
                <a:cubicBezTo>
                  <a:pt x="553" y="640"/>
                  <a:pt x="554" y="646"/>
                  <a:pt x="553" y="649"/>
                </a:cubicBezTo>
                <a:cubicBezTo>
                  <a:pt x="553" y="652"/>
                  <a:pt x="552" y="654"/>
                  <a:pt x="552" y="656"/>
                </a:cubicBezTo>
                <a:cubicBezTo>
                  <a:pt x="552" y="658"/>
                  <a:pt x="549" y="671"/>
                  <a:pt x="548" y="673"/>
                </a:cubicBezTo>
                <a:cubicBezTo>
                  <a:pt x="547" y="675"/>
                  <a:pt x="550" y="679"/>
                  <a:pt x="549" y="680"/>
                </a:cubicBezTo>
                <a:cubicBezTo>
                  <a:pt x="548" y="681"/>
                  <a:pt x="546" y="682"/>
                  <a:pt x="546" y="683"/>
                </a:cubicBezTo>
                <a:cubicBezTo>
                  <a:pt x="547" y="685"/>
                  <a:pt x="547" y="694"/>
                  <a:pt x="547" y="696"/>
                </a:cubicBezTo>
                <a:cubicBezTo>
                  <a:pt x="547" y="697"/>
                  <a:pt x="546" y="700"/>
                  <a:pt x="546" y="701"/>
                </a:cubicBezTo>
                <a:cubicBezTo>
                  <a:pt x="546" y="702"/>
                  <a:pt x="547" y="702"/>
                  <a:pt x="546" y="704"/>
                </a:cubicBezTo>
                <a:cubicBezTo>
                  <a:pt x="546" y="706"/>
                  <a:pt x="540" y="721"/>
                  <a:pt x="538" y="723"/>
                </a:cubicBezTo>
                <a:cubicBezTo>
                  <a:pt x="537" y="725"/>
                  <a:pt x="537" y="726"/>
                  <a:pt x="536" y="726"/>
                </a:cubicBezTo>
                <a:cubicBezTo>
                  <a:pt x="535" y="727"/>
                  <a:pt x="535" y="728"/>
                  <a:pt x="535" y="729"/>
                </a:cubicBezTo>
                <a:cubicBezTo>
                  <a:pt x="536" y="730"/>
                  <a:pt x="536" y="734"/>
                  <a:pt x="537" y="736"/>
                </a:cubicBezTo>
                <a:cubicBezTo>
                  <a:pt x="538" y="738"/>
                  <a:pt x="538" y="740"/>
                  <a:pt x="537" y="742"/>
                </a:cubicBezTo>
                <a:cubicBezTo>
                  <a:pt x="537" y="743"/>
                  <a:pt x="535" y="744"/>
                  <a:pt x="535" y="746"/>
                </a:cubicBezTo>
                <a:cubicBezTo>
                  <a:pt x="535" y="747"/>
                  <a:pt x="533" y="751"/>
                  <a:pt x="534" y="753"/>
                </a:cubicBezTo>
                <a:cubicBezTo>
                  <a:pt x="534" y="754"/>
                  <a:pt x="535" y="756"/>
                  <a:pt x="536" y="757"/>
                </a:cubicBezTo>
                <a:cubicBezTo>
                  <a:pt x="537" y="757"/>
                  <a:pt x="538" y="756"/>
                  <a:pt x="539" y="755"/>
                </a:cubicBezTo>
                <a:cubicBezTo>
                  <a:pt x="540" y="755"/>
                  <a:pt x="543" y="755"/>
                  <a:pt x="543" y="756"/>
                </a:cubicBezTo>
                <a:cubicBezTo>
                  <a:pt x="542" y="756"/>
                  <a:pt x="540" y="757"/>
                  <a:pt x="540" y="758"/>
                </a:cubicBezTo>
                <a:cubicBezTo>
                  <a:pt x="541" y="759"/>
                  <a:pt x="542" y="759"/>
                  <a:pt x="541" y="760"/>
                </a:cubicBezTo>
                <a:cubicBezTo>
                  <a:pt x="541" y="760"/>
                  <a:pt x="540" y="760"/>
                  <a:pt x="540" y="762"/>
                </a:cubicBezTo>
                <a:cubicBezTo>
                  <a:pt x="540" y="763"/>
                  <a:pt x="539" y="767"/>
                  <a:pt x="539" y="768"/>
                </a:cubicBezTo>
                <a:cubicBezTo>
                  <a:pt x="538" y="769"/>
                  <a:pt x="539" y="770"/>
                  <a:pt x="539" y="771"/>
                </a:cubicBezTo>
                <a:cubicBezTo>
                  <a:pt x="539" y="772"/>
                  <a:pt x="538" y="773"/>
                  <a:pt x="538" y="773"/>
                </a:cubicBezTo>
                <a:cubicBezTo>
                  <a:pt x="538" y="774"/>
                  <a:pt x="540" y="775"/>
                  <a:pt x="540" y="776"/>
                </a:cubicBezTo>
                <a:cubicBezTo>
                  <a:pt x="540" y="776"/>
                  <a:pt x="537" y="776"/>
                  <a:pt x="537" y="777"/>
                </a:cubicBezTo>
                <a:cubicBezTo>
                  <a:pt x="537" y="778"/>
                  <a:pt x="537" y="778"/>
                  <a:pt x="538" y="778"/>
                </a:cubicBezTo>
                <a:cubicBezTo>
                  <a:pt x="538" y="778"/>
                  <a:pt x="537" y="779"/>
                  <a:pt x="537" y="779"/>
                </a:cubicBezTo>
                <a:cubicBezTo>
                  <a:pt x="537" y="780"/>
                  <a:pt x="536" y="781"/>
                  <a:pt x="538" y="781"/>
                </a:cubicBezTo>
                <a:cubicBezTo>
                  <a:pt x="539" y="781"/>
                  <a:pt x="539" y="782"/>
                  <a:pt x="538" y="782"/>
                </a:cubicBezTo>
                <a:cubicBezTo>
                  <a:pt x="536" y="782"/>
                  <a:pt x="535" y="783"/>
                  <a:pt x="535" y="783"/>
                </a:cubicBezTo>
                <a:cubicBezTo>
                  <a:pt x="535" y="784"/>
                  <a:pt x="536" y="785"/>
                  <a:pt x="536" y="786"/>
                </a:cubicBezTo>
                <a:cubicBezTo>
                  <a:pt x="536" y="787"/>
                  <a:pt x="536" y="788"/>
                  <a:pt x="535" y="789"/>
                </a:cubicBezTo>
                <a:cubicBezTo>
                  <a:pt x="534" y="790"/>
                  <a:pt x="534" y="788"/>
                  <a:pt x="534" y="788"/>
                </a:cubicBezTo>
                <a:cubicBezTo>
                  <a:pt x="533" y="787"/>
                  <a:pt x="531" y="786"/>
                  <a:pt x="531" y="785"/>
                </a:cubicBezTo>
                <a:cubicBezTo>
                  <a:pt x="531" y="784"/>
                  <a:pt x="531" y="784"/>
                  <a:pt x="531" y="784"/>
                </a:cubicBezTo>
                <a:cubicBezTo>
                  <a:pt x="530" y="784"/>
                  <a:pt x="528" y="785"/>
                  <a:pt x="528" y="786"/>
                </a:cubicBezTo>
                <a:cubicBezTo>
                  <a:pt x="527" y="786"/>
                  <a:pt x="528" y="787"/>
                  <a:pt x="528" y="787"/>
                </a:cubicBezTo>
                <a:cubicBezTo>
                  <a:pt x="528" y="788"/>
                  <a:pt x="528" y="788"/>
                  <a:pt x="527" y="789"/>
                </a:cubicBezTo>
                <a:cubicBezTo>
                  <a:pt x="525" y="789"/>
                  <a:pt x="523" y="790"/>
                  <a:pt x="523" y="791"/>
                </a:cubicBezTo>
                <a:cubicBezTo>
                  <a:pt x="523" y="792"/>
                  <a:pt x="524" y="793"/>
                  <a:pt x="525" y="792"/>
                </a:cubicBezTo>
                <a:cubicBezTo>
                  <a:pt x="525" y="792"/>
                  <a:pt x="524" y="791"/>
                  <a:pt x="525" y="791"/>
                </a:cubicBezTo>
                <a:cubicBezTo>
                  <a:pt x="525" y="790"/>
                  <a:pt x="526" y="791"/>
                  <a:pt x="527" y="791"/>
                </a:cubicBezTo>
                <a:cubicBezTo>
                  <a:pt x="528" y="792"/>
                  <a:pt x="529" y="792"/>
                  <a:pt x="529" y="792"/>
                </a:cubicBezTo>
                <a:cubicBezTo>
                  <a:pt x="530" y="792"/>
                  <a:pt x="531" y="792"/>
                  <a:pt x="532" y="792"/>
                </a:cubicBezTo>
                <a:cubicBezTo>
                  <a:pt x="532" y="792"/>
                  <a:pt x="533" y="793"/>
                  <a:pt x="533" y="794"/>
                </a:cubicBezTo>
                <a:cubicBezTo>
                  <a:pt x="532" y="795"/>
                  <a:pt x="531" y="795"/>
                  <a:pt x="531" y="796"/>
                </a:cubicBezTo>
                <a:cubicBezTo>
                  <a:pt x="531" y="797"/>
                  <a:pt x="530" y="798"/>
                  <a:pt x="530" y="799"/>
                </a:cubicBezTo>
                <a:cubicBezTo>
                  <a:pt x="530" y="799"/>
                  <a:pt x="533" y="799"/>
                  <a:pt x="533" y="799"/>
                </a:cubicBezTo>
                <a:cubicBezTo>
                  <a:pt x="534" y="798"/>
                  <a:pt x="537" y="799"/>
                  <a:pt x="537" y="801"/>
                </a:cubicBezTo>
                <a:cubicBezTo>
                  <a:pt x="536" y="803"/>
                  <a:pt x="536" y="802"/>
                  <a:pt x="535" y="802"/>
                </a:cubicBezTo>
                <a:cubicBezTo>
                  <a:pt x="535" y="801"/>
                  <a:pt x="532" y="800"/>
                  <a:pt x="532" y="801"/>
                </a:cubicBezTo>
                <a:cubicBezTo>
                  <a:pt x="531" y="802"/>
                  <a:pt x="530" y="802"/>
                  <a:pt x="531" y="803"/>
                </a:cubicBezTo>
                <a:cubicBezTo>
                  <a:pt x="532" y="804"/>
                  <a:pt x="532" y="805"/>
                  <a:pt x="532" y="805"/>
                </a:cubicBezTo>
                <a:cubicBezTo>
                  <a:pt x="532" y="805"/>
                  <a:pt x="532" y="807"/>
                  <a:pt x="531" y="807"/>
                </a:cubicBezTo>
                <a:cubicBezTo>
                  <a:pt x="531" y="807"/>
                  <a:pt x="530" y="810"/>
                  <a:pt x="531" y="810"/>
                </a:cubicBezTo>
                <a:cubicBezTo>
                  <a:pt x="531" y="810"/>
                  <a:pt x="532" y="809"/>
                  <a:pt x="532" y="809"/>
                </a:cubicBezTo>
                <a:cubicBezTo>
                  <a:pt x="532" y="808"/>
                  <a:pt x="533" y="807"/>
                  <a:pt x="533" y="808"/>
                </a:cubicBezTo>
                <a:cubicBezTo>
                  <a:pt x="533" y="810"/>
                  <a:pt x="532" y="811"/>
                  <a:pt x="533" y="812"/>
                </a:cubicBezTo>
                <a:cubicBezTo>
                  <a:pt x="534" y="812"/>
                  <a:pt x="534" y="812"/>
                  <a:pt x="533" y="812"/>
                </a:cubicBezTo>
                <a:cubicBezTo>
                  <a:pt x="532" y="813"/>
                  <a:pt x="531" y="813"/>
                  <a:pt x="532" y="814"/>
                </a:cubicBezTo>
                <a:cubicBezTo>
                  <a:pt x="532" y="815"/>
                  <a:pt x="533" y="815"/>
                  <a:pt x="533" y="815"/>
                </a:cubicBezTo>
                <a:cubicBezTo>
                  <a:pt x="533" y="816"/>
                  <a:pt x="533" y="816"/>
                  <a:pt x="532" y="816"/>
                </a:cubicBezTo>
                <a:cubicBezTo>
                  <a:pt x="531" y="816"/>
                  <a:pt x="530" y="817"/>
                  <a:pt x="531" y="817"/>
                </a:cubicBezTo>
                <a:cubicBezTo>
                  <a:pt x="532" y="817"/>
                  <a:pt x="531" y="818"/>
                  <a:pt x="531" y="818"/>
                </a:cubicBezTo>
                <a:cubicBezTo>
                  <a:pt x="531" y="819"/>
                  <a:pt x="532" y="819"/>
                  <a:pt x="533" y="819"/>
                </a:cubicBezTo>
                <a:cubicBezTo>
                  <a:pt x="533" y="820"/>
                  <a:pt x="533" y="820"/>
                  <a:pt x="534" y="820"/>
                </a:cubicBezTo>
                <a:cubicBezTo>
                  <a:pt x="535" y="819"/>
                  <a:pt x="535" y="819"/>
                  <a:pt x="535" y="820"/>
                </a:cubicBezTo>
                <a:cubicBezTo>
                  <a:pt x="534" y="820"/>
                  <a:pt x="534" y="821"/>
                  <a:pt x="535" y="821"/>
                </a:cubicBezTo>
                <a:cubicBezTo>
                  <a:pt x="535" y="820"/>
                  <a:pt x="535" y="821"/>
                  <a:pt x="534" y="821"/>
                </a:cubicBezTo>
                <a:cubicBezTo>
                  <a:pt x="534" y="822"/>
                  <a:pt x="534" y="822"/>
                  <a:pt x="533" y="823"/>
                </a:cubicBezTo>
                <a:cubicBezTo>
                  <a:pt x="532" y="823"/>
                  <a:pt x="532" y="824"/>
                  <a:pt x="532" y="824"/>
                </a:cubicBezTo>
                <a:cubicBezTo>
                  <a:pt x="532" y="825"/>
                  <a:pt x="531" y="826"/>
                  <a:pt x="532" y="826"/>
                </a:cubicBezTo>
                <a:cubicBezTo>
                  <a:pt x="532" y="825"/>
                  <a:pt x="534" y="825"/>
                  <a:pt x="534" y="824"/>
                </a:cubicBezTo>
                <a:cubicBezTo>
                  <a:pt x="535" y="824"/>
                  <a:pt x="535" y="823"/>
                  <a:pt x="535" y="824"/>
                </a:cubicBezTo>
                <a:cubicBezTo>
                  <a:pt x="535" y="825"/>
                  <a:pt x="536" y="826"/>
                  <a:pt x="535" y="827"/>
                </a:cubicBezTo>
                <a:cubicBezTo>
                  <a:pt x="534" y="827"/>
                  <a:pt x="534" y="827"/>
                  <a:pt x="533" y="828"/>
                </a:cubicBezTo>
                <a:cubicBezTo>
                  <a:pt x="532" y="828"/>
                  <a:pt x="531" y="828"/>
                  <a:pt x="533" y="828"/>
                </a:cubicBezTo>
                <a:cubicBezTo>
                  <a:pt x="534" y="828"/>
                  <a:pt x="535" y="828"/>
                  <a:pt x="535" y="829"/>
                </a:cubicBezTo>
                <a:cubicBezTo>
                  <a:pt x="536" y="831"/>
                  <a:pt x="536" y="831"/>
                  <a:pt x="537" y="831"/>
                </a:cubicBezTo>
                <a:cubicBezTo>
                  <a:pt x="537" y="830"/>
                  <a:pt x="538" y="829"/>
                  <a:pt x="538" y="828"/>
                </a:cubicBezTo>
                <a:cubicBezTo>
                  <a:pt x="538" y="828"/>
                  <a:pt x="538" y="826"/>
                  <a:pt x="538" y="826"/>
                </a:cubicBezTo>
                <a:cubicBezTo>
                  <a:pt x="538" y="827"/>
                  <a:pt x="538" y="827"/>
                  <a:pt x="539" y="827"/>
                </a:cubicBezTo>
                <a:cubicBezTo>
                  <a:pt x="539" y="828"/>
                  <a:pt x="540" y="829"/>
                  <a:pt x="540" y="829"/>
                </a:cubicBezTo>
                <a:cubicBezTo>
                  <a:pt x="540" y="828"/>
                  <a:pt x="540" y="827"/>
                  <a:pt x="540" y="827"/>
                </a:cubicBezTo>
                <a:cubicBezTo>
                  <a:pt x="540" y="828"/>
                  <a:pt x="540" y="829"/>
                  <a:pt x="540" y="829"/>
                </a:cubicBezTo>
                <a:cubicBezTo>
                  <a:pt x="541" y="828"/>
                  <a:pt x="541" y="827"/>
                  <a:pt x="541" y="827"/>
                </a:cubicBezTo>
                <a:cubicBezTo>
                  <a:pt x="541" y="828"/>
                  <a:pt x="542" y="827"/>
                  <a:pt x="542" y="828"/>
                </a:cubicBezTo>
                <a:cubicBezTo>
                  <a:pt x="541" y="829"/>
                  <a:pt x="541" y="830"/>
                  <a:pt x="541" y="830"/>
                </a:cubicBezTo>
                <a:cubicBezTo>
                  <a:pt x="542" y="830"/>
                  <a:pt x="541" y="831"/>
                  <a:pt x="541" y="831"/>
                </a:cubicBezTo>
                <a:cubicBezTo>
                  <a:pt x="542" y="832"/>
                  <a:pt x="542" y="832"/>
                  <a:pt x="542" y="833"/>
                </a:cubicBezTo>
                <a:cubicBezTo>
                  <a:pt x="541" y="833"/>
                  <a:pt x="541" y="834"/>
                  <a:pt x="541" y="834"/>
                </a:cubicBezTo>
                <a:cubicBezTo>
                  <a:pt x="542" y="834"/>
                  <a:pt x="546" y="834"/>
                  <a:pt x="546" y="834"/>
                </a:cubicBezTo>
                <a:cubicBezTo>
                  <a:pt x="547" y="835"/>
                  <a:pt x="547" y="836"/>
                  <a:pt x="548" y="836"/>
                </a:cubicBezTo>
                <a:cubicBezTo>
                  <a:pt x="549" y="837"/>
                  <a:pt x="549" y="837"/>
                  <a:pt x="549" y="838"/>
                </a:cubicBezTo>
                <a:cubicBezTo>
                  <a:pt x="548" y="839"/>
                  <a:pt x="547" y="840"/>
                  <a:pt x="546" y="840"/>
                </a:cubicBezTo>
                <a:cubicBezTo>
                  <a:pt x="546" y="840"/>
                  <a:pt x="545" y="841"/>
                  <a:pt x="544" y="840"/>
                </a:cubicBezTo>
                <a:cubicBezTo>
                  <a:pt x="544" y="840"/>
                  <a:pt x="543" y="840"/>
                  <a:pt x="542" y="840"/>
                </a:cubicBezTo>
                <a:cubicBezTo>
                  <a:pt x="541" y="840"/>
                  <a:pt x="541" y="842"/>
                  <a:pt x="541" y="842"/>
                </a:cubicBezTo>
                <a:cubicBezTo>
                  <a:pt x="542" y="842"/>
                  <a:pt x="542" y="842"/>
                  <a:pt x="543" y="842"/>
                </a:cubicBezTo>
                <a:cubicBezTo>
                  <a:pt x="544" y="842"/>
                  <a:pt x="545" y="842"/>
                  <a:pt x="544" y="842"/>
                </a:cubicBezTo>
                <a:cubicBezTo>
                  <a:pt x="543" y="843"/>
                  <a:pt x="543" y="843"/>
                  <a:pt x="544" y="843"/>
                </a:cubicBezTo>
                <a:cubicBezTo>
                  <a:pt x="544" y="843"/>
                  <a:pt x="545" y="844"/>
                  <a:pt x="546" y="844"/>
                </a:cubicBezTo>
                <a:cubicBezTo>
                  <a:pt x="547" y="844"/>
                  <a:pt x="547" y="844"/>
                  <a:pt x="547" y="844"/>
                </a:cubicBezTo>
                <a:cubicBezTo>
                  <a:pt x="546" y="845"/>
                  <a:pt x="547" y="845"/>
                  <a:pt x="547" y="845"/>
                </a:cubicBezTo>
                <a:cubicBezTo>
                  <a:pt x="548" y="845"/>
                  <a:pt x="550" y="845"/>
                  <a:pt x="550" y="843"/>
                </a:cubicBezTo>
                <a:cubicBezTo>
                  <a:pt x="551" y="842"/>
                  <a:pt x="549" y="840"/>
                  <a:pt x="551" y="838"/>
                </a:cubicBezTo>
                <a:cubicBezTo>
                  <a:pt x="552" y="835"/>
                  <a:pt x="553" y="836"/>
                  <a:pt x="554" y="835"/>
                </a:cubicBezTo>
                <a:cubicBezTo>
                  <a:pt x="556" y="835"/>
                  <a:pt x="558" y="834"/>
                  <a:pt x="559" y="833"/>
                </a:cubicBezTo>
                <a:cubicBezTo>
                  <a:pt x="559" y="833"/>
                  <a:pt x="559" y="832"/>
                  <a:pt x="559" y="832"/>
                </a:cubicBezTo>
                <a:cubicBezTo>
                  <a:pt x="560" y="831"/>
                  <a:pt x="560" y="831"/>
                  <a:pt x="561" y="832"/>
                </a:cubicBezTo>
                <a:cubicBezTo>
                  <a:pt x="563" y="833"/>
                  <a:pt x="565" y="834"/>
                  <a:pt x="565" y="833"/>
                </a:cubicBezTo>
                <a:cubicBezTo>
                  <a:pt x="564" y="832"/>
                  <a:pt x="561" y="828"/>
                  <a:pt x="561" y="826"/>
                </a:cubicBezTo>
                <a:cubicBezTo>
                  <a:pt x="561" y="824"/>
                  <a:pt x="559" y="820"/>
                  <a:pt x="562" y="818"/>
                </a:cubicBezTo>
                <a:cubicBezTo>
                  <a:pt x="564" y="817"/>
                  <a:pt x="565" y="817"/>
                  <a:pt x="564" y="816"/>
                </a:cubicBezTo>
                <a:cubicBezTo>
                  <a:pt x="564" y="815"/>
                  <a:pt x="563" y="816"/>
                  <a:pt x="562" y="815"/>
                </a:cubicBezTo>
                <a:cubicBezTo>
                  <a:pt x="561" y="815"/>
                  <a:pt x="561" y="815"/>
                  <a:pt x="562" y="815"/>
                </a:cubicBezTo>
                <a:cubicBezTo>
                  <a:pt x="563" y="815"/>
                  <a:pt x="563" y="815"/>
                  <a:pt x="563" y="814"/>
                </a:cubicBezTo>
                <a:cubicBezTo>
                  <a:pt x="563" y="814"/>
                  <a:pt x="564" y="814"/>
                  <a:pt x="564" y="814"/>
                </a:cubicBezTo>
                <a:cubicBezTo>
                  <a:pt x="564" y="815"/>
                  <a:pt x="564" y="816"/>
                  <a:pt x="565" y="816"/>
                </a:cubicBezTo>
                <a:cubicBezTo>
                  <a:pt x="566" y="816"/>
                  <a:pt x="567" y="816"/>
                  <a:pt x="568" y="815"/>
                </a:cubicBezTo>
                <a:cubicBezTo>
                  <a:pt x="569" y="814"/>
                  <a:pt x="568" y="810"/>
                  <a:pt x="569" y="809"/>
                </a:cubicBezTo>
                <a:cubicBezTo>
                  <a:pt x="569" y="808"/>
                  <a:pt x="571" y="806"/>
                  <a:pt x="573" y="805"/>
                </a:cubicBezTo>
                <a:cubicBezTo>
                  <a:pt x="575" y="804"/>
                  <a:pt x="579" y="802"/>
                  <a:pt x="579" y="801"/>
                </a:cubicBezTo>
                <a:cubicBezTo>
                  <a:pt x="579" y="800"/>
                  <a:pt x="579" y="799"/>
                  <a:pt x="578" y="799"/>
                </a:cubicBezTo>
                <a:cubicBezTo>
                  <a:pt x="577" y="800"/>
                  <a:pt x="577" y="799"/>
                  <a:pt x="578" y="799"/>
                </a:cubicBezTo>
                <a:cubicBezTo>
                  <a:pt x="579" y="798"/>
                  <a:pt x="580" y="798"/>
                  <a:pt x="580" y="797"/>
                </a:cubicBezTo>
                <a:cubicBezTo>
                  <a:pt x="580" y="796"/>
                  <a:pt x="580" y="795"/>
                  <a:pt x="578" y="794"/>
                </a:cubicBezTo>
                <a:cubicBezTo>
                  <a:pt x="577" y="794"/>
                  <a:pt x="575" y="794"/>
                  <a:pt x="574" y="793"/>
                </a:cubicBezTo>
                <a:cubicBezTo>
                  <a:pt x="573" y="793"/>
                  <a:pt x="573" y="792"/>
                  <a:pt x="573" y="792"/>
                </a:cubicBezTo>
                <a:cubicBezTo>
                  <a:pt x="572" y="792"/>
                  <a:pt x="569" y="790"/>
                  <a:pt x="569" y="788"/>
                </a:cubicBezTo>
                <a:cubicBezTo>
                  <a:pt x="569" y="786"/>
                  <a:pt x="571" y="783"/>
                  <a:pt x="573" y="782"/>
                </a:cubicBezTo>
                <a:cubicBezTo>
                  <a:pt x="574" y="781"/>
                  <a:pt x="577" y="778"/>
                  <a:pt x="579" y="779"/>
                </a:cubicBezTo>
                <a:cubicBezTo>
                  <a:pt x="580" y="779"/>
                  <a:pt x="580" y="780"/>
                  <a:pt x="581" y="779"/>
                </a:cubicBezTo>
                <a:cubicBezTo>
                  <a:pt x="581" y="779"/>
                  <a:pt x="580" y="776"/>
                  <a:pt x="581" y="775"/>
                </a:cubicBezTo>
                <a:cubicBezTo>
                  <a:pt x="583" y="774"/>
                  <a:pt x="583" y="773"/>
                  <a:pt x="583" y="772"/>
                </a:cubicBezTo>
                <a:cubicBezTo>
                  <a:pt x="583" y="771"/>
                  <a:pt x="582" y="770"/>
                  <a:pt x="583" y="769"/>
                </a:cubicBezTo>
                <a:cubicBezTo>
                  <a:pt x="583" y="768"/>
                  <a:pt x="585" y="767"/>
                  <a:pt x="586" y="766"/>
                </a:cubicBezTo>
                <a:cubicBezTo>
                  <a:pt x="587" y="766"/>
                  <a:pt x="588" y="766"/>
                  <a:pt x="587" y="765"/>
                </a:cubicBezTo>
                <a:cubicBezTo>
                  <a:pt x="586" y="764"/>
                  <a:pt x="585" y="764"/>
                  <a:pt x="585" y="763"/>
                </a:cubicBezTo>
                <a:cubicBezTo>
                  <a:pt x="585" y="762"/>
                  <a:pt x="587" y="762"/>
                  <a:pt x="588" y="762"/>
                </a:cubicBezTo>
                <a:cubicBezTo>
                  <a:pt x="589" y="762"/>
                  <a:pt x="590" y="764"/>
                  <a:pt x="591" y="764"/>
                </a:cubicBezTo>
                <a:cubicBezTo>
                  <a:pt x="592" y="764"/>
                  <a:pt x="593" y="763"/>
                  <a:pt x="592" y="762"/>
                </a:cubicBezTo>
                <a:cubicBezTo>
                  <a:pt x="592" y="760"/>
                  <a:pt x="592" y="760"/>
                  <a:pt x="591" y="760"/>
                </a:cubicBezTo>
                <a:cubicBezTo>
                  <a:pt x="590" y="760"/>
                  <a:pt x="590" y="761"/>
                  <a:pt x="589" y="761"/>
                </a:cubicBezTo>
                <a:cubicBezTo>
                  <a:pt x="588" y="761"/>
                  <a:pt x="587" y="761"/>
                  <a:pt x="586" y="760"/>
                </a:cubicBezTo>
                <a:cubicBezTo>
                  <a:pt x="585" y="759"/>
                  <a:pt x="584" y="759"/>
                  <a:pt x="584" y="757"/>
                </a:cubicBezTo>
                <a:cubicBezTo>
                  <a:pt x="584" y="755"/>
                  <a:pt x="583" y="752"/>
                  <a:pt x="584" y="751"/>
                </a:cubicBezTo>
                <a:cubicBezTo>
                  <a:pt x="584" y="749"/>
                  <a:pt x="585" y="750"/>
                  <a:pt x="586" y="750"/>
                </a:cubicBezTo>
                <a:cubicBezTo>
                  <a:pt x="587" y="750"/>
                  <a:pt x="590" y="753"/>
                  <a:pt x="593" y="753"/>
                </a:cubicBezTo>
                <a:cubicBezTo>
                  <a:pt x="596" y="753"/>
                  <a:pt x="598" y="752"/>
                  <a:pt x="598" y="751"/>
                </a:cubicBezTo>
                <a:cubicBezTo>
                  <a:pt x="599" y="751"/>
                  <a:pt x="600" y="750"/>
                  <a:pt x="600" y="749"/>
                </a:cubicBezTo>
                <a:cubicBezTo>
                  <a:pt x="599" y="748"/>
                  <a:pt x="599" y="747"/>
                  <a:pt x="599" y="746"/>
                </a:cubicBezTo>
                <a:cubicBezTo>
                  <a:pt x="599" y="745"/>
                  <a:pt x="601" y="743"/>
                  <a:pt x="601" y="742"/>
                </a:cubicBezTo>
                <a:cubicBezTo>
                  <a:pt x="601" y="741"/>
                  <a:pt x="599" y="739"/>
                  <a:pt x="600" y="738"/>
                </a:cubicBezTo>
                <a:cubicBezTo>
                  <a:pt x="600" y="736"/>
                  <a:pt x="602" y="736"/>
                  <a:pt x="602" y="737"/>
                </a:cubicBezTo>
                <a:cubicBezTo>
                  <a:pt x="602" y="738"/>
                  <a:pt x="602" y="740"/>
                  <a:pt x="602" y="739"/>
                </a:cubicBezTo>
                <a:cubicBezTo>
                  <a:pt x="602" y="738"/>
                  <a:pt x="602" y="738"/>
                  <a:pt x="605" y="738"/>
                </a:cubicBezTo>
                <a:cubicBezTo>
                  <a:pt x="607" y="738"/>
                  <a:pt x="610" y="738"/>
                  <a:pt x="614" y="737"/>
                </a:cubicBezTo>
                <a:cubicBezTo>
                  <a:pt x="618" y="735"/>
                  <a:pt x="622" y="735"/>
                  <a:pt x="623" y="734"/>
                </a:cubicBezTo>
                <a:cubicBezTo>
                  <a:pt x="625" y="733"/>
                  <a:pt x="627" y="733"/>
                  <a:pt x="627" y="731"/>
                </a:cubicBezTo>
                <a:cubicBezTo>
                  <a:pt x="627" y="730"/>
                  <a:pt x="629" y="728"/>
                  <a:pt x="630" y="727"/>
                </a:cubicBezTo>
                <a:cubicBezTo>
                  <a:pt x="632" y="726"/>
                  <a:pt x="632" y="725"/>
                  <a:pt x="632" y="723"/>
                </a:cubicBezTo>
                <a:cubicBezTo>
                  <a:pt x="632" y="722"/>
                  <a:pt x="632" y="721"/>
                  <a:pt x="631" y="720"/>
                </a:cubicBezTo>
                <a:cubicBezTo>
                  <a:pt x="630" y="720"/>
                  <a:pt x="628" y="719"/>
                  <a:pt x="628" y="718"/>
                </a:cubicBezTo>
                <a:cubicBezTo>
                  <a:pt x="628" y="717"/>
                  <a:pt x="629" y="715"/>
                  <a:pt x="629" y="714"/>
                </a:cubicBezTo>
                <a:cubicBezTo>
                  <a:pt x="629" y="714"/>
                  <a:pt x="627" y="711"/>
                  <a:pt x="625" y="710"/>
                </a:cubicBezTo>
                <a:cubicBezTo>
                  <a:pt x="623" y="710"/>
                  <a:pt x="622" y="710"/>
                  <a:pt x="622" y="708"/>
                </a:cubicBezTo>
                <a:cubicBezTo>
                  <a:pt x="622" y="708"/>
                  <a:pt x="623" y="707"/>
                  <a:pt x="623" y="707"/>
                </a:cubicBezTo>
                <a:cubicBezTo>
                  <a:pt x="624" y="707"/>
                  <a:pt x="624" y="707"/>
                  <a:pt x="625" y="707"/>
                </a:cubicBezTo>
                <a:cubicBezTo>
                  <a:pt x="625" y="708"/>
                  <a:pt x="629" y="708"/>
                  <a:pt x="630" y="708"/>
                </a:cubicBezTo>
                <a:cubicBezTo>
                  <a:pt x="631" y="708"/>
                  <a:pt x="632" y="710"/>
                  <a:pt x="633" y="710"/>
                </a:cubicBezTo>
                <a:cubicBezTo>
                  <a:pt x="635" y="711"/>
                  <a:pt x="635" y="712"/>
                  <a:pt x="636" y="711"/>
                </a:cubicBezTo>
                <a:cubicBezTo>
                  <a:pt x="638" y="711"/>
                  <a:pt x="637" y="711"/>
                  <a:pt x="639" y="711"/>
                </a:cubicBezTo>
                <a:cubicBezTo>
                  <a:pt x="641" y="711"/>
                  <a:pt x="642" y="712"/>
                  <a:pt x="644" y="711"/>
                </a:cubicBezTo>
                <a:cubicBezTo>
                  <a:pt x="646" y="710"/>
                  <a:pt x="648" y="709"/>
                  <a:pt x="649" y="707"/>
                </a:cubicBezTo>
                <a:cubicBezTo>
                  <a:pt x="650" y="706"/>
                  <a:pt x="651" y="705"/>
                  <a:pt x="651" y="704"/>
                </a:cubicBezTo>
                <a:cubicBezTo>
                  <a:pt x="652" y="703"/>
                  <a:pt x="653" y="702"/>
                  <a:pt x="654" y="702"/>
                </a:cubicBezTo>
                <a:cubicBezTo>
                  <a:pt x="655" y="700"/>
                  <a:pt x="656" y="696"/>
                  <a:pt x="657" y="694"/>
                </a:cubicBezTo>
                <a:cubicBezTo>
                  <a:pt x="658" y="693"/>
                  <a:pt x="660" y="692"/>
                  <a:pt x="661" y="691"/>
                </a:cubicBezTo>
                <a:cubicBezTo>
                  <a:pt x="663" y="690"/>
                  <a:pt x="667" y="686"/>
                  <a:pt x="668" y="684"/>
                </a:cubicBezTo>
                <a:cubicBezTo>
                  <a:pt x="669" y="682"/>
                  <a:pt x="670" y="677"/>
                  <a:pt x="672" y="675"/>
                </a:cubicBezTo>
                <a:cubicBezTo>
                  <a:pt x="675" y="673"/>
                  <a:pt x="677" y="672"/>
                  <a:pt x="678" y="670"/>
                </a:cubicBezTo>
                <a:cubicBezTo>
                  <a:pt x="679" y="668"/>
                  <a:pt x="679" y="666"/>
                  <a:pt x="679" y="664"/>
                </a:cubicBezTo>
                <a:cubicBezTo>
                  <a:pt x="679" y="663"/>
                  <a:pt x="678" y="661"/>
                  <a:pt x="678" y="658"/>
                </a:cubicBezTo>
                <a:cubicBezTo>
                  <a:pt x="679" y="656"/>
                  <a:pt x="679" y="655"/>
                  <a:pt x="679" y="654"/>
                </a:cubicBezTo>
                <a:cubicBezTo>
                  <a:pt x="679" y="653"/>
                  <a:pt x="679" y="653"/>
                  <a:pt x="679" y="652"/>
                </a:cubicBezTo>
                <a:cubicBezTo>
                  <a:pt x="680" y="652"/>
                  <a:pt x="681" y="653"/>
                  <a:pt x="682" y="651"/>
                </a:cubicBezTo>
                <a:cubicBezTo>
                  <a:pt x="683" y="650"/>
                  <a:pt x="685" y="647"/>
                  <a:pt x="687" y="646"/>
                </a:cubicBezTo>
                <a:cubicBezTo>
                  <a:pt x="688" y="646"/>
                  <a:pt x="689" y="645"/>
                  <a:pt x="689" y="645"/>
                </a:cubicBezTo>
                <a:cubicBezTo>
                  <a:pt x="690" y="644"/>
                  <a:pt x="693" y="642"/>
                  <a:pt x="695" y="642"/>
                </a:cubicBezTo>
                <a:cubicBezTo>
                  <a:pt x="696" y="642"/>
                  <a:pt x="698" y="644"/>
                  <a:pt x="698" y="643"/>
                </a:cubicBezTo>
                <a:cubicBezTo>
                  <a:pt x="698" y="642"/>
                  <a:pt x="697" y="642"/>
                  <a:pt x="697" y="641"/>
                </a:cubicBezTo>
                <a:cubicBezTo>
                  <a:pt x="698" y="641"/>
                  <a:pt x="699" y="640"/>
                  <a:pt x="701" y="640"/>
                </a:cubicBezTo>
                <a:cubicBezTo>
                  <a:pt x="702" y="639"/>
                  <a:pt x="702" y="639"/>
                  <a:pt x="702" y="638"/>
                </a:cubicBezTo>
                <a:cubicBezTo>
                  <a:pt x="701" y="638"/>
                  <a:pt x="703" y="637"/>
                  <a:pt x="703" y="637"/>
                </a:cubicBezTo>
                <a:cubicBezTo>
                  <a:pt x="703" y="637"/>
                  <a:pt x="704" y="637"/>
                  <a:pt x="704" y="637"/>
                </a:cubicBezTo>
                <a:cubicBezTo>
                  <a:pt x="704" y="638"/>
                  <a:pt x="705" y="638"/>
                  <a:pt x="706" y="638"/>
                </a:cubicBezTo>
                <a:cubicBezTo>
                  <a:pt x="708" y="638"/>
                  <a:pt x="709" y="636"/>
                  <a:pt x="710" y="636"/>
                </a:cubicBezTo>
                <a:cubicBezTo>
                  <a:pt x="711" y="636"/>
                  <a:pt x="710" y="636"/>
                  <a:pt x="710" y="637"/>
                </a:cubicBezTo>
                <a:cubicBezTo>
                  <a:pt x="710" y="637"/>
                  <a:pt x="712" y="638"/>
                  <a:pt x="714" y="637"/>
                </a:cubicBezTo>
                <a:cubicBezTo>
                  <a:pt x="716" y="637"/>
                  <a:pt x="717" y="637"/>
                  <a:pt x="717" y="636"/>
                </a:cubicBezTo>
                <a:cubicBezTo>
                  <a:pt x="717" y="634"/>
                  <a:pt x="720" y="633"/>
                  <a:pt x="720" y="632"/>
                </a:cubicBezTo>
                <a:cubicBezTo>
                  <a:pt x="721" y="631"/>
                  <a:pt x="722" y="631"/>
                  <a:pt x="722" y="628"/>
                </a:cubicBezTo>
                <a:cubicBezTo>
                  <a:pt x="722" y="626"/>
                  <a:pt x="724" y="625"/>
                  <a:pt x="725" y="624"/>
                </a:cubicBezTo>
                <a:cubicBezTo>
                  <a:pt x="726" y="623"/>
                  <a:pt x="727" y="620"/>
                  <a:pt x="728" y="619"/>
                </a:cubicBezTo>
                <a:cubicBezTo>
                  <a:pt x="729" y="618"/>
                  <a:pt x="729" y="619"/>
                  <a:pt x="729" y="617"/>
                </a:cubicBezTo>
                <a:cubicBezTo>
                  <a:pt x="730" y="616"/>
                  <a:pt x="729" y="614"/>
                  <a:pt x="730" y="612"/>
                </a:cubicBezTo>
                <a:cubicBezTo>
                  <a:pt x="730" y="610"/>
                  <a:pt x="731" y="608"/>
                  <a:pt x="731" y="608"/>
                </a:cubicBezTo>
                <a:cubicBezTo>
                  <a:pt x="732" y="607"/>
                  <a:pt x="733" y="607"/>
                  <a:pt x="733" y="605"/>
                </a:cubicBezTo>
                <a:cubicBezTo>
                  <a:pt x="733" y="602"/>
                  <a:pt x="733" y="599"/>
                  <a:pt x="734" y="597"/>
                </a:cubicBezTo>
                <a:cubicBezTo>
                  <a:pt x="735" y="595"/>
                  <a:pt x="734" y="590"/>
                  <a:pt x="734" y="587"/>
                </a:cubicBezTo>
                <a:cubicBezTo>
                  <a:pt x="734" y="585"/>
                  <a:pt x="734" y="581"/>
                  <a:pt x="734" y="580"/>
                </a:cubicBezTo>
                <a:cubicBezTo>
                  <a:pt x="735" y="579"/>
                  <a:pt x="736" y="579"/>
                  <a:pt x="735" y="578"/>
                </a:cubicBezTo>
                <a:cubicBezTo>
                  <a:pt x="734" y="577"/>
                  <a:pt x="733" y="577"/>
                  <a:pt x="734" y="577"/>
                </a:cubicBezTo>
                <a:cubicBezTo>
                  <a:pt x="735" y="577"/>
                  <a:pt x="736" y="579"/>
                  <a:pt x="736" y="578"/>
                </a:cubicBezTo>
                <a:cubicBezTo>
                  <a:pt x="736" y="577"/>
                  <a:pt x="736" y="576"/>
                  <a:pt x="736" y="577"/>
                </a:cubicBezTo>
                <a:cubicBezTo>
                  <a:pt x="736" y="577"/>
                  <a:pt x="737" y="577"/>
                  <a:pt x="737" y="577"/>
                </a:cubicBezTo>
                <a:cubicBezTo>
                  <a:pt x="738" y="577"/>
                  <a:pt x="738" y="578"/>
                  <a:pt x="739" y="576"/>
                </a:cubicBezTo>
                <a:cubicBezTo>
                  <a:pt x="740" y="575"/>
                  <a:pt x="742" y="573"/>
                  <a:pt x="743" y="570"/>
                </a:cubicBezTo>
                <a:cubicBezTo>
                  <a:pt x="744" y="567"/>
                  <a:pt x="745" y="565"/>
                  <a:pt x="748" y="564"/>
                </a:cubicBezTo>
                <a:cubicBezTo>
                  <a:pt x="750" y="563"/>
                  <a:pt x="750" y="562"/>
                  <a:pt x="752" y="561"/>
                </a:cubicBezTo>
                <a:cubicBezTo>
                  <a:pt x="753" y="559"/>
                  <a:pt x="757" y="554"/>
                  <a:pt x="758" y="551"/>
                </a:cubicBezTo>
                <a:cubicBezTo>
                  <a:pt x="758" y="548"/>
                  <a:pt x="759" y="543"/>
                  <a:pt x="756" y="539"/>
                </a:cubicBezTo>
                <a:cubicBezTo>
                  <a:pt x="754" y="534"/>
                  <a:pt x="755" y="533"/>
                  <a:pt x="752" y="533"/>
                </a:cubicBezTo>
                <a:close/>
                <a:moveTo>
                  <a:pt x="506" y="236"/>
                </a:moveTo>
                <a:cubicBezTo>
                  <a:pt x="508" y="236"/>
                  <a:pt x="511" y="235"/>
                  <a:pt x="513" y="235"/>
                </a:cubicBezTo>
                <a:cubicBezTo>
                  <a:pt x="515" y="234"/>
                  <a:pt x="514" y="235"/>
                  <a:pt x="515" y="235"/>
                </a:cubicBezTo>
                <a:cubicBezTo>
                  <a:pt x="517" y="235"/>
                  <a:pt x="517" y="233"/>
                  <a:pt x="519" y="233"/>
                </a:cubicBezTo>
                <a:cubicBezTo>
                  <a:pt x="519" y="234"/>
                  <a:pt x="520" y="234"/>
                  <a:pt x="520" y="235"/>
                </a:cubicBezTo>
                <a:cubicBezTo>
                  <a:pt x="521" y="235"/>
                  <a:pt x="521" y="236"/>
                  <a:pt x="521" y="237"/>
                </a:cubicBezTo>
                <a:cubicBezTo>
                  <a:pt x="521" y="238"/>
                  <a:pt x="519" y="240"/>
                  <a:pt x="518" y="240"/>
                </a:cubicBezTo>
                <a:cubicBezTo>
                  <a:pt x="517" y="240"/>
                  <a:pt x="513" y="240"/>
                  <a:pt x="511" y="240"/>
                </a:cubicBezTo>
                <a:cubicBezTo>
                  <a:pt x="510" y="239"/>
                  <a:pt x="507" y="240"/>
                  <a:pt x="505" y="241"/>
                </a:cubicBezTo>
                <a:cubicBezTo>
                  <a:pt x="505" y="241"/>
                  <a:pt x="505" y="241"/>
                  <a:pt x="504" y="241"/>
                </a:cubicBezTo>
                <a:cubicBezTo>
                  <a:pt x="503" y="241"/>
                  <a:pt x="502" y="240"/>
                  <a:pt x="502" y="240"/>
                </a:cubicBezTo>
                <a:cubicBezTo>
                  <a:pt x="501" y="240"/>
                  <a:pt x="504" y="236"/>
                  <a:pt x="506" y="236"/>
                </a:cubicBezTo>
                <a:close/>
                <a:moveTo>
                  <a:pt x="505" y="243"/>
                </a:moveTo>
                <a:cubicBezTo>
                  <a:pt x="505" y="243"/>
                  <a:pt x="506" y="243"/>
                  <a:pt x="505" y="244"/>
                </a:cubicBezTo>
                <a:cubicBezTo>
                  <a:pt x="504" y="246"/>
                  <a:pt x="498" y="248"/>
                  <a:pt x="494" y="251"/>
                </a:cubicBezTo>
                <a:cubicBezTo>
                  <a:pt x="491" y="252"/>
                  <a:pt x="486" y="253"/>
                  <a:pt x="484" y="252"/>
                </a:cubicBezTo>
                <a:cubicBezTo>
                  <a:pt x="481" y="251"/>
                  <a:pt x="480" y="250"/>
                  <a:pt x="480" y="249"/>
                </a:cubicBezTo>
                <a:cubicBezTo>
                  <a:pt x="480" y="248"/>
                  <a:pt x="484" y="246"/>
                  <a:pt x="483" y="246"/>
                </a:cubicBezTo>
                <a:cubicBezTo>
                  <a:pt x="483" y="247"/>
                  <a:pt x="483" y="247"/>
                  <a:pt x="483" y="248"/>
                </a:cubicBezTo>
                <a:cubicBezTo>
                  <a:pt x="483" y="248"/>
                  <a:pt x="483" y="249"/>
                  <a:pt x="484" y="249"/>
                </a:cubicBezTo>
                <a:cubicBezTo>
                  <a:pt x="486" y="250"/>
                  <a:pt x="491" y="245"/>
                  <a:pt x="492" y="244"/>
                </a:cubicBezTo>
                <a:cubicBezTo>
                  <a:pt x="493" y="244"/>
                  <a:pt x="494" y="245"/>
                  <a:pt x="496" y="245"/>
                </a:cubicBezTo>
                <a:cubicBezTo>
                  <a:pt x="498" y="246"/>
                  <a:pt x="499" y="244"/>
                  <a:pt x="500" y="244"/>
                </a:cubicBezTo>
                <a:cubicBezTo>
                  <a:pt x="501" y="243"/>
                  <a:pt x="503" y="243"/>
                  <a:pt x="505" y="243"/>
                </a:cubicBezTo>
                <a:close/>
                <a:moveTo>
                  <a:pt x="440" y="209"/>
                </a:moveTo>
                <a:cubicBezTo>
                  <a:pt x="441" y="208"/>
                  <a:pt x="443" y="207"/>
                  <a:pt x="445" y="207"/>
                </a:cubicBezTo>
                <a:cubicBezTo>
                  <a:pt x="446" y="206"/>
                  <a:pt x="447" y="205"/>
                  <a:pt x="448" y="205"/>
                </a:cubicBezTo>
                <a:cubicBezTo>
                  <a:pt x="449" y="203"/>
                  <a:pt x="450" y="203"/>
                  <a:pt x="451" y="202"/>
                </a:cubicBezTo>
                <a:cubicBezTo>
                  <a:pt x="452" y="201"/>
                  <a:pt x="454" y="199"/>
                  <a:pt x="455" y="200"/>
                </a:cubicBezTo>
                <a:cubicBezTo>
                  <a:pt x="455" y="200"/>
                  <a:pt x="455" y="201"/>
                  <a:pt x="457" y="201"/>
                </a:cubicBezTo>
                <a:cubicBezTo>
                  <a:pt x="460" y="201"/>
                  <a:pt x="463" y="200"/>
                  <a:pt x="464" y="202"/>
                </a:cubicBezTo>
                <a:cubicBezTo>
                  <a:pt x="464" y="203"/>
                  <a:pt x="465" y="206"/>
                  <a:pt x="467" y="206"/>
                </a:cubicBezTo>
                <a:cubicBezTo>
                  <a:pt x="468" y="206"/>
                  <a:pt x="471" y="207"/>
                  <a:pt x="472" y="208"/>
                </a:cubicBezTo>
                <a:cubicBezTo>
                  <a:pt x="472" y="210"/>
                  <a:pt x="473" y="213"/>
                  <a:pt x="473" y="214"/>
                </a:cubicBezTo>
                <a:cubicBezTo>
                  <a:pt x="473" y="216"/>
                  <a:pt x="474" y="219"/>
                  <a:pt x="478" y="219"/>
                </a:cubicBezTo>
                <a:cubicBezTo>
                  <a:pt x="481" y="220"/>
                  <a:pt x="491" y="220"/>
                  <a:pt x="493" y="221"/>
                </a:cubicBezTo>
                <a:cubicBezTo>
                  <a:pt x="495" y="222"/>
                  <a:pt x="496" y="223"/>
                  <a:pt x="497" y="225"/>
                </a:cubicBezTo>
                <a:cubicBezTo>
                  <a:pt x="499" y="227"/>
                  <a:pt x="501" y="229"/>
                  <a:pt x="500" y="229"/>
                </a:cubicBezTo>
                <a:cubicBezTo>
                  <a:pt x="500" y="230"/>
                  <a:pt x="499" y="232"/>
                  <a:pt x="497" y="231"/>
                </a:cubicBezTo>
                <a:cubicBezTo>
                  <a:pt x="496" y="230"/>
                  <a:pt x="489" y="226"/>
                  <a:pt x="490" y="227"/>
                </a:cubicBezTo>
                <a:cubicBezTo>
                  <a:pt x="491" y="228"/>
                  <a:pt x="493" y="230"/>
                  <a:pt x="492" y="231"/>
                </a:cubicBezTo>
                <a:cubicBezTo>
                  <a:pt x="491" y="232"/>
                  <a:pt x="490" y="233"/>
                  <a:pt x="490" y="235"/>
                </a:cubicBezTo>
                <a:cubicBezTo>
                  <a:pt x="490" y="237"/>
                  <a:pt x="490" y="240"/>
                  <a:pt x="489" y="240"/>
                </a:cubicBezTo>
                <a:cubicBezTo>
                  <a:pt x="489" y="241"/>
                  <a:pt x="486" y="242"/>
                  <a:pt x="486" y="243"/>
                </a:cubicBezTo>
                <a:cubicBezTo>
                  <a:pt x="486" y="243"/>
                  <a:pt x="485" y="242"/>
                  <a:pt x="485" y="242"/>
                </a:cubicBezTo>
                <a:cubicBezTo>
                  <a:pt x="485" y="241"/>
                  <a:pt x="485" y="239"/>
                  <a:pt x="485" y="238"/>
                </a:cubicBezTo>
                <a:cubicBezTo>
                  <a:pt x="485" y="237"/>
                  <a:pt x="484" y="235"/>
                  <a:pt x="483" y="235"/>
                </a:cubicBezTo>
                <a:cubicBezTo>
                  <a:pt x="482" y="236"/>
                  <a:pt x="479" y="238"/>
                  <a:pt x="478" y="238"/>
                </a:cubicBezTo>
                <a:cubicBezTo>
                  <a:pt x="477" y="237"/>
                  <a:pt x="476" y="237"/>
                  <a:pt x="478" y="236"/>
                </a:cubicBezTo>
                <a:cubicBezTo>
                  <a:pt x="479" y="235"/>
                  <a:pt x="481" y="232"/>
                  <a:pt x="481" y="230"/>
                </a:cubicBezTo>
                <a:cubicBezTo>
                  <a:pt x="481" y="229"/>
                  <a:pt x="481" y="227"/>
                  <a:pt x="479" y="226"/>
                </a:cubicBezTo>
                <a:cubicBezTo>
                  <a:pt x="478" y="225"/>
                  <a:pt x="473" y="223"/>
                  <a:pt x="472" y="223"/>
                </a:cubicBezTo>
                <a:cubicBezTo>
                  <a:pt x="471" y="224"/>
                  <a:pt x="471" y="225"/>
                  <a:pt x="470" y="226"/>
                </a:cubicBezTo>
                <a:cubicBezTo>
                  <a:pt x="469" y="226"/>
                  <a:pt x="470" y="229"/>
                  <a:pt x="469" y="228"/>
                </a:cubicBezTo>
                <a:cubicBezTo>
                  <a:pt x="468" y="228"/>
                  <a:pt x="467" y="228"/>
                  <a:pt x="467" y="228"/>
                </a:cubicBezTo>
                <a:cubicBezTo>
                  <a:pt x="466" y="228"/>
                  <a:pt x="464" y="232"/>
                  <a:pt x="464" y="233"/>
                </a:cubicBezTo>
                <a:cubicBezTo>
                  <a:pt x="464" y="234"/>
                  <a:pt x="463" y="237"/>
                  <a:pt x="463" y="239"/>
                </a:cubicBezTo>
                <a:cubicBezTo>
                  <a:pt x="463" y="240"/>
                  <a:pt x="465" y="246"/>
                  <a:pt x="464" y="247"/>
                </a:cubicBezTo>
                <a:cubicBezTo>
                  <a:pt x="463" y="248"/>
                  <a:pt x="461" y="250"/>
                  <a:pt x="460" y="250"/>
                </a:cubicBezTo>
                <a:cubicBezTo>
                  <a:pt x="459" y="250"/>
                  <a:pt x="457" y="252"/>
                  <a:pt x="457" y="250"/>
                </a:cubicBezTo>
                <a:cubicBezTo>
                  <a:pt x="457" y="249"/>
                  <a:pt x="455" y="246"/>
                  <a:pt x="455" y="244"/>
                </a:cubicBezTo>
                <a:cubicBezTo>
                  <a:pt x="455" y="242"/>
                  <a:pt x="456" y="236"/>
                  <a:pt x="457" y="234"/>
                </a:cubicBezTo>
                <a:cubicBezTo>
                  <a:pt x="457" y="232"/>
                  <a:pt x="458" y="229"/>
                  <a:pt x="457" y="230"/>
                </a:cubicBezTo>
                <a:cubicBezTo>
                  <a:pt x="456" y="231"/>
                  <a:pt x="454" y="233"/>
                  <a:pt x="455" y="231"/>
                </a:cubicBezTo>
                <a:cubicBezTo>
                  <a:pt x="456" y="229"/>
                  <a:pt x="458" y="225"/>
                  <a:pt x="459" y="224"/>
                </a:cubicBezTo>
                <a:cubicBezTo>
                  <a:pt x="460" y="223"/>
                  <a:pt x="460" y="223"/>
                  <a:pt x="463" y="223"/>
                </a:cubicBezTo>
                <a:cubicBezTo>
                  <a:pt x="465" y="222"/>
                  <a:pt x="467" y="221"/>
                  <a:pt x="470" y="221"/>
                </a:cubicBezTo>
                <a:cubicBezTo>
                  <a:pt x="473" y="221"/>
                  <a:pt x="478" y="222"/>
                  <a:pt x="477" y="221"/>
                </a:cubicBezTo>
                <a:cubicBezTo>
                  <a:pt x="476" y="219"/>
                  <a:pt x="476" y="219"/>
                  <a:pt x="475" y="218"/>
                </a:cubicBezTo>
                <a:cubicBezTo>
                  <a:pt x="474" y="218"/>
                  <a:pt x="472" y="219"/>
                  <a:pt x="472" y="218"/>
                </a:cubicBezTo>
                <a:cubicBezTo>
                  <a:pt x="472" y="217"/>
                  <a:pt x="472" y="216"/>
                  <a:pt x="471" y="216"/>
                </a:cubicBezTo>
                <a:cubicBezTo>
                  <a:pt x="470" y="216"/>
                  <a:pt x="462" y="218"/>
                  <a:pt x="461" y="218"/>
                </a:cubicBezTo>
                <a:cubicBezTo>
                  <a:pt x="460" y="218"/>
                  <a:pt x="456" y="215"/>
                  <a:pt x="455" y="215"/>
                </a:cubicBezTo>
                <a:cubicBezTo>
                  <a:pt x="454" y="214"/>
                  <a:pt x="452" y="214"/>
                  <a:pt x="452" y="214"/>
                </a:cubicBezTo>
                <a:cubicBezTo>
                  <a:pt x="453" y="213"/>
                  <a:pt x="456" y="210"/>
                  <a:pt x="455" y="210"/>
                </a:cubicBezTo>
                <a:cubicBezTo>
                  <a:pt x="454" y="210"/>
                  <a:pt x="451" y="212"/>
                  <a:pt x="449" y="213"/>
                </a:cubicBezTo>
                <a:cubicBezTo>
                  <a:pt x="448" y="214"/>
                  <a:pt x="446" y="214"/>
                  <a:pt x="445" y="215"/>
                </a:cubicBezTo>
                <a:cubicBezTo>
                  <a:pt x="444" y="215"/>
                  <a:pt x="443" y="217"/>
                  <a:pt x="441" y="217"/>
                </a:cubicBezTo>
                <a:cubicBezTo>
                  <a:pt x="439" y="216"/>
                  <a:pt x="439" y="214"/>
                  <a:pt x="438" y="214"/>
                </a:cubicBezTo>
                <a:cubicBezTo>
                  <a:pt x="437" y="215"/>
                  <a:pt x="433" y="216"/>
                  <a:pt x="432" y="215"/>
                </a:cubicBezTo>
                <a:cubicBezTo>
                  <a:pt x="432" y="214"/>
                  <a:pt x="437" y="210"/>
                  <a:pt x="440" y="209"/>
                </a:cubicBezTo>
                <a:close/>
                <a:moveTo>
                  <a:pt x="281" y="61"/>
                </a:moveTo>
                <a:cubicBezTo>
                  <a:pt x="278" y="62"/>
                  <a:pt x="279" y="61"/>
                  <a:pt x="277" y="61"/>
                </a:cubicBezTo>
                <a:cubicBezTo>
                  <a:pt x="275" y="61"/>
                  <a:pt x="275" y="61"/>
                  <a:pt x="274" y="63"/>
                </a:cubicBezTo>
                <a:cubicBezTo>
                  <a:pt x="273" y="64"/>
                  <a:pt x="275" y="64"/>
                  <a:pt x="276" y="65"/>
                </a:cubicBezTo>
                <a:cubicBezTo>
                  <a:pt x="277" y="66"/>
                  <a:pt x="276" y="65"/>
                  <a:pt x="274" y="65"/>
                </a:cubicBezTo>
                <a:cubicBezTo>
                  <a:pt x="272" y="65"/>
                  <a:pt x="270" y="67"/>
                  <a:pt x="268" y="68"/>
                </a:cubicBezTo>
                <a:cubicBezTo>
                  <a:pt x="267" y="69"/>
                  <a:pt x="266" y="68"/>
                  <a:pt x="267" y="67"/>
                </a:cubicBezTo>
                <a:cubicBezTo>
                  <a:pt x="268" y="67"/>
                  <a:pt x="271" y="64"/>
                  <a:pt x="270" y="63"/>
                </a:cubicBezTo>
                <a:cubicBezTo>
                  <a:pt x="270" y="62"/>
                  <a:pt x="267" y="64"/>
                  <a:pt x="265" y="64"/>
                </a:cubicBezTo>
                <a:cubicBezTo>
                  <a:pt x="263" y="65"/>
                  <a:pt x="264" y="66"/>
                  <a:pt x="263" y="67"/>
                </a:cubicBezTo>
                <a:cubicBezTo>
                  <a:pt x="262" y="69"/>
                  <a:pt x="258" y="68"/>
                  <a:pt x="255" y="67"/>
                </a:cubicBezTo>
                <a:cubicBezTo>
                  <a:pt x="253" y="66"/>
                  <a:pt x="254" y="66"/>
                  <a:pt x="256" y="66"/>
                </a:cubicBezTo>
                <a:cubicBezTo>
                  <a:pt x="258" y="66"/>
                  <a:pt x="258" y="65"/>
                  <a:pt x="258" y="64"/>
                </a:cubicBezTo>
                <a:cubicBezTo>
                  <a:pt x="258" y="63"/>
                  <a:pt x="259" y="62"/>
                  <a:pt x="260" y="62"/>
                </a:cubicBezTo>
                <a:cubicBezTo>
                  <a:pt x="261" y="61"/>
                  <a:pt x="259" y="60"/>
                  <a:pt x="259" y="59"/>
                </a:cubicBezTo>
                <a:cubicBezTo>
                  <a:pt x="259" y="58"/>
                  <a:pt x="263" y="59"/>
                  <a:pt x="264" y="59"/>
                </a:cubicBezTo>
                <a:cubicBezTo>
                  <a:pt x="266" y="59"/>
                  <a:pt x="264" y="58"/>
                  <a:pt x="261" y="57"/>
                </a:cubicBezTo>
                <a:cubicBezTo>
                  <a:pt x="259" y="56"/>
                  <a:pt x="258" y="57"/>
                  <a:pt x="256" y="58"/>
                </a:cubicBezTo>
                <a:cubicBezTo>
                  <a:pt x="254" y="58"/>
                  <a:pt x="250" y="58"/>
                  <a:pt x="248" y="58"/>
                </a:cubicBezTo>
                <a:cubicBezTo>
                  <a:pt x="246" y="58"/>
                  <a:pt x="247" y="58"/>
                  <a:pt x="245" y="59"/>
                </a:cubicBezTo>
                <a:cubicBezTo>
                  <a:pt x="244" y="60"/>
                  <a:pt x="245" y="58"/>
                  <a:pt x="245" y="57"/>
                </a:cubicBezTo>
                <a:cubicBezTo>
                  <a:pt x="246" y="56"/>
                  <a:pt x="247" y="56"/>
                  <a:pt x="249" y="56"/>
                </a:cubicBezTo>
                <a:cubicBezTo>
                  <a:pt x="252" y="56"/>
                  <a:pt x="252" y="55"/>
                  <a:pt x="255" y="54"/>
                </a:cubicBezTo>
                <a:cubicBezTo>
                  <a:pt x="257" y="54"/>
                  <a:pt x="259" y="53"/>
                  <a:pt x="260" y="53"/>
                </a:cubicBezTo>
                <a:cubicBezTo>
                  <a:pt x="262" y="53"/>
                  <a:pt x="268" y="51"/>
                  <a:pt x="271" y="50"/>
                </a:cubicBezTo>
                <a:cubicBezTo>
                  <a:pt x="273" y="49"/>
                  <a:pt x="276" y="50"/>
                  <a:pt x="277" y="51"/>
                </a:cubicBezTo>
                <a:cubicBezTo>
                  <a:pt x="278" y="52"/>
                  <a:pt x="275" y="52"/>
                  <a:pt x="274" y="53"/>
                </a:cubicBezTo>
                <a:cubicBezTo>
                  <a:pt x="272" y="54"/>
                  <a:pt x="272" y="54"/>
                  <a:pt x="272" y="55"/>
                </a:cubicBezTo>
                <a:cubicBezTo>
                  <a:pt x="272" y="56"/>
                  <a:pt x="281" y="56"/>
                  <a:pt x="282" y="55"/>
                </a:cubicBezTo>
                <a:cubicBezTo>
                  <a:pt x="283" y="55"/>
                  <a:pt x="285" y="52"/>
                  <a:pt x="287" y="53"/>
                </a:cubicBezTo>
                <a:cubicBezTo>
                  <a:pt x="287" y="54"/>
                  <a:pt x="283" y="61"/>
                  <a:pt x="281" y="61"/>
                </a:cubicBezTo>
                <a:close/>
                <a:moveTo>
                  <a:pt x="333" y="88"/>
                </a:moveTo>
                <a:cubicBezTo>
                  <a:pt x="332" y="88"/>
                  <a:pt x="329" y="88"/>
                  <a:pt x="328" y="89"/>
                </a:cubicBezTo>
                <a:cubicBezTo>
                  <a:pt x="327" y="89"/>
                  <a:pt x="331" y="89"/>
                  <a:pt x="331" y="90"/>
                </a:cubicBezTo>
                <a:cubicBezTo>
                  <a:pt x="331" y="90"/>
                  <a:pt x="328" y="92"/>
                  <a:pt x="325" y="92"/>
                </a:cubicBezTo>
                <a:cubicBezTo>
                  <a:pt x="323" y="92"/>
                  <a:pt x="322" y="93"/>
                  <a:pt x="321" y="94"/>
                </a:cubicBezTo>
                <a:cubicBezTo>
                  <a:pt x="320" y="94"/>
                  <a:pt x="319" y="96"/>
                  <a:pt x="318" y="96"/>
                </a:cubicBezTo>
                <a:cubicBezTo>
                  <a:pt x="317" y="96"/>
                  <a:pt x="316" y="95"/>
                  <a:pt x="315" y="96"/>
                </a:cubicBezTo>
                <a:cubicBezTo>
                  <a:pt x="315" y="96"/>
                  <a:pt x="315" y="97"/>
                  <a:pt x="315" y="97"/>
                </a:cubicBezTo>
                <a:cubicBezTo>
                  <a:pt x="316" y="97"/>
                  <a:pt x="318" y="98"/>
                  <a:pt x="317" y="99"/>
                </a:cubicBezTo>
                <a:cubicBezTo>
                  <a:pt x="315" y="100"/>
                  <a:pt x="313" y="100"/>
                  <a:pt x="311" y="101"/>
                </a:cubicBezTo>
                <a:cubicBezTo>
                  <a:pt x="308" y="101"/>
                  <a:pt x="310" y="101"/>
                  <a:pt x="309" y="103"/>
                </a:cubicBezTo>
                <a:cubicBezTo>
                  <a:pt x="309" y="104"/>
                  <a:pt x="306" y="105"/>
                  <a:pt x="303" y="106"/>
                </a:cubicBezTo>
                <a:cubicBezTo>
                  <a:pt x="300" y="106"/>
                  <a:pt x="295" y="106"/>
                  <a:pt x="293" y="104"/>
                </a:cubicBezTo>
                <a:cubicBezTo>
                  <a:pt x="291" y="103"/>
                  <a:pt x="290" y="102"/>
                  <a:pt x="291" y="102"/>
                </a:cubicBezTo>
                <a:cubicBezTo>
                  <a:pt x="292" y="102"/>
                  <a:pt x="293" y="101"/>
                  <a:pt x="295" y="102"/>
                </a:cubicBezTo>
                <a:cubicBezTo>
                  <a:pt x="298" y="103"/>
                  <a:pt x="297" y="100"/>
                  <a:pt x="298" y="98"/>
                </a:cubicBezTo>
                <a:cubicBezTo>
                  <a:pt x="299" y="97"/>
                  <a:pt x="301" y="97"/>
                  <a:pt x="303" y="97"/>
                </a:cubicBezTo>
                <a:cubicBezTo>
                  <a:pt x="304" y="96"/>
                  <a:pt x="302" y="95"/>
                  <a:pt x="301" y="94"/>
                </a:cubicBezTo>
                <a:cubicBezTo>
                  <a:pt x="299" y="93"/>
                  <a:pt x="299" y="93"/>
                  <a:pt x="299" y="92"/>
                </a:cubicBezTo>
                <a:cubicBezTo>
                  <a:pt x="299" y="91"/>
                  <a:pt x="299" y="91"/>
                  <a:pt x="298" y="91"/>
                </a:cubicBezTo>
                <a:cubicBezTo>
                  <a:pt x="297" y="91"/>
                  <a:pt x="296" y="89"/>
                  <a:pt x="298" y="89"/>
                </a:cubicBezTo>
                <a:cubicBezTo>
                  <a:pt x="300" y="90"/>
                  <a:pt x="304" y="91"/>
                  <a:pt x="306" y="92"/>
                </a:cubicBezTo>
                <a:cubicBezTo>
                  <a:pt x="307" y="92"/>
                  <a:pt x="308" y="94"/>
                  <a:pt x="309" y="94"/>
                </a:cubicBezTo>
                <a:cubicBezTo>
                  <a:pt x="311" y="95"/>
                  <a:pt x="316" y="94"/>
                  <a:pt x="317" y="94"/>
                </a:cubicBezTo>
                <a:cubicBezTo>
                  <a:pt x="319" y="93"/>
                  <a:pt x="320" y="92"/>
                  <a:pt x="321" y="90"/>
                </a:cubicBezTo>
                <a:cubicBezTo>
                  <a:pt x="322" y="89"/>
                  <a:pt x="325" y="87"/>
                  <a:pt x="328" y="87"/>
                </a:cubicBezTo>
                <a:cubicBezTo>
                  <a:pt x="330" y="86"/>
                  <a:pt x="335" y="88"/>
                  <a:pt x="336" y="88"/>
                </a:cubicBezTo>
                <a:cubicBezTo>
                  <a:pt x="337" y="88"/>
                  <a:pt x="334" y="88"/>
                  <a:pt x="333" y="88"/>
                </a:cubicBezTo>
                <a:close/>
                <a:moveTo>
                  <a:pt x="394" y="171"/>
                </a:moveTo>
                <a:cubicBezTo>
                  <a:pt x="392" y="169"/>
                  <a:pt x="394" y="170"/>
                  <a:pt x="395" y="169"/>
                </a:cubicBezTo>
                <a:cubicBezTo>
                  <a:pt x="396" y="168"/>
                  <a:pt x="394" y="168"/>
                  <a:pt x="393" y="168"/>
                </a:cubicBezTo>
                <a:cubicBezTo>
                  <a:pt x="391" y="168"/>
                  <a:pt x="392" y="166"/>
                  <a:pt x="392" y="165"/>
                </a:cubicBezTo>
                <a:cubicBezTo>
                  <a:pt x="393" y="164"/>
                  <a:pt x="393" y="163"/>
                  <a:pt x="393" y="162"/>
                </a:cubicBezTo>
                <a:cubicBezTo>
                  <a:pt x="394" y="161"/>
                  <a:pt x="395" y="163"/>
                  <a:pt x="398" y="164"/>
                </a:cubicBezTo>
                <a:cubicBezTo>
                  <a:pt x="400" y="165"/>
                  <a:pt x="400" y="166"/>
                  <a:pt x="400" y="167"/>
                </a:cubicBezTo>
                <a:cubicBezTo>
                  <a:pt x="401" y="168"/>
                  <a:pt x="401" y="170"/>
                  <a:pt x="402" y="171"/>
                </a:cubicBezTo>
                <a:cubicBezTo>
                  <a:pt x="403" y="172"/>
                  <a:pt x="404" y="173"/>
                  <a:pt x="404" y="176"/>
                </a:cubicBezTo>
                <a:cubicBezTo>
                  <a:pt x="403" y="178"/>
                  <a:pt x="405" y="177"/>
                  <a:pt x="405" y="178"/>
                </a:cubicBezTo>
                <a:cubicBezTo>
                  <a:pt x="406" y="181"/>
                  <a:pt x="406" y="180"/>
                  <a:pt x="407" y="182"/>
                </a:cubicBezTo>
                <a:cubicBezTo>
                  <a:pt x="408" y="184"/>
                  <a:pt x="407" y="186"/>
                  <a:pt x="406" y="188"/>
                </a:cubicBezTo>
                <a:cubicBezTo>
                  <a:pt x="405" y="189"/>
                  <a:pt x="405" y="187"/>
                  <a:pt x="404" y="185"/>
                </a:cubicBezTo>
                <a:cubicBezTo>
                  <a:pt x="403" y="183"/>
                  <a:pt x="405" y="181"/>
                  <a:pt x="405" y="180"/>
                </a:cubicBezTo>
                <a:cubicBezTo>
                  <a:pt x="405" y="179"/>
                  <a:pt x="405" y="178"/>
                  <a:pt x="404" y="179"/>
                </a:cubicBezTo>
                <a:cubicBezTo>
                  <a:pt x="403" y="180"/>
                  <a:pt x="402" y="181"/>
                  <a:pt x="402" y="179"/>
                </a:cubicBezTo>
                <a:cubicBezTo>
                  <a:pt x="402" y="177"/>
                  <a:pt x="402" y="177"/>
                  <a:pt x="401" y="176"/>
                </a:cubicBezTo>
                <a:cubicBezTo>
                  <a:pt x="399" y="174"/>
                  <a:pt x="400" y="177"/>
                  <a:pt x="400" y="177"/>
                </a:cubicBezTo>
                <a:cubicBezTo>
                  <a:pt x="399" y="178"/>
                  <a:pt x="395" y="173"/>
                  <a:pt x="394" y="171"/>
                </a:cubicBezTo>
                <a:close/>
                <a:moveTo>
                  <a:pt x="626" y="682"/>
                </a:moveTo>
                <a:cubicBezTo>
                  <a:pt x="626" y="683"/>
                  <a:pt x="625" y="683"/>
                  <a:pt x="625" y="683"/>
                </a:cubicBezTo>
                <a:cubicBezTo>
                  <a:pt x="625" y="683"/>
                  <a:pt x="626" y="683"/>
                  <a:pt x="626" y="682"/>
                </a:cubicBezTo>
                <a:close/>
                <a:moveTo>
                  <a:pt x="625" y="685"/>
                </a:moveTo>
                <a:cubicBezTo>
                  <a:pt x="625" y="685"/>
                  <a:pt x="625" y="685"/>
                  <a:pt x="625" y="685"/>
                </a:cubicBezTo>
                <a:cubicBezTo>
                  <a:pt x="625" y="685"/>
                  <a:pt x="625" y="685"/>
                  <a:pt x="625" y="685"/>
                </a:cubicBezTo>
                <a:close/>
                <a:moveTo>
                  <a:pt x="645" y="491"/>
                </a:moveTo>
                <a:cubicBezTo>
                  <a:pt x="645" y="490"/>
                  <a:pt x="644" y="490"/>
                  <a:pt x="644" y="490"/>
                </a:cubicBezTo>
                <a:cubicBezTo>
                  <a:pt x="644" y="490"/>
                  <a:pt x="645" y="490"/>
                  <a:pt x="645" y="491"/>
                </a:cubicBezTo>
                <a:close/>
              </a:path>
            </a:pathLst>
          </a:custGeom>
          <a:solidFill>
            <a:schemeClr val="bg1">
              <a:lumMod val="50000"/>
              <a:alpha val="4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0" name="组合 199"/>
          <p:cNvGrpSpPr/>
          <p:nvPr/>
        </p:nvGrpSpPr>
        <p:grpSpPr>
          <a:xfrm>
            <a:off x="3438218" y="617645"/>
            <a:ext cx="3895448" cy="5265213"/>
            <a:chOff x="3438218" y="617645"/>
            <a:chExt cx="3895448" cy="5265213"/>
          </a:xfrm>
          <a:effectLst/>
        </p:grpSpPr>
        <p:pic>
          <p:nvPicPr>
            <p:cNvPr id="195" name="图片 19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4932553">
              <a:off x="3944099" y="2493292"/>
              <a:ext cx="4873179" cy="1905954"/>
            </a:xfrm>
            <a:prstGeom prst="rect">
              <a:avLst/>
            </a:prstGeom>
          </p:spPr>
        </p:pic>
        <p:pic>
          <p:nvPicPr>
            <p:cNvPr id="198" name="图片 19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952002">
              <a:off x="3438218" y="617645"/>
              <a:ext cx="1525540" cy="1393363"/>
            </a:xfrm>
            <a:prstGeom prst="rect">
              <a:avLst/>
            </a:prstGeom>
            <a:effectLst/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01652">
            <a:off x="1560090" y="4519302"/>
            <a:ext cx="2212699" cy="1817574"/>
          </a:xfrm>
          <a:prstGeom prst="rect">
            <a:avLst/>
          </a:prstGeom>
          <a:effectLst/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8397">
            <a:off x="8883603" y="4773009"/>
            <a:ext cx="1520701" cy="1674696"/>
          </a:xfrm>
          <a:prstGeom prst="rect">
            <a:avLst/>
          </a:prstGeom>
          <a:effectLst/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2836" y="3641504"/>
            <a:ext cx="5115223" cy="2648297"/>
          </a:xfrm>
          <a:prstGeom prst="rect">
            <a:avLst/>
          </a:prstGeom>
          <a:effectLst/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234015">
            <a:off x="271458" y="2372678"/>
            <a:ext cx="1483612" cy="4168679"/>
          </a:xfrm>
          <a:prstGeom prst="rect">
            <a:avLst/>
          </a:prstGeom>
          <a:effectLst/>
        </p:spPr>
      </p:pic>
      <p:sp>
        <p:nvSpPr>
          <p:cNvPr id="76" name="任意多边形 75"/>
          <p:cNvSpPr/>
          <p:nvPr/>
        </p:nvSpPr>
        <p:spPr>
          <a:xfrm>
            <a:off x="0" y="6189785"/>
            <a:ext cx="12192000" cy="668215"/>
          </a:xfrm>
          <a:custGeom>
            <a:avLst/>
            <a:gdLst>
              <a:gd name="connsiteX0" fmla="*/ 5849253 w 11698506"/>
              <a:gd name="connsiteY0" fmla="*/ 0 h 745585"/>
              <a:gd name="connsiteX1" fmla="*/ 11682653 w 11698506"/>
              <a:gd name="connsiteY1" fmla="*/ 727444 h 745585"/>
              <a:gd name="connsiteX2" fmla="*/ 11698506 w 11698506"/>
              <a:gd name="connsiteY2" fmla="*/ 745585 h 745585"/>
              <a:gd name="connsiteX3" fmla="*/ 0 w 11698506"/>
              <a:gd name="connsiteY3" fmla="*/ 745585 h 745585"/>
              <a:gd name="connsiteX4" fmla="*/ 15853 w 11698506"/>
              <a:gd name="connsiteY4" fmla="*/ 727444 h 745585"/>
              <a:gd name="connsiteX5" fmla="*/ 5849253 w 11698506"/>
              <a:gd name="connsiteY5" fmla="*/ 0 h 74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8506" h="745585">
                <a:moveTo>
                  <a:pt x="5849253" y="0"/>
                </a:moveTo>
                <a:cubicBezTo>
                  <a:pt x="8802950" y="0"/>
                  <a:pt x="11249824" y="315537"/>
                  <a:pt x="11682653" y="727444"/>
                </a:cubicBezTo>
                <a:lnTo>
                  <a:pt x="11698506" y="745585"/>
                </a:lnTo>
                <a:lnTo>
                  <a:pt x="0" y="745585"/>
                </a:lnTo>
                <a:lnTo>
                  <a:pt x="15853" y="727444"/>
                </a:lnTo>
                <a:cubicBezTo>
                  <a:pt x="448682" y="315537"/>
                  <a:pt x="2895556" y="0"/>
                  <a:pt x="5849253" y="0"/>
                </a:cubicBezTo>
                <a:close/>
              </a:path>
            </a:pathLst>
          </a:custGeom>
          <a:solidFill>
            <a:srgbClr val="104CD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Freeform 5"/>
          <p:cNvSpPr>
            <a:spLocks noEditPoints="1"/>
          </p:cNvSpPr>
          <p:nvPr/>
        </p:nvSpPr>
        <p:spPr bwMode="auto">
          <a:xfrm>
            <a:off x="5156201" y="-957263"/>
            <a:ext cx="2016125" cy="2016125"/>
          </a:xfrm>
          <a:custGeom>
            <a:avLst/>
            <a:gdLst>
              <a:gd name="T0" fmla="*/ 204 w 407"/>
              <a:gd name="T1" fmla="*/ 280 h 407"/>
              <a:gd name="T2" fmla="*/ 204 w 407"/>
              <a:gd name="T3" fmla="*/ 127 h 407"/>
              <a:gd name="T4" fmla="*/ 377 w 407"/>
              <a:gd name="T5" fmla="*/ 222 h 407"/>
              <a:gd name="T6" fmla="*/ 304 w 407"/>
              <a:gd name="T7" fmla="*/ 221 h 407"/>
              <a:gd name="T8" fmla="*/ 393 w 407"/>
              <a:gd name="T9" fmla="*/ 277 h 407"/>
              <a:gd name="T10" fmla="*/ 296 w 407"/>
              <a:gd name="T11" fmla="*/ 247 h 407"/>
              <a:gd name="T12" fmla="*/ 344 w 407"/>
              <a:gd name="T13" fmla="*/ 308 h 407"/>
              <a:gd name="T14" fmla="*/ 305 w 407"/>
              <a:gd name="T15" fmla="*/ 287 h 407"/>
              <a:gd name="T16" fmla="*/ 339 w 407"/>
              <a:gd name="T17" fmla="*/ 355 h 407"/>
              <a:gd name="T18" fmla="*/ 313 w 407"/>
              <a:gd name="T19" fmla="*/ 338 h 407"/>
              <a:gd name="T20" fmla="*/ 263 w 407"/>
              <a:gd name="T21" fmla="*/ 286 h 407"/>
              <a:gd name="T22" fmla="*/ 285 w 407"/>
              <a:gd name="T23" fmla="*/ 390 h 407"/>
              <a:gd name="T24" fmla="*/ 238 w 407"/>
              <a:gd name="T25" fmla="*/ 300 h 407"/>
              <a:gd name="T26" fmla="*/ 230 w 407"/>
              <a:gd name="T27" fmla="*/ 376 h 407"/>
              <a:gd name="T28" fmla="*/ 216 w 407"/>
              <a:gd name="T29" fmla="*/ 324 h 407"/>
              <a:gd name="T30" fmla="*/ 192 w 407"/>
              <a:gd name="T31" fmla="*/ 407 h 407"/>
              <a:gd name="T32" fmla="*/ 185 w 407"/>
              <a:gd name="T33" fmla="*/ 377 h 407"/>
              <a:gd name="T34" fmla="*/ 187 w 407"/>
              <a:gd name="T35" fmla="*/ 304 h 407"/>
              <a:gd name="T36" fmla="*/ 130 w 407"/>
              <a:gd name="T37" fmla="*/ 392 h 407"/>
              <a:gd name="T38" fmla="*/ 161 w 407"/>
              <a:gd name="T39" fmla="*/ 296 h 407"/>
              <a:gd name="T40" fmla="*/ 100 w 407"/>
              <a:gd name="T41" fmla="*/ 345 h 407"/>
              <a:gd name="T42" fmla="*/ 128 w 407"/>
              <a:gd name="T43" fmla="*/ 295 h 407"/>
              <a:gd name="T44" fmla="*/ 52 w 407"/>
              <a:gd name="T45" fmla="*/ 339 h 407"/>
              <a:gd name="T46" fmla="*/ 68 w 407"/>
              <a:gd name="T47" fmla="*/ 312 h 407"/>
              <a:gd name="T48" fmla="*/ 120 w 407"/>
              <a:gd name="T49" fmla="*/ 262 h 407"/>
              <a:gd name="T50" fmla="*/ 18 w 407"/>
              <a:gd name="T51" fmla="*/ 285 h 407"/>
              <a:gd name="T52" fmla="*/ 108 w 407"/>
              <a:gd name="T53" fmla="*/ 238 h 407"/>
              <a:gd name="T54" fmla="*/ 31 w 407"/>
              <a:gd name="T55" fmla="*/ 230 h 407"/>
              <a:gd name="T56" fmla="*/ 87 w 407"/>
              <a:gd name="T57" fmla="*/ 215 h 407"/>
              <a:gd name="T58" fmla="*/ 0 w 407"/>
              <a:gd name="T59" fmla="*/ 191 h 407"/>
              <a:gd name="T60" fmla="*/ 30 w 407"/>
              <a:gd name="T61" fmla="*/ 184 h 407"/>
              <a:gd name="T62" fmla="*/ 103 w 407"/>
              <a:gd name="T63" fmla="*/ 186 h 407"/>
              <a:gd name="T64" fmla="*/ 14 w 407"/>
              <a:gd name="T65" fmla="*/ 130 h 407"/>
              <a:gd name="T66" fmla="*/ 111 w 407"/>
              <a:gd name="T67" fmla="*/ 160 h 407"/>
              <a:gd name="T68" fmla="*/ 63 w 407"/>
              <a:gd name="T69" fmla="*/ 102 h 407"/>
              <a:gd name="T70" fmla="*/ 118 w 407"/>
              <a:gd name="T71" fmla="*/ 135 h 407"/>
              <a:gd name="T72" fmla="*/ 68 w 407"/>
              <a:gd name="T73" fmla="*/ 51 h 407"/>
              <a:gd name="T74" fmla="*/ 94 w 407"/>
              <a:gd name="T75" fmla="*/ 66 h 407"/>
              <a:gd name="T76" fmla="*/ 145 w 407"/>
              <a:gd name="T77" fmla="*/ 120 h 407"/>
              <a:gd name="T78" fmla="*/ 121 w 407"/>
              <a:gd name="T79" fmla="*/ 18 h 407"/>
              <a:gd name="T80" fmla="*/ 168 w 407"/>
              <a:gd name="T81" fmla="*/ 107 h 407"/>
              <a:gd name="T82" fmla="*/ 177 w 407"/>
              <a:gd name="T83" fmla="*/ 31 h 407"/>
              <a:gd name="T84" fmla="*/ 192 w 407"/>
              <a:gd name="T85" fmla="*/ 85 h 407"/>
              <a:gd name="T86" fmla="*/ 216 w 407"/>
              <a:gd name="T87" fmla="*/ 0 h 407"/>
              <a:gd name="T88" fmla="*/ 223 w 407"/>
              <a:gd name="T89" fmla="*/ 30 h 407"/>
              <a:gd name="T90" fmla="*/ 221 w 407"/>
              <a:gd name="T91" fmla="*/ 103 h 407"/>
              <a:gd name="T92" fmla="*/ 278 w 407"/>
              <a:gd name="T93" fmla="*/ 13 h 407"/>
              <a:gd name="T94" fmla="*/ 247 w 407"/>
              <a:gd name="T95" fmla="*/ 111 h 407"/>
              <a:gd name="T96" fmla="*/ 306 w 407"/>
              <a:gd name="T97" fmla="*/ 64 h 407"/>
              <a:gd name="T98" fmla="*/ 281 w 407"/>
              <a:gd name="T99" fmla="*/ 109 h 407"/>
              <a:gd name="T100" fmla="*/ 356 w 407"/>
              <a:gd name="T101" fmla="*/ 68 h 407"/>
              <a:gd name="T102" fmla="*/ 340 w 407"/>
              <a:gd name="T103" fmla="*/ 93 h 407"/>
              <a:gd name="T104" fmla="*/ 287 w 407"/>
              <a:gd name="T105" fmla="*/ 144 h 407"/>
              <a:gd name="T106" fmla="*/ 390 w 407"/>
              <a:gd name="T107" fmla="*/ 121 h 407"/>
              <a:gd name="T108" fmla="*/ 300 w 407"/>
              <a:gd name="T109" fmla="*/ 168 h 407"/>
              <a:gd name="T110" fmla="*/ 376 w 407"/>
              <a:gd name="T111" fmla="*/ 177 h 407"/>
              <a:gd name="T112" fmla="*/ 327 w 407"/>
              <a:gd name="T113" fmla="*/ 191 h 407"/>
              <a:gd name="T114" fmla="*/ 407 w 407"/>
              <a:gd name="T115" fmla="*/ 215 h 407"/>
              <a:gd name="T116" fmla="*/ 377 w 407"/>
              <a:gd name="T117" fmla="*/ 222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7" h="407">
                <a:moveTo>
                  <a:pt x="127" y="203"/>
                </a:moveTo>
                <a:cubicBezTo>
                  <a:pt x="127" y="246"/>
                  <a:pt x="161" y="280"/>
                  <a:pt x="204" y="280"/>
                </a:cubicBezTo>
                <a:cubicBezTo>
                  <a:pt x="246" y="280"/>
                  <a:pt x="280" y="246"/>
                  <a:pt x="280" y="203"/>
                </a:cubicBezTo>
                <a:cubicBezTo>
                  <a:pt x="280" y="161"/>
                  <a:pt x="246" y="127"/>
                  <a:pt x="204" y="127"/>
                </a:cubicBezTo>
                <a:cubicBezTo>
                  <a:pt x="161" y="127"/>
                  <a:pt x="127" y="161"/>
                  <a:pt x="127" y="203"/>
                </a:cubicBezTo>
                <a:close/>
                <a:moveTo>
                  <a:pt x="377" y="222"/>
                </a:moveTo>
                <a:cubicBezTo>
                  <a:pt x="376" y="230"/>
                  <a:pt x="376" y="230"/>
                  <a:pt x="376" y="230"/>
                </a:cubicBezTo>
                <a:cubicBezTo>
                  <a:pt x="304" y="221"/>
                  <a:pt x="304" y="221"/>
                  <a:pt x="304" y="221"/>
                </a:cubicBezTo>
                <a:cubicBezTo>
                  <a:pt x="303" y="227"/>
                  <a:pt x="302" y="233"/>
                  <a:pt x="300" y="238"/>
                </a:cubicBezTo>
                <a:cubicBezTo>
                  <a:pt x="393" y="277"/>
                  <a:pt x="393" y="277"/>
                  <a:pt x="393" y="277"/>
                </a:cubicBezTo>
                <a:cubicBezTo>
                  <a:pt x="390" y="285"/>
                  <a:pt x="390" y="285"/>
                  <a:pt x="390" y="285"/>
                </a:cubicBezTo>
                <a:cubicBezTo>
                  <a:pt x="296" y="247"/>
                  <a:pt x="296" y="247"/>
                  <a:pt x="296" y="247"/>
                </a:cubicBezTo>
                <a:cubicBezTo>
                  <a:pt x="294" y="253"/>
                  <a:pt x="290" y="258"/>
                  <a:pt x="286" y="264"/>
                </a:cubicBezTo>
                <a:cubicBezTo>
                  <a:pt x="344" y="308"/>
                  <a:pt x="344" y="308"/>
                  <a:pt x="344" y="308"/>
                </a:cubicBezTo>
                <a:cubicBezTo>
                  <a:pt x="339" y="314"/>
                  <a:pt x="339" y="314"/>
                  <a:pt x="339" y="314"/>
                </a:cubicBezTo>
                <a:cubicBezTo>
                  <a:pt x="305" y="287"/>
                  <a:pt x="305" y="287"/>
                  <a:pt x="305" y="287"/>
                </a:cubicBezTo>
                <a:cubicBezTo>
                  <a:pt x="356" y="339"/>
                  <a:pt x="356" y="339"/>
                  <a:pt x="356" y="339"/>
                </a:cubicBezTo>
                <a:cubicBezTo>
                  <a:pt x="339" y="355"/>
                  <a:pt x="339" y="355"/>
                  <a:pt x="339" y="355"/>
                </a:cubicBezTo>
                <a:cubicBezTo>
                  <a:pt x="282" y="299"/>
                  <a:pt x="282" y="299"/>
                  <a:pt x="282" y="299"/>
                </a:cubicBezTo>
                <a:cubicBezTo>
                  <a:pt x="313" y="338"/>
                  <a:pt x="313" y="338"/>
                  <a:pt x="313" y="338"/>
                </a:cubicBezTo>
                <a:cubicBezTo>
                  <a:pt x="307" y="343"/>
                  <a:pt x="307" y="343"/>
                  <a:pt x="307" y="343"/>
                </a:cubicBezTo>
                <a:cubicBezTo>
                  <a:pt x="263" y="286"/>
                  <a:pt x="263" y="286"/>
                  <a:pt x="263" y="286"/>
                </a:cubicBezTo>
                <a:cubicBezTo>
                  <a:pt x="258" y="290"/>
                  <a:pt x="252" y="293"/>
                  <a:pt x="247" y="296"/>
                </a:cubicBezTo>
                <a:cubicBezTo>
                  <a:pt x="285" y="390"/>
                  <a:pt x="285" y="390"/>
                  <a:pt x="285" y="390"/>
                </a:cubicBezTo>
                <a:cubicBezTo>
                  <a:pt x="277" y="393"/>
                  <a:pt x="277" y="393"/>
                  <a:pt x="277" y="393"/>
                </a:cubicBezTo>
                <a:cubicBezTo>
                  <a:pt x="238" y="300"/>
                  <a:pt x="238" y="300"/>
                  <a:pt x="238" y="300"/>
                </a:cubicBezTo>
                <a:cubicBezTo>
                  <a:pt x="233" y="302"/>
                  <a:pt x="227" y="303"/>
                  <a:pt x="221" y="304"/>
                </a:cubicBezTo>
                <a:cubicBezTo>
                  <a:pt x="230" y="376"/>
                  <a:pt x="230" y="376"/>
                  <a:pt x="230" y="376"/>
                </a:cubicBezTo>
                <a:cubicBezTo>
                  <a:pt x="223" y="377"/>
                  <a:pt x="223" y="377"/>
                  <a:pt x="223" y="377"/>
                </a:cubicBezTo>
                <a:cubicBezTo>
                  <a:pt x="216" y="324"/>
                  <a:pt x="216" y="324"/>
                  <a:pt x="216" y="324"/>
                </a:cubicBezTo>
                <a:cubicBezTo>
                  <a:pt x="216" y="407"/>
                  <a:pt x="216" y="407"/>
                  <a:pt x="216" y="407"/>
                </a:cubicBezTo>
                <a:cubicBezTo>
                  <a:pt x="192" y="407"/>
                  <a:pt x="192" y="407"/>
                  <a:pt x="192" y="407"/>
                </a:cubicBezTo>
                <a:cubicBezTo>
                  <a:pt x="192" y="323"/>
                  <a:pt x="192" y="323"/>
                  <a:pt x="192" y="323"/>
                </a:cubicBezTo>
                <a:cubicBezTo>
                  <a:pt x="185" y="377"/>
                  <a:pt x="185" y="377"/>
                  <a:pt x="185" y="377"/>
                </a:cubicBezTo>
                <a:cubicBezTo>
                  <a:pt x="177" y="376"/>
                  <a:pt x="177" y="376"/>
                  <a:pt x="177" y="376"/>
                </a:cubicBezTo>
                <a:cubicBezTo>
                  <a:pt x="187" y="304"/>
                  <a:pt x="187" y="304"/>
                  <a:pt x="187" y="304"/>
                </a:cubicBezTo>
                <a:cubicBezTo>
                  <a:pt x="181" y="303"/>
                  <a:pt x="175" y="301"/>
                  <a:pt x="169" y="299"/>
                </a:cubicBezTo>
                <a:cubicBezTo>
                  <a:pt x="130" y="392"/>
                  <a:pt x="130" y="392"/>
                  <a:pt x="130" y="392"/>
                </a:cubicBezTo>
                <a:cubicBezTo>
                  <a:pt x="122" y="389"/>
                  <a:pt x="122" y="389"/>
                  <a:pt x="122" y="389"/>
                </a:cubicBezTo>
                <a:cubicBezTo>
                  <a:pt x="161" y="296"/>
                  <a:pt x="161" y="296"/>
                  <a:pt x="161" y="296"/>
                </a:cubicBezTo>
                <a:cubicBezTo>
                  <a:pt x="155" y="293"/>
                  <a:pt x="150" y="290"/>
                  <a:pt x="145" y="287"/>
                </a:cubicBezTo>
                <a:cubicBezTo>
                  <a:pt x="100" y="345"/>
                  <a:pt x="100" y="345"/>
                  <a:pt x="100" y="345"/>
                </a:cubicBezTo>
                <a:cubicBezTo>
                  <a:pt x="94" y="340"/>
                  <a:pt x="94" y="340"/>
                  <a:pt x="94" y="340"/>
                </a:cubicBezTo>
                <a:cubicBezTo>
                  <a:pt x="128" y="295"/>
                  <a:pt x="128" y="295"/>
                  <a:pt x="128" y="295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2" y="339"/>
                  <a:pt x="52" y="339"/>
                  <a:pt x="52" y="339"/>
                </a:cubicBezTo>
                <a:cubicBezTo>
                  <a:pt x="115" y="276"/>
                  <a:pt x="115" y="276"/>
                  <a:pt x="115" y="276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63" y="305"/>
                  <a:pt x="63" y="305"/>
                  <a:pt x="63" y="305"/>
                </a:cubicBezTo>
                <a:cubicBezTo>
                  <a:pt x="120" y="262"/>
                  <a:pt x="120" y="262"/>
                  <a:pt x="120" y="262"/>
                </a:cubicBezTo>
                <a:cubicBezTo>
                  <a:pt x="117" y="257"/>
                  <a:pt x="114" y="252"/>
                  <a:pt x="111" y="246"/>
                </a:cubicBezTo>
                <a:cubicBezTo>
                  <a:pt x="18" y="285"/>
                  <a:pt x="18" y="285"/>
                  <a:pt x="18" y="285"/>
                </a:cubicBezTo>
                <a:cubicBezTo>
                  <a:pt x="14" y="277"/>
                  <a:pt x="14" y="277"/>
                  <a:pt x="14" y="277"/>
                </a:cubicBezTo>
                <a:cubicBezTo>
                  <a:pt x="108" y="238"/>
                  <a:pt x="108" y="238"/>
                  <a:pt x="108" y="238"/>
                </a:cubicBezTo>
                <a:cubicBezTo>
                  <a:pt x="106" y="233"/>
                  <a:pt x="104" y="227"/>
                  <a:pt x="103" y="221"/>
                </a:cubicBezTo>
                <a:cubicBezTo>
                  <a:pt x="31" y="230"/>
                  <a:pt x="31" y="230"/>
                  <a:pt x="31" y="230"/>
                </a:cubicBezTo>
                <a:cubicBezTo>
                  <a:pt x="30" y="223"/>
                  <a:pt x="30" y="223"/>
                  <a:pt x="30" y="223"/>
                </a:cubicBezTo>
                <a:cubicBezTo>
                  <a:pt x="87" y="215"/>
                  <a:pt x="87" y="215"/>
                  <a:pt x="87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91"/>
                  <a:pt x="0" y="191"/>
                  <a:pt x="0" y="191"/>
                </a:cubicBezTo>
                <a:cubicBezTo>
                  <a:pt x="84" y="191"/>
                  <a:pt x="84" y="191"/>
                  <a:pt x="84" y="191"/>
                </a:cubicBezTo>
                <a:cubicBezTo>
                  <a:pt x="30" y="184"/>
                  <a:pt x="30" y="184"/>
                  <a:pt x="30" y="18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103" y="186"/>
                  <a:pt x="103" y="186"/>
                  <a:pt x="103" y="186"/>
                </a:cubicBezTo>
                <a:cubicBezTo>
                  <a:pt x="104" y="180"/>
                  <a:pt x="106" y="174"/>
                  <a:pt x="108" y="168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11" y="160"/>
                  <a:pt x="111" y="160"/>
                  <a:pt x="111" y="160"/>
                </a:cubicBezTo>
                <a:cubicBezTo>
                  <a:pt x="114" y="155"/>
                  <a:pt x="116" y="150"/>
                  <a:pt x="120" y="145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67" y="96"/>
                  <a:pt x="67" y="96"/>
                  <a:pt x="67" y="96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52" y="68"/>
                  <a:pt x="52" y="68"/>
                  <a:pt x="52" y="68"/>
                </a:cubicBezTo>
                <a:cubicBezTo>
                  <a:pt x="68" y="51"/>
                  <a:pt x="68" y="51"/>
                  <a:pt x="68" y="51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94" y="66"/>
                  <a:pt x="94" y="66"/>
                  <a:pt x="94" y="66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45" y="120"/>
                  <a:pt x="145" y="120"/>
                  <a:pt x="145" y="120"/>
                </a:cubicBezTo>
                <a:cubicBezTo>
                  <a:pt x="150" y="116"/>
                  <a:pt x="155" y="113"/>
                  <a:pt x="160" y="111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74" y="105"/>
                  <a:pt x="180" y="104"/>
                  <a:pt x="186" y="103"/>
                </a:cubicBezTo>
                <a:cubicBezTo>
                  <a:pt x="177" y="31"/>
                  <a:pt x="177" y="31"/>
                  <a:pt x="177" y="31"/>
                </a:cubicBezTo>
                <a:cubicBezTo>
                  <a:pt x="185" y="30"/>
                  <a:pt x="185" y="30"/>
                  <a:pt x="185" y="30"/>
                </a:cubicBezTo>
                <a:cubicBezTo>
                  <a:pt x="192" y="85"/>
                  <a:pt x="192" y="85"/>
                  <a:pt x="192" y="85"/>
                </a:cubicBezTo>
                <a:cubicBezTo>
                  <a:pt x="192" y="0"/>
                  <a:pt x="192" y="0"/>
                  <a:pt x="192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16" y="83"/>
                  <a:pt x="216" y="83"/>
                  <a:pt x="216" y="83"/>
                </a:cubicBezTo>
                <a:cubicBezTo>
                  <a:pt x="223" y="30"/>
                  <a:pt x="223" y="30"/>
                  <a:pt x="223" y="30"/>
                </a:cubicBezTo>
                <a:cubicBezTo>
                  <a:pt x="230" y="31"/>
                  <a:pt x="230" y="31"/>
                  <a:pt x="230" y="31"/>
                </a:cubicBezTo>
                <a:cubicBezTo>
                  <a:pt x="221" y="103"/>
                  <a:pt x="221" y="103"/>
                  <a:pt x="221" y="103"/>
                </a:cubicBezTo>
                <a:cubicBezTo>
                  <a:pt x="227" y="104"/>
                  <a:pt x="233" y="105"/>
                  <a:pt x="239" y="107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86" y="17"/>
                  <a:pt x="286" y="17"/>
                  <a:pt x="286" y="17"/>
                </a:cubicBezTo>
                <a:cubicBezTo>
                  <a:pt x="247" y="111"/>
                  <a:pt x="247" y="111"/>
                  <a:pt x="247" y="111"/>
                </a:cubicBezTo>
                <a:cubicBezTo>
                  <a:pt x="253" y="113"/>
                  <a:pt x="258" y="117"/>
                  <a:pt x="263" y="120"/>
                </a:cubicBezTo>
                <a:cubicBezTo>
                  <a:pt x="306" y="64"/>
                  <a:pt x="306" y="64"/>
                  <a:pt x="306" y="64"/>
                </a:cubicBezTo>
                <a:cubicBezTo>
                  <a:pt x="312" y="69"/>
                  <a:pt x="312" y="69"/>
                  <a:pt x="312" y="69"/>
                </a:cubicBezTo>
                <a:cubicBezTo>
                  <a:pt x="281" y="109"/>
                  <a:pt x="281" y="109"/>
                  <a:pt x="281" y="109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56" y="68"/>
                  <a:pt x="356" y="68"/>
                  <a:pt x="356" y="68"/>
                </a:cubicBezTo>
                <a:cubicBezTo>
                  <a:pt x="301" y="123"/>
                  <a:pt x="301" y="123"/>
                  <a:pt x="301" y="123"/>
                </a:cubicBezTo>
                <a:cubicBezTo>
                  <a:pt x="340" y="93"/>
                  <a:pt x="340" y="93"/>
                  <a:pt x="340" y="93"/>
                </a:cubicBezTo>
                <a:cubicBezTo>
                  <a:pt x="344" y="99"/>
                  <a:pt x="344" y="99"/>
                  <a:pt x="344" y="99"/>
                </a:cubicBezTo>
                <a:cubicBezTo>
                  <a:pt x="287" y="144"/>
                  <a:pt x="287" y="144"/>
                  <a:pt x="287" y="144"/>
                </a:cubicBezTo>
                <a:cubicBezTo>
                  <a:pt x="290" y="149"/>
                  <a:pt x="294" y="154"/>
                  <a:pt x="296" y="160"/>
                </a:cubicBezTo>
                <a:cubicBezTo>
                  <a:pt x="390" y="121"/>
                  <a:pt x="390" y="121"/>
                  <a:pt x="390" y="121"/>
                </a:cubicBezTo>
                <a:cubicBezTo>
                  <a:pt x="393" y="130"/>
                  <a:pt x="393" y="130"/>
                  <a:pt x="393" y="13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74"/>
                  <a:pt x="304" y="180"/>
                  <a:pt x="305" y="187"/>
                </a:cubicBezTo>
                <a:cubicBezTo>
                  <a:pt x="376" y="177"/>
                  <a:pt x="376" y="177"/>
                  <a:pt x="376" y="177"/>
                </a:cubicBezTo>
                <a:cubicBezTo>
                  <a:pt x="377" y="185"/>
                  <a:pt x="377" y="185"/>
                  <a:pt x="377" y="185"/>
                </a:cubicBezTo>
                <a:cubicBezTo>
                  <a:pt x="327" y="191"/>
                  <a:pt x="327" y="191"/>
                  <a:pt x="327" y="191"/>
                </a:cubicBezTo>
                <a:cubicBezTo>
                  <a:pt x="407" y="191"/>
                  <a:pt x="407" y="191"/>
                  <a:pt x="407" y="191"/>
                </a:cubicBezTo>
                <a:cubicBezTo>
                  <a:pt x="407" y="215"/>
                  <a:pt x="407" y="215"/>
                  <a:pt x="407" y="215"/>
                </a:cubicBezTo>
                <a:cubicBezTo>
                  <a:pt x="323" y="215"/>
                  <a:pt x="323" y="215"/>
                  <a:pt x="323" y="215"/>
                </a:cubicBezTo>
                <a:cubicBezTo>
                  <a:pt x="377" y="222"/>
                  <a:pt x="377" y="222"/>
                  <a:pt x="377" y="22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7443787" y="612764"/>
            <a:ext cx="4257375" cy="2116149"/>
            <a:chOff x="7443787" y="612764"/>
            <a:chExt cx="4257375" cy="2116149"/>
          </a:xfrm>
          <a:effectLst/>
        </p:grpSpPr>
        <p:pic>
          <p:nvPicPr>
            <p:cNvPr id="80" name="图片 79"/>
            <p:cNvPicPr>
              <a:picLocks noChangeAspect="1"/>
            </p:cNvPicPr>
            <p:nvPr/>
          </p:nvPicPr>
          <p:blipFill rotWithShape="1">
            <a:blip r:embed="rId8"/>
            <a:srcRect t="30634" b="19660"/>
            <a:stretch/>
          </p:blipFill>
          <p:spPr>
            <a:xfrm>
              <a:off x="7443787" y="612764"/>
              <a:ext cx="4257375" cy="2116149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 rot="21265877">
              <a:off x="9358313" y="1863642"/>
              <a:ext cx="1491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Freedom</a:t>
              </a:r>
              <a:endParaRPr lang="zh-CN" altLang="en-US" dirty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6955276" y="4338029"/>
            <a:ext cx="1046163" cy="2379432"/>
            <a:chOff x="7789332" y="4396290"/>
            <a:chExt cx="1046163" cy="2379432"/>
          </a:xfrm>
          <a:effectLst/>
        </p:grpSpPr>
        <p:sp>
          <p:nvSpPr>
            <p:cNvPr id="121" name="椭圆 120"/>
            <p:cNvSpPr/>
            <p:nvPr/>
          </p:nvSpPr>
          <p:spPr>
            <a:xfrm>
              <a:off x="7789332" y="6469306"/>
              <a:ext cx="1046163" cy="306416"/>
            </a:xfrm>
            <a:prstGeom prst="ellipse">
              <a:avLst/>
            </a:prstGeom>
            <a:solidFill>
              <a:srgbClr val="0C3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7815262" y="4396290"/>
              <a:ext cx="933997" cy="2246837"/>
              <a:chOff x="9264651" y="476251"/>
              <a:chExt cx="1017588" cy="2447925"/>
            </a:xfrm>
          </p:grpSpPr>
          <p:sp>
            <p:nvSpPr>
              <p:cNvPr id="96" name="Freeform 31"/>
              <p:cNvSpPr>
                <a:spLocks/>
              </p:cNvSpPr>
              <p:nvPr/>
            </p:nvSpPr>
            <p:spPr bwMode="auto">
              <a:xfrm>
                <a:off x="9539288" y="2057401"/>
                <a:ext cx="515938" cy="808038"/>
              </a:xfrm>
              <a:custGeom>
                <a:avLst/>
                <a:gdLst>
                  <a:gd name="T0" fmla="*/ 0 w 224"/>
                  <a:gd name="T1" fmla="*/ 0 h 349"/>
                  <a:gd name="T2" fmla="*/ 224 w 224"/>
                  <a:gd name="T3" fmla="*/ 0 h 349"/>
                  <a:gd name="T4" fmla="*/ 200 w 224"/>
                  <a:gd name="T5" fmla="*/ 327 h 349"/>
                  <a:gd name="T6" fmla="*/ 110 w 224"/>
                  <a:gd name="T7" fmla="*/ 349 h 349"/>
                  <a:gd name="T8" fmla="*/ 21 w 224"/>
                  <a:gd name="T9" fmla="*/ 324 h 349"/>
                  <a:gd name="T10" fmla="*/ 0 w 224"/>
                  <a:gd name="T11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4" h="349">
                    <a:moveTo>
                      <a:pt x="0" y="0"/>
                    </a:move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06" y="285"/>
                      <a:pt x="200" y="327"/>
                    </a:cubicBezTo>
                    <a:cubicBezTo>
                      <a:pt x="110" y="349"/>
                      <a:pt x="110" y="349"/>
                      <a:pt x="110" y="349"/>
                    </a:cubicBezTo>
                    <a:cubicBezTo>
                      <a:pt x="21" y="324"/>
                      <a:pt x="21" y="324"/>
                      <a:pt x="21" y="32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3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2"/>
              <p:cNvSpPr>
                <a:spLocks/>
              </p:cNvSpPr>
              <p:nvPr/>
            </p:nvSpPr>
            <p:spPr bwMode="auto">
              <a:xfrm>
                <a:off x="9769476" y="2300288"/>
                <a:ext cx="44450" cy="577850"/>
              </a:xfrm>
              <a:custGeom>
                <a:avLst/>
                <a:gdLst>
                  <a:gd name="T0" fmla="*/ 28 w 28"/>
                  <a:gd name="T1" fmla="*/ 353 h 364"/>
                  <a:gd name="T2" fmla="*/ 17 w 28"/>
                  <a:gd name="T3" fmla="*/ 0 h 364"/>
                  <a:gd name="T4" fmla="*/ 0 w 28"/>
                  <a:gd name="T5" fmla="*/ 351 h 364"/>
                  <a:gd name="T6" fmla="*/ 14 w 28"/>
                  <a:gd name="T7" fmla="*/ 364 h 364"/>
                  <a:gd name="T8" fmla="*/ 28 w 28"/>
                  <a:gd name="T9" fmla="*/ 353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64">
                    <a:moveTo>
                      <a:pt x="28" y="353"/>
                    </a:moveTo>
                    <a:lnTo>
                      <a:pt x="17" y="0"/>
                    </a:lnTo>
                    <a:lnTo>
                      <a:pt x="0" y="351"/>
                    </a:lnTo>
                    <a:lnTo>
                      <a:pt x="14" y="364"/>
                    </a:lnTo>
                    <a:lnTo>
                      <a:pt x="28" y="353"/>
                    </a:lnTo>
                    <a:close/>
                  </a:path>
                </a:pathLst>
              </a:custGeom>
              <a:solidFill>
                <a:srgbClr val="4C3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33"/>
              <p:cNvSpPr>
                <a:spLocks/>
              </p:cNvSpPr>
              <p:nvPr/>
            </p:nvSpPr>
            <p:spPr bwMode="auto">
              <a:xfrm>
                <a:off x="9369426" y="2771776"/>
                <a:ext cx="452438" cy="152400"/>
              </a:xfrm>
              <a:custGeom>
                <a:avLst/>
                <a:gdLst>
                  <a:gd name="T0" fmla="*/ 97 w 196"/>
                  <a:gd name="T1" fmla="*/ 3 h 66"/>
                  <a:gd name="T2" fmla="*/ 98 w 196"/>
                  <a:gd name="T3" fmla="*/ 63 h 66"/>
                  <a:gd name="T4" fmla="*/ 181 w 196"/>
                  <a:gd name="T5" fmla="*/ 40 h 66"/>
                  <a:gd name="T6" fmla="*/ 97 w 196"/>
                  <a:gd name="T7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66">
                    <a:moveTo>
                      <a:pt x="97" y="3"/>
                    </a:moveTo>
                    <a:cubicBezTo>
                      <a:pt x="66" y="6"/>
                      <a:pt x="0" y="66"/>
                      <a:pt x="98" y="63"/>
                    </a:cubicBezTo>
                    <a:cubicBezTo>
                      <a:pt x="196" y="61"/>
                      <a:pt x="183" y="47"/>
                      <a:pt x="181" y="40"/>
                    </a:cubicBezTo>
                    <a:cubicBezTo>
                      <a:pt x="180" y="32"/>
                      <a:pt x="141" y="0"/>
                      <a:pt x="97" y="3"/>
                    </a:cubicBezTo>
                    <a:close/>
                  </a:path>
                </a:pathLst>
              </a:custGeom>
              <a:solidFill>
                <a:srgbClr val="383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34"/>
              <p:cNvSpPr>
                <a:spLocks/>
              </p:cNvSpPr>
              <p:nvPr/>
            </p:nvSpPr>
            <p:spPr bwMode="auto">
              <a:xfrm>
                <a:off x="9759951" y="2771776"/>
                <a:ext cx="452438" cy="152400"/>
              </a:xfrm>
              <a:custGeom>
                <a:avLst/>
                <a:gdLst>
                  <a:gd name="T0" fmla="*/ 100 w 196"/>
                  <a:gd name="T1" fmla="*/ 3 h 66"/>
                  <a:gd name="T2" fmla="*/ 98 w 196"/>
                  <a:gd name="T3" fmla="*/ 63 h 66"/>
                  <a:gd name="T4" fmla="*/ 15 w 196"/>
                  <a:gd name="T5" fmla="*/ 40 h 66"/>
                  <a:gd name="T6" fmla="*/ 100 w 196"/>
                  <a:gd name="T7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66">
                    <a:moveTo>
                      <a:pt x="100" y="3"/>
                    </a:moveTo>
                    <a:cubicBezTo>
                      <a:pt x="130" y="6"/>
                      <a:pt x="196" y="66"/>
                      <a:pt x="98" y="63"/>
                    </a:cubicBezTo>
                    <a:cubicBezTo>
                      <a:pt x="0" y="61"/>
                      <a:pt x="14" y="47"/>
                      <a:pt x="15" y="40"/>
                    </a:cubicBezTo>
                    <a:cubicBezTo>
                      <a:pt x="16" y="32"/>
                      <a:pt x="55" y="0"/>
                      <a:pt x="100" y="3"/>
                    </a:cubicBezTo>
                    <a:close/>
                  </a:path>
                </a:pathLst>
              </a:custGeom>
              <a:solidFill>
                <a:srgbClr val="383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5"/>
              <p:cNvSpPr>
                <a:spLocks/>
              </p:cNvSpPr>
              <p:nvPr/>
            </p:nvSpPr>
            <p:spPr bwMode="auto">
              <a:xfrm>
                <a:off x="9586913" y="1431926"/>
                <a:ext cx="436563" cy="665163"/>
              </a:xfrm>
              <a:custGeom>
                <a:avLst/>
                <a:gdLst>
                  <a:gd name="T0" fmla="*/ 189 w 189"/>
                  <a:gd name="T1" fmla="*/ 288 h 288"/>
                  <a:gd name="T2" fmla="*/ 0 w 189"/>
                  <a:gd name="T3" fmla="*/ 288 h 288"/>
                  <a:gd name="T4" fmla="*/ 0 w 189"/>
                  <a:gd name="T5" fmla="*/ 0 h 288"/>
                  <a:gd name="T6" fmla="*/ 189 w 189"/>
                  <a:gd name="T7" fmla="*/ 0 h 288"/>
                  <a:gd name="T8" fmla="*/ 189 w 189"/>
                  <a:gd name="T9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288">
                    <a:moveTo>
                      <a:pt x="189" y="288"/>
                    </a:moveTo>
                    <a:cubicBezTo>
                      <a:pt x="124" y="279"/>
                      <a:pt x="61" y="279"/>
                      <a:pt x="0" y="28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9" y="0"/>
                      <a:pt x="189" y="0"/>
                      <a:pt x="189" y="0"/>
                    </a:cubicBezTo>
                    <a:lnTo>
                      <a:pt x="189" y="288"/>
                    </a:lnTo>
                    <a:close/>
                  </a:path>
                </a:pathLst>
              </a:custGeom>
              <a:solidFill>
                <a:srgbClr val="F4E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36"/>
              <p:cNvSpPr>
                <a:spLocks noChangeArrowheads="1"/>
              </p:cNvSpPr>
              <p:nvPr/>
            </p:nvSpPr>
            <p:spPr bwMode="auto">
              <a:xfrm>
                <a:off x="9758363" y="1533526"/>
                <a:ext cx="55563" cy="65088"/>
              </a:xfrm>
              <a:prstGeom prst="rect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7"/>
              <p:cNvSpPr>
                <a:spLocks/>
              </p:cNvSpPr>
              <p:nvPr/>
            </p:nvSpPr>
            <p:spPr bwMode="auto">
              <a:xfrm>
                <a:off x="9709151" y="1590676"/>
                <a:ext cx="163513" cy="461963"/>
              </a:xfrm>
              <a:custGeom>
                <a:avLst/>
                <a:gdLst>
                  <a:gd name="T0" fmla="*/ 38 w 103"/>
                  <a:gd name="T1" fmla="*/ 0 h 291"/>
                  <a:gd name="T2" fmla="*/ 0 w 103"/>
                  <a:gd name="T3" fmla="*/ 232 h 291"/>
                  <a:gd name="T4" fmla="*/ 54 w 103"/>
                  <a:gd name="T5" fmla="*/ 291 h 291"/>
                  <a:gd name="T6" fmla="*/ 103 w 103"/>
                  <a:gd name="T7" fmla="*/ 230 h 291"/>
                  <a:gd name="T8" fmla="*/ 58 w 103"/>
                  <a:gd name="T9" fmla="*/ 0 h 291"/>
                  <a:gd name="T10" fmla="*/ 38 w 103"/>
                  <a:gd name="T11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291">
                    <a:moveTo>
                      <a:pt x="38" y="0"/>
                    </a:moveTo>
                    <a:lnTo>
                      <a:pt x="0" y="232"/>
                    </a:lnTo>
                    <a:lnTo>
                      <a:pt x="54" y="291"/>
                    </a:lnTo>
                    <a:lnTo>
                      <a:pt x="103" y="230"/>
                    </a:lnTo>
                    <a:lnTo>
                      <a:pt x="58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8"/>
              <p:cNvSpPr>
                <a:spLocks/>
              </p:cNvSpPr>
              <p:nvPr/>
            </p:nvSpPr>
            <p:spPr bwMode="auto">
              <a:xfrm>
                <a:off x="9637713" y="1517651"/>
                <a:ext cx="293688" cy="133350"/>
              </a:xfrm>
              <a:custGeom>
                <a:avLst/>
                <a:gdLst>
                  <a:gd name="T0" fmla="*/ 0 w 185"/>
                  <a:gd name="T1" fmla="*/ 0 h 84"/>
                  <a:gd name="T2" fmla="*/ 0 w 185"/>
                  <a:gd name="T3" fmla="*/ 84 h 84"/>
                  <a:gd name="T4" fmla="*/ 95 w 185"/>
                  <a:gd name="T5" fmla="*/ 30 h 84"/>
                  <a:gd name="T6" fmla="*/ 182 w 185"/>
                  <a:gd name="T7" fmla="*/ 84 h 84"/>
                  <a:gd name="T8" fmla="*/ 185 w 185"/>
                  <a:gd name="T9" fmla="*/ 0 h 84"/>
                  <a:gd name="T10" fmla="*/ 0 w 185"/>
                  <a:gd name="T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84">
                    <a:moveTo>
                      <a:pt x="0" y="0"/>
                    </a:moveTo>
                    <a:lnTo>
                      <a:pt x="0" y="84"/>
                    </a:lnTo>
                    <a:lnTo>
                      <a:pt x="95" y="30"/>
                    </a:lnTo>
                    <a:lnTo>
                      <a:pt x="182" y="84"/>
                    </a:lnTo>
                    <a:lnTo>
                      <a:pt x="18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DC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9"/>
              <p:cNvSpPr>
                <a:spLocks/>
              </p:cNvSpPr>
              <p:nvPr/>
            </p:nvSpPr>
            <p:spPr bwMode="auto">
              <a:xfrm>
                <a:off x="9348788" y="1466851"/>
                <a:ext cx="319088" cy="1009650"/>
              </a:xfrm>
              <a:custGeom>
                <a:avLst/>
                <a:gdLst>
                  <a:gd name="T0" fmla="*/ 87 w 138"/>
                  <a:gd name="T1" fmla="*/ 0 h 437"/>
                  <a:gd name="T2" fmla="*/ 0 w 138"/>
                  <a:gd name="T3" fmla="*/ 213 h 437"/>
                  <a:gd name="T4" fmla="*/ 56 w 138"/>
                  <a:gd name="T5" fmla="*/ 276 h 437"/>
                  <a:gd name="T6" fmla="*/ 51 w 138"/>
                  <a:gd name="T7" fmla="*/ 374 h 437"/>
                  <a:gd name="T8" fmla="*/ 81 w 138"/>
                  <a:gd name="T9" fmla="*/ 425 h 437"/>
                  <a:gd name="T10" fmla="*/ 110 w 138"/>
                  <a:gd name="T11" fmla="*/ 380 h 437"/>
                  <a:gd name="T12" fmla="*/ 138 w 138"/>
                  <a:gd name="T13" fmla="*/ 21 h 437"/>
                  <a:gd name="T14" fmla="*/ 87 w 138"/>
                  <a:gd name="T15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8" h="437">
                    <a:moveTo>
                      <a:pt x="87" y="0"/>
                    </a:moveTo>
                    <a:cubicBezTo>
                      <a:pt x="87" y="0"/>
                      <a:pt x="0" y="145"/>
                      <a:pt x="0" y="213"/>
                    </a:cubicBezTo>
                    <a:cubicBezTo>
                      <a:pt x="0" y="236"/>
                      <a:pt x="56" y="276"/>
                      <a:pt x="56" y="276"/>
                    </a:cubicBezTo>
                    <a:cubicBezTo>
                      <a:pt x="51" y="374"/>
                      <a:pt x="51" y="374"/>
                      <a:pt x="51" y="374"/>
                    </a:cubicBezTo>
                    <a:cubicBezTo>
                      <a:pt x="51" y="374"/>
                      <a:pt x="48" y="410"/>
                      <a:pt x="81" y="425"/>
                    </a:cubicBezTo>
                    <a:cubicBezTo>
                      <a:pt x="105" y="437"/>
                      <a:pt x="110" y="380"/>
                      <a:pt x="110" y="380"/>
                    </a:cubicBezTo>
                    <a:cubicBezTo>
                      <a:pt x="110" y="380"/>
                      <a:pt x="138" y="63"/>
                      <a:pt x="138" y="21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0"/>
              <p:cNvSpPr>
                <a:spLocks/>
              </p:cNvSpPr>
              <p:nvPr/>
            </p:nvSpPr>
            <p:spPr bwMode="auto">
              <a:xfrm>
                <a:off x="9453563" y="1727201"/>
                <a:ext cx="41275" cy="376238"/>
              </a:xfrm>
              <a:custGeom>
                <a:avLst/>
                <a:gdLst>
                  <a:gd name="T0" fmla="*/ 0 w 18"/>
                  <a:gd name="T1" fmla="*/ 154 h 163"/>
                  <a:gd name="T2" fmla="*/ 0 w 18"/>
                  <a:gd name="T3" fmla="*/ 154 h 163"/>
                  <a:gd name="T4" fmla="*/ 11 w 18"/>
                  <a:gd name="T5" fmla="*/ 163 h 163"/>
                  <a:gd name="T6" fmla="*/ 17 w 18"/>
                  <a:gd name="T7" fmla="*/ 0 h 163"/>
                  <a:gd name="T8" fmla="*/ 0 w 18"/>
                  <a:gd name="T9" fmla="*/ 15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3">
                    <a:moveTo>
                      <a:pt x="0" y="154"/>
                    </a:moveTo>
                    <a:cubicBezTo>
                      <a:pt x="0" y="154"/>
                      <a:pt x="0" y="154"/>
                      <a:pt x="0" y="154"/>
                    </a:cubicBezTo>
                    <a:cubicBezTo>
                      <a:pt x="6" y="160"/>
                      <a:pt x="11" y="163"/>
                      <a:pt x="11" y="163"/>
                    </a:cubicBezTo>
                    <a:cubicBezTo>
                      <a:pt x="11" y="163"/>
                      <a:pt x="18" y="37"/>
                      <a:pt x="17" y="0"/>
                    </a:cubicBezTo>
                    <a:cubicBezTo>
                      <a:pt x="17" y="0"/>
                      <a:pt x="7" y="146"/>
                      <a:pt x="0" y="154"/>
                    </a:cubicBezTo>
                    <a:close/>
                  </a:path>
                </a:pathLst>
              </a:cu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1"/>
              <p:cNvSpPr>
                <a:spLocks/>
              </p:cNvSpPr>
              <p:nvPr/>
            </p:nvSpPr>
            <p:spPr bwMode="auto">
              <a:xfrm>
                <a:off x="9910763" y="1466851"/>
                <a:ext cx="317500" cy="1009650"/>
              </a:xfrm>
              <a:custGeom>
                <a:avLst/>
                <a:gdLst>
                  <a:gd name="T0" fmla="*/ 51 w 138"/>
                  <a:gd name="T1" fmla="*/ 0 h 437"/>
                  <a:gd name="T2" fmla="*/ 138 w 138"/>
                  <a:gd name="T3" fmla="*/ 213 h 437"/>
                  <a:gd name="T4" fmla="*/ 82 w 138"/>
                  <a:gd name="T5" fmla="*/ 276 h 437"/>
                  <a:gd name="T6" fmla="*/ 87 w 138"/>
                  <a:gd name="T7" fmla="*/ 374 h 437"/>
                  <a:gd name="T8" fmla="*/ 57 w 138"/>
                  <a:gd name="T9" fmla="*/ 425 h 437"/>
                  <a:gd name="T10" fmla="*/ 28 w 138"/>
                  <a:gd name="T11" fmla="*/ 380 h 437"/>
                  <a:gd name="T12" fmla="*/ 0 w 138"/>
                  <a:gd name="T13" fmla="*/ 21 h 437"/>
                  <a:gd name="T14" fmla="*/ 51 w 138"/>
                  <a:gd name="T15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8" h="437">
                    <a:moveTo>
                      <a:pt x="51" y="0"/>
                    </a:moveTo>
                    <a:cubicBezTo>
                      <a:pt x="51" y="0"/>
                      <a:pt x="138" y="145"/>
                      <a:pt x="138" y="213"/>
                    </a:cubicBezTo>
                    <a:cubicBezTo>
                      <a:pt x="138" y="236"/>
                      <a:pt x="82" y="276"/>
                      <a:pt x="82" y="276"/>
                    </a:cubicBezTo>
                    <a:cubicBezTo>
                      <a:pt x="87" y="374"/>
                      <a:pt x="87" y="374"/>
                      <a:pt x="87" y="374"/>
                    </a:cubicBezTo>
                    <a:cubicBezTo>
                      <a:pt x="87" y="374"/>
                      <a:pt x="90" y="410"/>
                      <a:pt x="57" y="425"/>
                    </a:cubicBezTo>
                    <a:cubicBezTo>
                      <a:pt x="33" y="437"/>
                      <a:pt x="28" y="380"/>
                      <a:pt x="28" y="380"/>
                    </a:cubicBezTo>
                    <a:cubicBezTo>
                      <a:pt x="28" y="380"/>
                      <a:pt x="0" y="63"/>
                      <a:pt x="0" y="21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3F3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42"/>
              <p:cNvSpPr>
                <a:spLocks/>
              </p:cNvSpPr>
              <p:nvPr/>
            </p:nvSpPr>
            <p:spPr bwMode="auto">
              <a:xfrm>
                <a:off x="10083801" y="1727201"/>
                <a:ext cx="42863" cy="376238"/>
              </a:xfrm>
              <a:custGeom>
                <a:avLst/>
                <a:gdLst>
                  <a:gd name="T0" fmla="*/ 19 w 19"/>
                  <a:gd name="T1" fmla="*/ 154 h 163"/>
                  <a:gd name="T2" fmla="*/ 19 w 19"/>
                  <a:gd name="T3" fmla="*/ 154 h 163"/>
                  <a:gd name="T4" fmla="*/ 7 w 19"/>
                  <a:gd name="T5" fmla="*/ 163 h 163"/>
                  <a:gd name="T6" fmla="*/ 1 w 19"/>
                  <a:gd name="T7" fmla="*/ 0 h 163"/>
                  <a:gd name="T8" fmla="*/ 19 w 19"/>
                  <a:gd name="T9" fmla="*/ 15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3">
                    <a:moveTo>
                      <a:pt x="19" y="154"/>
                    </a:moveTo>
                    <a:cubicBezTo>
                      <a:pt x="19" y="154"/>
                      <a:pt x="19" y="154"/>
                      <a:pt x="19" y="154"/>
                    </a:cubicBezTo>
                    <a:cubicBezTo>
                      <a:pt x="12" y="160"/>
                      <a:pt x="7" y="163"/>
                      <a:pt x="7" y="163"/>
                    </a:cubicBezTo>
                    <a:cubicBezTo>
                      <a:pt x="7" y="163"/>
                      <a:pt x="0" y="37"/>
                      <a:pt x="1" y="0"/>
                    </a:cubicBezTo>
                    <a:cubicBezTo>
                      <a:pt x="1" y="0"/>
                      <a:pt x="11" y="146"/>
                      <a:pt x="19" y="154"/>
                    </a:cubicBezTo>
                    <a:close/>
                  </a:path>
                </a:pathLst>
              </a:custGeom>
              <a:solidFill>
                <a:srgbClr val="302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43"/>
              <p:cNvSpPr>
                <a:spLocks/>
              </p:cNvSpPr>
              <p:nvPr/>
            </p:nvSpPr>
            <p:spPr bwMode="auto">
              <a:xfrm>
                <a:off x="9301163" y="476251"/>
                <a:ext cx="952500" cy="874713"/>
              </a:xfrm>
              <a:custGeom>
                <a:avLst/>
                <a:gdLst>
                  <a:gd name="T0" fmla="*/ 18 w 413"/>
                  <a:gd name="T1" fmla="*/ 267 h 378"/>
                  <a:gd name="T2" fmla="*/ 34 w 413"/>
                  <a:gd name="T3" fmla="*/ 127 h 378"/>
                  <a:gd name="T4" fmla="*/ 240 w 413"/>
                  <a:gd name="T5" fmla="*/ 22 h 378"/>
                  <a:gd name="T6" fmla="*/ 328 w 413"/>
                  <a:gd name="T7" fmla="*/ 20 h 378"/>
                  <a:gd name="T8" fmla="*/ 387 w 413"/>
                  <a:gd name="T9" fmla="*/ 153 h 378"/>
                  <a:gd name="T10" fmla="*/ 390 w 413"/>
                  <a:gd name="T11" fmla="*/ 271 h 378"/>
                  <a:gd name="T12" fmla="*/ 298 w 413"/>
                  <a:gd name="T13" fmla="*/ 378 h 378"/>
                  <a:gd name="T14" fmla="*/ 95 w 413"/>
                  <a:gd name="T15" fmla="*/ 378 h 378"/>
                  <a:gd name="T16" fmla="*/ 18 w 413"/>
                  <a:gd name="T17" fmla="*/ 267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3" h="378">
                    <a:moveTo>
                      <a:pt x="18" y="267"/>
                    </a:moveTo>
                    <a:cubicBezTo>
                      <a:pt x="18" y="267"/>
                      <a:pt x="0" y="128"/>
                      <a:pt x="34" y="127"/>
                    </a:cubicBezTo>
                    <a:cubicBezTo>
                      <a:pt x="34" y="127"/>
                      <a:pt x="40" y="0"/>
                      <a:pt x="240" y="22"/>
                    </a:cubicBezTo>
                    <a:cubicBezTo>
                      <a:pt x="240" y="22"/>
                      <a:pt x="306" y="33"/>
                      <a:pt x="328" y="20"/>
                    </a:cubicBezTo>
                    <a:cubicBezTo>
                      <a:pt x="350" y="7"/>
                      <a:pt x="413" y="28"/>
                      <a:pt x="387" y="153"/>
                    </a:cubicBezTo>
                    <a:cubicBezTo>
                      <a:pt x="387" y="153"/>
                      <a:pt x="412" y="143"/>
                      <a:pt x="390" y="271"/>
                    </a:cubicBezTo>
                    <a:cubicBezTo>
                      <a:pt x="298" y="378"/>
                      <a:pt x="298" y="378"/>
                      <a:pt x="298" y="378"/>
                    </a:cubicBezTo>
                    <a:cubicBezTo>
                      <a:pt x="95" y="378"/>
                      <a:pt x="95" y="378"/>
                      <a:pt x="95" y="378"/>
                    </a:cubicBezTo>
                    <a:lnTo>
                      <a:pt x="18" y="267"/>
                    </a:lnTo>
                    <a:close/>
                  </a:path>
                </a:pathLst>
              </a:custGeom>
              <a:solidFill>
                <a:srgbClr val="4C4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44"/>
              <p:cNvSpPr>
                <a:spLocks/>
              </p:cNvSpPr>
              <p:nvPr/>
            </p:nvSpPr>
            <p:spPr bwMode="auto">
              <a:xfrm>
                <a:off x="9455151" y="688976"/>
                <a:ext cx="784225" cy="301625"/>
              </a:xfrm>
              <a:custGeom>
                <a:avLst/>
                <a:gdLst>
                  <a:gd name="T0" fmla="*/ 273 w 340"/>
                  <a:gd name="T1" fmla="*/ 109 h 130"/>
                  <a:gd name="T2" fmla="*/ 280 w 340"/>
                  <a:gd name="T3" fmla="*/ 0 h 130"/>
                  <a:gd name="T4" fmla="*/ 96 w 340"/>
                  <a:gd name="T5" fmla="*/ 31 h 130"/>
                  <a:gd name="T6" fmla="*/ 0 w 340"/>
                  <a:gd name="T7" fmla="*/ 123 h 130"/>
                  <a:gd name="T8" fmla="*/ 217 w 340"/>
                  <a:gd name="T9" fmla="*/ 130 h 130"/>
                  <a:gd name="T10" fmla="*/ 273 w 340"/>
                  <a:gd name="T11" fmla="*/ 10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0" h="130">
                    <a:moveTo>
                      <a:pt x="273" y="109"/>
                    </a:moveTo>
                    <a:cubicBezTo>
                      <a:pt x="273" y="109"/>
                      <a:pt x="340" y="81"/>
                      <a:pt x="280" y="0"/>
                    </a:cubicBezTo>
                    <a:cubicBezTo>
                      <a:pt x="280" y="0"/>
                      <a:pt x="207" y="33"/>
                      <a:pt x="96" y="31"/>
                    </a:cubicBezTo>
                    <a:cubicBezTo>
                      <a:pt x="9" y="30"/>
                      <a:pt x="1" y="118"/>
                      <a:pt x="0" y="123"/>
                    </a:cubicBezTo>
                    <a:cubicBezTo>
                      <a:pt x="217" y="130"/>
                      <a:pt x="217" y="130"/>
                      <a:pt x="217" y="130"/>
                    </a:cubicBezTo>
                    <a:lnTo>
                      <a:pt x="273" y="109"/>
                    </a:ln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45"/>
              <p:cNvSpPr>
                <a:spLocks/>
              </p:cNvSpPr>
              <p:nvPr/>
            </p:nvSpPr>
            <p:spPr bwMode="auto">
              <a:xfrm>
                <a:off x="9264651" y="1031876"/>
                <a:ext cx="185738" cy="358775"/>
              </a:xfrm>
              <a:custGeom>
                <a:avLst/>
                <a:gdLst>
                  <a:gd name="T0" fmla="*/ 81 w 81"/>
                  <a:gd name="T1" fmla="*/ 48 h 155"/>
                  <a:gd name="T2" fmla="*/ 31 w 81"/>
                  <a:gd name="T3" fmla="*/ 22 h 155"/>
                  <a:gd name="T4" fmla="*/ 73 w 81"/>
                  <a:gd name="T5" fmla="*/ 155 h 155"/>
                  <a:gd name="T6" fmla="*/ 81 w 81"/>
                  <a:gd name="T7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155">
                    <a:moveTo>
                      <a:pt x="81" y="48"/>
                    </a:moveTo>
                    <a:cubicBezTo>
                      <a:pt x="81" y="48"/>
                      <a:pt x="62" y="0"/>
                      <a:pt x="31" y="22"/>
                    </a:cubicBezTo>
                    <a:cubicBezTo>
                      <a:pt x="0" y="43"/>
                      <a:pt x="40" y="142"/>
                      <a:pt x="73" y="155"/>
                    </a:cubicBezTo>
                    <a:lnTo>
                      <a:pt x="81" y="48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6"/>
              <p:cNvSpPr>
                <a:spLocks/>
              </p:cNvSpPr>
              <p:nvPr/>
            </p:nvSpPr>
            <p:spPr bwMode="auto">
              <a:xfrm>
                <a:off x="10096501" y="1031876"/>
                <a:ext cx="185738" cy="358775"/>
              </a:xfrm>
              <a:custGeom>
                <a:avLst/>
                <a:gdLst>
                  <a:gd name="T0" fmla="*/ 0 w 80"/>
                  <a:gd name="T1" fmla="*/ 48 h 155"/>
                  <a:gd name="T2" fmla="*/ 49 w 80"/>
                  <a:gd name="T3" fmla="*/ 22 h 155"/>
                  <a:gd name="T4" fmla="*/ 7 w 80"/>
                  <a:gd name="T5" fmla="*/ 155 h 155"/>
                  <a:gd name="T6" fmla="*/ 0 w 80"/>
                  <a:gd name="T7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155">
                    <a:moveTo>
                      <a:pt x="0" y="48"/>
                    </a:moveTo>
                    <a:cubicBezTo>
                      <a:pt x="0" y="48"/>
                      <a:pt x="18" y="0"/>
                      <a:pt x="49" y="22"/>
                    </a:cubicBezTo>
                    <a:cubicBezTo>
                      <a:pt x="80" y="43"/>
                      <a:pt x="40" y="142"/>
                      <a:pt x="7" y="155"/>
                    </a:cubicBez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4D3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7"/>
              <p:cNvSpPr>
                <a:spLocks/>
              </p:cNvSpPr>
              <p:nvPr/>
            </p:nvSpPr>
            <p:spPr bwMode="auto">
              <a:xfrm>
                <a:off x="9383713" y="809626"/>
                <a:ext cx="776288" cy="739775"/>
              </a:xfrm>
              <a:custGeom>
                <a:avLst/>
                <a:gdLst>
                  <a:gd name="T0" fmla="*/ 31 w 336"/>
                  <a:gd name="T1" fmla="*/ 71 h 320"/>
                  <a:gd name="T2" fmla="*/ 107 w 336"/>
                  <a:gd name="T3" fmla="*/ 17 h 320"/>
                  <a:gd name="T4" fmla="*/ 233 w 336"/>
                  <a:gd name="T5" fmla="*/ 42 h 320"/>
                  <a:gd name="T6" fmla="*/ 304 w 336"/>
                  <a:gd name="T7" fmla="*/ 57 h 320"/>
                  <a:gd name="T8" fmla="*/ 335 w 336"/>
                  <a:gd name="T9" fmla="*/ 256 h 320"/>
                  <a:gd name="T10" fmla="*/ 332 w 336"/>
                  <a:gd name="T11" fmla="*/ 271 h 320"/>
                  <a:gd name="T12" fmla="*/ 171 w 336"/>
                  <a:gd name="T13" fmla="*/ 320 h 320"/>
                  <a:gd name="T14" fmla="*/ 6 w 336"/>
                  <a:gd name="T15" fmla="*/ 271 h 320"/>
                  <a:gd name="T16" fmla="*/ 1 w 336"/>
                  <a:gd name="T17" fmla="*/ 255 h 320"/>
                  <a:gd name="T18" fmla="*/ 31 w 336"/>
                  <a:gd name="T19" fmla="*/ 71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6" h="320">
                    <a:moveTo>
                      <a:pt x="31" y="71"/>
                    </a:moveTo>
                    <a:cubicBezTo>
                      <a:pt x="31" y="71"/>
                      <a:pt x="52" y="35"/>
                      <a:pt x="107" y="17"/>
                    </a:cubicBezTo>
                    <a:cubicBezTo>
                      <a:pt x="163" y="0"/>
                      <a:pt x="197" y="23"/>
                      <a:pt x="233" y="42"/>
                    </a:cubicBezTo>
                    <a:cubicBezTo>
                      <a:pt x="269" y="62"/>
                      <a:pt x="304" y="57"/>
                      <a:pt x="304" y="57"/>
                    </a:cubicBezTo>
                    <a:cubicBezTo>
                      <a:pt x="335" y="256"/>
                      <a:pt x="335" y="256"/>
                      <a:pt x="335" y="256"/>
                    </a:cubicBezTo>
                    <a:cubicBezTo>
                      <a:pt x="336" y="261"/>
                      <a:pt x="335" y="267"/>
                      <a:pt x="332" y="271"/>
                    </a:cubicBezTo>
                    <a:cubicBezTo>
                      <a:pt x="320" y="287"/>
                      <a:pt x="281" y="320"/>
                      <a:pt x="171" y="320"/>
                    </a:cubicBezTo>
                    <a:cubicBezTo>
                      <a:pt x="62" y="320"/>
                      <a:pt x="19" y="287"/>
                      <a:pt x="6" y="271"/>
                    </a:cubicBezTo>
                    <a:cubicBezTo>
                      <a:pt x="2" y="267"/>
                      <a:pt x="0" y="261"/>
                      <a:pt x="1" y="255"/>
                    </a:cubicBezTo>
                    <a:lnTo>
                      <a:pt x="31" y="71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48"/>
              <p:cNvSpPr>
                <a:spLocks/>
              </p:cNvSpPr>
              <p:nvPr/>
            </p:nvSpPr>
            <p:spPr bwMode="auto">
              <a:xfrm>
                <a:off x="9509126" y="1284288"/>
                <a:ext cx="536575" cy="157163"/>
              </a:xfrm>
              <a:custGeom>
                <a:avLst/>
                <a:gdLst>
                  <a:gd name="T0" fmla="*/ 119 w 233"/>
                  <a:gd name="T1" fmla="*/ 68 h 68"/>
                  <a:gd name="T2" fmla="*/ 53 w 233"/>
                  <a:gd name="T3" fmla="*/ 58 h 68"/>
                  <a:gd name="T4" fmla="*/ 17 w 233"/>
                  <a:gd name="T5" fmla="*/ 36 h 68"/>
                  <a:gd name="T6" fmla="*/ 0 w 233"/>
                  <a:gd name="T7" fmla="*/ 4 h 68"/>
                  <a:gd name="T8" fmla="*/ 3 w 233"/>
                  <a:gd name="T9" fmla="*/ 0 h 68"/>
                  <a:gd name="T10" fmla="*/ 6 w 233"/>
                  <a:gd name="T11" fmla="*/ 3 h 68"/>
                  <a:gd name="T12" fmla="*/ 22 w 233"/>
                  <a:gd name="T13" fmla="*/ 32 h 68"/>
                  <a:gd name="T14" fmla="*/ 119 w 233"/>
                  <a:gd name="T15" fmla="*/ 61 h 68"/>
                  <a:gd name="T16" fmla="*/ 213 w 233"/>
                  <a:gd name="T17" fmla="*/ 32 h 68"/>
                  <a:gd name="T18" fmla="*/ 227 w 233"/>
                  <a:gd name="T19" fmla="*/ 3 h 68"/>
                  <a:gd name="T20" fmla="*/ 230 w 233"/>
                  <a:gd name="T21" fmla="*/ 0 h 68"/>
                  <a:gd name="T22" fmla="*/ 233 w 233"/>
                  <a:gd name="T23" fmla="*/ 3 h 68"/>
                  <a:gd name="T24" fmla="*/ 218 w 233"/>
                  <a:gd name="T25" fmla="*/ 36 h 68"/>
                  <a:gd name="T26" fmla="*/ 183 w 233"/>
                  <a:gd name="T27" fmla="*/ 58 h 68"/>
                  <a:gd name="T28" fmla="*/ 119 w 233"/>
                  <a:gd name="T2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3" h="68">
                    <a:moveTo>
                      <a:pt x="119" y="68"/>
                    </a:moveTo>
                    <a:cubicBezTo>
                      <a:pt x="93" y="68"/>
                      <a:pt x="71" y="64"/>
                      <a:pt x="53" y="58"/>
                    </a:cubicBezTo>
                    <a:cubicBezTo>
                      <a:pt x="39" y="53"/>
                      <a:pt x="27" y="45"/>
                      <a:pt x="17" y="36"/>
                    </a:cubicBezTo>
                    <a:cubicBezTo>
                      <a:pt x="2" y="20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6" y="1"/>
                      <a:pt x="6" y="3"/>
                    </a:cubicBezTo>
                    <a:cubicBezTo>
                      <a:pt x="6" y="3"/>
                      <a:pt x="8" y="18"/>
                      <a:pt x="22" y="32"/>
                    </a:cubicBezTo>
                    <a:cubicBezTo>
                      <a:pt x="36" y="45"/>
                      <a:pt x="63" y="61"/>
                      <a:pt x="119" y="61"/>
                    </a:cubicBezTo>
                    <a:cubicBezTo>
                      <a:pt x="174" y="61"/>
                      <a:pt x="200" y="45"/>
                      <a:pt x="213" y="32"/>
                    </a:cubicBezTo>
                    <a:cubicBezTo>
                      <a:pt x="226" y="18"/>
                      <a:pt x="227" y="3"/>
                      <a:pt x="227" y="3"/>
                    </a:cubicBezTo>
                    <a:cubicBezTo>
                      <a:pt x="227" y="1"/>
                      <a:pt x="228" y="0"/>
                      <a:pt x="230" y="0"/>
                    </a:cubicBezTo>
                    <a:cubicBezTo>
                      <a:pt x="232" y="0"/>
                      <a:pt x="233" y="2"/>
                      <a:pt x="233" y="3"/>
                    </a:cubicBezTo>
                    <a:cubicBezTo>
                      <a:pt x="233" y="4"/>
                      <a:pt x="233" y="20"/>
                      <a:pt x="218" y="36"/>
                    </a:cubicBezTo>
                    <a:cubicBezTo>
                      <a:pt x="209" y="45"/>
                      <a:pt x="198" y="53"/>
                      <a:pt x="183" y="58"/>
                    </a:cubicBezTo>
                    <a:cubicBezTo>
                      <a:pt x="166" y="64"/>
                      <a:pt x="144" y="68"/>
                      <a:pt x="119" y="68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49"/>
              <p:cNvSpPr>
                <a:spLocks/>
              </p:cNvSpPr>
              <p:nvPr/>
            </p:nvSpPr>
            <p:spPr bwMode="auto">
              <a:xfrm>
                <a:off x="9691688" y="1287463"/>
                <a:ext cx="174625" cy="44450"/>
              </a:xfrm>
              <a:custGeom>
                <a:avLst/>
                <a:gdLst>
                  <a:gd name="T0" fmla="*/ 0 w 76"/>
                  <a:gd name="T1" fmla="*/ 0 h 19"/>
                  <a:gd name="T2" fmla="*/ 36 w 76"/>
                  <a:gd name="T3" fmla="*/ 12 h 19"/>
                  <a:gd name="T4" fmla="*/ 76 w 76"/>
                  <a:gd name="T5" fmla="*/ 0 h 19"/>
                  <a:gd name="T6" fmla="*/ 36 w 76"/>
                  <a:gd name="T7" fmla="*/ 19 h 19"/>
                  <a:gd name="T8" fmla="*/ 0 w 7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9">
                    <a:moveTo>
                      <a:pt x="0" y="0"/>
                    </a:moveTo>
                    <a:cubicBezTo>
                      <a:pt x="0" y="0"/>
                      <a:pt x="19" y="12"/>
                      <a:pt x="36" y="12"/>
                    </a:cubicBezTo>
                    <a:cubicBezTo>
                      <a:pt x="53" y="12"/>
                      <a:pt x="76" y="0"/>
                      <a:pt x="76" y="0"/>
                    </a:cubicBezTo>
                    <a:cubicBezTo>
                      <a:pt x="76" y="0"/>
                      <a:pt x="52" y="19"/>
                      <a:pt x="36" y="19"/>
                    </a:cubicBezTo>
                    <a:cubicBezTo>
                      <a:pt x="20" y="1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F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50"/>
              <p:cNvSpPr>
                <a:spLocks noChangeArrowheads="1"/>
              </p:cNvSpPr>
              <p:nvPr/>
            </p:nvSpPr>
            <p:spPr bwMode="auto">
              <a:xfrm>
                <a:off x="9536113" y="1073151"/>
                <a:ext cx="100013" cy="101600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1"/>
              <p:cNvSpPr>
                <a:spLocks/>
              </p:cNvSpPr>
              <p:nvPr/>
            </p:nvSpPr>
            <p:spPr bwMode="auto">
              <a:xfrm>
                <a:off x="9567863" y="1079501"/>
                <a:ext cx="49213" cy="30163"/>
              </a:xfrm>
              <a:custGeom>
                <a:avLst/>
                <a:gdLst>
                  <a:gd name="T0" fmla="*/ 1 w 21"/>
                  <a:gd name="T1" fmla="*/ 5 h 13"/>
                  <a:gd name="T2" fmla="*/ 10 w 21"/>
                  <a:gd name="T3" fmla="*/ 12 h 13"/>
                  <a:gd name="T4" fmla="*/ 20 w 21"/>
                  <a:gd name="T5" fmla="*/ 8 h 13"/>
                  <a:gd name="T6" fmla="*/ 12 w 21"/>
                  <a:gd name="T7" fmla="*/ 1 h 13"/>
                  <a:gd name="T8" fmla="*/ 1 w 21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1" y="5"/>
                    </a:moveTo>
                    <a:cubicBezTo>
                      <a:pt x="0" y="8"/>
                      <a:pt x="4" y="11"/>
                      <a:pt x="10" y="12"/>
                    </a:cubicBezTo>
                    <a:cubicBezTo>
                      <a:pt x="15" y="13"/>
                      <a:pt x="20" y="12"/>
                      <a:pt x="20" y="8"/>
                    </a:cubicBezTo>
                    <a:cubicBezTo>
                      <a:pt x="21" y="5"/>
                      <a:pt x="17" y="2"/>
                      <a:pt x="12" y="1"/>
                    </a:cubicBezTo>
                    <a:cubicBezTo>
                      <a:pt x="6" y="0"/>
                      <a:pt x="2" y="1"/>
                      <a:pt x="1" y="5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2"/>
              <p:cNvSpPr>
                <a:spLocks/>
              </p:cNvSpPr>
              <p:nvPr/>
            </p:nvSpPr>
            <p:spPr bwMode="auto">
              <a:xfrm>
                <a:off x="9480551" y="977901"/>
                <a:ext cx="196850" cy="71438"/>
              </a:xfrm>
              <a:custGeom>
                <a:avLst/>
                <a:gdLst>
                  <a:gd name="T0" fmla="*/ 0 w 85"/>
                  <a:gd name="T1" fmla="*/ 7 h 31"/>
                  <a:gd name="T2" fmla="*/ 0 w 85"/>
                  <a:gd name="T3" fmla="*/ 29 h 31"/>
                  <a:gd name="T4" fmla="*/ 85 w 85"/>
                  <a:gd name="T5" fmla="*/ 24 h 31"/>
                  <a:gd name="T6" fmla="*/ 85 w 85"/>
                  <a:gd name="T7" fmla="*/ 0 h 31"/>
                  <a:gd name="T8" fmla="*/ 0 w 85"/>
                  <a:gd name="T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1">
                    <a:moveTo>
                      <a:pt x="0" y="7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28" y="31"/>
                      <a:pt x="56" y="30"/>
                      <a:pt x="85" y="24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56" y="6"/>
                      <a:pt x="28" y="9"/>
                      <a:pt x="0" y="7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Oval 53"/>
              <p:cNvSpPr>
                <a:spLocks noChangeArrowheads="1"/>
              </p:cNvSpPr>
              <p:nvPr/>
            </p:nvSpPr>
            <p:spPr bwMode="auto">
              <a:xfrm>
                <a:off x="9921876" y="1073151"/>
                <a:ext cx="101600" cy="101600"/>
              </a:xfrm>
              <a:prstGeom prst="ellipse">
                <a:avLst/>
              </a:pr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54"/>
              <p:cNvSpPr>
                <a:spLocks/>
              </p:cNvSpPr>
              <p:nvPr/>
            </p:nvSpPr>
            <p:spPr bwMode="auto">
              <a:xfrm>
                <a:off x="9956801" y="1079501"/>
                <a:ext cx="47625" cy="30163"/>
              </a:xfrm>
              <a:custGeom>
                <a:avLst/>
                <a:gdLst>
                  <a:gd name="T0" fmla="*/ 0 w 21"/>
                  <a:gd name="T1" fmla="*/ 5 h 13"/>
                  <a:gd name="T2" fmla="*/ 9 w 21"/>
                  <a:gd name="T3" fmla="*/ 12 h 13"/>
                  <a:gd name="T4" fmla="*/ 20 w 21"/>
                  <a:gd name="T5" fmla="*/ 8 h 13"/>
                  <a:gd name="T6" fmla="*/ 11 w 21"/>
                  <a:gd name="T7" fmla="*/ 1 h 13"/>
                  <a:gd name="T8" fmla="*/ 0 w 21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0" y="5"/>
                    </a:moveTo>
                    <a:cubicBezTo>
                      <a:pt x="0" y="8"/>
                      <a:pt x="4" y="11"/>
                      <a:pt x="9" y="12"/>
                    </a:cubicBezTo>
                    <a:cubicBezTo>
                      <a:pt x="14" y="13"/>
                      <a:pt x="19" y="12"/>
                      <a:pt x="20" y="8"/>
                    </a:cubicBezTo>
                    <a:cubicBezTo>
                      <a:pt x="21" y="5"/>
                      <a:pt x="17" y="2"/>
                      <a:pt x="11" y="1"/>
                    </a:cubicBezTo>
                    <a:cubicBezTo>
                      <a:pt x="6" y="0"/>
                      <a:pt x="1" y="1"/>
                      <a:pt x="0" y="5"/>
                    </a:cubicBezTo>
                    <a:close/>
                  </a:path>
                </a:pathLst>
              </a:custGeom>
              <a:solidFill>
                <a:srgbClr val="E8D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55"/>
              <p:cNvSpPr>
                <a:spLocks/>
              </p:cNvSpPr>
              <p:nvPr/>
            </p:nvSpPr>
            <p:spPr bwMode="auto">
              <a:xfrm>
                <a:off x="9882188" y="977901"/>
                <a:ext cx="196850" cy="71438"/>
              </a:xfrm>
              <a:custGeom>
                <a:avLst/>
                <a:gdLst>
                  <a:gd name="T0" fmla="*/ 85 w 85"/>
                  <a:gd name="T1" fmla="*/ 7 h 31"/>
                  <a:gd name="T2" fmla="*/ 85 w 85"/>
                  <a:gd name="T3" fmla="*/ 29 h 31"/>
                  <a:gd name="T4" fmla="*/ 0 w 85"/>
                  <a:gd name="T5" fmla="*/ 24 h 31"/>
                  <a:gd name="T6" fmla="*/ 0 w 85"/>
                  <a:gd name="T7" fmla="*/ 0 h 31"/>
                  <a:gd name="T8" fmla="*/ 85 w 85"/>
                  <a:gd name="T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1">
                    <a:moveTo>
                      <a:pt x="85" y="7"/>
                    </a:moveTo>
                    <a:cubicBezTo>
                      <a:pt x="85" y="29"/>
                      <a:pt x="85" y="29"/>
                      <a:pt x="85" y="29"/>
                    </a:cubicBezTo>
                    <a:cubicBezTo>
                      <a:pt x="56" y="31"/>
                      <a:pt x="28" y="30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6"/>
                      <a:pt x="56" y="9"/>
                      <a:pt x="85" y="7"/>
                    </a:cubicBezTo>
                    <a:close/>
                  </a:path>
                </a:pathLst>
              </a:custGeom>
              <a:solidFill>
                <a:srgbClr val="3A3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6" name="组合 155"/>
          <p:cNvGrpSpPr/>
          <p:nvPr/>
        </p:nvGrpSpPr>
        <p:grpSpPr>
          <a:xfrm>
            <a:off x="4181799" y="4320278"/>
            <a:ext cx="1108225" cy="2427122"/>
            <a:chOff x="4110038" y="4418254"/>
            <a:chExt cx="1108225" cy="2427122"/>
          </a:xfrm>
          <a:effectLst/>
        </p:grpSpPr>
        <p:sp>
          <p:nvSpPr>
            <p:cNvPr id="155" name="椭圆 154"/>
            <p:cNvSpPr/>
            <p:nvPr/>
          </p:nvSpPr>
          <p:spPr>
            <a:xfrm>
              <a:off x="4110038" y="6538960"/>
              <a:ext cx="1046163" cy="306416"/>
            </a:xfrm>
            <a:prstGeom prst="ellipse">
              <a:avLst/>
            </a:prstGeom>
            <a:solidFill>
              <a:srgbClr val="0C3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4297291" y="4418254"/>
              <a:ext cx="920972" cy="2320933"/>
              <a:chOff x="9472352" y="3102818"/>
              <a:chExt cx="988922" cy="2492173"/>
            </a:xfrm>
          </p:grpSpPr>
          <p:grpSp>
            <p:nvGrpSpPr>
              <p:cNvPr id="123" name="组合 122"/>
              <p:cNvGrpSpPr/>
              <p:nvPr/>
            </p:nvGrpSpPr>
            <p:grpSpPr>
              <a:xfrm>
                <a:off x="9587527" y="5480926"/>
                <a:ext cx="506774" cy="114065"/>
                <a:chOff x="9667641" y="13977938"/>
                <a:chExt cx="506774" cy="114065"/>
              </a:xfrm>
            </p:grpSpPr>
            <p:sp>
              <p:nvSpPr>
                <p:cNvPr id="153" name="Freeform 357"/>
                <p:cNvSpPr>
                  <a:spLocks/>
                </p:cNvSpPr>
                <p:nvPr/>
              </p:nvSpPr>
              <p:spPr bwMode="auto">
                <a:xfrm>
                  <a:off x="9971542" y="13977938"/>
                  <a:ext cx="202873" cy="114065"/>
                </a:xfrm>
                <a:custGeom>
                  <a:avLst/>
                  <a:gdLst>
                    <a:gd name="T0" fmla="*/ 22 w 105"/>
                    <a:gd name="T1" fmla="*/ 13 h 59"/>
                    <a:gd name="T2" fmla="*/ 24 w 105"/>
                    <a:gd name="T3" fmla="*/ 45 h 59"/>
                    <a:gd name="T4" fmla="*/ 90 w 105"/>
                    <a:gd name="T5" fmla="*/ 30 h 59"/>
                    <a:gd name="T6" fmla="*/ 50 w 105"/>
                    <a:gd name="T7" fmla="*/ 0 h 59"/>
                    <a:gd name="T8" fmla="*/ 22 w 105"/>
                    <a:gd name="T9" fmla="*/ 13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22" y="13"/>
                      </a:moveTo>
                      <a:cubicBezTo>
                        <a:pt x="8" y="27"/>
                        <a:pt x="0" y="43"/>
                        <a:pt x="24" y="45"/>
                      </a:cubicBezTo>
                      <a:cubicBezTo>
                        <a:pt x="45" y="48"/>
                        <a:pt x="105" y="59"/>
                        <a:pt x="90" y="30"/>
                      </a:cubicBezTo>
                      <a:cubicBezTo>
                        <a:pt x="76" y="2"/>
                        <a:pt x="59" y="0"/>
                        <a:pt x="50" y="0"/>
                      </a:cubicBezTo>
                      <a:cubicBezTo>
                        <a:pt x="41" y="0"/>
                        <a:pt x="29" y="5"/>
                        <a:pt x="22" y="13"/>
                      </a:cubicBezTo>
                      <a:close/>
                    </a:path>
                  </a:pathLst>
                </a:custGeom>
                <a:solidFill>
                  <a:srgbClr val="4C3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358"/>
                <p:cNvSpPr>
                  <a:spLocks/>
                </p:cNvSpPr>
                <p:nvPr/>
              </p:nvSpPr>
              <p:spPr bwMode="auto">
                <a:xfrm>
                  <a:off x="9667641" y="13977938"/>
                  <a:ext cx="202058" cy="114065"/>
                </a:xfrm>
                <a:custGeom>
                  <a:avLst/>
                  <a:gdLst>
                    <a:gd name="T0" fmla="*/ 84 w 105"/>
                    <a:gd name="T1" fmla="*/ 13 h 59"/>
                    <a:gd name="T2" fmla="*/ 82 w 105"/>
                    <a:gd name="T3" fmla="*/ 45 h 59"/>
                    <a:gd name="T4" fmla="*/ 15 w 105"/>
                    <a:gd name="T5" fmla="*/ 30 h 59"/>
                    <a:gd name="T6" fmla="*/ 55 w 105"/>
                    <a:gd name="T7" fmla="*/ 0 h 59"/>
                    <a:gd name="T8" fmla="*/ 84 w 105"/>
                    <a:gd name="T9" fmla="*/ 13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84" y="13"/>
                      </a:moveTo>
                      <a:cubicBezTo>
                        <a:pt x="98" y="27"/>
                        <a:pt x="105" y="43"/>
                        <a:pt x="82" y="45"/>
                      </a:cubicBezTo>
                      <a:cubicBezTo>
                        <a:pt x="60" y="48"/>
                        <a:pt x="0" y="59"/>
                        <a:pt x="15" y="30"/>
                      </a:cubicBezTo>
                      <a:cubicBezTo>
                        <a:pt x="29" y="2"/>
                        <a:pt x="46" y="0"/>
                        <a:pt x="55" y="0"/>
                      </a:cubicBezTo>
                      <a:cubicBezTo>
                        <a:pt x="65" y="0"/>
                        <a:pt x="76" y="5"/>
                        <a:pt x="84" y="13"/>
                      </a:cubicBezTo>
                      <a:close/>
                    </a:path>
                  </a:pathLst>
                </a:custGeom>
                <a:solidFill>
                  <a:srgbClr val="4C36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4" name="组合 123"/>
              <p:cNvGrpSpPr>
                <a:grpSpLocks noChangeAspect="1"/>
              </p:cNvGrpSpPr>
              <p:nvPr/>
            </p:nvGrpSpPr>
            <p:grpSpPr>
              <a:xfrm>
                <a:off x="9472352" y="3102818"/>
                <a:ext cx="988922" cy="2408400"/>
                <a:chOff x="9737726" y="9883776"/>
                <a:chExt cx="1731963" cy="4217987"/>
              </a:xfrm>
            </p:grpSpPr>
            <p:sp>
              <p:nvSpPr>
                <p:cNvPr id="125" name="Freeform 353"/>
                <p:cNvSpPr>
                  <a:spLocks/>
                </p:cNvSpPr>
                <p:nvPr/>
              </p:nvSpPr>
              <p:spPr bwMode="auto">
                <a:xfrm>
                  <a:off x="10337801" y="9883776"/>
                  <a:ext cx="439738" cy="363538"/>
                </a:xfrm>
                <a:custGeom>
                  <a:avLst/>
                  <a:gdLst>
                    <a:gd name="T0" fmla="*/ 49 w 117"/>
                    <a:gd name="T1" fmla="*/ 95 h 97"/>
                    <a:gd name="T2" fmla="*/ 36 w 117"/>
                    <a:gd name="T3" fmla="*/ 12 h 97"/>
                    <a:gd name="T4" fmla="*/ 45 w 117"/>
                    <a:gd name="T5" fmla="*/ 36 h 97"/>
                    <a:gd name="T6" fmla="*/ 76 w 117"/>
                    <a:gd name="T7" fmla="*/ 0 h 97"/>
                    <a:gd name="T8" fmla="*/ 74 w 117"/>
                    <a:gd name="T9" fmla="*/ 31 h 97"/>
                    <a:gd name="T10" fmla="*/ 105 w 117"/>
                    <a:gd name="T11" fmla="*/ 15 h 97"/>
                    <a:gd name="T12" fmla="*/ 95 w 117"/>
                    <a:gd name="T13" fmla="*/ 44 h 97"/>
                    <a:gd name="T14" fmla="*/ 117 w 117"/>
                    <a:gd name="T15" fmla="*/ 36 h 97"/>
                    <a:gd name="T16" fmla="*/ 102 w 117"/>
                    <a:gd name="T17" fmla="*/ 62 h 97"/>
                    <a:gd name="T18" fmla="*/ 117 w 117"/>
                    <a:gd name="T19" fmla="*/ 58 h 97"/>
                    <a:gd name="T20" fmla="*/ 77 w 117"/>
                    <a:gd name="T21" fmla="*/ 97 h 97"/>
                    <a:gd name="T22" fmla="*/ 49 w 117"/>
                    <a:gd name="T23" fmla="*/ 9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7" h="97">
                      <a:moveTo>
                        <a:pt x="49" y="95"/>
                      </a:moveTo>
                      <a:cubicBezTo>
                        <a:pt x="49" y="95"/>
                        <a:pt x="0" y="67"/>
                        <a:pt x="36" y="12"/>
                      </a:cubicBezTo>
                      <a:cubicBezTo>
                        <a:pt x="36" y="12"/>
                        <a:pt x="31" y="30"/>
                        <a:pt x="45" y="36"/>
                      </a:cubicBezTo>
                      <a:cubicBezTo>
                        <a:pt x="45" y="36"/>
                        <a:pt x="49" y="2"/>
                        <a:pt x="76" y="0"/>
                      </a:cubicBezTo>
                      <a:cubicBezTo>
                        <a:pt x="76" y="0"/>
                        <a:pt x="69" y="23"/>
                        <a:pt x="74" y="31"/>
                      </a:cubicBezTo>
                      <a:cubicBezTo>
                        <a:pt x="74" y="31"/>
                        <a:pt x="82" y="12"/>
                        <a:pt x="105" y="15"/>
                      </a:cubicBezTo>
                      <a:cubicBezTo>
                        <a:pt x="105" y="15"/>
                        <a:pt x="88" y="26"/>
                        <a:pt x="95" y="44"/>
                      </a:cubicBezTo>
                      <a:cubicBezTo>
                        <a:pt x="95" y="44"/>
                        <a:pt x="100" y="32"/>
                        <a:pt x="117" y="36"/>
                      </a:cubicBezTo>
                      <a:cubicBezTo>
                        <a:pt x="117" y="36"/>
                        <a:pt x="101" y="48"/>
                        <a:pt x="102" y="62"/>
                      </a:cubicBezTo>
                      <a:cubicBezTo>
                        <a:pt x="102" y="62"/>
                        <a:pt x="114" y="60"/>
                        <a:pt x="117" y="58"/>
                      </a:cubicBezTo>
                      <a:cubicBezTo>
                        <a:pt x="117" y="58"/>
                        <a:pt x="110" y="93"/>
                        <a:pt x="77" y="97"/>
                      </a:cubicBezTo>
                      <a:lnTo>
                        <a:pt x="49" y="95"/>
                      </a:lnTo>
                      <a:close/>
                    </a:path>
                  </a:pathLst>
                </a:custGeom>
                <a:solidFill>
                  <a:srgbClr val="EA96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354"/>
                <p:cNvSpPr>
                  <a:spLocks/>
                </p:cNvSpPr>
                <p:nvPr/>
              </p:nvSpPr>
              <p:spPr bwMode="auto">
                <a:xfrm>
                  <a:off x="10477501" y="10228263"/>
                  <a:ext cx="176213" cy="93663"/>
                </a:xfrm>
                <a:custGeom>
                  <a:avLst/>
                  <a:gdLst>
                    <a:gd name="T0" fmla="*/ 3 w 47"/>
                    <a:gd name="T1" fmla="*/ 10 h 25"/>
                    <a:gd name="T2" fmla="*/ 14 w 47"/>
                    <a:gd name="T3" fmla="*/ 1 h 25"/>
                    <a:gd name="T4" fmla="*/ 46 w 47"/>
                    <a:gd name="T5" fmla="*/ 14 h 25"/>
                    <a:gd name="T6" fmla="*/ 34 w 47"/>
                    <a:gd name="T7" fmla="*/ 24 h 25"/>
                    <a:gd name="T8" fmla="*/ 3 w 47"/>
                    <a:gd name="T9" fmla="*/ 1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5">
                      <a:moveTo>
                        <a:pt x="3" y="10"/>
                      </a:moveTo>
                      <a:cubicBezTo>
                        <a:pt x="3" y="10"/>
                        <a:pt x="0" y="1"/>
                        <a:pt x="14" y="1"/>
                      </a:cubicBezTo>
                      <a:cubicBezTo>
                        <a:pt x="28" y="0"/>
                        <a:pt x="47" y="3"/>
                        <a:pt x="46" y="14"/>
                      </a:cubicBezTo>
                      <a:cubicBezTo>
                        <a:pt x="44" y="25"/>
                        <a:pt x="34" y="24"/>
                        <a:pt x="34" y="24"/>
                      </a:cubicBez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7F57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355"/>
                <p:cNvSpPr>
                  <a:spLocks/>
                </p:cNvSpPr>
                <p:nvPr/>
              </p:nvSpPr>
              <p:spPr bwMode="auto">
                <a:xfrm>
                  <a:off x="9737726" y="10261601"/>
                  <a:ext cx="1731963" cy="3248025"/>
                </a:xfrm>
                <a:custGeom>
                  <a:avLst/>
                  <a:gdLst>
                    <a:gd name="T0" fmla="*/ 28 w 461"/>
                    <a:gd name="T1" fmla="*/ 555 h 865"/>
                    <a:gd name="T2" fmla="*/ 62 w 461"/>
                    <a:gd name="T3" fmla="*/ 448 h 865"/>
                    <a:gd name="T4" fmla="*/ 28 w 461"/>
                    <a:gd name="T5" fmla="*/ 125 h 865"/>
                    <a:gd name="T6" fmla="*/ 180 w 461"/>
                    <a:gd name="T7" fmla="*/ 0 h 865"/>
                    <a:gd name="T8" fmla="*/ 304 w 461"/>
                    <a:gd name="T9" fmla="*/ 228 h 865"/>
                    <a:gd name="T10" fmla="*/ 359 w 461"/>
                    <a:gd name="T11" fmla="*/ 437 h 865"/>
                    <a:gd name="T12" fmla="*/ 337 w 461"/>
                    <a:gd name="T13" fmla="*/ 437 h 865"/>
                    <a:gd name="T14" fmla="*/ 337 w 461"/>
                    <a:gd name="T15" fmla="*/ 747 h 865"/>
                    <a:gd name="T16" fmla="*/ 88 w 461"/>
                    <a:gd name="T17" fmla="*/ 718 h 865"/>
                    <a:gd name="T18" fmla="*/ 128 w 461"/>
                    <a:gd name="T19" fmla="*/ 687 h 865"/>
                    <a:gd name="T20" fmla="*/ 68 w 461"/>
                    <a:gd name="T21" fmla="*/ 655 h 865"/>
                    <a:gd name="T22" fmla="*/ 98 w 461"/>
                    <a:gd name="T23" fmla="*/ 577 h 865"/>
                    <a:gd name="T24" fmla="*/ 28 w 461"/>
                    <a:gd name="T25" fmla="*/ 555 h 8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" h="865">
                      <a:moveTo>
                        <a:pt x="28" y="555"/>
                      </a:moveTo>
                      <a:cubicBezTo>
                        <a:pt x="28" y="555"/>
                        <a:pt x="70" y="535"/>
                        <a:pt x="62" y="448"/>
                      </a:cubicBezTo>
                      <a:cubicBezTo>
                        <a:pt x="55" y="362"/>
                        <a:pt x="0" y="196"/>
                        <a:pt x="28" y="125"/>
                      </a:cubicBezTo>
                      <a:cubicBezTo>
                        <a:pt x="57" y="53"/>
                        <a:pt x="96" y="0"/>
                        <a:pt x="180" y="0"/>
                      </a:cubicBezTo>
                      <a:cubicBezTo>
                        <a:pt x="265" y="0"/>
                        <a:pt x="341" y="53"/>
                        <a:pt x="304" y="228"/>
                      </a:cubicBezTo>
                      <a:cubicBezTo>
                        <a:pt x="267" y="403"/>
                        <a:pt x="359" y="437"/>
                        <a:pt x="359" y="437"/>
                      </a:cubicBezTo>
                      <a:cubicBezTo>
                        <a:pt x="359" y="437"/>
                        <a:pt x="346" y="439"/>
                        <a:pt x="337" y="437"/>
                      </a:cubicBezTo>
                      <a:cubicBezTo>
                        <a:pt x="337" y="437"/>
                        <a:pt x="461" y="629"/>
                        <a:pt x="337" y="747"/>
                      </a:cubicBezTo>
                      <a:cubicBezTo>
                        <a:pt x="214" y="865"/>
                        <a:pt x="93" y="732"/>
                        <a:pt x="88" y="718"/>
                      </a:cubicBezTo>
                      <a:cubicBezTo>
                        <a:pt x="88" y="718"/>
                        <a:pt x="114" y="718"/>
                        <a:pt x="128" y="687"/>
                      </a:cubicBezTo>
                      <a:cubicBezTo>
                        <a:pt x="128" y="687"/>
                        <a:pt x="76" y="690"/>
                        <a:pt x="68" y="655"/>
                      </a:cubicBezTo>
                      <a:cubicBezTo>
                        <a:pt x="68" y="655"/>
                        <a:pt x="100" y="638"/>
                        <a:pt x="98" y="577"/>
                      </a:cubicBezTo>
                      <a:cubicBezTo>
                        <a:pt x="98" y="577"/>
                        <a:pt x="58" y="600"/>
                        <a:pt x="28" y="555"/>
                      </a:cubicBezTo>
                      <a:close/>
                    </a:path>
                  </a:pathLst>
                </a:custGeom>
                <a:solidFill>
                  <a:srgbClr val="EA96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356"/>
                <p:cNvSpPr>
                  <a:spLocks/>
                </p:cNvSpPr>
                <p:nvPr/>
              </p:nvSpPr>
              <p:spPr bwMode="auto">
                <a:xfrm>
                  <a:off x="10071101" y="12701588"/>
                  <a:ext cx="692150" cy="1400175"/>
                </a:xfrm>
                <a:custGeom>
                  <a:avLst/>
                  <a:gdLst>
                    <a:gd name="T0" fmla="*/ 0 w 436"/>
                    <a:gd name="T1" fmla="*/ 882 h 882"/>
                    <a:gd name="T2" fmla="*/ 135 w 436"/>
                    <a:gd name="T3" fmla="*/ 882 h 882"/>
                    <a:gd name="T4" fmla="*/ 218 w 436"/>
                    <a:gd name="T5" fmla="*/ 215 h 882"/>
                    <a:gd name="T6" fmla="*/ 301 w 436"/>
                    <a:gd name="T7" fmla="*/ 882 h 882"/>
                    <a:gd name="T8" fmla="*/ 436 w 436"/>
                    <a:gd name="T9" fmla="*/ 882 h 882"/>
                    <a:gd name="T10" fmla="*/ 424 w 436"/>
                    <a:gd name="T11" fmla="*/ 0 h 882"/>
                    <a:gd name="T12" fmla="*/ 10 w 436"/>
                    <a:gd name="T13" fmla="*/ 0 h 882"/>
                    <a:gd name="T14" fmla="*/ 0 w 436"/>
                    <a:gd name="T15" fmla="*/ 882 h 8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6" h="882">
                      <a:moveTo>
                        <a:pt x="0" y="882"/>
                      </a:moveTo>
                      <a:lnTo>
                        <a:pt x="135" y="882"/>
                      </a:lnTo>
                      <a:lnTo>
                        <a:pt x="218" y="215"/>
                      </a:lnTo>
                      <a:lnTo>
                        <a:pt x="301" y="882"/>
                      </a:lnTo>
                      <a:lnTo>
                        <a:pt x="436" y="882"/>
                      </a:lnTo>
                      <a:lnTo>
                        <a:pt x="424" y="0"/>
                      </a:lnTo>
                      <a:lnTo>
                        <a:pt x="10" y="0"/>
                      </a:lnTo>
                      <a:lnTo>
                        <a:pt x="0" y="882"/>
                      </a:lnTo>
                      <a:close/>
                    </a:path>
                  </a:pathLst>
                </a:custGeom>
                <a:solidFill>
                  <a:srgbClr val="51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359"/>
                <p:cNvSpPr>
                  <a:spLocks/>
                </p:cNvSpPr>
                <p:nvPr/>
              </p:nvSpPr>
              <p:spPr bwMode="auto">
                <a:xfrm>
                  <a:off x="9955213" y="12641263"/>
                  <a:ext cx="184150" cy="327025"/>
                </a:xfrm>
                <a:custGeom>
                  <a:avLst/>
                  <a:gdLst>
                    <a:gd name="T0" fmla="*/ 6 w 49"/>
                    <a:gd name="T1" fmla="*/ 0 h 87"/>
                    <a:gd name="T2" fmla="*/ 9 w 49"/>
                    <a:gd name="T3" fmla="*/ 55 h 87"/>
                    <a:gd name="T4" fmla="*/ 38 w 49"/>
                    <a:gd name="T5" fmla="*/ 83 h 87"/>
                    <a:gd name="T6" fmla="*/ 31 w 49"/>
                    <a:gd name="T7" fmla="*/ 56 h 87"/>
                    <a:gd name="T8" fmla="*/ 38 w 49"/>
                    <a:gd name="T9" fmla="*/ 55 h 87"/>
                    <a:gd name="T10" fmla="*/ 36 w 49"/>
                    <a:gd name="T11" fmla="*/ 8 h 87"/>
                    <a:gd name="T12" fmla="*/ 6 w 49"/>
                    <a:gd name="T13" fmla="*/ 0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87">
                      <a:moveTo>
                        <a:pt x="6" y="0"/>
                      </a:moveTo>
                      <a:cubicBezTo>
                        <a:pt x="6" y="0"/>
                        <a:pt x="0" y="35"/>
                        <a:pt x="9" y="55"/>
                      </a:cubicBezTo>
                      <a:cubicBezTo>
                        <a:pt x="18" y="75"/>
                        <a:pt x="27" y="87"/>
                        <a:pt x="38" y="83"/>
                      </a:cubicBezTo>
                      <a:cubicBezTo>
                        <a:pt x="49" y="79"/>
                        <a:pt x="32" y="58"/>
                        <a:pt x="31" y="56"/>
                      </a:cubicBezTo>
                      <a:cubicBezTo>
                        <a:pt x="31" y="56"/>
                        <a:pt x="36" y="59"/>
                        <a:pt x="38" y="55"/>
                      </a:cubicBezTo>
                      <a:cubicBezTo>
                        <a:pt x="39" y="52"/>
                        <a:pt x="41" y="24"/>
                        <a:pt x="36" y="8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360"/>
                <p:cNvSpPr>
                  <a:spLocks/>
                </p:cNvSpPr>
                <p:nvPr/>
              </p:nvSpPr>
              <p:spPr bwMode="auto">
                <a:xfrm>
                  <a:off x="10029826" y="12811126"/>
                  <a:ext cx="57150" cy="63500"/>
                </a:xfrm>
                <a:custGeom>
                  <a:avLst/>
                  <a:gdLst>
                    <a:gd name="T0" fmla="*/ 15 w 15"/>
                    <a:gd name="T1" fmla="*/ 17 h 17"/>
                    <a:gd name="T2" fmla="*/ 11 w 15"/>
                    <a:gd name="T3" fmla="*/ 11 h 17"/>
                    <a:gd name="T4" fmla="*/ 3 w 15"/>
                    <a:gd name="T5" fmla="*/ 0 h 17"/>
                    <a:gd name="T6" fmla="*/ 15 w 15"/>
                    <a:gd name="T7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7">
                      <a:moveTo>
                        <a:pt x="15" y="17"/>
                      </a:moveTo>
                      <a:cubicBezTo>
                        <a:pt x="13" y="14"/>
                        <a:pt x="11" y="12"/>
                        <a:pt x="11" y="11"/>
                      </a:cubicBezTo>
                      <a:cubicBezTo>
                        <a:pt x="11" y="11"/>
                        <a:pt x="6" y="10"/>
                        <a:pt x="3" y="0"/>
                      </a:cubicBezTo>
                      <a:cubicBezTo>
                        <a:pt x="3" y="0"/>
                        <a:pt x="0" y="15"/>
                        <a:pt x="15" y="17"/>
                      </a:cubicBezTo>
                      <a:close/>
                    </a:path>
                  </a:pathLst>
                </a:custGeom>
                <a:solidFill>
                  <a:srgbClr val="EFC4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361"/>
                <p:cNvSpPr>
                  <a:spLocks/>
                </p:cNvSpPr>
                <p:nvPr/>
              </p:nvSpPr>
              <p:spPr bwMode="auto">
                <a:xfrm>
                  <a:off x="10691813" y="12641263"/>
                  <a:ext cx="187325" cy="327025"/>
                </a:xfrm>
                <a:custGeom>
                  <a:avLst/>
                  <a:gdLst>
                    <a:gd name="T0" fmla="*/ 43 w 50"/>
                    <a:gd name="T1" fmla="*/ 0 h 87"/>
                    <a:gd name="T2" fmla="*/ 40 w 50"/>
                    <a:gd name="T3" fmla="*/ 55 h 87"/>
                    <a:gd name="T4" fmla="*/ 11 w 50"/>
                    <a:gd name="T5" fmla="*/ 83 h 87"/>
                    <a:gd name="T6" fmla="*/ 18 w 50"/>
                    <a:gd name="T7" fmla="*/ 56 h 87"/>
                    <a:gd name="T8" fmla="*/ 11 w 50"/>
                    <a:gd name="T9" fmla="*/ 55 h 87"/>
                    <a:gd name="T10" fmla="*/ 13 w 50"/>
                    <a:gd name="T11" fmla="*/ 8 h 87"/>
                    <a:gd name="T12" fmla="*/ 43 w 50"/>
                    <a:gd name="T13" fmla="*/ 0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87">
                      <a:moveTo>
                        <a:pt x="43" y="0"/>
                      </a:moveTo>
                      <a:cubicBezTo>
                        <a:pt x="43" y="0"/>
                        <a:pt x="50" y="35"/>
                        <a:pt x="40" y="55"/>
                      </a:cubicBezTo>
                      <a:cubicBezTo>
                        <a:pt x="31" y="75"/>
                        <a:pt x="22" y="87"/>
                        <a:pt x="11" y="83"/>
                      </a:cubicBezTo>
                      <a:cubicBezTo>
                        <a:pt x="0" y="79"/>
                        <a:pt x="17" y="58"/>
                        <a:pt x="18" y="56"/>
                      </a:cubicBezTo>
                      <a:cubicBezTo>
                        <a:pt x="18" y="56"/>
                        <a:pt x="13" y="59"/>
                        <a:pt x="11" y="55"/>
                      </a:cubicBezTo>
                      <a:cubicBezTo>
                        <a:pt x="10" y="52"/>
                        <a:pt x="8" y="24"/>
                        <a:pt x="13" y="8"/>
                      </a:cubicBez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362"/>
                <p:cNvSpPr>
                  <a:spLocks/>
                </p:cNvSpPr>
                <p:nvPr/>
              </p:nvSpPr>
              <p:spPr bwMode="auto">
                <a:xfrm>
                  <a:off x="10744201" y="12811126"/>
                  <a:ext cx="55563" cy="63500"/>
                </a:xfrm>
                <a:custGeom>
                  <a:avLst/>
                  <a:gdLst>
                    <a:gd name="T0" fmla="*/ 0 w 15"/>
                    <a:gd name="T1" fmla="*/ 17 h 17"/>
                    <a:gd name="T2" fmla="*/ 4 w 15"/>
                    <a:gd name="T3" fmla="*/ 11 h 17"/>
                    <a:gd name="T4" fmla="*/ 12 w 15"/>
                    <a:gd name="T5" fmla="*/ 0 h 17"/>
                    <a:gd name="T6" fmla="*/ 0 w 15"/>
                    <a:gd name="T7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7">
                      <a:moveTo>
                        <a:pt x="0" y="17"/>
                      </a:moveTo>
                      <a:cubicBezTo>
                        <a:pt x="2" y="14"/>
                        <a:pt x="4" y="12"/>
                        <a:pt x="4" y="11"/>
                      </a:cubicBezTo>
                      <a:cubicBezTo>
                        <a:pt x="4" y="11"/>
                        <a:pt x="10" y="10"/>
                        <a:pt x="12" y="0"/>
                      </a:cubicBezTo>
                      <a:cubicBezTo>
                        <a:pt x="12" y="0"/>
                        <a:pt x="15" y="15"/>
                        <a:pt x="0" y="17"/>
                      </a:cubicBezTo>
                      <a:close/>
                    </a:path>
                  </a:pathLst>
                </a:custGeom>
                <a:solidFill>
                  <a:srgbClr val="EFC4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363"/>
                <p:cNvSpPr>
                  <a:spLocks/>
                </p:cNvSpPr>
                <p:nvPr/>
              </p:nvSpPr>
              <p:spPr bwMode="auto">
                <a:xfrm>
                  <a:off x="9925051" y="11631613"/>
                  <a:ext cx="981075" cy="1089025"/>
                </a:xfrm>
                <a:custGeom>
                  <a:avLst/>
                  <a:gdLst>
                    <a:gd name="T0" fmla="*/ 261 w 261"/>
                    <a:gd name="T1" fmla="*/ 261 h 290"/>
                    <a:gd name="T2" fmla="*/ 186 w 261"/>
                    <a:gd name="T3" fmla="*/ 0 h 290"/>
                    <a:gd name="T4" fmla="*/ 131 w 261"/>
                    <a:gd name="T5" fmla="*/ 0 h 290"/>
                    <a:gd name="T6" fmla="*/ 131 w 261"/>
                    <a:gd name="T7" fmla="*/ 0 h 290"/>
                    <a:gd name="T8" fmla="*/ 75 w 261"/>
                    <a:gd name="T9" fmla="*/ 0 h 290"/>
                    <a:gd name="T10" fmla="*/ 0 w 261"/>
                    <a:gd name="T11" fmla="*/ 261 h 290"/>
                    <a:gd name="T12" fmla="*/ 44 w 261"/>
                    <a:gd name="T13" fmla="*/ 277 h 290"/>
                    <a:gd name="T14" fmla="*/ 43 w 261"/>
                    <a:gd name="T15" fmla="*/ 285 h 290"/>
                    <a:gd name="T16" fmla="*/ 131 w 261"/>
                    <a:gd name="T17" fmla="*/ 290 h 290"/>
                    <a:gd name="T18" fmla="*/ 131 w 261"/>
                    <a:gd name="T19" fmla="*/ 290 h 290"/>
                    <a:gd name="T20" fmla="*/ 131 w 261"/>
                    <a:gd name="T21" fmla="*/ 290 h 290"/>
                    <a:gd name="T22" fmla="*/ 131 w 261"/>
                    <a:gd name="T23" fmla="*/ 290 h 290"/>
                    <a:gd name="T24" fmla="*/ 131 w 261"/>
                    <a:gd name="T25" fmla="*/ 290 h 290"/>
                    <a:gd name="T26" fmla="*/ 218 w 261"/>
                    <a:gd name="T27" fmla="*/ 285 h 290"/>
                    <a:gd name="T28" fmla="*/ 217 w 261"/>
                    <a:gd name="T29" fmla="*/ 277 h 290"/>
                    <a:gd name="T30" fmla="*/ 261 w 261"/>
                    <a:gd name="T31" fmla="*/ 261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61" h="290">
                      <a:moveTo>
                        <a:pt x="261" y="261"/>
                      </a:moveTo>
                      <a:cubicBezTo>
                        <a:pt x="248" y="40"/>
                        <a:pt x="186" y="0"/>
                        <a:pt x="186" y="0"/>
                      </a:cubicBezTo>
                      <a:cubicBezTo>
                        <a:pt x="131" y="0"/>
                        <a:pt x="131" y="0"/>
                        <a:pt x="131" y="0"/>
                      </a:cubicBezTo>
                      <a:cubicBezTo>
                        <a:pt x="131" y="0"/>
                        <a:pt x="131" y="0"/>
                        <a:pt x="131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12" y="66"/>
                        <a:pt x="0" y="261"/>
                      </a:cubicBezTo>
                      <a:cubicBezTo>
                        <a:pt x="0" y="261"/>
                        <a:pt x="19" y="278"/>
                        <a:pt x="44" y="277"/>
                      </a:cubicBezTo>
                      <a:cubicBezTo>
                        <a:pt x="43" y="285"/>
                        <a:pt x="43" y="285"/>
                        <a:pt x="43" y="285"/>
                      </a:cubicBezTo>
                      <a:cubicBezTo>
                        <a:pt x="43" y="285"/>
                        <a:pt x="86" y="290"/>
                        <a:pt x="131" y="290"/>
                      </a:cubicBezTo>
                      <a:cubicBezTo>
                        <a:pt x="131" y="290"/>
                        <a:pt x="131" y="290"/>
                        <a:pt x="131" y="290"/>
                      </a:cubicBezTo>
                      <a:cubicBezTo>
                        <a:pt x="131" y="290"/>
                        <a:pt x="131" y="290"/>
                        <a:pt x="131" y="290"/>
                      </a:cubicBezTo>
                      <a:cubicBezTo>
                        <a:pt x="131" y="290"/>
                        <a:pt x="131" y="290"/>
                        <a:pt x="131" y="290"/>
                      </a:cubicBezTo>
                      <a:cubicBezTo>
                        <a:pt x="131" y="290"/>
                        <a:pt x="131" y="290"/>
                        <a:pt x="131" y="290"/>
                      </a:cubicBezTo>
                      <a:cubicBezTo>
                        <a:pt x="175" y="290"/>
                        <a:pt x="218" y="285"/>
                        <a:pt x="218" y="285"/>
                      </a:cubicBezTo>
                      <a:cubicBezTo>
                        <a:pt x="217" y="277"/>
                        <a:pt x="217" y="277"/>
                        <a:pt x="217" y="277"/>
                      </a:cubicBezTo>
                      <a:cubicBezTo>
                        <a:pt x="242" y="278"/>
                        <a:pt x="261" y="261"/>
                        <a:pt x="261" y="261"/>
                      </a:cubicBezTo>
                      <a:close/>
                    </a:path>
                  </a:pathLst>
                </a:custGeom>
                <a:solidFill>
                  <a:srgbClr val="F4EF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364"/>
                <p:cNvSpPr>
                  <a:spLocks/>
                </p:cNvSpPr>
                <p:nvPr/>
              </p:nvSpPr>
              <p:spPr bwMode="auto">
                <a:xfrm>
                  <a:off x="10661651" y="11895138"/>
                  <a:ext cx="123825" cy="776288"/>
                </a:xfrm>
                <a:custGeom>
                  <a:avLst/>
                  <a:gdLst>
                    <a:gd name="T0" fmla="*/ 33 w 33"/>
                    <a:gd name="T1" fmla="*/ 206 h 207"/>
                    <a:gd name="T2" fmla="*/ 21 w 33"/>
                    <a:gd name="T3" fmla="*/ 207 h 207"/>
                    <a:gd name="T4" fmla="*/ 0 w 33"/>
                    <a:gd name="T5" fmla="*/ 0 h 207"/>
                    <a:gd name="T6" fmla="*/ 33 w 33"/>
                    <a:gd name="T7" fmla="*/ 206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207">
                      <a:moveTo>
                        <a:pt x="33" y="206"/>
                      </a:moveTo>
                      <a:cubicBezTo>
                        <a:pt x="29" y="207"/>
                        <a:pt x="25" y="207"/>
                        <a:pt x="21" y="207"/>
                      </a:cubicBezTo>
                      <a:cubicBezTo>
                        <a:pt x="21" y="207"/>
                        <a:pt x="6" y="32"/>
                        <a:pt x="0" y="0"/>
                      </a:cubicBezTo>
                      <a:cubicBezTo>
                        <a:pt x="0" y="0"/>
                        <a:pt x="26" y="145"/>
                        <a:pt x="33" y="206"/>
                      </a:cubicBezTo>
                      <a:close/>
                    </a:path>
                  </a:pathLst>
                </a:custGeom>
                <a:solidFill>
                  <a:srgbClr val="E2DC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365"/>
                <p:cNvSpPr>
                  <a:spLocks/>
                </p:cNvSpPr>
                <p:nvPr/>
              </p:nvSpPr>
              <p:spPr bwMode="auto">
                <a:xfrm>
                  <a:off x="10045701" y="11895138"/>
                  <a:ext cx="123825" cy="776288"/>
                </a:xfrm>
                <a:custGeom>
                  <a:avLst/>
                  <a:gdLst>
                    <a:gd name="T0" fmla="*/ 0 w 33"/>
                    <a:gd name="T1" fmla="*/ 206 h 207"/>
                    <a:gd name="T2" fmla="*/ 12 w 33"/>
                    <a:gd name="T3" fmla="*/ 207 h 207"/>
                    <a:gd name="T4" fmla="*/ 33 w 33"/>
                    <a:gd name="T5" fmla="*/ 0 h 207"/>
                    <a:gd name="T6" fmla="*/ 0 w 33"/>
                    <a:gd name="T7" fmla="*/ 206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207">
                      <a:moveTo>
                        <a:pt x="0" y="206"/>
                      </a:moveTo>
                      <a:cubicBezTo>
                        <a:pt x="4" y="207"/>
                        <a:pt x="8" y="207"/>
                        <a:pt x="12" y="207"/>
                      </a:cubicBezTo>
                      <a:cubicBezTo>
                        <a:pt x="12" y="207"/>
                        <a:pt x="27" y="32"/>
                        <a:pt x="33" y="0"/>
                      </a:cubicBezTo>
                      <a:cubicBezTo>
                        <a:pt x="33" y="0"/>
                        <a:pt x="7" y="145"/>
                        <a:pt x="0" y="206"/>
                      </a:cubicBezTo>
                      <a:close/>
                    </a:path>
                  </a:pathLst>
                </a:custGeom>
                <a:solidFill>
                  <a:srgbClr val="E2DC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366"/>
                <p:cNvSpPr>
                  <a:spLocks/>
                </p:cNvSpPr>
                <p:nvPr/>
              </p:nvSpPr>
              <p:spPr bwMode="auto">
                <a:xfrm>
                  <a:off x="10360026" y="11749088"/>
                  <a:ext cx="106363" cy="66675"/>
                </a:xfrm>
                <a:custGeom>
                  <a:avLst/>
                  <a:gdLst>
                    <a:gd name="T0" fmla="*/ 23 w 28"/>
                    <a:gd name="T1" fmla="*/ 18 h 18"/>
                    <a:gd name="T2" fmla="*/ 5 w 28"/>
                    <a:gd name="T3" fmla="*/ 18 h 18"/>
                    <a:gd name="T4" fmla="*/ 0 w 28"/>
                    <a:gd name="T5" fmla="*/ 14 h 18"/>
                    <a:gd name="T6" fmla="*/ 0 w 28"/>
                    <a:gd name="T7" fmla="*/ 5 h 18"/>
                    <a:gd name="T8" fmla="*/ 5 w 28"/>
                    <a:gd name="T9" fmla="*/ 0 h 18"/>
                    <a:gd name="T10" fmla="*/ 23 w 28"/>
                    <a:gd name="T11" fmla="*/ 0 h 18"/>
                    <a:gd name="T12" fmla="*/ 28 w 28"/>
                    <a:gd name="T13" fmla="*/ 5 h 18"/>
                    <a:gd name="T14" fmla="*/ 28 w 28"/>
                    <a:gd name="T15" fmla="*/ 14 h 18"/>
                    <a:gd name="T16" fmla="*/ 23 w 28"/>
                    <a:gd name="T17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18">
                      <a:moveTo>
                        <a:pt x="23" y="18"/>
                      </a:move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3" y="18"/>
                        <a:pt x="0" y="16"/>
                        <a:pt x="0" y="1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3" y="0"/>
                        <a:pt x="5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6" y="0"/>
                        <a:pt x="28" y="3"/>
                        <a:pt x="28" y="5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6"/>
                        <a:pt x="26" y="18"/>
                        <a:pt x="23" y="18"/>
                      </a:cubicBezTo>
                      <a:close/>
                    </a:path>
                  </a:pathLst>
                </a:custGeom>
                <a:solidFill>
                  <a:srgbClr val="7F57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367"/>
                <p:cNvSpPr>
                  <a:spLocks/>
                </p:cNvSpPr>
                <p:nvPr/>
              </p:nvSpPr>
              <p:spPr bwMode="auto">
                <a:xfrm>
                  <a:off x="10353676" y="11782426"/>
                  <a:ext cx="123825" cy="701675"/>
                </a:xfrm>
                <a:custGeom>
                  <a:avLst/>
                  <a:gdLst>
                    <a:gd name="T0" fmla="*/ 23 w 78"/>
                    <a:gd name="T1" fmla="*/ 0 h 442"/>
                    <a:gd name="T2" fmla="*/ 54 w 78"/>
                    <a:gd name="T3" fmla="*/ 0 h 442"/>
                    <a:gd name="T4" fmla="*/ 78 w 78"/>
                    <a:gd name="T5" fmla="*/ 383 h 442"/>
                    <a:gd name="T6" fmla="*/ 38 w 78"/>
                    <a:gd name="T7" fmla="*/ 442 h 442"/>
                    <a:gd name="T8" fmla="*/ 0 w 78"/>
                    <a:gd name="T9" fmla="*/ 383 h 442"/>
                    <a:gd name="T10" fmla="*/ 23 w 78"/>
                    <a:gd name="T11" fmla="*/ 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8" h="442">
                      <a:moveTo>
                        <a:pt x="23" y="0"/>
                      </a:moveTo>
                      <a:lnTo>
                        <a:pt x="54" y="0"/>
                      </a:lnTo>
                      <a:lnTo>
                        <a:pt x="78" y="383"/>
                      </a:lnTo>
                      <a:lnTo>
                        <a:pt x="38" y="442"/>
                      </a:lnTo>
                      <a:lnTo>
                        <a:pt x="0" y="383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7F57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368"/>
                <p:cNvSpPr>
                  <a:spLocks/>
                </p:cNvSpPr>
                <p:nvPr/>
              </p:nvSpPr>
              <p:spPr bwMode="auto">
                <a:xfrm>
                  <a:off x="10206038" y="11631613"/>
                  <a:ext cx="425450" cy="211138"/>
                </a:xfrm>
                <a:custGeom>
                  <a:avLst/>
                  <a:gdLst>
                    <a:gd name="T0" fmla="*/ 64 w 268"/>
                    <a:gd name="T1" fmla="*/ 133 h 133"/>
                    <a:gd name="T2" fmla="*/ 131 w 268"/>
                    <a:gd name="T3" fmla="*/ 69 h 133"/>
                    <a:gd name="T4" fmla="*/ 197 w 268"/>
                    <a:gd name="T5" fmla="*/ 133 h 133"/>
                    <a:gd name="T6" fmla="*/ 268 w 268"/>
                    <a:gd name="T7" fmla="*/ 0 h 133"/>
                    <a:gd name="T8" fmla="*/ 0 w 268"/>
                    <a:gd name="T9" fmla="*/ 0 h 133"/>
                    <a:gd name="T10" fmla="*/ 64 w 268"/>
                    <a:gd name="T11" fmla="*/ 133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8" h="133">
                      <a:moveTo>
                        <a:pt x="64" y="133"/>
                      </a:moveTo>
                      <a:lnTo>
                        <a:pt x="131" y="69"/>
                      </a:lnTo>
                      <a:lnTo>
                        <a:pt x="197" y="133"/>
                      </a:ln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64" y="133"/>
                      </a:lnTo>
                      <a:close/>
                    </a:path>
                  </a:pathLst>
                </a:custGeom>
                <a:solidFill>
                  <a:srgbClr val="E2DC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369"/>
                <p:cNvSpPr>
                  <a:spLocks/>
                </p:cNvSpPr>
                <p:nvPr/>
              </p:nvSpPr>
              <p:spPr bwMode="auto">
                <a:xfrm>
                  <a:off x="10702926" y="11080751"/>
                  <a:ext cx="277813" cy="352425"/>
                </a:xfrm>
                <a:custGeom>
                  <a:avLst/>
                  <a:gdLst>
                    <a:gd name="T0" fmla="*/ 20 w 74"/>
                    <a:gd name="T1" fmla="*/ 23 h 94"/>
                    <a:gd name="T2" fmla="*/ 56 w 74"/>
                    <a:gd name="T3" fmla="*/ 14 h 94"/>
                    <a:gd name="T4" fmla="*/ 0 w 74"/>
                    <a:gd name="T5" fmla="*/ 94 h 94"/>
                    <a:gd name="T6" fmla="*/ 20 w 74"/>
                    <a:gd name="T7" fmla="*/ 2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" h="94">
                      <a:moveTo>
                        <a:pt x="20" y="23"/>
                      </a:moveTo>
                      <a:cubicBezTo>
                        <a:pt x="20" y="23"/>
                        <a:pt x="39" y="0"/>
                        <a:pt x="56" y="14"/>
                      </a:cubicBezTo>
                      <a:cubicBezTo>
                        <a:pt x="74" y="27"/>
                        <a:pt x="52" y="94"/>
                        <a:pt x="0" y="94"/>
                      </a:cubicBezTo>
                      <a:lnTo>
                        <a:pt x="20" y="23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370"/>
                <p:cNvSpPr>
                  <a:spLocks/>
                </p:cNvSpPr>
                <p:nvPr/>
              </p:nvSpPr>
              <p:spPr bwMode="auto">
                <a:xfrm>
                  <a:off x="9845676" y="11080751"/>
                  <a:ext cx="277813" cy="352425"/>
                </a:xfrm>
                <a:custGeom>
                  <a:avLst/>
                  <a:gdLst>
                    <a:gd name="T0" fmla="*/ 54 w 74"/>
                    <a:gd name="T1" fmla="*/ 23 h 94"/>
                    <a:gd name="T2" fmla="*/ 18 w 74"/>
                    <a:gd name="T3" fmla="*/ 14 h 94"/>
                    <a:gd name="T4" fmla="*/ 74 w 74"/>
                    <a:gd name="T5" fmla="*/ 94 h 94"/>
                    <a:gd name="T6" fmla="*/ 54 w 74"/>
                    <a:gd name="T7" fmla="*/ 2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" h="94">
                      <a:moveTo>
                        <a:pt x="54" y="23"/>
                      </a:moveTo>
                      <a:cubicBezTo>
                        <a:pt x="54" y="23"/>
                        <a:pt x="35" y="0"/>
                        <a:pt x="18" y="14"/>
                      </a:cubicBezTo>
                      <a:cubicBezTo>
                        <a:pt x="0" y="27"/>
                        <a:pt x="22" y="94"/>
                        <a:pt x="74" y="94"/>
                      </a:cubicBezTo>
                      <a:lnTo>
                        <a:pt x="54" y="23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371"/>
                <p:cNvSpPr>
                  <a:spLocks/>
                </p:cNvSpPr>
                <p:nvPr/>
              </p:nvSpPr>
              <p:spPr bwMode="auto">
                <a:xfrm>
                  <a:off x="9969501" y="10596563"/>
                  <a:ext cx="887413" cy="1133475"/>
                </a:xfrm>
                <a:custGeom>
                  <a:avLst/>
                  <a:gdLst>
                    <a:gd name="T0" fmla="*/ 236 w 236"/>
                    <a:gd name="T1" fmla="*/ 99 h 302"/>
                    <a:gd name="T2" fmla="*/ 118 w 236"/>
                    <a:gd name="T3" fmla="*/ 302 h 302"/>
                    <a:gd name="T4" fmla="*/ 0 w 236"/>
                    <a:gd name="T5" fmla="*/ 99 h 302"/>
                    <a:gd name="T6" fmla="*/ 108 w 236"/>
                    <a:gd name="T7" fmla="*/ 15 h 302"/>
                    <a:gd name="T8" fmla="*/ 206 w 236"/>
                    <a:gd name="T9" fmla="*/ 15 h 302"/>
                    <a:gd name="T10" fmla="*/ 236 w 236"/>
                    <a:gd name="T11" fmla="*/ 99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6" h="302">
                      <a:moveTo>
                        <a:pt x="236" y="99"/>
                      </a:moveTo>
                      <a:cubicBezTo>
                        <a:pt x="236" y="211"/>
                        <a:pt x="183" y="302"/>
                        <a:pt x="118" y="302"/>
                      </a:cubicBezTo>
                      <a:cubicBezTo>
                        <a:pt x="53" y="302"/>
                        <a:pt x="0" y="211"/>
                        <a:pt x="0" y="99"/>
                      </a:cubicBezTo>
                      <a:cubicBezTo>
                        <a:pt x="0" y="46"/>
                        <a:pt x="52" y="18"/>
                        <a:pt x="108" y="15"/>
                      </a:cubicBezTo>
                      <a:cubicBezTo>
                        <a:pt x="140" y="13"/>
                        <a:pt x="181" y="0"/>
                        <a:pt x="206" y="15"/>
                      </a:cubicBezTo>
                      <a:cubicBezTo>
                        <a:pt x="229" y="29"/>
                        <a:pt x="236" y="70"/>
                        <a:pt x="236" y="99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372"/>
                <p:cNvSpPr>
                  <a:spLocks/>
                </p:cNvSpPr>
                <p:nvPr/>
              </p:nvSpPr>
              <p:spPr bwMode="auto">
                <a:xfrm>
                  <a:off x="10304463" y="11452226"/>
                  <a:ext cx="239713" cy="134938"/>
                </a:xfrm>
                <a:custGeom>
                  <a:avLst/>
                  <a:gdLst>
                    <a:gd name="T0" fmla="*/ 0 w 64"/>
                    <a:gd name="T1" fmla="*/ 12 h 36"/>
                    <a:gd name="T2" fmla="*/ 18 w 64"/>
                    <a:gd name="T3" fmla="*/ 1 h 36"/>
                    <a:gd name="T4" fmla="*/ 32 w 64"/>
                    <a:gd name="T5" fmla="*/ 10 h 36"/>
                    <a:gd name="T6" fmla="*/ 50 w 64"/>
                    <a:gd name="T7" fmla="*/ 1 h 36"/>
                    <a:gd name="T8" fmla="*/ 64 w 64"/>
                    <a:gd name="T9" fmla="*/ 13 h 36"/>
                    <a:gd name="T10" fmla="*/ 31 w 64"/>
                    <a:gd name="T11" fmla="*/ 36 h 36"/>
                    <a:gd name="T12" fmla="*/ 0 w 64"/>
                    <a:gd name="T13" fmla="*/ 1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36">
                      <a:moveTo>
                        <a:pt x="0" y="12"/>
                      </a:moveTo>
                      <a:cubicBezTo>
                        <a:pt x="0" y="12"/>
                        <a:pt x="8" y="0"/>
                        <a:pt x="18" y="1"/>
                      </a:cubicBezTo>
                      <a:cubicBezTo>
                        <a:pt x="27" y="1"/>
                        <a:pt x="32" y="10"/>
                        <a:pt x="32" y="10"/>
                      </a:cubicBezTo>
                      <a:cubicBezTo>
                        <a:pt x="32" y="10"/>
                        <a:pt x="40" y="1"/>
                        <a:pt x="50" y="1"/>
                      </a:cubicBezTo>
                      <a:cubicBezTo>
                        <a:pt x="60" y="1"/>
                        <a:pt x="64" y="13"/>
                        <a:pt x="64" y="13"/>
                      </a:cubicBezTo>
                      <a:cubicBezTo>
                        <a:pt x="64" y="13"/>
                        <a:pt x="55" y="36"/>
                        <a:pt x="31" y="36"/>
                      </a:cubicBezTo>
                      <a:cubicBezTo>
                        <a:pt x="8" y="36"/>
                        <a:pt x="0" y="12"/>
                        <a:pt x="0" y="12"/>
                      </a:cubicBezTo>
                      <a:close/>
                    </a:path>
                  </a:pathLst>
                </a:custGeom>
                <a:solidFill>
                  <a:srgbClr val="C65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373"/>
                <p:cNvSpPr>
                  <a:spLocks/>
                </p:cNvSpPr>
                <p:nvPr/>
              </p:nvSpPr>
              <p:spPr bwMode="auto">
                <a:xfrm>
                  <a:off x="10086976" y="11061701"/>
                  <a:ext cx="190500" cy="120650"/>
                </a:xfrm>
                <a:custGeom>
                  <a:avLst/>
                  <a:gdLst>
                    <a:gd name="T0" fmla="*/ 4 w 51"/>
                    <a:gd name="T1" fmla="*/ 32 h 32"/>
                    <a:gd name="T2" fmla="*/ 0 w 51"/>
                    <a:gd name="T3" fmla="*/ 28 h 32"/>
                    <a:gd name="T4" fmla="*/ 23 w 51"/>
                    <a:gd name="T5" fmla="*/ 0 h 32"/>
                    <a:gd name="T6" fmla="*/ 51 w 51"/>
                    <a:gd name="T7" fmla="*/ 22 h 32"/>
                    <a:gd name="T8" fmla="*/ 48 w 51"/>
                    <a:gd name="T9" fmla="*/ 26 h 32"/>
                    <a:gd name="T10" fmla="*/ 44 w 51"/>
                    <a:gd name="T11" fmla="*/ 24 h 32"/>
                    <a:gd name="T12" fmla="*/ 24 w 51"/>
                    <a:gd name="T13" fmla="*/ 7 h 32"/>
                    <a:gd name="T14" fmla="*/ 23 w 51"/>
                    <a:gd name="T15" fmla="*/ 7 h 32"/>
                    <a:gd name="T16" fmla="*/ 7 w 51"/>
                    <a:gd name="T17" fmla="*/ 28 h 32"/>
                    <a:gd name="T18" fmla="*/ 4 w 51"/>
                    <a:gd name="T19" fmla="*/ 32 h 32"/>
                    <a:gd name="T20" fmla="*/ 4 w 51"/>
                    <a:gd name="T2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1" h="32">
                      <a:moveTo>
                        <a:pt x="4" y="32"/>
                      </a:moveTo>
                      <a:cubicBezTo>
                        <a:pt x="2" y="32"/>
                        <a:pt x="0" y="30"/>
                        <a:pt x="0" y="28"/>
                      </a:cubicBezTo>
                      <a:cubicBezTo>
                        <a:pt x="0" y="19"/>
                        <a:pt x="5" y="1"/>
                        <a:pt x="23" y="0"/>
                      </a:cubicBezTo>
                      <a:cubicBezTo>
                        <a:pt x="41" y="0"/>
                        <a:pt x="49" y="14"/>
                        <a:pt x="51" y="22"/>
                      </a:cubicBezTo>
                      <a:cubicBezTo>
                        <a:pt x="51" y="24"/>
                        <a:pt x="50" y="26"/>
                        <a:pt x="48" y="26"/>
                      </a:cubicBezTo>
                      <a:cubicBezTo>
                        <a:pt x="46" y="27"/>
                        <a:pt x="44" y="26"/>
                        <a:pt x="44" y="24"/>
                      </a:cubicBezTo>
                      <a:cubicBezTo>
                        <a:pt x="44" y="23"/>
                        <a:pt x="40" y="7"/>
                        <a:pt x="24" y="7"/>
                      </a:cubicBezTo>
                      <a:cubicBezTo>
                        <a:pt x="24" y="7"/>
                        <a:pt x="24" y="7"/>
                        <a:pt x="23" y="7"/>
                      </a:cubicBezTo>
                      <a:cubicBezTo>
                        <a:pt x="8" y="8"/>
                        <a:pt x="7" y="27"/>
                        <a:pt x="7" y="28"/>
                      </a:cubicBezTo>
                      <a:cubicBezTo>
                        <a:pt x="7" y="30"/>
                        <a:pt x="6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374"/>
                <p:cNvSpPr>
                  <a:spLocks/>
                </p:cNvSpPr>
                <p:nvPr/>
              </p:nvSpPr>
              <p:spPr bwMode="auto">
                <a:xfrm>
                  <a:off x="10040938" y="10948988"/>
                  <a:ext cx="260350" cy="60325"/>
                </a:xfrm>
                <a:custGeom>
                  <a:avLst/>
                  <a:gdLst>
                    <a:gd name="T0" fmla="*/ 0 w 69"/>
                    <a:gd name="T1" fmla="*/ 16 h 16"/>
                    <a:gd name="T2" fmla="*/ 69 w 69"/>
                    <a:gd name="T3" fmla="*/ 16 h 16"/>
                    <a:gd name="T4" fmla="*/ 53 w 69"/>
                    <a:gd name="T5" fmla="*/ 0 h 16"/>
                    <a:gd name="T6" fmla="*/ 0 w 69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9" h="16">
                      <a:moveTo>
                        <a:pt x="0" y="16"/>
                      </a:moveTo>
                      <a:cubicBezTo>
                        <a:pt x="0" y="16"/>
                        <a:pt x="51" y="8"/>
                        <a:pt x="69" y="16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3" y="0"/>
                        <a:pt x="8" y="0"/>
                        <a:pt x="0" y="16"/>
                      </a:cubicBezTo>
                      <a:close/>
                    </a:path>
                  </a:pathLst>
                </a:custGeom>
                <a:solidFill>
                  <a:srgbClr val="E08A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375"/>
                <p:cNvSpPr>
                  <a:spLocks/>
                </p:cNvSpPr>
                <p:nvPr/>
              </p:nvSpPr>
              <p:spPr bwMode="auto">
                <a:xfrm>
                  <a:off x="10544176" y="10948988"/>
                  <a:ext cx="255588" cy="60325"/>
                </a:xfrm>
                <a:custGeom>
                  <a:avLst/>
                  <a:gdLst>
                    <a:gd name="T0" fmla="*/ 68 w 68"/>
                    <a:gd name="T1" fmla="*/ 16 h 16"/>
                    <a:gd name="T2" fmla="*/ 0 w 68"/>
                    <a:gd name="T3" fmla="*/ 16 h 16"/>
                    <a:gd name="T4" fmla="*/ 15 w 68"/>
                    <a:gd name="T5" fmla="*/ 0 h 16"/>
                    <a:gd name="T6" fmla="*/ 68 w 68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6">
                      <a:moveTo>
                        <a:pt x="68" y="16"/>
                      </a:moveTo>
                      <a:cubicBezTo>
                        <a:pt x="68" y="16"/>
                        <a:pt x="18" y="8"/>
                        <a:pt x="0" y="16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60" y="0"/>
                        <a:pt x="68" y="16"/>
                      </a:cubicBezTo>
                      <a:close/>
                    </a:path>
                  </a:pathLst>
                </a:custGeom>
                <a:solidFill>
                  <a:srgbClr val="E08A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376"/>
                <p:cNvSpPr>
                  <a:spLocks/>
                </p:cNvSpPr>
                <p:nvPr/>
              </p:nvSpPr>
              <p:spPr bwMode="auto">
                <a:xfrm>
                  <a:off x="10010776" y="11144251"/>
                  <a:ext cx="106363" cy="33338"/>
                </a:xfrm>
                <a:custGeom>
                  <a:avLst/>
                  <a:gdLst>
                    <a:gd name="T0" fmla="*/ 18 w 28"/>
                    <a:gd name="T1" fmla="*/ 9 h 9"/>
                    <a:gd name="T2" fmla="*/ 3 w 28"/>
                    <a:gd name="T3" fmla="*/ 7 h 9"/>
                    <a:gd name="T4" fmla="*/ 1 w 28"/>
                    <a:gd name="T5" fmla="*/ 2 h 9"/>
                    <a:gd name="T6" fmla="*/ 5 w 28"/>
                    <a:gd name="T7" fmla="*/ 0 h 9"/>
                    <a:gd name="T8" fmla="*/ 23 w 28"/>
                    <a:gd name="T9" fmla="*/ 2 h 9"/>
                    <a:gd name="T10" fmla="*/ 27 w 28"/>
                    <a:gd name="T11" fmla="*/ 4 h 9"/>
                    <a:gd name="T12" fmla="*/ 25 w 28"/>
                    <a:gd name="T13" fmla="*/ 9 h 9"/>
                    <a:gd name="T14" fmla="*/ 18 w 28"/>
                    <a:gd name="T1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9">
                      <a:moveTo>
                        <a:pt x="18" y="9"/>
                      </a:moveTo>
                      <a:cubicBezTo>
                        <a:pt x="14" y="9"/>
                        <a:pt x="9" y="9"/>
                        <a:pt x="3" y="7"/>
                      </a:cubicBezTo>
                      <a:cubicBezTo>
                        <a:pt x="1" y="6"/>
                        <a:pt x="0" y="4"/>
                        <a:pt x="1" y="2"/>
                      </a:cubicBezTo>
                      <a:cubicBezTo>
                        <a:pt x="1" y="0"/>
                        <a:pt x="3" y="0"/>
                        <a:pt x="5" y="0"/>
                      </a:cubicBezTo>
                      <a:cubicBezTo>
                        <a:pt x="16" y="4"/>
                        <a:pt x="23" y="2"/>
                        <a:pt x="23" y="2"/>
                      </a:cubicBezTo>
                      <a:cubicBezTo>
                        <a:pt x="25" y="1"/>
                        <a:pt x="27" y="3"/>
                        <a:pt x="27" y="4"/>
                      </a:cubicBezTo>
                      <a:cubicBezTo>
                        <a:pt x="28" y="6"/>
                        <a:pt x="27" y="8"/>
                        <a:pt x="25" y="9"/>
                      </a:cubicBezTo>
                      <a:cubicBezTo>
                        <a:pt x="25" y="9"/>
                        <a:pt x="22" y="9"/>
                        <a:pt x="18" y="9"/>
                      </a:cubicBez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377"/>
                <p:cNvSpPr>
                  <a:spLocks/>
                </p:cNvSpPr>
                <p:nvPr/>
              </p:nvSpPr>
              <p:spPr bwMode="auto">
                <a:xfrm>
                  <a:off x="10010776" y="11088688"/>
                  <a:ext cx="106363" cy="63500"/>
                </a:xfrm>
                <a:custGeom>
                  <a:avLst/>
                  <a:gdLst>
                    <a:gd name="T0" fmla="*/ 24 w 28"/>
                    <a:gd name="T1" fmla="*/ 17 h 17"/>
                    <a:gd name="T2" fmla="*/ 2 w 28"/>
                    <a:gd name="T3" fmla="*/ 7 h 17"/>
                    <a:gd name="T4" fmla="*/ 1 w 28"/>
                    <a:gd name="T5" fmla="*/ 2 h 17"/>
                    <a:gd name="T6" fmla="*/ 6 w 28"/>
                    <a:gd name="T7" fmla="*/ 2 h 17"/>
                    <a:gd name="T8" fmla="*/ 6 w 28"/>
                    <a:gd name="T9" fmla="*/ 2 h 17"/>
                    <a:gd name="T10" fmla="*/ 25 w 28"/>
                    <a:gd name="T11" fmla="*/ 10 h 17"/>
                    <a:gd name="T12" fmla="*/ 28 w 28"/>
                    <a:gd name="T13" fmla="*/ 14 h 17"/>
                    <a:gd name="T14" fmla="*/ 25 w 28"/>
                    <a:gd name="T15" fmla="*/ 17 h 17"/>
                    <a:gd name="T16" fmla="*/ 24 w 28"/>
                    <a:gd name="T17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17">
                      <a:moveTo>
                        <a:pt x="24" y="17"/>
                      </a:moveTo>
                      <a:cubicBezTo>
                        <a:pt x="14" y="17"/>
                        <a:pt x="2" y="7"/>
                        <a:pt x="2" y="7"/>
                      </a:cubicBezTo>
                      <a:cubicBezTo>
                        <a:pt x="0" y="6"/>
                        <a:pt x="0" y="4"/>
                        <a:pt x="1" y="2"/>
                      </a:cubicBezTo>
                      <a:cubicBezTo>
                        <a:pt x="2" y="1"/>
                        <a:pt x="5" y="0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9" y="4"/>
                        <a:pt x="18" y="10"/>
                        <a:pt x="25" y="10"/>
                      </a:cubicBezTo>
                      <a:cubicBezTo>
                        <a:pt x="26" y="10"/>
                        <a:pt x="28" y="12"/>
                        <a:pt x="28" y="14"/>
                      </a:cubicBezTo>
                      <a:cubicBezTo>
                        <a:pt x="28" y="16"/>
                        <a:pt x="27" y="17"/>
                        <a:pt x="25" y="17"/>
                      </a:cubicBezTo>
                      <a:cubicBezTo>
                        <a:pt x="25" y="17"/>
                        <a:pt x="24" y="17"/>
                        <a:pt x="24" y="17"/>
                      </a:cubicBez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378"/>
                <p:cNvSpPr>
                  <a:spLocks/>
                </p:cNvSpPr>
                <p:nvPr/>
              </p:nvSpPr>
              <p:spPr bwMode="auto">
                <a:xfrm>
                  <a:off x="10548938" y="11061701"/>
                  <a:ext cx="190500" cy="120650"/>
                </a:xfrm>
                <a:custGeom>
                  <a:avLst/>
                  <a:gdLst>
                    <a:gd name="T0" fmla="*/ 47 w 51"/>
                    <a:gd name="T1" fmla="*/ 32 h 32"/>
                    <a:gd name="T2" fmla="*/ 47 w 51"/>
                    <a:gd name="T3" fmla="*/ 32 h 32"/>
                    <a:gd name="T4" fmla="*/ 44 w 51"/>
                    <a:gd name="T5" fmla="*/ 28 h 32"/>
                    <a:gd name="T6" fmla="*/ 28 w 51"/>
                    <a:gd name="T7" fmla="*/ 7 h 32"/>
                    <a:gd name="T8" fmla="*/ 7 w 51"/>
                    <a:gd name="T9" fmla="*/ 24 h 32"/>
                    <a:gd name="T10" fmla="*/ 3 w 51"/>
                    <a:gd name="T11" fmla="*/ 26 h 32"/>
                    <a:gd name="T12" fmla="*/ 0 w 51"/>
                    <a:gd name="T13" fmla="*/ 22 h 32"/>
                    <a:gd name="T14" fmla="*/ 28 w 51"/>
                    <a:gd name="T15" fmla="*/ 0 h 32"/>
                    <a:gd name="T16" fmla="*/ 51 w 51"/>
                    <a:gd name="T17" fmla="*/ 28 h 32"/>
                    <a:gd name="T18" fmla="*/ 47 w 51"/>
                    <a:gd name="T1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" h="32">
                      <a:moveTo>
                        <a:pt x="47" y="32"/>
                      </a:move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5" y="32"/>
                        <a:pt x="44" y="30"/>
                        <a:pt x="44" y="28"/>
                      </a:cubicBezTo>
                      <a:cubicBezTo>
                        <a:pt x="44" y="27"/>
                        <a:pt x="43" y="8"/>
                        <a:pt x="28" y="7"/>
                      </a:cubicBezTo>
                      <a:cubicBezTo>
                        <a:pt x="11" y="7"/>
                        <a:pt x="7" y="23"/>
                        <a:pt x="7" y="24"/>
                      </a:cubicBezTo>
                      <a:cubicBezTo>
                        <a:pt x="7" y="26"/>
                        <a:pt x="5" y="27"/>
                        <a:pt x="3" y="26"/>
                      </a:cubicBezTo>
                      <a:cubicBezTo>
                        <a:pt x="1" y="26"/>
                        <a:pt x="0" y="24"/>
                        <a:pt x="0" y="22"/>
                      </a:cubicBezTo>
                      <a:cubicBezTo>
                        <a:pt x="2" y="14"/>
                        <a:pt x="10" y="0"/>
                        <a:pt x="28" y="0"/>
                      </a:cubicBezTo>
                      <a:cubicBezTo>
                        <a:pt x="46" y="1"/>
                        <a:pt x="51" y="19"/>
                        <a:pt x="51" y="28"/>
                      </a:cubicBezTo>
                      <a:cubicBezTo>
                        <a:pt x="51" y="30"/>
                        <a:pt x="49" y="32"/>
                        <a:pt x="47" y="32"/>
                      </a:cubicBez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379"/>
                <p:cNvSpPr>
                  <a:spLocks/>
                </p:cNvSpPr>
                <p:nvPr/>
              </p:nvSpPr>
              <p:spPr bwMode="auto">
                <a:xfrm>
                  <a:off x="10709276" y="11144251"/>
                  <a:ext cx="106363" cy="33338"/>
                </a:xfrm>
                <a:custGeom>
                  <a:avLst/>
                  <a:gdLst>
                    <a:gd name="T0" fmla="*/ 10 w 28"/>
                    <a:gd name="T1" fmla="*/ 9 h 9"/>
                    <a:gd name="T2" fmla="*/ 3 w 28"/>
                    <a:gd name="T3" fmla="*/ 9 h 9"/>
                    <a:gd name="T4" fmla="*/ 1 w 28"/>
                    <a:gd name="T5" fmla="*/ 4 h 9"/>
                    <a:gd name="T6" fmla="*/ 5 w 28"/>
                    <a:gd name="T7" fmla="*/ 2 h 9"/>
                    <a:gd name="T8" fmla="*/ 23 w 28"/>
                    <a:gd name="T9" fmla="*/ 0 h 9"/>
                    <a:gd name="T10" fmla="*/ 27 w 28"/>
                    <a:gd name="T11" fmla="*/ 2 h 9"/>
                    <a:gd name="T12" fmla="*/ 25 w 28"/>
                    <a:gd name="T13" fmla="*/ 7 h 9"/>
                    <a:gd name="T14" fmla="*/ 10 w 28"/>
                    <a:gd name="T1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9">
                      <a:moveTo>
                        <a:pt x="10" y="9"/>
                      </a:moveTo>
                      <a:cubicBezTo>
                        <a:pt x="6" y="9"/>
                        <a:pt x="3" y="9"/>
                        <a:pt x="3" y="9"/>
                      </a:cubicBezTo>
                      <a:cubicBezTo>
                        <a:pt x="1" y="8"/>
                        <a:pt x="0" y="6"/>
                        <a:pt x="1" y="4"/>
                      </a:cubicBezTo>
                      <a:cubicBezTo>
                        <a:pt x="1" y="2"/>
                        <a:pt x="3" y="1"/>
                        <a:pt x="5" y="2"/>
                      </a:cubicBezTo>
                      <a:cubicBezTo>
                        <a:pt x="5" y="2"/>
                        <a:pt x="12" y="4"/>
                        <a:pt x="23" y="0"/>
                      </a:cubicBezTo>
                      <a:cubicBezTo>
                        <a:pt x="25" y="0"/>
                        <a:pt x="27" y="0"/>
                        <a:pt x="27" y="2"/>
                      </a:cubicBezTo>
                      <a:cubicBezTo>
                        <a:pt x="28" y="4"/>
                        <a:pt x="27" y="6"/>
                        <a:pt x="25" y="7"/>
                      </a:cubicBezTo>
                      <a:cubicBezTo>
                        <a:pt x="19" y="9"/>
                        <a:pt x="14" y="9"/>
                        <a:pt x="10" y="9"/>
                      </a:cubicBez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380"/>
                <p:cNvSpPr>
                  <a:spLocks/>
                </p:cNvSpPr>
                <p:nvPr/>
              </p:nvSpPr>
              <p:spPr bwMode="auto">
                <a:xfrm>
                  <a:off x="10709276" y="11088688"/>
                  <a:ext cx="106363" cy="63500"/>
                </a:xfrm>
                <a:custGeom>
                  <a:avLst/>
                  <a:gdLst>
                    <a:gd name="T0" fmla="*/ 4 w 28"/>
                    <a:gd name="T1" fmla="*/ 17 h 17"/>
                    <a:gd name="T2" fmla="*/ 3 w 28"/>
                    <a:gd name="T3" fmla="*/ 17 h 17"/>
                    <a:gd name="T4" fmla="*/ 0 w 28"/>
                    <a:gd name="T5" fmla="*/ 14 h 17"/>
                    <a:gd name="T6" fmla="*/ 4 w 28"/>
                    <a:gd name="T7" fmla="*/ 10 h 17"/>
                    <a:gd name="T8" fmla="*/ 4 w 28"/>
                    <a:gd name="T9" fmla="*/ 10 h 17"/>
                    <a:gd name="T10" fmla="*/ 22 w 28"/>
                    <a:gd name="T11" fmla="*/ 2 h 17"/>
                    <a:gd name="T12" fmla="*/ 27 w 28"/>
                    <a:gd name="T13" fmla="*/ 2 h 17"/>
                    <a:gd name="T14" fmla="*/ 26 w 28"/>
                    <a:gd name="T15" fmla="*/ 7 h 17"/>
                    <a:gd name="T16" fmla="*/ 4 w 28"/>
                    <a:gd name="T17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17">
                      <a:moveTo>
                        <a:pt x="4" y="17"/>
                      </a:moveTo>
                      <a:cubicBezTo>
                        <a:pt x="4" y="17"/>
                        <a:pt x="4" y="17"/>
                        <a:pt x="3" y="17"/>
                      </a:cubicBezTo>
                      <a:cubicBezTo>
                        <a:pt x="2" y="17"/>
                        <a:pt x="0" y="16"/>
                        <a:pt x="0" y="14"/>
                      </a:cubicBezTo>
                      <a:cubicBezTo>
                        <a:pt x="0" y="12"/>
                        <a:pt x="2" y="10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0" y="10"/>
                        <a:pt x="19" y="4"/>
                        <a:pt x="22" y="2"/>
                      </a:cubicBezTo>
                      <a:cubicBezTo>
                        <a:pt x="23" y="0"/>
                        <a:pt x="26" y="1"/>
                        <a:pt x="27" y="2"/>
                      </a:cubicBezTo>
                      <a:cubicBezTo>
                        <a:pt x="28" y="4"/>
                        <a:pt x="28" y="6"/>
                        <a:pt x="26" y="7"/>
                      </a:cubicBezTo>
                      <a:cubicBezTo>
                        <a:pt x="26" y="7"/>
                        <a:pt x="14" y="17"/>
                        <a:pt x="4" y="17"/>
                      </a:cubicBez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381"/>
                <p:cNvSpPr>
                  <a:spLocks/>
                </p:cNvSpPr>
                <p:nvPr/>
              </p:nvSpPr>
              <p:spPr bwMode="auto">
                <a:xfrm>
                  <a:off x="10285413" y="10277476"/>
                  <a:ext cx="709613" cy="852488"/>
                </a:xfrm>
                <a:custGeom>
                  <a:avLst/>
                  <a:gdLst>
                    <a:gd name="T0" fmla="*/ 125 w 189"/>
                    <a:gd name="T1" fmla="*/ 114 h 227"/>
                    <a:gd name="T2" fmla="*/ 143 w 189"/>
                    <a:gd name="T3" fmla="*/ 227 h 227"/>
                    <a:gd name="T4" fmla="*/ 158 w 189"/>
                    <a:gd name="T5" fmla="*/ 224 h 227"/>
                    <a:gd name="T6" fmla="*/ 70 w 189"/>
                    <a:gd name="T7" fmla="*/ 0 h 227"/>
                    <a:gd name="T8" fmla="*/ 4 w 189"/>
                    <a:gd name="T9" fmla="*/ 58 h 227"/>
                    <a:gd name="T10" fmla="*/ 0 w 189"/>
                    <a:gd name="T11" fmla="*/ 117 h 227"/>
                    <a:gd name="T12" fmla="*/ 125 w 189"/>
                    <a:gd name="T13" fmla="*/ 114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227">
                      <a:moveTo>
                        <a:pt x="125" y="114"/>
                      </a:moveTo>
                      <a:cubicBezTo>
                        <a:pt x="135" y="132"/>
                        <a:pt x="149" y="187"/>
                        <a:pt x="143" y="227"/>
                      </a:cubicBezTo>
                      <a:cubicBezTo>
                        <a:pt x="147" y="225"/>
                        <a:pt x="152" y="223"/>
                        <a:pt x="158" y="224"/>
                      </a:cubicBezTo>
                      <a:cubicBezTo>
                        <a:pt x="189" y="74"/>
                        <a:pt x="138" y="14"/>
                        <a:pt x="70" y="0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17"/>
                        <a:pt x="114" y="95"/>
                        <a:pt x="125" y="114"/>
                      </a:cubicBezTo>
                      <a:close/>
                    </a:path>
                  </a:pathLst>
                </a:custGeom>
                <a:solidFill>
                  <a:srgbClr val="E08A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382"/>
                <p:cNvSpPr>
                  <a:spLocks/>
                </p:cNvSpPr>
                <p:nvPr/>
              </p:nvSpPr>
              <p:spPr bwMode="auto">
                <a:xfrm>
                  <a:off x="9958388" y="10277476"/>
                  <a:ext cx="590550" cy="836613"/>
                </a:xfrm>
                <a:custGeom>
                  <a:avLst/>
                  <a:gdLst>
                    <a:gd name="T0" fmla="*/ 0 w 157"/>
                    <a:gd name="T1" fmla="*/ 223 h 223"/>
                    <a:gd name="T2" fmla="*/ 157 w 157"/>
                    <a:gd name="T3" fmla="*/ 0 h 223"/>
                    <a:gd name="T4" fmla="*/ 4 w 157"/>
                    <a:gd name="T5" fmla="*/ 104 h 223"/>
                    <a:gd name="T6" fmla="*/ 0 w 157"/>
                    <a:gd name="T7" fmla="*/ 223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7" h="223">
                      <a:moveTo>
                        <a:pt x="0" y="223"/>
                      </a:moveTo>
                      <a:cubicBezTo>
                        <a:pt x="0" y="223"/>
                        <a:pt x="141" y="178"/>
                        <a:pt x="157" y="0"/>
                      </a:cubicBezTo>
                      <a:cubicBezTo>
                        <a:pt x="4" y="104"/>
                        <a:pt x="4" y="104"/>
                        <a:pt x="4" y="104"/>
                      </a:cubicBezTo>
                      <a:lnTo>
                        <a:pt x="0" y="223"/>
                      </a:lnTo>
                      <a:close/>
                    </a:path>
                  </a:pathLst>
                </a:custGeom>
                <a:solidFill>
                  <a:srgbClr val="EA96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93" name="组合 192"/>
          <p:cNvGrpSpPr/>
          <p:nvPr/>
        </p:nvGrpSpPr>
        <p:grpSpPr>
          <a:xfrm>
            <a:off x="5539530" y="4244413"/>
            <a:ext cx="1046163" cy="2480135"/>
            <a:chOff x="5539530" y="4244413"/>
            <a:chExt cx="1046163" cy="2480135"/>
          </a:xfrm>
          <a:effectLst/>
        </p:grpSpPr>
        <p:sp>
          <p:nvSpPr>
            <p:cNvPr id="192" name="椭圆 191"/>
            <p:cNvSpPr/>
            <p:nvPr/>
          </p:nvSpPr>
          <p:spPr>
            <a:xfrm>
              <a:off x="5539530" y="6418132"/>
              <a:ext cx="1046163" cy="306416"/>
            </a:xfrm>
            <a:prstGeom prst="ellipse">
              <a:avLst/>
            </a:prstGeom>
            <a:solidFill>
              <a:srgbClr val="0C3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5625324" y="4244413"/>
              <a:ext cx="941352" cy="2403608"/>
              <a:chOff x="6141684" y="357528"/>
              <a:chExt cx="975080" cy="2489728"/>
            </a:xfrm>
          </p:grpSpPr>
          <p:grpSp>
            <p:nvGrpSpPr>
              <p:cNvPr id="159" name="组合 158"/>
              <p:cNvGrpSpPr/>
              <p:nvPr/>
            </p:nvGrpSpPr>
            <p:grpSpPr>
              <a:xfrm>
                <a:off x="6205539" y="1318494"/>
                <a:ext cx="911225" cy="1528762"/>
                <a:chOff x="6205539" y="1318494"/>
                <a:chExt cx="911225" cy="1528762"/>
              </a:xfrm>
            </p:grpSpPr>
            <p:sp>
              <p:nvSpPr>
                <p:cNvPr id="175" name="Freeform 106"/>
                <p:cNvSpPr>
                  <a:spLocks/>
                </p:cNvSpPr>
                <p:nvPr/>
              </p:nvSpPr>
              <p:spPr bwMode="auto">
                <a:xfrm>
                  <a:off x="6297614" y="1966194"/>
                  <a:ext cx="574675" cy="800100"/>
                </a:xfrm>
                <a:custGeom>
                  <a:avLst/>
                  <a:gdLst>
                    <a:gd name="T0" fmla="*/ 324 w 362"/>
                    <a:gd name="T1" fmla="*/ 1 h 504"/>
                    <a:gd name="T2" fmla="*/ 37 w 362"/>
                    <a:gd name="T3" fmla="*/ 0 h 504"/>
                    <a:gd name="T4" fmla="*/ 0 w 362"/>
                    <a:gd name="T5" fmla="*/ 504 h 504"/>
                    <a:gd name="T6" fmla="*/ 121 w 362"/>
                    <a:gd name="T7" fmla="*/ 504 h 504"/>
                    <a:gd name="T8" fmla="*/ 159 w 362"/>
                    <a:gd name="T9" fmla="*/ 147 h 504"/>
                    <a:gd name="T10" fmla="*/ 195 w 362"/>
                    <a:gd name="T11" fmla="*/ 147 h 504"/>
                    <a:gd name="T12" fmla="*/ 242 w 362"/>
                    <a:gd name="T13" fmla="*/ 504 h 504"/>
                    <a:gd name="T14" fmla="*/ 362 w 362"/>
                    <a:gd name="T15" fmla="*/ 504 h 504"/>
                    <a:gd name="T16" fmla="*/ 324 w 362"/>
                    <a:gd name="T17" fmla="*/ 1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2" h="504">
                      <a:moveTo>
                        <a:pt x="324" y="1"/>
                      </a:moveTo>
                      <a:lnTo>
                        <a:pt x="37" y="0"/>
                      </a:lnTo>
                      <a:lnTo>
                        <a:pt x="0" y="504"/>
                      </a:lnTo>
                      <a:lnTo>
                        <a:pt x="121" y="504"/>
                      </a:lnTo>
                      <a:lnTo>
                        <a:pt x="159" y="147"/>
                      </a:lnTo>
                      <a:lnTo>
                        <a:pt x="195" y="147"/>
                      </a:lnTo>
                      <a:lnTo>
                        <a:pt x="242" y="504"/>
                      </a:lnTo>
                      <a:lnTo>
                        <a:pt x="362" y="504"/>
                      </a:lnTo>
                      <a:lnTo>
                        <a:pt x="324" y="1"/>
                      </a:lnTo>
                      <a:close/>
                    </a:path>
                  </a:pathLst>
                </a:custGeom>
                <a:solidFill>
                  <a:srgbClr val="D198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107"/>
                <p:cNvSpPr>
                  <a:spLocks/>
                </p:cNvSpPr>
                <p:nvPr/>
              </p:nvSpPr>
              <p:spPr bwMode="auto">
                <a:xfrm>
                  <a:off x="6669089" y="2694856"/>
                  <a:ext cx="228600" cy="152400"/>
                </a:xfrm>
                <a:custGeom>
                  <a:avLst/>
                  <a:gdLst>
                    <a:gd name="T0" fmla="*/ 83 w 99"/>
                    <a:gd name="T1" fmla="*/ 66 h 66"/>
                    <a:gd name="T2" fmla="*/ 16 w 99"/>
                    <a:gd name="T3" fmla="*/ 66 h 66"/>
                    <a:gd name="T4" fmla="*/ 0 w 99"/>
                    <a:gd name="T5" fmla="*/ 50 h 66"/>
                    <a:gd name="T6" fmla="*/ 0 w 99"/>
                    <a:gd name="T7" fmla="*/ 49 h 66"/>
                    <a:gd name="T8" fmla="*/ 49 w 99"/>
                    <a:gd name="T9" fmla="*/ 0 h 66"/>
                    <a:gd name="T10" fmla="*/ 50 w 99"/>
                    <a:gd name="T11" fmla="*/ 0 h 66"/>
                    <a:gd name="T12" fmla="*/ 99 w 99"/>
                    <a:gd name="T13" fmla="*/ 49 h 66"/>
                    <a:gd name="T14" fmla="*/ 99 w 99"/>
                    <a:gd name="T15" fmla="*/ 50 h 66"/>
                    <a:gd name="T16" fmla="*/ 83 w 99"/>
                    <a:gd name="T17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66">
                      <a:moveTo>
                        <a:pt x="83" y="66"/>
                      </a:moveTo>
                      <a:cubicBezTo>
                        <a:pt x="16" y="66"/>
                        <a:pt x="16" y="66"/>
                        <a:pt x="16" y="66"/>
                      </a:cubicBezTo>
                      <a:cubicBezTo>
                        <a:pt x="7" y="66"/>
                        <a:pt x="0" y="59"/>
                        <a:pt x="0" y="50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22"/>
                        <a:pt x="22" y="0"/>
                        <a:pt x="49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77" y="0"/>
                        <a:pt x="99" y="22"/>
                        <a:pt x="99" y="49"/>
                      </a:cubicBezTo>
                      <a:cubicBezTo>
                        <a:pt x="99" y="50"/>
                        <a:pt x="99" y="50"/>
                        <a:pt x="99" y="50"/>
                      </a:cubicBezTo>
                      <a:cubicBezTo>
                        <a:pt x="99" y="59"/>
                        <a:pt x="92" y="66"/>
                        <a:pt x="83" y="66"/>
                      </a:cubicBezTo>
                      <a:close/>
                    </a:path>
                  </a:pathLst>
                </a:custGeom>
                <a:solidFill>
                  <a:srgbClr val="563A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108"/>
                <p:cNvSpPr>
                  <a:spLocks/>
                </p:cNvSpPr>
                <p:nvPr/>
              </p:nvSpPr>
              <p:spPr bwMode="auto">
                <a:xfrm>
                  <a:off x="6272214" y="2694856"/>
                  <a:ext cx="228600" cy="152400"/>
                </a:xfrm>
                <a:custGeom>
                  <a:avLst/>
                  <a:gdLst>
                    <a:gd name="T0" fmla="*/ 16 w 99"/>
                    <a:gd name="T1" fmla="*/ 66 h 66"/>
                    <a:gd name="T2" fmla="*/ 84 w 99"/>
                    <a:gd name="T3" fmla="*/ 66 h 66"/>
                    <a:gd name="T4" fmla="*/ 99 w 99"/>
                    <a:gd name="T5" fmla="*/ 50 h 66"/>
                    <a:gd name="T6" fmla="*/ 99 w 99"/>
                    <a:gd name="T7" fmla="*/ 49 h 66"/>
                    <a:gd name="T8" fmla="*/ 50 w 99"/>
                    <a:gd name="T9" fmla="*/ 0 h 66"/>
                    <a:gd name="T10" fmla="*/ 49 w 99"/>
                    <a:gd name="T11" fmla="*/ 0 h 66"/>
                    <a:gd name="T12" fmla="*/ 0 w 99"/>
                    <a:gd name="T13" fmla="*/ 49 h 66"/>
                    <a:gd name="T14" fmla="*/ 0 w 99"/>
                    <a:gd name="T15" fmla="*/ 50 h 66"/>
                    <a:gd name="T16" fmla="*/ 16 w 99"/>
                    <a:gd name="T17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66">
                      <a:moveTo>
                        <a:pt x="16" y="66"/>
                      </a:move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92" y="66"/>
                        <a:pt x="99" y="59"/>
                        <a:pt x="99" y="50"/>
                      </a:cubicBezTo>
                      <a:cubicBezTo>
                        <a:pt x="99" y="49"/>
                        <a:pt x="99" y="49"/>
                        <a:pt x="99" y="49"/>
                      </a:cubicBezTo>
                      <a:cubicBezTo>
                        <a:pt x="99" y="22"/>
                        <a:pt x="77" y="0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9"/>
                        <a:pt x="7" y="66"/>
                        <a:pt x="16" y="66"/>
                      </a:cubicBezTo>
                      <a:close/>
                    </a:path>
                  </a:pathLst>
                </a:custGeom>
                <a:solidFill>
                  <a:srgbClr val="563A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Rectangle 109"/>
                <p:cNvSpPr>
                  <a:spLocks noChangeArrowheads="1"/>
                </p:cNvSpPr>
                <p:nvPr/>
              </p:nvSpPr>
              <p:spPr bwMode="auto">
                <a:xfrm>
                  <a:off x="6418264" y="1318494"/>
                  <a:ext cx="331788" cy="679450"/>
                </a:xfrm>
                <a:prstGeom prst="rect">
                  <a:avLst/>
                </a:prstGeom>
                <a:solidFill>
                  <a:srgbClr val="F4EF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Freeform 110"/>
                <p:cNvSpPr>
                  <a:spLocks/>
                </p:cNvSpPr>
                <p:nvPr/>
              </p:nvSpPr>
              <p:spPr bwMode="auto">
                <a:xfrm>
                  <a:off x="6554789" y="1353419"/>
                  <a:ext cx="55563" cy="65088"/>
                </a:xfrm>
                <a:custGeom>
                  <a:avLst/>
                  <a:gdLst>
                    <a:gd name="T0" fmla="*/ 18 w 24"/>
                    <a:gd name="T1" fmla="*/ 28 h 28"/>
                    <a:gd name="T2" fmla="*/ 5 w 24"/>
                    <a:gd name="T3" fmla="*/ 28 h 28"/>
                    <a:gd name="T4" fmla="*/ 0 w 24"/>
                    <a:gd name="T5" fmla="*/ 22 h 28"/>
                    <a:gd name="T6" fmla="*/ 0 w 24"/>
                    <a:gd name="T7" fmla="*/ 5 h 28"/>
                    <a:gd name="T8" fmla="*/ 5 w 24"/>
                    <a:gd name="T9" fmla="*/ 0 h 28"/>
                    <a:gd name="T10" fmla="*/ 18 w 24"/>
                    <a:gd name="T11" fmla="*/ 0 h 28"/>
                    <a:gd name="T12" fmla="*/ 24 w 24"/>
                    <a:gd name="T13" fmla="*/ 5 h 28"/>
                    <a:gd name="T14" fmla="*/ 24 w 24"/>
                    <a:gd name="T15" fmla="*/ 22 h 28"/>
                    <a:gd name="T16" fmla="*/ 18 w 24"/>
                    <a:gd name="T17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28">
                      <a:moveTo>
                        <a:pt x="18" y="28"/>
                      </a:move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2" y="28"/>
                        <a:pt x="0" y="25"/>
                        <a:pt x="0" y="2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1" y="0"/>
                        <a:pt x="24" y="2"/>
                        <a:pt x="24" y="5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5"/>
                        <a:pt x="21" y="28"/>
                        <a:pt x="18" y="28"/>
                      </a:cubicBez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111"/>
                <p:cNvSpPr>
                  <a:spLocks/>
                </p:cNvSpPr>
                <p:nvPr/>
              </p:nvSpPr>
              <p:spPr bwMode="auto">
                <a:xfrm>
                  <a:off x="6535739" y="1410569"/>
                  <a:ext cx="92075" cy="454025"/>
                </a:xfrm>
                <a:custGeom>
                  <a:avLst/>
                  <a:gdLst>
                    <a:gd name="T0" fmla="*/ 19 w 58"/>
                    <a:gd name="T1" fmla="*/ 0 h 286"/>
                    <a:gd name="T2" fmla="*/ 0 w 58"/>
                    <a:gd name="T3" fmla="*/ 251 h 286"/>
                    <a:gd name="T4" fmla="*/ 31 w 58"/>
                    <a:gd name="T5" fmla="*/ 286 h 286"/>
                    <a:gd name="T6" fmla="*/ 58 w 58"/>
                    <a:gd name="T7" fmla="*/ 249 h 286"/>
                    <a:gd name="T8" fmla="*/ 39 w 58"/>
                    <a:gd name="T9" fmla="*/ 0 h 286"/>
                    <a:gd name="T10" fmla="*/ 19 w 58"/>
                    <a:gd name="T11" fmla="*/ 0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286">
                      <a:moveTo>
                        <a:pt x="19" y="0"/>
                      </a:moveTo>
                      <a:lnTo>
                        <a:pt x="0" y="251"/>
                      </a:lnTo>
                      <a:lnTo>
                        <a:pt x="31" y="286"/>
                      </a:lnTo>
                      <a:lnTo>
                        <a:pt x="58" y="249"/>
                      </a:lnTo>
                      <a:lnTo>
                        <a:pt x="39" y="0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112"/>
                <p:cNvSpPr>
                  <a:spLocks/>
                </p:cNvSpPr>
                <p:nvPr/>
              </p:nvSpPr>
              <p:spPr bwMode="auto">
                <a:xfrm>
                  <a:off x="6434139" y="1337544"/>
                  <a:ext cx="293688" cy="133350"/>
                </a:xfrm>
                <a:custGeom>
                  <a:avLst/>
                  <a:gdLst>
                    <a:gd name="T0" fmla="*/ 0 w 185"/>
                    <a:gd name="T1" fmla="*/ 0 h 84"/>
                    <a:gd name="T2" fmla="*/ 31 w 185"/>
                    <a:gd name="T3" fmla="*/ 84 h 84"/>
                    <a:gd name="T4" fmla="*/ 95 w 185"/>
                    <a:gd name="T5" fmla="*/ 30 h 84"/>
                    <a:gd name="T6" fmla="*/ 159 w 185"/>
                    <a:gd name="T7" fmla="*/ 84 h 84"/>
                    <a:gd name="T8" fmla="*/ 185 w 185"/>
                    <a:gd name="T9" fmla="*/ 0 h 84"/>
                    <a:gd name="T10" fmla="*/ 0 w 185"/>
                    <a:gd name="T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5" h="84">
                      <a:moveTo>
                        <a:pt x="0" y="0"/>
                      </a:moveTo>
                      <a:lnTo>
                        <a:pt x="31" y="84"/>
                      </a:lnTo>
                      <a:lnTo>
                        <a:pt x="95" y="30"/>
                      </a:lnTo>
                      <a:lnTo>
                        <a:pt x="159" y="84"/>
                      </a:lnTo>
                      <a:lnTo>
                        <a:pt x="18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2DC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113"/>
                <p:cNvSpPr>
                  <a:spLocks/>
                </p:cNvSpPr>
                <p:nvPr/>
              </p:nvSpPr>
              <p:spPr bwMode="auto">
                <a:xfrm>
                  <a:off x="6205539" y="1945556"/>
                  <a:ext cx="196850" cy="315913"/>
                </a:xfrm>
                <a:custGeom>
                  <a:avLst/>
                  <a:gdLst>
                    <a:gd name="T0" fmla="*/ 14 w 85"/>
                    <a:gd name="T1" fmla="*/ 0 h 137"/>
                    <a:gd name="T2" fmla="*/ 15 w 85"/>
                    <a:gd name="T3" fmla="*/ 81 h 137"/>
                    <a:gd name="T4" fmla="*/ 66 w 85"/>
                    <a:gd name="T5" fmla="*/ 130 h 137"/>
                    <a:gd name="T6" fmla="*/ 54 w 85"/>
                    <a:gd name="T7" fmla="*/ 84 h 137"/>
                    <a:gd name="T8" fmla="*/ 65 w 85"/>
                    <a:gd name="T9" fmla="*/ 82 h 137"/>
                    <a:gd name="T10" fmla="*/ 60 w 85"/>
                    <a:gd name="T11" fmla="*/ 23 h 137"/>
                    <a:gd name="T12" fmla="*/ 14 w 85"/>
                    <a:gd name="T13" fmla="*/ 0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37">
                      <a:moveTo>
                        <a:pt x="14" y="0"/>
                      </a:moveTo>
                      <a:cubicBezTo>
                        <a:pt x="14" y="0"/>
                        <a:pt x="0" y="46"/>
                        <a:pt x="15" y="81"/>
                      </a:cubicBezTo>
                      <a:cubicBezTo>
                        <a:pt x="31" y="116"/>
                        <a:pt x="48" y="137"/>
                        <a:pt x="66" y="130"/>
                      </a:cubicBezTo>
                      <a:cubicBezTo>
                        <a:pt x="85" y="123"/>
                        <a:pt x="55" y="87"/>
                        <a:pt x="54" y="84"/>
                      </a:cubicBezTo>
                      <a:cubicBezTo>
                        <a:pt x="54" y="84"/>
                        <a:pt x="62" y="88"/>
                        <a:pt x="65" y="82"/>
                      </a:cubicBezTo>
                      <a:cubicBezTo>
                        <a:pt x="68" y="76"/>
                        <a:pt x="68" y="51"/>
                        <a:pt x="60" y="23"/>
                      </a:cubicBez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Freeform 114"/>
                <p:cNvSpPr>
                  <a:spLocks/>
                </p:cNvSpPr>
                <p:nvPr/>
              </p:nvSpPr>
              <p:spPr bwMode="auto">
                <a:xfrm>
                  <a:off x="6286501" y="2093194"/>
                  <a:ext cx="57150" cy="69850"/>
                </a:xfrm>
                <a:custGeom>
                  <a:avLst/>
                  <a:gdLst>
                    <a:gd name="T0" fmla="*/ 25 w 25"/>
                    <a:gd name="T1" fmla="*/ 30 h 30"/>
                    <a:gd name="T2" fmla="*/ 19 w 25"/>
                    <a:gd name="T3" fmla="*/ 20 h 30"/>
                    <a:gd name="T4" fmla="*/ 6 w 25"/>
                    <a:gd name="T5" fmla="*/ 0 h 30"/>
                    <a:gd name="T6" fmla="*/ 25 w 25"/>
                    <a:gd name="T7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30">
                      <a:moveTo>
                        <a:pt x="25" y="30"/>
                      </a:moveTo>
                      <a:cubicBezTo>
                        <a:pt x="22" y="24"/>
                        <a:pt x="19" y="21"/>
                        <a:pt x="19" y="20"/>
                      </a:cubicBezTo>
                      <a:cubicBezTo>
                        <a:pt x="19" y="20"/>
                        <a:pt x="10" y="17"/>
                        <a:pt x="6" y="0"/>
                      </a:cubicBezTo>
                      <a:cubicBezTo>
                        <a:pt x="6" y="0"/>
                        <a:pt x="0" y="26"/>
                        <a:pt x="25" y="30"/>
                      </a:cubicBezTo>
                      <a:close/>
                    </a:path>
                  </a:pathLst>
                </a:custGeom>
                <a:solidFill>
                  <a:srgbClr val="EFC4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Freeform 115"/>
                <p:cNvSpPr>
                  <a:spLocks/>
                </p:cNvSpPr>
                <p:nvPr/>
              </p:nvSpPr>
              <p:spPr bwMode="auto">
                <a:xfrm>
                  <a:off x="6211889" y="1329606"/>
                  <a:ext cx="385763" cy="830263"/>
                </a:xfrm>
                <a:custGeom>
                  <a:avLst/>
                  <a:gdLst>
                    <a:gd name="T0" fmla="*/ 104 w 167"/>
                    <a:gd name="T1" fmla="*/ 1 h 359"/>
                    <a:gd name="T2" fmla="*/ 13 w 167"/>
                    <a:gd name="T3" fmla="*/ 81 h 359"/>
                    <a:gd name="T4" fmla="*/ 4 w 167"/>
                    <a:gd name="T5" fmla="*/ 287 h 359"/>
                    <a:gd name="T6" fmla="*/ 51 w 167"/>
                    <a:gd name="T7" fmla="*/ 287 h 359"/>
                    <a:gd name="T8" fmla="*/ 54 w 167"/>
                    <a:gd name="T9" fmla="*/ 359 h 359"/>
                    <a:gd name="T10" fmla="*/ 152 w 167"/>
                    <a:gd name="T11" fmla="*/ 210 h 359"/>
                    <a:gd name="T12" fmla="*/ 120 w 167"/>
                    <a:gd name="T13" fmla="*/ 119 h 359"/>
                    <a:gd name="T14" fmla="*/ 104 w 167"/>
                    <a:gd name="T15" fmla="*/ 1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359">
                      <a:moveTo>
                        <a:pt x="104" y="1"/>
                      </a:moveTo>
                      <a:cubicBezTo>
                        <a:pt x="104" y="1"/>
                        <a:pt x="25" y="0"/>
                        <a:pt x="13" y="81"/>
                      </a:cubicBezTo>
                      <a:cubicBezTo>
                        <a:pt x="0" y="161"/>
                        <a:pt x="4" y="287"/>
                        <a:pt x="4" y="287"/>
                      </a:cubicBezTo>
                      <a:cubicBezTo>
                        <a:pt x="51" y="287"/>
                        <a:pt x="51" y="287"/>
                        <a:pt x="51" y="287"/>
                      </a:cubicBezTo>
                      <a:cubicBezTo>
                        <a:pt x="54" y="359"/>
                        <a:pt x="54" y="359"/>
                        <a:pt x="54" y="359"/>
                      </a:cubicBezTo>
                      <a:cubicBezTo>
                        <a:pt x="54" y="359"/>
                        <a:pt x="167" y="342"/>
                        <a:pt x="152" y="210"/>
                      </a:cubicBezTo>
                      <a:cubicBezTo>
                        <a:pt x="143" y="136"/>
                        <a:pt x="127" y="130"/>
                        <a:pt x="120" y="119"/>
                      </a:cubicBezTo>
                      <a:cubicBezTo>
                        <a:pt x="113" y="109"/>
                        <a:pt x="76" y="65"/>
                        <a:pt x="104" y="1"/>
                      </a:cubicBezTo>
                      <a:close/>
                    </a:path>
                  </a:pathLst>
                </a:custGeom>
                <a:solidFill>
                  <a:srgbClr val="3F3E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Freeform 116"/>
                <p:cNvSpPr>
                  <a:spLocks/>
                </p:cNvSpPr>
                <p:nvPr/>
              </p:nvSpPr>
              <p:spPr bwMode="auto">
                <a:xfrm>
                  <a:off x="6307139" y="1612181"/>
                  <a:ext cx="30163" cy="381000"/>
                </a:xfrm>
                <a:custGeom>
                  <a:avLst/>
                  <a:gdLst>
                    <a:gd name="T0" fmla="*/ 10 w 13"/>
                    <a:gd name="T1" fmla="*/ 165 h 165"/>
                    <a:gd name="T2" fmla="*/ 13 w 13"/>
                    <a:gd name="T3" fmla="*/ 0 h 165"/>
                    <a:gd name="T4" fmla="*/ 1 w 13"/>
                    <a:gd name="T5" fmla="*/ 165 h 165"/>
                    <a:gd name="T6" fmla="*/ 10 w 13"/>
                    <a:gd name="T7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65">
                      <a:moveTo>
                        <a:pt x="10" y="165"/>
                      </a:moveTo>
                      <a:cubicBezTo>
                        <a:pt x="10" y="165"/>
                        <a:pt x="9" y="41"/>
                        <a:pt x="13" y="0"/>
                      </a:cubicBezTo>
                      <a:cubicBezTo>
                        <a:pt x="13" y="0"/>
                        <a:pt x="0" y="56"/>
                        <a:pt x="1" y="165"/>
                      </a:cubicBezTo>
                      <a:lnTo>
                        <a:pt x="10" y="165"/>
                      </a:lnTo>
                      <a:close/>
                    </a:path>
                  </a:pathLst>
                </a:custGeom>
                <a:solidFill>
                  <a:srgbClr val="302F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Freeform 117"/>
                <p:cNvSpPr>
                  <a:spLocks/>
                </p:cNvSpPr>
                <p:nvPr/>
              </p:nvSpPr>
              <p:spPr bwMode="auto">
                <a:xfrm>
                  <a:off x="6338889" y="1345481"/>
                  <a:ext cx="182563" cy="307975"/>
                </a:xfrm>
                <a:custGeom>
                  <a:avLst/>
                  <a:gdLst>
                    <a:gd name="T0" fmla="*/ 65 w 79"/>
                    <a:gd name="T1" fmla="*/ 112 h 133"/>
                    <a:gd name="T2" fmla="*/ 45 w 79"/>
                    <a:gd name="T3" fmla="*/ 6 h 133"/>
                    <a:gd name="T4" fmla="*/ 43 w 79"/>
                    <a:gd name="T5" fmla="*/ 0 h 133"/>
                    <a:gd name="T6" fmla="*/ 8 w 79"/>
                    <a:gd name="T7" fmla="*/ 74 h 133"/>
                    <a:gd name="T8" fmla="*/ 25 w 79"/>
                    <a:gd name="T9" fmla="*/ 74 h 133"/>
                    <a:gd name="T10" fmla="*/ 20 w 79"/>
                    <a:gd name="T11" fmla="*/ 110 h 133"/>
                    <a:gd name="T12" fmla="*/ 79 w 79"/>
                    <a:gd name="T13" fmla="*/ 133 h 133"/>
                    <a:gd name="T14" fmla="*/ 65 w 79"/>
                    <a:gd name="T15" fmla="*/ 112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" h="133">
                      <a:moveTo>
                        <a:pt x="65" y="112"/>
                      </a:moveTo>
                      <a:cubicBezTo>
                        <a:pt x="59" y="103"/>
                        <a:pt x="26" y="64"/>
                        <a:pt x="45" y="6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0"/>
                        <a:pt x="0" y="59"/>
                        <a:pt x="8" y="74"/>
                      </a:cubicBezTo>
                      <a:cubicBezTo>
                        <a:pt x="11" y="79"/>
                        <a:pt x="25" y="74"/>
                        <a:pt x="25" y="74"/>
                      </a:cubicBezTo>
                      <a:cubicBezTo>
                        <a:pt x="25" y="74"/>
                        <a:pt x="14" y="100"/>
                        <a:pt x="20" y="110"/>
                      </a:cubicBezTo>
                      <a:cubicBezTo>
                        <a:pt x="25" y="120"/>
                        <a:pt x="55" y="130"/>
                        <a:pt x="79" y="133"/>
                      </a:cubicBezTo>
                      <a:cubicBezTo>
                        <a:pt x="74" y="121"/>
                        <a:pt x="68" y="117"/>
                        <a:pt x="65" y="112"/>
                      </a:cubicBezTo>
                      <a:close/>
                    </a:path>
                  </a:pathLst>
                </a:custGeom>
                <a:solidFill>
                  <a:srgbClr val="51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118"/>
                <p:cNvSpPr>
                  <a:spLocks/>
                </p:cNvSpPr>
                <p:nvPr/>
              </p:nvSpPr>
              <p:spPr bwMode="auto">
                <a:xfrm>
                  <a:off x="6811964" y="1945556"/>
                  <a:ext cx="304800" cy="254000"/>
                </a:xfrm>
                <a:custGeom>
                  <a:avLst/>
                  <a:gdLst>
                    <a:gd name="T0" fmla="*/ 87 w 132"/>
                    <a:gd name="T1" fmla="*/ 0 h 110"/>
                    <a:gd name="T2" fmla="*/ 111 w 132"/>
                    <a:gd name="T3" fmla="*/ 26 h 110"/>
                    <a:gd name="T4" fmla="*/ 121 w 132"/>
                    <a:gd name="T5" fmla="*/ 54 h 110"/>
                    <a:gd name="T6" fmla="*/ 91 w 132"/>
                    <a:gd name="T7" fmla="*/ 45 h 110"/>
                    <a:gd name="T8" fmla="*/ 98 w 132"/>
                    <a:gd name="T9" fmla="*/ 64 h 110"/>
                    <a:gd name="T10" fmla="*/ 99 w 132"/>
                    <a:gd name="T11" fmla="*/ 91 h 110"/>
                    <a:gd name="T12" fmla="*/ 65 w 132"/>
                    <a:gd name="T13" fmla="*/ 61 h 110"/>
                    <a:gd name="T14" fmla="*/ 70 w 132"/>
                    <a:gd name="T15" fmla="*/ 75 h 110"/>
                    <a:gd name="T16" fmla="*/ 71 w 132"/>
                    <a:gd name="T17" fmla="*/ 102 h 110"/>
                    <a:gd name="T18" fmla="*/ 40 w 132"/>
                    <a:gd name="T19" fmla="*/ 75 h 110"/>
                    <a:gd name="T20" fmla="*/ 42 w 132"/>
                    <a:gd name="T21" fmla="*/ 87 h 110"/>
                    <a:gd name="T22" fmla="*/ 42 w 132"/>
                    <a:gd name="T23" fmla="*/ 101 h 110"/>
                    <a:gd name="T24" fmla="*/ 12 w 132"/>
                    <a:gd name="T25" fmla="*/ 69 h 110"/>
                    <a:gd name="T26" fmla="*/ 12 w 132"/>
                    <a:gd name="T27" fmla="*/ 13 h 110"/>
                    <a:gd name="T28" fmla="*/ 87 w 132"/>
                    <a:gd name="T29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2" h="110">
                      <a:moveTo>
                        <a:pt x="87" y="0"/>
                      </a:moveTo>
                      <a:cubicBezTo>
                        <a:pt x="87" y="0"/>
                        <a:pt x="98" y="18"/>
                        <a:pt x="111" y="26"/>
                      </a:cubicBezTo>
                      <a:cubicBezTo>
                        <a:pt x="124" y="35"/>
                        <a:pt x="132" y="44"/>
                        <a:pt x="121" y="54"/>
                      </a:cubicBezTo>
                      <a:cubicBezTo>
                        <a:pt x="110" y="65"/>
                        <a:pt x="91" y="45"/>
                        <a:pt x="91" y="45"/>
                      </a:cubicBezTo>
                      <a:cubicBezTo>
                        <a:pt x="91" y="45"/>
                        <a:pt x="94" y="57"/>
                        <a:pt x="98" y="64"/>
                      </a:cubicBezTo>
                      <a:cubicBezTo>
                        <a:pt x="103" y="72"/>
                        <a:pt x="111" y="83"/>
                        <a:pt x="99" y="91"/>
                      </a:cubicBezTo>
                      <a:cubicBezTo>
                        <a:pt x="87" y="98"/>
                        <a:pt x="72" y="78"/>
                        <a:pt x="65" y="61"/>
                      </a:cubicBezTo>
                      <a:cubicBezTo>
                        <a:pt x="65" y="61"/>
                        <a:pt x="67" y="69"/>
                        <a:pt x="70" y="75"/>
                      </a:cubicBezTo>
                      <a:cubicBezTo>
                        <a:pt x="73" y="81"/>
                        <a:pt x="84" y="94"/>
                        <a:pt x="71" y="102"/>
                      </a:cubicBezTo>
                      <a:cubicBezTo>
                        <a:pt x="57" y="110"/>
                        <a:pt x="43" y="89"/>
                        <a:pt x="40" y="75"/>
                      </a:cubicBezTo>
                      <a:cubicBezTo>
                        <a:pt x="40" y="75"/>
                        <a:pt x="40" y="82"/>
                        <a:pt x="42" y="87"/>
                      </a:cubicBezTo>
                      <a:cubicBezTo>
                        <a:pt x="45" y="92"/>
                        <a:pt x="47" y="98"/>
                        <a:pt x="42" y="101"/>
                      </a:cubicBezTo>
                      <a:cubicBezTo>
                        <a:pt x="37" y="103"/>
                        <a:pt x="23" y="102"/>
                        <a:pt x="12" y="69"/>
                      </a:cubicBezTo>
                      <a:cubicBezTo>
                        <a:pt x="0" y="37"/>
                        <a:pt x="12" y="13"/>
                        <a:pt x="12" y="1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119"/>
                <p:cNvSpPr>
                  <a:spLocks/>
                </p:cNvSpPr>
                <p:nvPr/>
              </p:nvSpPr>
              <p:spPr bwMode="auto">
                <a:xfrm>
                  <a:off x="6872289" y="2007469"/>
                  <a:ext cx="142875" cy="95250"/>
                </a:xfrm>
                <a:custGeom>
                  <a:avLst/>
                  <a:gdLst>
                    <a:gd name="T0" fmla="*/ 62 w 62"/>
                    <a:gd name="T1" fmla="*/ 0 h 41"/>
                    <a:gd name="T2" fmla="*/ 0 w 62"/>
                    <a:gd name="T3" fmla="*/ 34 h 41"/>
                    <a:gd name="T4" fmla="*/ 62 w 62"/>
                    <a:gd name="T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2" h="41">
                      <a:moveTo>
                        <a:pt x="62" y="0"/>
                      </a:moveTo>
                      <a:cubicBezTo>
                        <a:pt x="62" y="0"/>
                        <a:pt x="48" y="30"/>
                        <a:pt x="0" y="34"/>
                      </a:cubicBezTo>
                      <a:cubicBezTo>
                        <a:pt x="0" y="34"/>
                        <a:pt x="51" y="41"/>
                        <a:pt x="62" y="0"/>
                      </a:cubicBezTo>
                      <a:close/>
                    </a:path>
                  </a:pathLst>
                </a:custGeom>
                <a:solidFill>
                  <a:srgbClr val="EFC4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120"/>
                <p:cNvSpPr>
                  <a:spLocks/>
                </p:cNvSpPr>
                <p:nvPr/>
              </p:nvSpPr>
              <p:spPr bwMode="auto">
                <a:xfrm>
                  <a:off x="6567489" y="1329606"/>
                  <a:ext cx="460375" cy="830263"/>
                </a:xfrm>
                <a:custGeom>
                  <a:avLst/>
                  <a:gdLst>
                    <a:gd name="T0" fmla="*/ 63 w 199"/>
                    <a:gd name="T1" fmla="*/ 1 h 359"/>
                    <a:gd name="T2" fmla="*/ 154 w 199"/>
                    <a:gd name="T3" fmla="*/ 81 h 359"/>
                    <a:gd name="T4" fmla="*/ 199 w 199"/>
                    <a:gd name="T5" fmla="*/ 268 h 359"/>
                    <a:gd name="T6" fmla="*/ 116 w 199"/>
                    <a:gd name="T7" fmla="*/ 287 h 359"/>
                    <a:gd name="T8" fmla="*/ 113 w 199"/>
                    <a:gd name="T9" fmla="*/ 359 h 359"/>
                    <a:gd name="T10" fmla="*/ 15 w 199"/>
                    <a:gd name="T11" fmla="*/ 210 h 359"/>
                    <a:gd name="T12" fmla="*/ 47 w 199"/>
                    <a:gd name="T13" fmla="*/ 119 h 359"/>
                    <a:gd name="T14" fmla="*/ 63 w 199"/>
                    <a:gd name="T15" fmla="*/ 1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9" h="359">
                      <a:moveTo>
                        <a:pt x="63" y="1"/>
                      </a:moveTo>
                      <a:cubicBezTo>
                        <a:pt x="63" y="1"/>
                        <a:pt x="142" y="0"/>
                        <a:pt x="154" y="81"/>
                      </a:cubicBezTo>
                      <a:cubicBezTo>
                        <a:pt x="167" y="161"/>
                        <a:pt x="199" y="268"/>
                        <a:pt x="199" y="268"/>
                      </a:cubicBezTo>
                      <a:cubicBezTo>
                        <a:pt x="116" y="287"/>
                        <a:pt x="116" y="287"/>
                        <a:pt x="116" y="287"/>
                      </a:cubicBezTo>
                      <a:cubicBezTo>
                        <a:pt x="113" y="359"/>
                        <a:pt x="113" y="359"/>
                        <a:pt x="113" y="359"/>
                      </a:cubicBezTo>
                      <a:cubicBezTo>
                        <a:pt x="113" y="359"/>
                        <a:pt x="0" y="342"/>
                        <a:pt x="15" y="210"/>
                      </a:cubicBezTo>
                      <a:cubicBezTo>
                        <a:pt x="24" y="136"/>
                        <a:pt x="40" y="130"/>
                        <a:pt x="47" y="119"/>
                      </a:cubicBezTo>
                      <a:cubicBezTo>
                        <a:pt x="54" y="109"/>
                        <a:pt x="91" y="65"/>
                        <a:pt x="63" y="1"/>
                      </a:cubicBezTo>
                      <a:close/>
                    </a:path>
                  </a:pathLst>
                </a:custGeom>
                <a:solidFill>
                  <a:srgbClr val="3F3E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121"/>
                <p:cNvSpPr>
                  <a:spLocks/>
                </p:cNvSpPr>
                <p:nvPr/>
              </p:nvSpPr>
              <p:spPr bwMode="auto">
                <a:xfrm>
                  <a:off x="6829426" y="1612181"/>
                  <a:ext cx="30163" cy="381000"/>
                </a:xfrm>
                <a:custGeom>
                  <a:avLst/>
                  <a:gdLst>
                    <a:gd name="T0" fmla="*/ 3 w 13"/>
                    <a:gd name="T1" fmla="*/ 165 h 165"/>
                    <a:gd name="T2" fmla="*/ 0 w 13"/>
                    <a:gd name="T3" fmla="*/ 0 h 165"/>
                    <a:gd name="T4" fmla="*/ 12 w 13"/>
                    <a:gd name="T5" fmla="*/ 162 h 165"/>
                    <a:gd name="T6" fmla="*/ 3 w 13"/>
                    <a:gd name="T7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65">
                      <a:moveTo>
                        <a:pt x="3" y="165"/>
                      </a:moveTo>
                      <a:cubicBezTo>
                        <a:pt x="3" y="165"/>
                        <a:pt x="4" y="41"/>
                        <a:pt x="0" y="0"/>
                      </a:cubicBezTo>
                      <a:cubicBezTo>
                        <a:pt x="0" y="0"/>
                        <a:pt x="13" y="54"/>
                        <a:pt x="12" y="162"/>
                      </a:cubicBezTo>
                      <a:lnTo>
                        <a:pt x="3" y="165"/>
                      </a:lnTo>
                      <a:close/>
                    </a:path>
                  </a:pathLst>
                </a:custGeom>
                <a:solidFill>
                  <a:srgbClr val="302F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122"/>
                <p:cNvSpPr>
                  <a:spLocks/>
                </p:cNvSpPr>
                <p:nvPr/>
              </p:nvSpPr>
              <p:spPr bwMode="auto">
                <a:xfrm>
                  <a:off x="6642101" y="1345481"/>
                  <a:ext cx="184150" cy="307975"/>
                </a:xfrm>
                <a:custGeom>
                  <a:avLst/>
                  <a:gdLst>
                    <a:gd name="T0" fmla="*/ 15 w 80"/>
                    <a:gd name="T1" fmla="*/ 112 h 133"/>
                    <a:gd name="T2" fmla="*/ 35 w 80"/>
                    <a:gd name="T3" fmla="*/ 6 h 133"/>
                    <a:gd name="T4" fmla="*/ 37 w 80"/>
                    <a:gd name="T5" fmla="*/ 0 h 133"/>
                    <a:gd name="T6" fmla="*/ 72 w 80"/>
                    <a:gd name="T7" fmla="*/ 74 h 133"/>
                    <a:gd name="T8" fmla="*/ 55 w 80"/>
                    <a:gd name="T9" fmla="*/ 74 h 133"/>
                    <a:gd name="T10" fmla="*/ 60 w 80"/>
                    <a:gd name="T11" fmla="*/ 110 h 133"/>
                    <a:gd name="T12" fmla="*/ 0 w 80"/>
                    <a:gd name="T13" fmla="*/ 133 h 133"/>
                    <a:gd name="T14" fmla="*/ 15 w 80"/>
                    <a:gd name="T15" fmla="*/ 112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0" h="133">
                      <a:moveTo>
                        <a:pt x="15" y="112"/>
                      </a:moveTo>
                      <a:cubicBezTo>
                        <a:pt x="21" y="103"/>
                        <a:pt x="54" y="64"/>
                        <a:pt x="35" y="6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7" y="0"/>
                        <a:pt x="80" y="59"/>
                        <a:pt x="72" y="74"/>
                      </a:cubicBezTo>
                      <a:cubicBezTo>
                        <a:pt x="69" y="79"/>
                        <a:pt x="55" y="74"/>
                        <a:pt x="55" y="74"/>
                      </a:cubicBezTo>
                      <a:cubicBezTo>
                        <a:pt x="55" y="74"/>
                        <a:pt x="66" y="100"/>
                        <a:pt x="60" y="110"/>
                      </a:cubicBezTo>
                      <a:cubicBezTo>
                        <a:pt x="55" y="120"/>
                        <a:pt x="25" y="130"/>
                        <a:pt x="0" y="133"/>
                      </a:cubicBezTo>
                      <a:cubicBezTo>
                        <a:pt x="6" y="121"/>
                        <a:pt x="12" y="117"/>
                        <a:pt x="15" y="112"/>
                      </a:cubicBezTo>
                      <a:close/>
                    </a:path>
                  </a:pathLst>
                </a:custGeom>
                <a:solidFill>
                  <a:srgbClr val="515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0" name="组合 159"/>
              <p:cNvGrpSpPr/>
              <p:nvPr/>
            </p:nvGrpSpPr>
            <p:grpSpPr>
              <a:xfrm>
                <a:off x="6141684" y="357528"/>
                <a:ext cx="878598" cy="991922"/>
                <a:chOff x="5231904" y="1124744"/>
                <a:chExt cx="1046163" cy="1181100"/>
              </a:xfrm>
            </p:grpSpPr>
            <p:sp>
              <p:nvSpPr>
                <p:cNvPr id="161" name="Freeform 70"/>
                <p:cNvSpPr>
                  <a:spLocks/>
                </p:cNvSpPr>
                <p:nvPr/>
              </p:nvSpPr>
              <p:spPr bwMode="auto">
                <a:xfrm>
                  <a:off x="5268417" y="1124744"/>
                  <a:ext cx="1009650" cy="687388"/>
                </a:xfrm>
                <a:custGeom>
                  <a:avLst/>
                  <a:gdLst>
                    <a:gd name="T0" fmla="*/ 14 w 438"/>
                    <a:gd name="T1" fmla="*/ 295 h 297"/>
                    <a:gd name="T2" fmla="*/ 10 w 438"/>
                    <a:gd name="T3" fmla="*/ 192 h 297"/>
                    <a:gd name="T4" fmla="*/ 22 w 438"/>
                    <a:gd name="T5" fmla="*/ 134 h 297"/>
                    <a:gd name="T6" fmla="*/ 31 w 438"/>
                    <a:gd name="T7" fmla="*/ 145 h 297"/>
                    <a:gd name="T8" fmla="*/ 119 w 438"/>
                    <a:gd name="T9" fmla="*/ 52 h 297"/>
                    <a:gd name="T10" fmla="*/ 116 w 438"/>
                    <a:gd name="T11" fmla="*/ 73 h 297"/>
                    <a:gd name="T12" fmla="*/ 296 w 438"/>
                    <a:gd name="T13" fmla="*/ 15 h 297"/>
                    <a:gd name="T14" fmla="*/ 285 w 438"/>
                    <a:gd name="T15" fmla="*/ 40 h 297"/>
                    <a:gd name="T16" fmla="*/ 363 w 438"/>
                    <a:gd name="T17" fmla="*/ 48 h 297"/>
                    <a:gd name="T18" fmla="*/ 348 w 438"/>
                    <a:gd name="T19" fmla="*/ 69 h 297"/>
                    <a:gd name="T20" fmla="*/ 422 w 438"/>
                    <a:gd name="T21" fmla="*/ 115 h 297"/>
                    <a:gd name="T22" fmla="*/ 407 w 438"/>
                    <a:gd name="T23" fmla="*/ 137 h 297"/>
                    <a:gd name="T24" fmla="*/ 438 w 438"/>
                    <a:gd name="T25" fmla="*/ 171 h 297"/>
                    <a:gd name="T26" fmla="*/ 412 w 438"/>
                    <a:gd name="T27" fmla="*/ 229 h 297"/>
                    <a:gd name="T28" fmla="*/ 399 w 438"/>
                    <a:gd name="T29" fmla="*/ 297 h 297"/>
                    <a:gd name="T30" fmla="*/ 14 w 438"/>
                    <a:gd name="T31" fmla="*/ 295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38" h="297">
                      <a:moveTo>
                        <a:pt x="14" y="295"/>
                      </a:moveTo>
                      <a:cubicBezTo>
                        <a:pt x="14" y="295"/>
                        <a:pt x="0" y="238"/>
                        <a:pt x="10" y="192"/>
                      </a:cubicBezTo>
                      <a:cubicBezTo>
                        <a:pt x="20" y="145"/>
                        <a:pt x="23" y="154"/>
                        <a:pt x="22" y="134"/>
                      </a:cubicBezTo>
                      <a:cubicBezTo>
                        <a:pt x="22" y="134"/>
                        <a:pt x="31" y="139"/>
                        <a:pt x="31" y="145"/>
                      </a:cubicBezTo>
                      <a:cubicBezTo>
                        <a:pt x="31" y="145"/>
                        <a:pt x="56" y="67"/>
                        <a:pt x="119" y="52"/>
                      </a:cubicBezTo>
                      <a:cubicBezTo>
                        <a:pt x="119" y="52"/>
                        <a:pt x="114" y="62"/>
                        <a:pt x="116" y="73"/>
                      </a:cubicBezTo>
                      <a:cubicBezTo>
                        <a:pt x="116" y="73"/>
                        <a:pt x="173" y="0"/>
                        <a:pt x="296" y="15"/>
                      </a:cubicBezTo>
                      <a:cubicBezTo>
                        <a:pt x="296" y="15"/>
                        <a:pt x="281" y="31"/>
                        <a:pt x="285" y="40"/>
                      </a:cubicBezTo>
                      <a:cubicBezTo>
                        <a:pt x="285" y="40"/>
                        <a:pt x="342" y="31"/>
                        <a:pt x="363" y="48"/>
                      </a:cubicBezTo>
                      <a:cubicBezTo>
                        <a:pt x="363" y="48"/>
                        <a:pt x="347" y="61"/>
                        <a:pt x="348" y="69"/>
                      </a:cubicBezTo>
                      <a:cubicBezTo>
                        <a:pt x="348" y="69"/>
                        <a:pt x="393" y="67"/>
                        <a:pt x="422" y="115"/>
                      </a:cubicBezTo>
                      <a:cubicBezTo>
                        <a:pt x="422" y="115"/>
                        <a:pt x="405" y="128"/>
                        <a:pt x="407" y="137"/>
                      </a:cubicBezTo>
                      <a:cubicBezTo>
                        <a:pt x="407" y="137"/>
                        <a:pt x="432" y="147"/>
                        <a:pt x="438" y="171"/>
                      </a:cubicBezTo>
                      <a:cubicBezTo>
                        <a:pt x="438" y="171"/>
                        <a:pt x="413" y="195"/>
                        <a:pt x="412" y="229"/>
                      </a:cubicBezTo>
                      <a:cubicBezTo>
                        <a:pt x="411" y="262"/>
                        <a:pt x="401" y="295"/>
                        <a:pt x="399" y="297"/>
                      </a:cubicBezTo>
                      <a:lnTo>
                        <a:pt x="14" y="295"/>
                      </a:lnTo>
                      <a:close/>
                    </a:path>
                  </a:pathLst>
                </a:custGeom>
                <a:solidFill>
                  <a:srgbClr val="4C45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71"/>
                <p:cNvSpPr>
                  <a:spLocks/>
                </p:cNvSpPr>
                <p:nvPr/>
              </p:nvSpPr>
              <p:spPr bwMode="auto">
                <a:xfrm>
                  <a:off x="5681167" y="1418431"/>
                  <a:ext cx="398463" cy="363538"/>
                </a:xfrm>
                <a:custGeom>
                  <a:avLst/>
                  <a:gdLst>
                    <a:gd name="T0" fmla="*/ 2 w 173"/>
                    <a:gd name="T1" fmla="*/ 103 h 157"/>
                    <a:gd name="T2" fmla="*/ 70 w 173"/>
                    <a:gd name="T3" fmla="*/ 0 h 157"/>
                    <a:gd name="T4" fmla="*/ 56 w 173"/>
                    <a:gd name="T5" fmla="*/ 36 h 157"/>
                    <a:gd name="T6" fmla="*/ 131 w 173"/>
                    <a:gd name="T7" fmla="*/ 19 h 157"/>
                    <a:gd name="T8" fmla="*/ 108 w 173"/>
                    <a:gd name="T9" fmla="*/ 35 h 157"/>
                    <a:gd name="T10" fmla="*/ 173 w 173"/>
                    <a:gd name="T11" fmla="*/ 109 h 157"/>
                    <a:gd name="T12" fmla="*/ 2 w 173"/>
                    <a:gd name="T13" fmla="*/ 103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157">
                      <a:moveTo>
                        <a:pt x="2" y="103"/>
                      </a:moveTo>
                      <a:cubicBezTo>
                        <a:pt x="2" y="103"/>
                        <a:pt x="0" y="14"/>
                        <a:pt x="70" y="0"/>
                      </a:cubicBezTo>
                      <a:cubicBezTo>
                        <a:pt x="70" y="0"/>
                        <a:pt x="53" y="29"/>
                        <a:pt x="56" y="36"/>
                      </a:cubicBezTo>
                      <a:cubicBezTo>
                        <a:pt x="56" y="36"/>
                        <a:pt x="84" y="4"/>
                        <a:pt x="131" y="19"/>
                      </a:cubicBezTo>
                      <a:cubicBezTo>
                        <a:pt x="131" y="19"/>
                        <a:pt x="110" y="24"/>
                        <a:pt x="108" y="35"/>
                      </a:cubicBezTo>
                      <a:cubicBezTo>
                        <a:pt x="108" y="35"/>
                        <a:pt x="169" y="26"/>
                        <a:pt x="173" y="109"/>
                      </a:cubicBezTo>
                      <a:cubicBezTo>
                        <a:pt x="173" y="109"/>
                        <a:pt x="51" y="157"/>
                        <a:pt x="2" y="103"/>
                      </a:cubicBez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5231904" y="1758156"/>
                  <a:ext cx="149225" cy="223838"/>
                </a:xfrm>
                <a:custGeom>
                  <a:avLst/>
                  <a:gdLst>
                    <a:gd name="T0" fmla="*/ 65 w 65"/>
                    <a:gd name="T1" fmla="*/ 21 h 97"/>
                    <a:gd name="T2" fmla="*/ 15 w 65"/>
                    <a:gd name="T3" fmla="*/ 21 h 97"/>
                    <a:gd name="T4" fmla="*/ 65 w 65"/>
                    <a:gd name="T5" fmla="*/ 97 h 97"/>
                    <a:gd name="T6" fmla="*/ 65 w 65"/>
                    <a:gd name="T7" fmla="*/ 21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97">
                      <a:moveTo>
                        <a:pt x="65" y="21"/>
                      </a:moveTo>
                      <a:cubicBezTo>
                        <a:pt x="65" y="21"/>
                        <a:pt x="30" y="0"/>
                        <a:pt x="15" y="21"/>
                      </a:cubicBezTo>
                      <a:cubicBezTo>
                        <a:pt x="0" y="43"/>
                        <a:pt x="28" y="82"/>
                        <a:pt x="65" y="97"/>
                      </a:cubicBezTo>
                      <a:lnTo>
                        <a:pt x="65" y="21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6114554" y="1758156"/>
                  <a:ext cx="150813" cy="223838"/>
                </a:xfrm>
                <a:custGeom>
                  <a:avLst/>
                  <a:gdLst>
                    <a:gd name="T0" fmla="*/ 0 w 65"/>
                    <a:gd name="T1" fmla="*/ 21 h 97"/>
                    <a:gd name="T2" fmla="*/ 51 w 65"/>
                    <a:gd name="T3" fmla="*/ 21 h 97"/>
                    <a:gd name="T4" fmla="*/ 0 w 65"/>
                    <a:gd name="T5" fmla="*/ 97 h 97"/>
                    <a:gd name="T6" fmla="*/ 0 w 65"/>
                    <a:gd name="T7" fmla="*/ 21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97">
                      <a:moveTo>
                        <a:pt x="0" y="21"/>
                      </a:moveTo>
                      <a:cubicBezTo>
                        <a:pt x="0" y="21"/>
                        <a:pt x="36" y="0"/>
                        <a:pt x="51" y="21"/>
                      </a:cubicBezTo>
                      <a:cubicBezTo>
                        <a:pt x="65" y="43"/>
                        <a:pt x="38" y="82"/>
                        <a:pt x="0" y="97"/>
                      </a:cubicBez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5277942" y="1529556"/>
                  <a:ext cx="941388" cy="776288"/>
                </a:xfrm>
                <a:custGeom>
                  <a:avLst/>
                  <a:gdLst>
                    <a:gd name="T0" fmla="*/ 389 w 408"/>
                    <a:gd name="T1" fmla="*/ 194 h 336"/>
                    <a:gd name="T2" fmla="*/ 371 w 408"/>
                    <a:gd name="T3" fmla="*/ 118 h 336"/>
                    <a:gd name="T4" fmla="*/ 346 w 408"/>
                    <a:gd name="T5" fmla="*/ 44 h 336"/>
                    <a:gd name="T6" fmla="*/ 204 w 408"/>
                    <a:gd name="T7" fmla="*/ 61 h 336"/>
                    <a:gd name="T8" fmla="*/ 62 w 408"/>
                    <a:gd name="T9" fmla="*/ 44 h 336"/>
                    <a:gd name="T10" fmla="*/ 37 w 408"/>
                    <a:gd name="T11" fmla="*/ 118 h 336"/>
                    <a:gd name="T12" fmla="*/ 19 w 408"/>
                    <a:gd name="T13" fmla="*/ 194 h 336"/>
                    <a:gd name="T14" fmla="*/ 204 w 408"/>
                    <a:gd name="T15" fmla="*/ 336 h 336"/>
                    <a:gd name="T16" fmla="*/ 389 w 408"/>
                    <a:gd name="T17" fmla="*/ 194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8" h="336">
                      <a:moveTo>
                        <a:pt x="389" y="194"/>
                      </a:moveTo>
                      <a:cubicBezTo>
                        <a:pt x="379" y="175"/>
                        <a:pt x="371" y="170"/>
                        <a:pt x="371" y="118"/>
                      </a:cubicBezTo>
                      <a:cubicBezTo>
                        <a:pt x="371" y="66"/>
                        <a:pt x="346" y="44"/>
                        <a:pt x="346" y="44"/>
                      </a:cubicBezTo>
                      <a:cubicBezTo>
                        <a:pt x="287" y="0"/>
                        <a:pt x="204" y="61"/>
                        <a:pt x="204" y="61"/>
                      </a:cubicBezTo>
                      <a:cubicBezTo>
                        <a:pt x="204" y="61"/>
                        <a:pt x="121" y="0"/>
                        <a:pt x="62" y="44"/>
                      </a:cubicBezTo>
                      <a:cubicBezTo>
                        <a:pt x="62" y="44"/>
                        <a:pt x="37" y="66"/>
                        <a:pt x="37" y="118"/>
                      </a:cubicBezTo>
                      <a:cubicBezTo>
                        <a:pt x="37" y="170"/>
                        <a:pt x="29" y="175"/>
                        <a:pt x="19" y="194"/>
                      </a:cubicBezTo>
                      <a:cubicBezTo>
                        <a:pt x="10" y="214"/>
                        <a:pt x="0" y="336"/>
                        <a:pt x="204" y="336"/>
                      </a:cubicBezTo>
                      <a:cubicBezTo>
                        <a:pt x="408" y="336"/>
                        <a:pt x="399" y="214"/>
                        <a:pt x="389" y="194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Oval 75"/>
                <p:cNvSpPr>
                  <a:spLocks noChangeArrowheads="1"/>
                </p:cNvSpPr>
                <p:nvPr/>
              </p:nvSpPr>
              <p:spPr bwMode="auto">
                <a:xfrm>
                  <a:off x="5489079" y="1875631"/>
                  <a:ext cx="92075" cy="93663"/>
                </a:xfrm>
                <a:prstGeom prst="ellipse">
                  <a:avLst/>
                </a:pr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76"/>
                <p:cNvSpPr>
                  <a:spLocks/>
                </p:cNvSpPr>
                <p:nvPr/>
              </p:nvSpPr>
              <p:spPr bwMode="auto">
                <a:xfrm>
                  <a:off x="5508129" y="1880394"/>
                  <a:ext cx="44450" cy="28575"/>
                </a:xfrm>
                <a:custGeom>
                  <a:avLst/>
                  <a:gdLst>
                    <a:gd name="T0" fmla="*/ 18 w 19"/>
                    <a:gd name="T1" fmla="*/ 4 h 12"/>
                    <a:gd name="T2" fmla="*/ 10 w 19"/>
                    <a:gd name="T3" fmla="*/ 11 h 12"/>
                    <a:gd name="T4" fmla="*/ 0 w 19"/>
                    <a:gd name="T5" fmla="*/ 8 h 12"/>
                    <a:gd name="T6" fmla="*/ 8 w 19"/>
                    <a:gd name="T7" fmla="*/ 1 h 12"/>
                    <a:gd name="T8" fmla="*/ 18 w 19"/>
                    <a:gd name="T9" fmla="*/ 4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2">
                      <a:moveTo>
                        <a:pt x="18" y="4"/>
                      </a:moveTo>
                      <a:cubicBezTo>
                        <a:pt x="19" y="7"/>
                        <a:pt x="15" y="10"/>
                        <a:pt x="10" y="11"/>
                      </a:cubicBezTo>
                      <a:cubicBezTo>
                        <a:pt x="5" y="12"/>
                        <a:pt x="1" y="11"/>
                        <a:pt x="0" y="8"/>
                      </a:cubicBezTo>
                      <a:cubicBezTo>
                        <a:pt x="0" y="5"/>
                        <a:pt x="3" y="2"/>
                        <a:pt x="8" y="1"/>
                      </a:cubicBezTo>
                      <a:cubicBezTo>
                        <a:pt x="13" y="0"/>
                        <a:pt x="18" y="2"/>
                        <a:pt x="18" y="4"/>
                      </a:cubicBezTo>
                      <a:close/>
                    </a:path>
                  </a:pathLst>
                </a:custGeom>
                <a:solidFill>
                  <a:srgbClr val="E8DF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77"/>
                <p:cNvSpPr>
                  <a:spLocks/>
                </p:cNvSpPr>
                <p:nvPr/>
              </p:nvSpPr>
              <p:spPr bwMode="auto">
                <a:xfrm>
                  <a:off x="5446217" y="1762919"/>
                  <a:ext cx="177800" cy="60325"/>
                </a:xfrm>
                <a:custGeom>
                  <a:avLst/>
                  <a:gdLst>
                    <a:gd name="T0" fmla="*/ 0 w 112"/>
                    <a:gd name="T1" fmla="*/ 9 h 38"/>
                    <a:gd name="T2" fmla="*/ 0 w 112"/>
                    <a:gd name="T3" fmla="*/ 38 h 38"/>
                    <a:gd name="T4" fmla="*/ 112 w 112"/>
                    <a:gd name="T5" fmla="*/ 32 h 38"/>
                    <a:gd name="T6" fmla="*/ 112 w 112"/>
                    <a:gd name="T7" fmla="*/ 0 h 38"/>
                    <a:gd name="T8" fmla="*/ 0 w 112"/>
                    <a:gd name="T9" fmla="*/ 9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38">
                      <a:moveTo>
                        <a:pt x="0" y="9"/>
                      </a:moveTo>
                      <a:lnTo>
                        <a:pt x="0" y="38"/>
                      </a:lnTo>
                      <a:lnTo>
                        <a:pt x="112" y="32"/>
                      </a:lnTo>
                      <a:lnTo>
                        <a:pt x="112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Oval 78"/>
                <p:cNvSpPr>
                  <a:spLocks noChangeArrowheads="1"/>
                </p:cNvSpPr>
                <p:nvPr/>
              </p:nvSpPr>
              <p:spPr bwMode="auto">
                <a:xfrm>
                  <a:off x="5898654" y="1875631"/>
                  <a:ext cx="93663" cy="93663"/>
                </a:xfrm>
                <a:prstGeom prst="ellipse">
                  <a:avLst/>
                </a:pr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79"/>
                <p:cNvSpPr>
                  <a:spLocks/>
                </p:cNvSpPr>
                <p:nvPr/>
              </p:nvSpPr>
              <p:spPr bwMode="auto">
                <a:xfrm>
                  <a:off x="5916117" y="1880394"/>
                  <a:ext cx="44450" cy="28575"/>
                </a:xfrm>
                <a:custGeom>
                  <a:avLst/>
                  <a:gdLst>
                    <a:gd name="T0" fmla="*/ 19 w 19"/>
                    <a:gd name="T1" fmla="*/ 4 h 12"/>
                    <a:gd name="T2" fmla="*/ 11 w 19"/>
                    <a:gd name="T3" fmla="*/ 11 h 12"/>
                    <a:gd name="T4" fmla="*/ 1 w 19"/>
                    <a:gd name="T5" fmla="*/ 8 h 12"/>
                    <a:gd name="T6" fmla="*/ 9 w 19"/>
                    <a:gd name="T7" fmla="*/ 1 h 12"/>
                    <a:gd name="T8" fmla="*/ 19 w 19"/>
                    <a:gd name="T9" fmla="*/ 4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2">
                      <a:moveTo>
                        <a:pt x="19" y="4"/>
                      </a:moveTo>
                      <a:cubicBezTo>
                        <a:pt x="19" y="7"/>
                        <a:pt x="16" y="10"/>
                        <a:pt x="11" y="11"/>
                      </a:cubicBezTo>
                      <a:cubicBezTo>
                        <a:pt x="6" y="12"/>
                        <a:pt x="1" y="11"/>
                        <a:pt x="1" y="8"/>
                      </a:cubicBezTo>
                      <a:cubicBezTo>
                        <a:pt x="0" y="5"/>
                        <a:pt x="4" y="2"/>
                        <a:pt x="9" y="1"/>
                      </a:cubicBezTo>
                      <a:cubicBezTo>
                        <a:pt x="13" y="0"/>
                        <a:pt x="18" y="2"/>
                        <a:pt x="19" y="4"/>
                      </a:cubicBezTo>
                      <a:close/>
                    </a:path>
                  </a:pathLst>
                </a:custGeom>
                <a:solidFill>
                  <a:srgbClr val="E8DF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80"/>
                <p:cNvSpPr>
                  <a:spLocks/>
                </p:cNvSpPr>
                <p:nvPr/>
              </p:nvSpPr>
              <p:spPr bwMode="auto">
                <a:xfrm>
                  <a:off x="5855792" y="1762919"/>
                  <a:ext cx="180975" cy="60325"/>
                </a:xfrm>
                <a:custGeom>
                  <a:avLst/>
                  <a:gdLst>
                    <a:gd name="T0" fmla="*/ 114 w 114"/>
                    <a:gd name="T1" fmla="*/ 9 h 38"/>
                    <a:gd name="T2" fmla="*/ 114 w 114"/>
                    <a:gd name="T3" fmla="*/ 38 h 38"/>
                    <a:gd name="T4" fmla="*/ 0 w 114"/>
                    <a:gd name="T5" fmla="*/ 32 h 38"/>
                    <a:gd name="T6" fmla="*/ 0 w 114"/>
                    <a:gd name="T7" fmla="*/ 0 h 38"/>
                    <a:gd name="T8" fmla="*/ 114 w 114"/>
                    <a:gd name="T9" fmla="*/ 9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38">
                      <a:moveTo>
                        <a:pt x="114" y="9"/>
                      </a:moveTo>
                      <a:lnTo>
                        <a:pt x="114" y="38"/>
                      </a:lnTo>
                      <a:lnTo>
                        <a:pt x="0" y="32"/>
                      </a:lnTo>
                      <a:lnTo>
                        <a:pt x="0" y="0"/>
                      </a:lnTo>
                      <a:lnTo>
                        <a:pt x="114" y="9"/>
                      </a:lnTo>
                      <a:close/>
                    </a:path>
                  </a:pathLst>
                </a:custGeom>
                <a:solidFill>
                  <a:srgbClr val="3A33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81"/>
                <p:cNvSpPr>
                  <a:spLocks/>
                </p:cNvSpPr>
                <p:nvPr/>
              </p:nvSpPr>
              <p:spPr bwMode="auto">
                <a:xfrm>
                  <a:off x="5697042" y="1991519"/>
                  <a:ext cx="122238" cy="69850"/>
                </a:xfrm>
                <a:custGeom>
                  <a:avLst/>
                  <a:gdLst>
                    <a:gd name="T0" fmla="*/ 0 w 53"/>
                    <a:gd name="T1" fmla="*/ 30 h 30"/>
                    <a:gd name="T2" fmla="*/ 22 w 53"/>
                    <a:gd name="T3" fmla="*/ 2 h 30"/>
                    <a:gd name="T4" fmla="*/ 53 w 53"/>
                    <a:gd name="T5" fmla="*/ 27 h 30"/>
                    <a:gd name="T6" fmla="*/ 23 w 53"/>
                    <a:gd name="T7" fmla="*/ 11 h 30"/>
                    <a:gd name="T8" fmla="*/ 0 w 53"/>
                    <a:gd name="T9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30">
                      <a:moveTo>
                        <a:pt x="0" y="30"/>
                      </a:moveTo>
                      <a:cubicBezTo>
                        <a:pt x="0" y="30"/>
                        <a:pt x="1" y="4"/>
                        <a:pt x="22" y="2"/>
                      </a:cubicBezTo>
                      <a:cubicBezTo>
                        <a:pt x="43" y="0"/>
                        <a:pt x="53" y="27"/>
                        <a:pt x="53" y="27"/>
                      </a:cubicBezTo>
                      <a:cubicBezTo>
                        <a:pt x="53" y="27"/>
                        <a:pt x="39" y="9"/>
                        <a:pt x="23" y="11"/>
                      </a:cubicBezTo>
                      <a:cubicBezTo>
                        <a:pt x="7" y="12"/>
                        <a:pt x="0" y="30"/>
                        <a:pt x="0" y="30"/>
                      </a:cubicBezTo>
                      <a:close/>
                    </a:path>
                  </a:pathLst>
                </a:custGeom>
                <a:solidFill>
                  <a:srgbClr val="EFC4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82"/>
                <p:cNvSpPr>
                  <a:spLocks/>
                </p:cNvSpPr>
                <p:nvPr/>
              </p:nvSpPr>
              <p:spPr bwMode="auto">
                <a:xfrm>
                  <a:off x="5604967" y="2056606"/>
                  <a:ext cx="369888" cy="192088"/>
                </a:xfrm>
                <a:custGeom>
                  <a:avLst/>
                  <a:gdLst>
                    <a:gd name="T0" fmla="*/ 0 w 160"/>
                    <a:gd name="T1" fmla="*/ 32 h 83"/>
                    <a:gd name="T2" fmla="*/ 150 w 160"/>
                    <a:gd name="T3" fmla="*/ 0 h 83"/>
                    <a:gd name="T4" fmla="*/ 29 w 160"/>
                    <a:gd name="T5" fmla="*/ 68 h 83"/>
                    <a:gd name="T6" fmla="*/ 0 w 160"/>
                    <a:gd name="T7" fmla="*/ 32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0" h="83">
                      <a:moveTo>
                        <a:pt x="0" y="32"/>
                      </a:moveTo>
                      <a:cubicBezTo>
                        <a:pt x="0" y="32"/>
                        <a:pt x="118" y="44"/>
                        <a:pt x="150" y="0"/>
                      </a:cubicBezTo>
                      <a:cubicBezTo>
                        <a:pt x="150" y="0"/>
                        <a:pt x="160" y="83"/>
                        <a:pt x="29" y="68"/>
                      </a:cubicBezTo>
                      <a:cubicBezTo>
                        <a:pt x="29" y="68"/>
                        <a:pt x="30" y="50"/>
                        <a:pt x="0" y="32"/>
                      </a:cubicBezTo>
                      <a:close/>
                    </a:path>
                  </a:pathLst>
                </a:custGeom>
                <a:solidFill>
                  <a:srgbClr val="4920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83"/>
                <p:cNvSpPr>
                  <a:spLocks/>
                </p:cNvSpPr>
                <p:nvPr/>
              </p:nvSpPr>
              <p:spPr bwMode="auto">
                <a:xfrm>
                  <a:off x="5703392" y="2161381"/>
                  <a:ext cx="185738" cy="61913"/>
                </a:xfrm>
                <a:custGeom>
                  <a:avLst/>
                  <a:gdLst>
                    <a:gd name="T0" fmla="*/ 80 w 80"/>
                    <a:gd name="T1" fmla="*/ 10 h 27"/>
                    <a:gd name="T2" fmla="*/ 27 w 80"/>
                    <a:gd name="T3" fmla="*/ 1 h 27"/>
                    <a:gd name="T4" fmla="*/ 1 w 80"/>
                    <a:gd name="T5" fmla="*/ 24 h 27"/>
                    <a:gd name="T6" fmla="*/ 80 w 80"/>
                    <a:gd name="T7" fmla="*/ 1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0" h="27">
                      <a:moveTo>
                        <a:pt x="80" y="10"/>
                      </a:moveTo>
                      <a:cubicBezTo>
                        <a:pt x="63" y="1"/>
                        <a:pt x="47" y="0"/>
                        <a:pt x="27" y="1"/>
                      </a:cubicBezTo>
                      <a:cubicBezTo>
                        <a:pt x="3" y="2"/>
                        <a:pt x="0" y="13"/>
                        <a:pt x="1" y="24"/>
                      </a:cubicBezTo>
                      <a:cubicBezTo>
                        <a:pt x="40" y="27"/>
                        <a:pt x="64" y="20"/>
                        <a:pt x="80" y="10"/>
                      </a:cubicBezTo>
                      <a:close/>
                    </a:path>
                  </a:pathLst>
                </a:custGeom>
                <a:solidFill>
                  <a:srgbClr val="C65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94" name="文本框 193"/>
          <p:cNvSpPr txBox="1"/>
          <p:nvPr/>
        </p:nvSpPr>
        <p:spPr>
          <a:xfrm>
            <a:off x="3464510" y="1770385"/>
            <a:ext cx="5262980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感受</a:t>
            </a:r>
            <a:endParaRPr lang="en-US" altLang="zh-CN" sz="6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美洲理性文明与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原始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户外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pic>
        <p:nvPicPr>
          <p:cNvPr id="197" name="图片 1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1240" y="96115"/>
            <a:ext cx="2564697" cy="1512883"/>
          </a:xfrm>
          <a:prstGeom prst="rect">
            <a:avLst/>
          </a:prstGeom>
          <a:effectLst/>
        </p:spPr>
      </p:pic>
      <p:grpSp>
        <p:nvGrpSpPr>
          <p:cNvPr id="199" name="组合 198"/>
          <p:cNvGrpSpPr/>
          <p:nvPr/>
        </p:nvGrpSpPr>
        <p:grpSpPr>
          <a:xfrm>
            <a:off x="10730706" y="1002087"/>
            <a:ext cx="1204319" cy="599177"/>
            <a:chOff x="866979" y="1420856"/>
            <a:chExt cx="1204319" cy="599177"/>
          </a:xfrm>
          <a:effectLst/>
        </p:grpSpPr>
        <p:sp>
          <p:nvSpPr>
            <p:cNvPr id="201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2" name="图片 20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203" name="组合 202"/>
          <p:cNvGrpSpPr/>
          <p:nvPr/>
        </p:nvGrpSpPr>
        <p:grpSpPr>
          <a:xfrm>
            <a:off x="8483697" y="200354"/>
            <a:ext cx="1204319" cy="599177"/>
            <a:chOff x="866979" y="1420856"/>
            <a:chExt cx="1204319" cy="599177"/>
          </a:xfrm>
          <a:effectLst/>
        </p:grpSpPr>
        <p:sp>
          <p:nvSpPr>
            <p:cNvPr id="204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206" name="组合 205"/>
          <p:cNvGrpSpPr/>
          <p:nvPr/>
        </p:nvGrpSpPr>
        <p:grpSpPr>
          <a:xfrm>
            <a:off x="411104" y="1455259"/>
            <a:ext cx="1204319" cy="599177"/>
            <a:chOff x="866979" y="1420856"/>
            <a:chExt cx="1204319" cy="599177"/>
          </a:xfrm>
          <a:effectLst/>
        </p:grpSpPr>
        <p:sp>
          <p:nvSpPr>
            <p:cNvPr id="207" name="Freeform 5"/>
            <p:cNvSpPr>
              <a:spLocks/>
            </p:cNvSpPr>
            <p:nvPr/>
          </p:nvSpPr>
          <p:spPr bwMode="auto">
            <a:xfrm>
              <a:off x="1031486" y="1446946"/>
              <a:ext cx="1039812" cy="573087"/>
            </a:xfrm>
            <a:custGeom>
              <a:avLst/>
              <a:gdLst>
                <a:gd name="T0" fmla="*/ 225 w 274"/>
                <a:gd name="T1" fmla="*/ 40 h 150"/>
                <a:gd name="T2" fmla="*/ 204 w 274"/>
                <a:gd name="T3" fmla="*/ 46 h 150"/>
                <a:gd name="T4" fmla="*/ 165 w 274"/>
                <a:gd name="T5" fmla="*/ 21 h 150"/>
                <a:gd name="T6" fmla="*/ 138 w 274"/>
                <a:gd name="T7" fmla="*/ 28 h 150"/>
                <a:gd name="T8" fmla="*/ 130 w 274"/>
                <a:gd name="T9" fmla="*/ 16 h 150"/>
                <a:gd name="T10" fmla="*/ 98 w 274"/>
                <a:gd name="T11" fmla="*/ 0 h 150"/>
                <a:gd name="T12" fmla="*/ 86 w 274"/>
                <a:gd name="T13" fmla="*/ 1 h 150"/>
                <a:gd name="T14" fmla="*/ 63 w 274"/>
                <a:gd name="T15" fmla="*/ 12 h 150"/>
                <a:gd name="T16" fmla="*/ 47 w 274"/>
                <a:gd name="T17" fmla="*/ 39 h 150"/>
                <a:gd name="T18" fmla="*/ 36 w 274"/>
                <a:gd name="T19" fmla="*/ 35 h 150"/>
                <a:gd name="T20" fmla="*/ 11 w 274"/>
                <a:gd name="T21" fmla="*/ 44 h 150"/>
                <a:gd name="T22" fmla="*/ 0 w 274"/>
                <a:gd name="T23" fmla="*/ 66 h 150"/>
                <a:gd name="T24" fmla="*/ 8 w 274"/>
                <a:gd name="T25" fmla="*/ 90 h 150"/>
                <a:gd name="T26" fmla="*/ 31 w 274"/>
                <a:gd name="T27" fmla="*/ 101 h 150"/>
                <a:gd name="T28" fmla="*/ 48 w 274"/>
                <a:gd name="T29" fmla="*/ 97 h 150"/>
                <a:gd name="T30" fmla="*/ 96 w 274"/>
                <a:gd name="T31" fmla="*/ 150 h 150"/>
                <a:gd name="T32" fmla="*/ 145 w 274"/>
                <a:gd name="T33" fmla="*/ 123 h 150"/>
                <a:gd name="T34" fmla="*/ 157 w 274"/>
                <a:gd name="T35" fmla="*/ 125 h 150"/>
                <a:gd name="T36" fmla="*/ 197 w 274"/>
                <a:gd name="T37" fmla="*/ 110 h 150"/>
                <a:gd name="T38" fmla="*/ 219 w 274"/>
                <a:gd name="T39" fmla="*/ 117 h 150"/>
                <a:gd name="T40" fmla="*/ 225 w 274"/>
                <a:gd name="T41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50">
                  <a:moveTo>
                    <a:pt x="225" y="40"/>
                  </a:moveTo>
                  <a:cubicBezTo>
                    <a:pt x="217" y="40"/>
                    <a:pt x="210" y="42"/>
                    <a:pt x="204" y="46"/>
                  </a:cubicBezTo>
                  <a:cubicBezTo>
                    <a:pt x="196" y="32"/>
                    <a:pt x="181" y="21"/>
                    <a:pt x="165" y="21"/>
                  </a:cubicBezTo>
                  <a:cubicBezTo>
                    <a:pt x="155" y="21"/>
                    <a:pt x="146" y="24"/>
                    <a:pt x="138" y="28"/>
                  </a:cubicBezTo>
                  <a:cubicBezTo>
                    <a:pt x="136" y="23"/>
                    <a:pt x="133" y="20"/>
                    <a:pt x="130" y="16"/>
                  </a:cubicBezTo>
                  <a:cubicBezTo>
                    <a:pt x="123" y="7"/>
                    <a:pt x="110" y="0"/>
                    <a:pt x="98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2"/>
                    <a:pt x="69" y="6"/>
                    <a:pt x="63" y="12"/>
                  </a:cubicBezTo>
                  <a:cubicBezTo>
                    <a:pt x="55" y="19"/>
                    <a:pt x="49" y="28"/>
                    <a:pt x="47" y="39"/>
                  </a:cubicBezTo>
                  <a:cubicBezTo>
                    <a:pt x="44" y="37"/>
                    <a:pt x="40" y="35"/>
                    <a:pt x="36" y="35"/>
                  </a:cubicBezTo>
                  <a:cubicBezTo>
                    <a:pt x="26" y="35"/>
                    <a:pt x="18" y="37"/>
                    <a:pt x="11" y="44"/>
                  </a:cubicBezTo>
                  <a:cubicBezTo>
                    <a:pt x="5" y="49"/>
                    <a:pt x="1" y="57"/>
                    <a:pt x="0" y="66"/>
                  </a:cubicBezTo>
                  <a:cubicBezTo>
                    <a:pt x="0" y="75"/>
                    <a:pt x="3" y="83"/>
                    <a:pt x="8" y="90"/>
                  </a:cubicBezTo>
                  <a:cubicBezTo>
                    <a:pt x="14" y="96"/>
                    <a:pt x="22" y="101"/>
                    <a:pt x="31" y="101"/>
                  </a:cubicBezTo>
                  <a:cubicBezTo>
                    <a:pt x="37" y="101"/>
                    <a:pt x="43" y="100"/>
                    <a:pt x="48" y="97"/>
                  </a:cubicBezTo>
                  <a:cubicBezTo>
                    <a:pt x="47" y="123"/>
                    <a:pt x="68" y="150"/>
                    <a:pt x="96" y="150"/>
                  </a:cubicBezTo>
                  <a:cubicBezTo>
                    <a:pt x="116" y="150"/>
                    <a:pt x="136" y="141"/>
                    <a:pt x="145" y="123"/>
                  </a:cubicBezTo>
                  <a:cubicBezTo>
                    <a:pt x="149" y="125"/>
                    <a:pt x="153" y="125"/>
                    <a:pt x="157" y="125"/>
                  </a:cubicBezTo>
                  <a:cubicBezTo>
                    <a:pt x="172" y="125"/>
                    <a:pt x="187" y="120"/>
                    <a:pt x="197" y="110"/>
                  </a:cubicBezTo>
                  <a:cubicBezTo>
                    <a:pt x="203" y="114"/>
                    <a:pt x="210" y="117"/>
                    <a:pt x="219" y="117"/>
                  </a:cubicBezTo>
                  <a:cubicBezTo>
                    <a:pt x="268" y="117"/>
                    <a:pt x="274" y="40"/>
                    <a:pt x="225" y="40"/>
                  </a:cubicBezTo>
                  <a:close/>
                </a:path>
              </a:pathLst>
            </a:custGeom>
            <a:solidFill>
              <a:srgbClr val="0C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8" name="图片 20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66979" y="1420856"/>
              <a:ext cx="978750" cy="573750"/>
            </a:xfrm>
            <a:prstGeom prst="rect">
              <a:avLst/>
            </a:prstGeom>
            <a:effectLst/>
          </p:spPr>
        </p:pic>
      </p:grpSp>
      <p:grpSp>
        <p:nvGrpSpPr>
          <p:cNvPr id="209" name="组合 208"/>
          <p:cNvGrpSpPr/>
          <p:nvPr/>
        </p:nvGrpSpPr>
        <p:grpSpPr>
          <a:xfrm rot="419030">
            <a:off x="9868628" y="4069901"/>
            <a:ext cx="2184400" cy="2414587"/>
            <a:chOff x="9779001" y="4040188"/>
            <a:chExt cx="2184400" cy="2414587"/>
          </a:xfrm>
        </p:grpSpPr>
        <p:sp>
          <p:nvSpPr>
            <p:cNvPr id="210" name="Freeform 5"/>
            <p:cNvSpPr>
              <a:spLocks/>
            </p:cNvSpPr>
            <p:nvPr/>
          </p:nvSpPr>
          <p:spPr bwMode="auto">
            <a:xfrm>
              <a:off x="10628313" y="5240338"/>
              <a:ext cx="568325" cy="782637"/>
            </a:xfrm>
            <a:custGeom>
              <a:avLst/>
              <a:gdLst>
                <a:gd name="T0" fmla="*/ 358 w 358"/>
                <a:gd name="T1" fmla="*/ 493 h 493"/>
                <a:gd name="T2" fmla="*/ 0 w 358"/>
                <a:gd name="T3" fmla="*/ 493 h 493"/>
                <a:gd name="T4" fmla="*/ 14 w 358"/>
                <a:gd name="T5" fmla="*/ 0 h 493"/>
                <a:gd name="T6" fmla="*/ 343 w 358"/>
                <a:gd name="T7" fmla="*/ 0 h 493"/>
                <a:gd name="T8" fmla="*/ 358 w 358"/>
                <a:gd name="T9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493">
                  <a:moveTo>
                    <a:pt x="358" y="493"/>
                  </a:moveTo>
                  <a:lnTo>
                    <a:pt x="0" y="493"/>
                  </a:lnTo>
                  <a:lnTo>
                    <a:pt x="14" y="0"/>
                  </a:lnTo>
                  <a:lnTo>
                    <a:pt x="343" y="0"/>
                  </a:lnTo>
                  <a:lnTo>
                    <a:pt x="358" y="493"/>
                  </a:lnTo>
                  <a:close/>
                </a:path>
              </a:pathLst>
            </a:custGeom>
            <a:solidFill>
              <a:srgbClr val="5448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"/>
            <p:cNvSpPr>
              <a:spLocks/>
            </p:cNvSpPr>
            <p:nvPr/>
          </p:nvSpPr>
          <p:spPr bwMode="auto">
            <a:xfrm>
              <a:off x="10631488" y="5578475"/>
              <a:ext cx="342900" cy="422275"/>
            </a:xfrm>
            <a:custGeom>
              <a:avLst/>
              <a:gdLst>
                <a:gd name="T0" fmla="*/ 0 w 121"/>
                <a:gd name="T1" fmla="*/ 140 h 149"/>
                <a:gd name="T2" fmla="*/ 111 w 121"/>
                <a:gd name="T3" fmla="*/ 149 h 149"/>
                <a:gd name="T4" fmla="*/ 101 w 121"/>
                <a:gd name="T5" fmla="*/ 61 h 149"/>
                <a:gd name="T6" fmla="*/ 37 w 121"/>
                <a:gd name="T7" fmla="*/ 97 h 149"/>
                <a:gd name="T8" fmla="*/ 4 w 121"/>
                <a:gd name="T9" fmla="*/ 0 h 149"/>
                <a:gd name="T10" fmla="*/ 0 w 121"/>
                <a:gd name="T11" fmla="*/ 14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49">
                  <a:moveTo>
                    <a:pt x="0" y="140"/>
                  </a:moveTo>
                  <a:cubicBezTo>
                    <a:pt x="111" y="149"/>
                    <a:pt x="111" y="149"/>
                    <a:pt x="111" y="149"/>
                  </a:cubicBezTo>
                  <a:cubicBezTo>
                    <a:pt x="111" y="149"/>
                    <a:pt x="121" y="89"/>
                    <a:pt x="101" y="61"/>
                  </a:cubicBezTo>
                  <a:cubicBezTo>
                    <a:pt x="81" y="33"/>
                    <a:pt x="61" y="109"/>
                    <a:pt x="37" y="97"/>
                  </a:cubicBezTo>
                  <a:cubicBezTo>
                    <a:pt x="24" y="90"/>
                    <a:pt x="12" y="42"/>
                    <a:pt x="4" y="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rgbClr val="695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/>
            </p:cNvSpPr>
            <p:nvPr/>
          </p:nvSpPr>
          <p:spPr bwMode="auto">
            <a:xfrm>
              <a:off x="10647363" y="5240338"/>
              <a:ext cx="531813" cy="828675"/>
            </a:xfrm>
            <a:custGeom>
              <a:avLst/>
              <a:gdLst>
                <a:gd name="T0" fmla="*/ 43 w 187"/>
                <a:gd name="T1" fmla="*/ 64 h 292"/>
                <a:gd name="T2" fmla="*/ 59 w 187"/>
                <a:gd name="T3" fmla="*/ 196 h 292"/>
                <a:gd name="T4" fmla="*/ 91 w 187"/>
                <a:gd name="T5" fmla="*/ 88 h 292"/>
                <a:gd name="T6" fmla="*/ 135 w 187"/>
                <a:gd name="T7" fmla="*/ 120 h 292"/>
                <a:gd name="T8" fmla="*/ 159 w 187"/>
                <a:gd name="T9" fmla="*/ 244 h 292"/>
                <a:gd name="T10" fmla="*/ 179 w 187"/>
                <a:gd name="T11" fmla="*/ 44 h 292"/>
                <a:gd name="T12" fmla="*/ 115 w 187"/>
                <a:gd name="T13" fmla="*/ 0 h 292"/>
                <a:gd name="T14" fmla="*/ 1 w 187"/>
                <a:gd name="T15" fmla="*/ 0 h 292"/>
                <a:gd name="T16" fmla="*/ 0 w 187"/>
                <a:gd name="T17" fmla="*/ 24 h 292"/>
                <a:gd name="T18" fmla="*/ 43 w 187"/>
                <a:gd name="T19" fmla="*/ 6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292">
                  <a:moveTo>
                    <a:pt x="43" y="64"/>
                  </a:moveTo>
                  <a:cubicBezTo>
                    <a:pt x="51" y="100"/>
                    <a:pt x="47" y="212"/>
                    <a:pt x="59" y="196"/>
                  </a:cubicBezTo>
                  <a:cubicBezTo>
                    <a:pt x="71" y="180"/>
                    <a:pt x="71" y="44"/>
                    <a:pt x="91" y="88"/>
                  </a:cubicBezTo>
                  <a:cubicBezTo>
                    <a:pt x="111" y="132"/>
                    <a:pt x="127" y="164"/>
                    <a:pt x="135" y="120"/>
                  </a:cubicBezTo>
                  <a:cubicBezTo>
                    <a:pt x="143" y="76"/>
                    <a:pt x="143" y="196"/>
                    <a:pt x="159" y="244"/>
                  </a:cubicBezTo>
                  <a:cubicBezTo>
                    <a:pt x="175" y="292"/>
                    <a:pt x="155" y="100"/>
                    <a:pt x="179" y="44"/>
                  </a:cubicBezTo>
                  <a:cubicBezTo>
                    <a:pt x="187" y="24"/>
                    <a:pt x="158" y="10"/>
                    <a:pt x="1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5" y="29"/>
                    <a:pt x="38" y="40"/>
                    <a:pt x="43" y="64"/>
                  </a:cubicBezTo>
                  <a:close/>
                </a:path>
              </a:pathLst>
            </a:custGeom>
            <a:solidFill>
              <a:srgbClr val="403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8"/>
            <p:cNvSpPr>
              <a:spLocks/>
            </p:cNvSpPr>
            <p:nvPr/>
          </p:nvSpPr>
          <p:spPr bwMode="auto">
            <a:xfrm>
              <a:off x="10631488" y="5578475"/>
              <a:ext cx="342900" cy="422275"/>
            </a:xfrm>
            <a:custGeom>
              <a:avLst/>
              <a:gdLst>
                <a:gd name="T0" fmla="*/ 0 w 121"/>
                <a:gd name="T1" fmla="*/ 140 h 149"/>
                <a:gd name="T2" fmla="*/ 111 w 121"/>
                <a:gd name="T3" fmla="*/ 149 h 149"/>
                <a:gd name="T4" fmla="*/ 101 w 121"/>
                <a:gd name="T5" fmla="*/ 61 h 149"/>
                <a:gd name="T6" fmla="*/ 37 w 121"/>
                <a:gd name="T7" fmla="*/ 97 h 149"/>
                <a:gd name="T8" fmla="*/ 4 w 121"/>
                <a:gd name="T9" fmla="*/ 0 h 149"/>
                <a:gd name="T10" fmla="*/ 0 w 121"/>
                <a:gd name="T11" fmla="*/ 14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49">
                  <a:moveTo>
                    <a:pt x="0" y="140"/>
                  </a:moveTo>
                  <a:cubicBezTo>
                    <a:pt x="111" y="149"/>
                    <a:pt x="111" y="149"/>
                    <a:pt x="111" y="149"/>
                  </a:cubicBezTo>
                  <a:cubicBezTo>
                    <a:pt x="111" y="149"/>
                    <a:pt x="121" y="89"/>
                    <a:pt x="101" y="61"/>
                  </a:cubicBezTo>
                  <a:cubicBezTo>
                    <a:pt x="81" y="33"/>
                    <a:pt x="61" y="109"/>
                    <a:pt x="37" y="97"/>
                  </a:cubicBezTo>
                  <a:cubicBezTo>
                    <a:pt x="24" y="90"/>
                    <a:pt x="12" y="42"/>
                    <a:pt x="4" y="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rgbClr val="695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"/>
            <p:cNvSpPr>
              <a:spLocks/>
            </p:cNvSpPr>
            <p:nvPr/>
          </p:nvSpPr>
          <p:spPr bwMode="auto">
            <a:xfrm>
              <a:off x="10647363" y="5240338"/>
              <a:ext cx="531813" cy="828675"/>
            </a:xfrm>
            <a:custGeom>
              <a:avLst/>
              <a:gdLst>
                <a:gd name="T0" fmla="*/ 43 w 187"/>
                <a:gd name="T1" fmla="*/ 64 h 292"/>
                <a:gd name="T2" fmla="*/ 59 w 187"/>
                <a:gd name="T3" fmla="*/ 196 h 292"/>
                <a:gd name="T4" fmla="*/ 91 w 187"/>
                <a:gd name="T5" fmla="*/ 88 h 292"/>
                <a:gd name="T6" fmla="*/ 135 w 187"/>
                <a:gd name="T7" fmla="*/ 120 h 292"/>
                <a:gd name="T8" fmla="*/ 159 w 187"/>
                <a:gd name="T9" fmla="*/ 244 h 292"/>
                <a:gd name="T10" fmla="*/ 179 w 187"/>
                <a:gd name="T11" fmla="*/ 44 h 292"/>
                <a:gd name="T12" fmla="*/ 115 w 187"/>
                <a:gd name="T13" fmla="*/ 0 h 292"/>
                <a:gd name="T14" fmla="*/ 1 w 187"/>
                <a:gd name="T15" fmla="*/ 0 h 292"/>
                <a:gd name="T16" fmla="*/ 0 w 187"/>
                <a:gd name="T17" fmla="*/ 24 h 292"/>
                <a:gd name="T18" fmla="*/ 43 w 187"/>
                <a:gd name="T19" fmla="*/ 6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292">
                  <a:moveTo>
                    <a:pt x="43" y="64"/>
                  </a:moveTo>
                  <a:cubicBezTo>
                    <a:pt x="51" y="100"/>
                    <a:pt x="47" y="212"/>
                    <a:pt x="59" y="196"/>
                  </a:cubicBezTo>
                  <a:cubicBezTo>
                    <a:pt x="71" y="180"/>
                    <a:pt x="71" y="44"/>
                    <a:pt x="91" y="88"/>
                  </a:cubicBezTo>
                  <a:cubicBezTo>
                    <a:pt x="111" y="132"/>
                    <a:pt x="127" y="164"/>
                    <a:pt x="135" y="120"/>
                  </a:cubicBezTo>
                  <a:cubicBezTo>
                    <a:pt x="143" y="76"/>
                    <a:pt x="143" y="196"/>
                    <a:pt x="159" y="244"/>
                  </a:cubicBezTo>
                  <a:cubicBezTo>
                    <a:pt x="175" y="292"/>
                    <a:pt x="155" y="100"/>
                    <a:pt x="179" y="44"/>
                  </a:cubicBezTo>
                  <a:cubicBezTo>
                    <a:pt x="187" y="24"/>
                    <a:pt x="158" y="10"/>
                    <a:pt x="1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5" y="29"/>
                    <a:pt x="38" y="40"/>
                    <a:pt x="43" y="64"/>
                  </a:cubicBezTo>
                  <a:close/>
                </a:path>
              </a:pathLst>
            </a:custGeom>
            <a:solidFill>
              <a:srgbClr val="403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0"/>
            <p:cNvSpPr>
              <a:spLocks/>
            </p:cNvSpPr>
            <p:nvPr/>
          </p:nvSpPr>
          <p:spPr bwMode="auto">
            <a:xfrm>
              <a:off x="9779001" y="4040188"/>
              <a:ext cx="2184400" cy="1452562"/>
            </a:xfrm>
            <a:custGeom>
              <a:avLst/>
              <a:gdLst>
                <a:gd name="T0" fmla="*/ 277 w 769"/>
                <a:gd name="T1" fmla="*/ 254 h 512"/>
                <a:gd name="T2" fmla="*/ 272 w 769"/>
                <a:gd name="T3" fmla="*/ 418 h 512"/>
                <a:gd name="T4" fmla="*/ 516 w 769"/>
                <a:gd name="T5" fmla="*/ 507 h 512"/>
                <a:gd name="T6" fmla="*/ 502 w 769"/>
                <a:gd name="T7" fmla="*/ 263 h 512"/>
                <a:gd name="T8" fmla="*/ 643 w 769"/>
                <a:gd name="T9" fmla="*/ 221 h 512"/>
                <a:gd name="T10" fmla="*/ 666 w 769"/>
                <a:gd name="T11" fmla="*/ 174 h 512"/>
                <a:gd name="T12" fmla="*/ 690 w 769"/>
                <a:gd name="T13" fmla="*/ 188 h 512"/>
                <a:gd name="T14" fmla="*/ 760 w 769"/>
                <a:gd name="T15" fmla="*/ 165 h 512"/>
                <a:gd name="T16" fmla="*/ 540 w 769"/>
                <a:gd name="T17" fmla="*/ 150 h 512"/>
                <a:gd name="T18" fmla="*/ 525 w 769"/>
                <a:gd name="T19" fmla="*/ 127 h 512"/>
                <a:gd name="T20" fmla="*/ 450 w 769"/>
                <a:gd name="T21" fmla="*/ 127 h 512"/>
                <a:gd name="T22" fmla="*/ 413 w 769"/>
                <a:gd name="T23" fmla="*/ 14 h 512"/>
                <a:gd name="T24" fmla="*/ 347 w 769"/>
                <a:gd name="T25" fmla="*/ 57 h 512"/>
                <a:gd name="T26" fmla="*/ 352 w 769"/>
                <a:gd name="T27" fmla="*/ 132 h 512"/>
                <a:gd name="T28" fmla="*/ 249 w 769"/>
                <a:gd name="T29" fmla="*/ 127 h 512"/>
                <a:gd name="T30" fmla="*/ 174 w 769"/>
                <a:gd name="T31" fmla="*/ 146 h 512"/>
                <a:gd name="T32" fmla="*/ 5 w 769"/>
                <a:gd name="T33" fmla="*/ 169 h 512"/>
                <a:gd name="T34" fmla="*/ 108 w 769"/>
                <a:gd name="T35" fmla="*/ 179 h 512"/>
                <a:gd name="T36" fmla="*/ 131 w 769"/>
                <a:gd name="T37" fmla="*/ 221 h 512"/>
                <a:gd name="T38" fmla="*/ 277 w 769"/>
                <a:gd name="T39" fmla="*/ 254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9" h="512">
                  <a:moveTo>
                    <a:pt x="277" y="254"/>
                  </a:moveTo>
                  <a:cubicBezTo>
                    <a:pt x="272" y="418"/>
                    <a:pt x="272" y="418"/>
                    <a:pt x="272" y="418"/>
                  </a:cubicBezTo>
                  <a:cubicBezTo>
                    <a:pt x="272" y="418"/>
                    <a:pt x="479" y="512"/>
                    <a:pt x="516" y="507"/>
                  </a:cubicBezTo>
                  <a:cubicBezTo>
                    <a:pt x="502" y="263"/>
                    <a:pt x="502" y="263"/>
                    <a:pt x="502" y="263"/>
                  </a:cubicBezTo>
                  <a:cubicBezTo>
                    <a:pt x="643" y="221"/>
                    <a:pt x="643" y="221"/>
                    <a:pt x="643" y="221"/>
                  </a:cubicBezTo>
                  <a:cubicBezTo>
                    <a:pt x="666" y="174"/>
                    <a:pt x="666" y="174"/>
                    <a:pt x="666" y="174"/>
                  </a:cubicBezTo>
                  <a:cubicBezTo>
                    <a:pt x="690" y="188"/>
                    <a:pt x="690" y="188"/>
                    <a:pt x="690" y="188"/>
                  </a:cubicBezTo>
                  <a:cubicBezTo>
                    <a:pt x="690" y="188"/>
                    <a:pt x="769" y="183"/>
                    <a:pt x="760" y="165"/>
                  </a:cubicBezTo>
                  <a:cubicBezTo>
                    <a:pt x="751" y="146"/>
                    <a:pt x="540" y="150"/>
                    <a:pt x="540" y="150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450" y="127"/>
                    <a:pt x="450" y="127"/>
                    <a:pt x="450" y="127"/>
                  </a:cubicBezTo>
                  <a:cubicBezTo>
                    <a:pt x="450" y="127"/>
                    <a:pt x="455" y="28"/>
                    <a:pt x="413" y="14"/>
                  </a:cubicBezTo>
                  <a:cubicBezTo>
                    <a:pt x="371" y="0"/>
                    <a:pt x="347" y="14"/>
                    <a:pt x="347" y="57"/>
                  </a:cubicBezTo>
                  <a:cubicBezTo>
                    <a:pt x="347" y="99"/>
                    <a:pt x="352" y="132"/>
                    <a:pt x="352" y="132"/>
                  </a:cubicBezTo>
                  <a:cubicBezTo>
                    <a:pt x="352" y="132"/>
                    <a:pt x="267" y="122"/>
                    <a:pt x="249" y="127"/>
                  </a:cubicBezTo>
                  <a:cubicBezTo>
                    <a:pt x="230" y="132"/>
                    <a:pt x="244" y="141"/>
                    <a:pt x="174" y="146"/>
                  </a:cubicBezTo>
                  <a:cubicBezTo>
                    <a:pt x="103" y="150"/>
                    <a:pt x="9" y="146"/>
                    <a:pt x="5" y="169"/>
                  </a:cubicBezTo>
                  <a:cubicBezTo>
                    <a:pt x="0" y="193"/>
                    <a:pt x="108" y="179"/>
                    <a:pt x="108" y="179"/>
                  </a:cubicBezTo>
                  <a:cubicBezTo>
                    <a:pt x="131" y="221"/>
                    <a:pt x="131" y="221"/>
                    <a:pt x="131" y="221"/>
                  </a:cubicBezTo>
                  <a:lnTo>
                    <a:pt x="277" y="254"/>
                  </a:lnTo>
                  <a:close/>
                </a:path>
              </a:pathLst>
            </a:custGeom>
            <a:solidFill>
              <a:srgbClr val="5448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1"/>
            <p:cNvSpPr>
              <a:spLocks/>
            </p:cNvSpPr>
            <p:nvPr/>
          </p:nvSpPr>
          <p:spPr bwMode="auto">
            <a:xfrm>
              <a:off x="10764838" y="4040188"/>
              <a:ext cx="215900" cy="161925"/>
            </a:xfrm>
            <a:custGeom>
              <a:avLst/>
              <a:gdLst>
                <a:gd name="T0" fmla="*/ 0 w 76"/>
                <a:gd name="T1" fmla="*/ 57 h 57"/>
                <a:gd name="T2" fmla="*/ 48 w 76"/>
                <a:gd name="T3" fmla="*/ 19 h 57"/>
                <a:gd name="T4" fmla="*/ 76 w 76"/>
                <a:gd name="T5" fmla="*/ 20 h 57"/>
                <a:gd name="T6" fmla="*/ 66 w 76"/>
                <a:gd name="T7" fmla="*/ 14 h 57"/>
                <a:gd name="T8" fmla="*/ 0 w 76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7">
                  <a:moveTo>
                    <a:pt x="0" y="57"/>
                  </a:moveTo>
                  <a:cubicBezTo>
                    <a:pt x="0" y="57"/>
                    <a:pt x="12" y="17"/>
                    <a:pt x="48" y="19"/>
                  </a:cubicBezTo>
                  <a:cubicBezTo>
                    <a:pt x="59" y="20"/>
                    <a:pt x="69" y="20"/>
                    <a:pt x="76" y="20"/>
                  </a:cubicBezTo>
                  <a:cubicBezTo>
                    <a:pt x="73" y="18"/>
                    <a:pt x="70" y="16"/>
                    <a:pt x="66" y="14"/>
                  </a:cubicBezTo>
                  <a:cubicBezTo>
                    <a:pt x="24" y="0"/>
                    <a:pt x="0" y="14"/>
                    <a:pt x="0" y="57"/>
                  </a:cubicBezTo>
                  <a:close/>
                </a:path>
              </a:pathLst>
            </a:custGeom>
            <a:solidFill>
              <a:srgbClr val="695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"/>
            <p:cNvSpPr>
              <a:spLocks/>
            </p:cNvSpPr>
            <p:nvPr/>
          </p:nvSpPr>
          <p:spPr bwMode="auto">
            <a:xfrm>
              <a:off x="10721976" y="4332288"/>
              <a:ext cx="101600" cy="1004887"/>
            </a:xfrm>
            <a:custGeom>
              <a:avLst/>
              <a:gdLst>
                <a:gd name="T0" fmla="*/ 3 w 36"/>
                <a:gd name="T1" fmla="*/ 30 h 354"/>
                <a:gd name="T2" fmla="*/ 11 w 36"/>
                <a:gd name="T3" fmla="*/ 152 h 354"/>
                <a:gd name="T4" fmla="*/ 29 w 36"/>
                <a:gd name="T5" fmla="*/ 300 h 354"/>
                <a:gd name="T6" fmla="*/ 29 w 36"/>
                <a:gd name="T7" fmla="*/ 72 h 354"/>
                <a:gd name="T8" fmla="*/ 17 w 36"/>
                <a:gd name="T9" fmla="*/ 0 h 354"/>
                <a:gd name="T10" fmla="*/ 20 w 36"/>
                <a:gd name="T11" fmla="*/ 29 h 354"/>
                <a:gd name="T12" fmla="*/ 0 w 36"/>
                <a:gd name="T13" fmla="*/ 27 h 354"/>
                <a:gd name="T14" fmla="*/ 3 w 36"/>
                <a:gd name="T15" fmla="*/ 3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54">
                  <a:moveTo>
                    <a:pt x="3" y="30"/>
                  </a:moveTo>
                  <a:cubicBezTo>
                    <a:pt x="15" y="42"/>
                    <a:pt x="3" y="58"/>
                    <a:pt x="11" y="152"/>
                  </a:cubicBezTo>
                  <a:cubicBezTo>
                    <a:pt x="19" y="246"/>
                    <a:pt x="31" y="354"/>
                    <a:pt x="29" y="300"/>
                  </a:cubicBezTo>
                  <a:cubicBezTo>
                    <a:pt x="27" y="246"/>
                    <a:pt x="19" y="110"/>
                    <a:pt x="29" y="72"/>
                  </a:cubicBezTo>
                  <a:cubicBezTo>
                    <a:pt x="36" y="47"/>
                    <a:pt x="23" y="26"/>
                    <a:pt x="17" y="0"/>
                  </a:cubicBezTo>
                  <a:cubicBezTo>
                    <a:pt x="18" y="18"/>
                    <a:pt x="20" y="29"/>
                    <a:pt x="20" y="29"/>
                  </a:cubicBezTo>
                  <a:cubicBezTo>
                    <a:pt x="20" y="29"/>
                    <a:pt x="12" y="28"/>
                    <a:pt x="0" y="27"/>
                  </a:cubicBezTo>
                  <a:cubicBezTo>
                    <a:pt x="1" y="28"/>
                    <a:pt x="2" y="29"/>
                    <a:pt x="3" y="30"/>
                  </a:cubicBezTo>
                  <a:close/>
                </a:path>
              </a:pathLst>
            </a:custGeom>
            <a:solidFill>
              <a:srgbClr val="695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3"/>
            <p:cNvSpPr>
              <a:spLocks/>
            </p:cNvSpPr>
            <p:nvPr/>
          </p:nvSpPr>
          <p:spPr bwMode="auto">
            <a:xfrm>
              <a:off x="9994901" y="4462463"/>
              <a:ext cx="90488" cy="93662"/>
            </a:xfrm>
            <a:custGeom>
              <a:avLst/>
              <a:gdLst>
                <a:gd name="T0" fmla="*/ 21 w 32"/>
                <a:gd name="T1" fmla="*/ 0 h 33"/>
                <a:gd name="T2" fmla="*/ 0 w 32"/>
                <a:gd name="T3" fmla="*/ 33 h 33"/>
                <a:gd name="T4" fmla="*/ 32 w 32"/>
                <a:gd name="T5" fmla="*/ 30 h 33"/>
                <a:gd name="T6" fmla="*/ 25 w 32"/>
                <a:gd name="T7" fmla="*/ 0 h 33"/>
                <a:gd name="T8" fmla="*/ 21 w 32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21" y="0"/>
                  </a:moveTo>
                  <a:cubicBezTo>
                    <a:pt x="17" y="12"/>
                    <a:pt x="8" y="23"/>
                    <a:pt x="0" y="33"/>
                  </a:cubicBezTo>
                  <a:cubicBezTo>
                    <a:pt x="18" y="31"/>
                    <a:pt x="32" y="30"/>
                    <a:pt x="32" y="30"/>
                  </a:cubicBezTo>
                  <a:cubicBezTo>
                    <a:pt x="27" y="21"/>
                    <a:pt x="26" y="9"/>
                    <a:pt x="25" y="0"/>
                  </a:cubicBezTo>
                  <a:cubicBezTo>
                    <a:pt x="24" y="0"/>
                    <a:pt x="23" y="0"/>
                    <a:pt x="21" y="0"/>
                  </a:cubicBezTo>
                  <a:close/>
                </a:path>
              </a:pathLst>
            </a:custGeom>
            <a:solidFill>
              <a:srgbClr val="403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4"/>
            <p:cNvSpPr>
              <a:spLocks/>
            </p:cNvSpPr>
            <p:nvPr/>
          </p:nvSpPr>
          <p:spPr bwMode="auto">
            <a:xfrm>
              <a:off x="10085388" y="4548188"/>
              <a:ext cx="542925" cy="712787"/>
            </a:xfrm>
            <a:custGeom>
              <a:avLst/>
              <a:gdLst>
                <a:gd name="T0" fmla="*/ 190 w 191"/>
                <a:gd name="T1" fmla="*/ 251 h 251"/>
                <a:gd name="T2" fmla="*/ 189 w 191"/>
                <a:gd name="T3" fmla="*/ 160 h 251"/>
                <a:gd name="T4" fmla="*/ 181 w 191"/>
                <a:gd name="T5" fmla="*/ 12 h 251"/>
                <a:gd name="T6" fmla="*/ 145 w 191"/>
                <a:gd name="T7" fmla="*/ 40 h 251"/>
                <a:gd name="T8" fmla="*/ 0 w 191"/>
                <a:gd name="T9" fmla="*/ 0 h 251"/>
                <a:gd name="T10" fmla="*/ 23 w 191"/>
                <a:gd name="T11" fmla="*/ 42 h 251"/>
                <a:gd name="T12" fmla="*/ 169 w 191"/>
                <a:gd name="T13" fmla="*/ 75 h 251"/>
                <a:gd name="T14" fmla="*/ 164 w 191"/>
                <a:gd name="T15" fmla="*/ 239 h 251"/>
                <a:gd name="T16" fmla="*/ 190 w 191"/>
                <a:gd name="T17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251">
                  <a:moveTo>
                    <a:pt x="190" y="251"/>
                  </a:moveTo>
                  <a:cubicBezTo>
                    <a:pt x="191" y="223"/>
                    <a:pt x="191" y="187"/>
                    <a:pt x="189" y="160"/>
                  </a:cubicBezTo>
                  <a:cubicBezTo>
                    <a:pt x="185" y="108"/>
                    <a:pt x="181" y="12"/>
                    <a:pt x="181" y="12"/>
                  </a:cubicBezTo>
                  <a:cubicBezTo>
                    <a:pt x="181" y="12"/>
                    <a:pt x="177" y="40"/>
                    <a:pt x="145" y="40"/>
                  </a:cubicBezTo>
                  <a:cubicBezTo>
                    <a:pt x="113" y="40"/>
                    <a:pt x="9" y="16"/>
                    <a:pt x="0" y="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69" y="75"/>
                    <a:pt x="169" y="75"/>
                    <a:pt x="169" y="75"/>
                  </a:cubicBezTo>
                  <a:cubicBezTo>
                    <a:pt x="164" y="239"/>
                    <a:pt x="164" y="239"/>
                    <a:pt x="164" y="239"/>
                  </a:cubicBezTo>
                  <a:cubicBezTo>
                    <a:pt x="164" y="239"/>
                    <a:pt x="174" y="243"/>
                    <a:pt x="190" y="251"/>
                  </a:cubicBezTo>
                  <a:close/>
                </a:path>
              </a:pathLst>
            </a:custGeom>
            <a:solidFill>
              <a:srgbClr val="403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5"/>
            <p:cNvSpPr>
              <a:spLocks/>
            </p:cNvSpPr>
            <p:nvPr/>
          </p:nvSpPr>
          <p:spPr bwMode="auto">
            <a:xfrm>
              <a:off x="11122026" y="4468813"/>
              <a:ext cx="636588" cy="1012825"/>
            </a:xfrm>
            <a:custGeom>
              <a:avLst/>
              <a:gdLst>
                <a:gd name="T0" fmla="*/ 216 w 224"/>
                <a:gd name="T1" fmla="*/ 1 h 357"/>
                <a:gd name="T2" fmla="*/ 185 w 224"/>
                <a:gd name="T3" fmla="*/ 0 h 357"/>
                <a:gd name="T4" fmla="*/ 148 w 224"/>
                <a:gd name="T5" fmla="*/ 56 h 357"/>
                <a:gd name="T6" fmla="*/ 0 w 224"/>
                <a:gd name="T7" fmla="*/ 92 h 357"/>
                <a:gd name="T8" fmla="*/ 4 w 224"/>
                <a:gd name="T9" fmla="*/ 349 h 357"/>
                <a:gd name="T10" fmla="*/ 43 w 224"/>
                <a:gd name="T11" fmla="*/ 356 h 357"/>
                <a:gd name="T12" fmla="*/ 29 w 224"/>
                <a:gd name="T13" fmla="*/ 112 h 357"/>
                <a:gd name="T14" fmla="*/ 170 w 224"/>
                <a:gd name="T15" fmla="*/ 70 h 357"/>
                <a:gd name="T16" fmla="*/ 193 w 224"/>
                <a:gd name="T17" fmla="*/ 23 h 357"/>
                <a:gd name="T18" fmla="*/ 217 w 224"/>
                <a:gd name="T19" fmla="*/ 37 h 357"/>
                <a:gd name="T20" fmla="*/ 224 w 224"/>
                <a:gd name="T21" fmla="*/ 36 h 357"/>
                <a:gd name="T22" fmla="*/ 216 w 224"/>
                <a:gd name="T23" fmla="*/ 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4" h="357">
                  <a:moveTo>
                    <a:pt x="216" y="1"/>
                  </a:moveTo>
                  <a:cubicBezTo>
                    <a:pt x="206" y="0"/>
                    <a:pt x="196" y="0"/>
                    <a:pt x="185" y="0"/>
                  </a:cubicBezTo>
                  <a:cubicBezTo>
                    <a:pt x="181" y="17"/>
                    <a:pt x="171" y="39"/>
                    <a:pt x="148" y="56"/>
                  </a:cubicBezTo>
                  <a:cubicBezTo>
                    <a:pt x="104" y="88"/>
                    <a:pt x="0" y="64"/>
                    <a:pt x="0" y="92"/>
                  </a:cubicBezTo>
                  <a:cubicBezTo>
                    <a:pt x="0" y="117"/>
                    <a:pt x="3" y="309"/>
                    <a:pt x="4" y="349"/>
                  </a:cubicBezTo>
                  <a:cubicBezTo>
                    <a:pt x="22" y="354"/>
                    <a:pt x="36" y="357"/>
                    <a:pt x="43" y="356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170" y="70"/>
                    <a:pt x="170" y="70"/>
                    <a:pt x="170" y="70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7" y="37"/>
                    <a:pt x="220" y="37"/>
                    <a:pt x="224" y="36"/>
                  </a:cubicBezTo>
                  <a:cubicBezTo>
                    <a:pt x="216" y="27"/>
                    <a:pt x="215" y="13"/>
                    <a:pt x="216" y="1"/>
                  </a:cubicBezTo>
                  <a:close/>
                </a:path>
              </a:pathLst>
            </a:custGeom>
            <a:solidFill>
              <a:srgbClr val="403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Oval 16"/>
            <p:cNvSpPr>
              <a:spLocks noChangeArrowheads="1"/>
            </p:cNvSpPr>
            <p:nvPr/>
          </p:nvSpPr>
          <p:spPr bwMode="auto">
            <a:xfrm>
              <a:off x="10207626" y="6307138"/>
              <a:ext cx="1555750" cy="147637"/>
            </a:xfrm>
            <a:prstGeom prst="ellipse">
              <a:avLst/>
            </a:prstGeom>
            <a:solidFill>
              <a:srgbClr val="D4C6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7"/>
            <p:cNvSpPr>
              <a:spLocks/>
            </p:cNvSpPr>
            <p:nvPr/>
          </p:nvSpPr>
          <p:spPr bwMode="auto">
            <a:xfrm>
              <a:off x="10582276" y="5910263"/>
              <a:ext cx="658813" cy="476250"/>
            </a:xfrm>
            <a:custGeom>
              <a:avLst/>
              <a:gdLst>
                <a:gd name="T0" fmla="*/ 232 w 232"/>
                <a:gd name="T1" fmla="*/ 160 h 168"/>
                <a:gd name="T2" fmla="*/ 224 w 232"/>
                <a:gd name="T3" fmla="*/ 168 h 168"/>
                <a:gd name="T4" fmla="*/ 8 w 232"/>
                <a:gd name="T5" fmla="*/ 168 h 168"/>
                <a:gd name="T6" fmla="*/ 0 w 232"/>
                <a:gd name="T7" fmla="*/ 160 h 168"/>
                <a:gd name="T8" fmla="*/ 0 w 232"/>
                <a:gd name="T9" fmla="*/ 8 h 168"/>
                <a:gd name="T10" fmla="*/ 8 w 232"/>
                <a:gd name="T11" fmla="*/ 0 h 168"/>
                <a:gd name="T12" fmla="*/ 224 w 232"/>
                <a:gd name="T13" fmla="*/ 0 h 168"/>
                <a:gd name="T14" fmla="*/ 232 w 232"/>
                <a:gd name="T15" fmla="*/ 8 h 168"/>
                <a:gd name="T16" fmla="*/ 232 w 232"/>
                <a:gd name="T17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68">
                  <a:moveTo>
                    <a:pt x="232" y="160"/>
                  </a:moveTo>
                  <a:cubicBezTo>
                    <a:pt x="232" y="164"/>
                    <a:pt x="228" y="168"/>
                    <a:pt x="224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4" y="168"/>
                    <a:pt x="0" y="164"/>
                    <a:pt x="0" y="16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8" y="0"/>
                    <a:pt x="232" y="4"/>
                    <a:pt x="232" y="8"/>
                  </a:cubicBezTo>
                  <a:lnTo>
                    <a:pt x="232" y="160"/>
                  </a:lnTo>
                  <a:close/>
                </a:path>
              </a:pathLst>
            </a:custGeom>
            <a:solidFill>
              <a:srgbClr val="E0D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8"/>
            <p:cNvSpPr>
              <a:spLocks/>
            </p:cNvSpPr>
            <p:nvPr/>
          </p:nvSpPr>
          <p:spPr bwMode="auto">
            <a:xfrm>
              <a:off x="10656888" y="5978525"/>
              <a:ext cx="85725" cy="130175"/>
            </a:xfrm>
            <a:custGeom>
              <a:avLst/>
              <a:gdLst>
                <a:gd name="T0" fmla="*/ 30 w 30"/>
                <a:gd name="T1" fmla="*/ 38 h 46"/>
                <a:gd name="T2" fmla="*/ 22 w 30"/>
                <a:gd name="T3" fmla="*/ 46 h 46"/>
                <a:gd name="T4" fmla="*/ 8 w 30"/>
                <a:gd name="T5" fmla="*/ 46 h 46"/>
                <a:gd name="T6" fmla="*/ 0 w 30"/>
                <a:gd name="T7" fmla="*/ 38 h 46"/>
                <a:gd name="T8" fmla="*/ 0 w 30"/>
                <a:gd name="T9" fmla="*/ 8 h 46"/>
                <a:gd name="T10" fmla="*/ 8 w 30"/>
                <a:gd name="T11" fmla="*/ 0 h 46"/>
                <a:gd name="T12" fmla="*/ 22 w 30"/>
                <a:gd name="T13" fmla="*/ 0 h 46"/>
                <a:gd name="T14" fmla="*/ 30 w 30"/>
                <a:gd name="T15" fmla="*/ 8 h 46"/>
                <a:gd name="T16" fmla="*/ 30 w 30"/>
                <a:gd name="T1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6">
                  <a:moveTo>
                    <a:pt x="30" y="38"/>
                  </a:moveTo>
                  <a:cubicBezTo>
                    <a:pt x="30" y="42"/>
                    <a:pt x="26" y="46"/>
                    <a:pt x="22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42"/>
                    <a:pt x="0" y="3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F47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9"/>
            <p:cNvSpPr>
              <a:spLocks/>
            </p:cNvSpPr>
            <p:nvPr/>
          </p:nvSpPr>
          <p:spPr bwMode="auto">
            <a:xfrm>
              <a:off x="11064876" y="5978525"/>
              <a:ext cx="85725" cy="130175"/>
            </a:xfrm>
            <a:custGeom>
              <a:avLst/>
              <a:gdLst>
                <a:gd name="T0" fmla="*/ 30 w 30"/>
                <a:gd name="T1" fmla="*/ 38 h 46"/>
                <a:gd name="T2" fmla="*/ 22 w 30"/>
                <a:gd name="T3" fmla="*/ 46 h 46"/>
                <a:gd name="T4" fmla="*/ 8 w 30"/>
                <a:gd name="T5" fmla="*/ 46 h 46"/>
                <a:gd name="T6" fmla="*/ 0 w 30"/>
                <a:gd name="T7" fmla="*/ 38 h 46"/>
                <a:gd name="T8" fmla="*/ 0 w 30"/>
                <a:gd name="T9" fmla="*/ 8 h 46"/>
                <a:gd name="T10" fmla="*/ 8 w 30"/>
                <a:gd name="T11" fmla="*/ 0 h 46"/>
                <a:gd name="T12" fmla="*/ 22 w 30"/>
                <a:gd name="T13" fmla="*/ 0 h 46"/>
                <a:gd name="T14" fmla="*/ 30 w 30"/>
                <a:gd name="T15" fmla="*/ 8 h 46"/>
                <a:gd name="T16" fmla="*/ 30 w 30"/>
                <a:gd name="T1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6">
                  <a:moveTo>
                    <a:pt x="30" y="38"/>
                  </a:moveTo>
                  <a:cubicBezTo>
                    <a:pt x="30" y="42"/>
                    <a:pt x="26" y="46"/>
                    <a:pt x="22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42"/>
                    <a:pt x="0" y="3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F47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0"/>
            <p:cNvSpPr>
              <a:spLocks/>
            </p:cNvSpPr>
            <p:nvPr/>
          </p:nvSpPr>
          <p:spPr bwMode="auto">
            <a:xfrm>
              <a:off x="10861676" y="5978525"/>
              <a:ext cx="84138" cy="130175"/>
            </a:xfrm>
            <a:custGeom>
              <a:avLst/>
              <a:gdLst>
                <a:gd name="T0" fmla="*/ 30 w 30"/>
                <a:gd name="T1" fmla="*/ 38 h 46"/>
                <a:gd name="T2" fmla="*/ 22 w 30"/>
                <a:gd name="T3" fmla="*/ 46 h 46"/>
                <a:gd name="T4" fmla="*/ 8 w 30"/>
                <a:gd name="T5" fmla="*/ 46 h 46"/>
                <a:gd name="T6" fmla="*/ 0 w 30"/>
                <a:gd name="T7" fmla="*/ 38 h 46"/>
                <a:gd name="T8" fmla="*/ 0 w 30"/>
                <a:gd name="T9" fmla="*/ 8 h 46"/>
                <a:gd name="T10" fmla="*/ 8 w 30"/>
                <a:gd name="T11" fmla="*/ 0 h 46"/>
                <a:gd name="T12" fmla="*/ 22 w 30"/>
                <a:gd name="T13" fmla="*/ 0 h 46"/>
                <a:gd name="T14" fmla="*/ 30 w 30"/>
                <a:gd name="T15" fmla="*/ 8 h 46"/>
                <a:gd name="T16" fmla="*/ 30 w 30"/>
                <a:gd name="T1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6">
                  <a:moveTo>
                    <a:pt x="30" y="38"/>
                  </a:moveTo>
                  <a:cubicBezTo>
                    <a:pt x="30" y="42"/>
                    <a:pt x="26" y="46"/>
                    <a:pt x="22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42"/>
                    <a:pt x="0" y="3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F47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1"/>
            <p:cNvSpPr>
              <a:spLocks/>
            </p:cNvSpPr>
            <p:nvPr/>
          </p:nvSpPr>
          <p:spPr bwMode="auto">
            <a:xfrm>
              <a:off x="10656888" y="6196013"/>
              <a:ext cx="85725" cy="131762"/>
            </a:xfrm>
            <a:custGeom>
              <a:avLst/>
              <a:gdLst>
                <a:gd name="T0" fmla="*/ 30 w 30"/>
                <a:gd name="T1" fmla="*/ 38 h 46"/>
                <a:gd name="T2" fmla="*/ 22 w 30"/>
                <a:gd name="T3" fmla="*/ 46 h 46"/>
                <a:gd name="T4" fmla="*/ 8 w 30"/>
                <a:gd name="T5" fmla="*/ 46 h 46"/>
                <a:gd name="T6" fmla="*/ 0 w 30"/>
                <a:gd name="T7" fmla="*/ 38 h 46"/>
                <a:gd name="T8" fmla="*/ 0 w 30"/>
                <a:gd name="T9" fmla="*/ 8 h 46"/>
                <a:gd name="T10" fmla="*/ 8 w 30"/>
                <a:gd name="T11" fmla="*/ 0 h 46"/>
                <a:gd name="T12" fmla="*/ 22 w 30"/>
                <a:gd name="T13" fmla="*/ 0 h 46"/>
                <a:gd name="T14" fmla="*/ 30 w 30"/>
                <a:gd name="T15" fmla="*/ 8 h 46"/>
                <a:gd name="T16" fmla="*/ 30 w 30"/>
                <a:gd name="T1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6">
                  <a:moveTo>
                    <a:pt x="30" y="38"/>
                  </a:moveTo>
                  <a:cubicBezTo>
                    <a:pt x="30" y="42"/>
                    <a:pt x="26" y="46"/>
                    <a:pt x="22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42"/>
                    <a:pt x="0" y="3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F4762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"/>
            <p:cNvSpPr>
              <a:spLocks/>
            </p:cNvSpPr>
            <p:nvPr/>
          </p:nvSpPr>
          <p:spPr bwMode="auto">
            <a:xfrm>
              <a:off x="11064876" y="6196013"/>
              <a:ext cx="85725" cy="131762"/>
            </a:xfrm>
            <a:custGeom>
              <a:avLst/>
              <a:gdLst>
                <a:gd name="T0" fmla="*/ 30 w 30"/>
                <a:gd name="T1" fmla="*/ 38 h 46"/>
                <a:gd name="T2" fmla="*/ 22 w 30"/>
                <a:gd name="T3" fmla="*/ 46 h 46"/>
                <a:gd name="T4" fmla="*/ 8 w 30"/>
                <a:gd name="T5" fmla="*/ 46 h 46"/>
                <a:gd name="T6" fmla="*/ 0 w 30"/>
                <a:gd name="T7" fmla="*/ 38 h 46"/>
                <a:gd name="T8" fmla="*/ 0 w 30"/>
                <a:gd name="T9" fmla="*/ 8 h 46"/>
                <a:gd name="T10" fmla="*/ 8 w 30"/>
                <a:gd name="T11" fmla="*/ 0 h 46"/>
                <a:gd name="T12" fmla="*/ 22 w 30"/>
                <a:gd name="T13" fmla="*/ 0 h 46"/>
                <a:gd name="T14" fmla="*/ 30 w 30"/>
                <a:gd name="T15" fmla="*/ 8 h 46"/>
                <a:gd name="T16" fmla="*/ 30 w 30"/>
                <a:gd name="T1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6">
                  <a:moveTo>
                    <a:pt x="30" y="38"/>
                  </a:moveTo>
                  <a:cubicBezTo>
                    <a:pt x="30" y="42"/>
                    <a:pt x="26" y="46"/>
                    <a:pt x="22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42"/>
                    <a:pt x="0" y="3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F4762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3"/>
            <p:cNvSpPr>
              <a:spLocks/>
            </p:cNvSpPr>
            <p:nvPr/>
          </p:nvSpPr>
          <p:spPr bwMode="auto">
            <a:xfrm>
              <a:off x="10861676" y="6196013"/>
              <a:ext cx="84138" cy="131762"/>
            </a:xfrm>
            <a:custGeom>
              <a:avLst/>
              <a:gdLst>
                <a:gd name="T0" fmla="*/ 30 w 30"/>
                <a:gd name="T1" fmla="*/ 38 h 46"/>
                <a:gd name="T2" fmla="*/ 22 w 30"/>
                <a:gd name="T3" fmla="*/ 46 h 46"/>
                <a:gd name="T4" fmla="*/ 8 w 30"/>
                <a:gd name="T5" fmla="*/ 46 h 46"/>
                <a:gd name="T6" fmla="*/ 0 w 30"/>
                <a:gd name="T7" fmla="*/ 38 h 46"/>
                <a:gd name="T8" fmla="*/ 0 w 30"/>
                <a:gd name="T9" fmla="*/ 8 h 46"/>
                <a:gd name="T10" fmla="*/ 8 w 30"/>
                <a:gd name="T11" fmla="*/ 0 h 46"/>
                <a:gd name="T12" fmla="*/ 22 w 30"/>
                <a:gd name="T13" fmla="*/ 0 h 46"/>
                <a:gd name="T14" fmla="*/ 30 w 30"/>
                <a:gd name="T15" fmla="*/ 8 h 46"/>
                <a:gd name="T16" fmla="*/ 30 w 30"/>
                <a:gd name="T1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6">
                  <a:moveTo>
                    <a:pt x="30" y="38"/>
                  </a:moveTo>
                  <a:cubicBezTo>
                    <a:pt x="30" y="42"/>
                    <a:pt x="26" y="46"/>
                    <a:pt x="22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42"/>
                    <a:pt x="0" y="3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F4762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4"/>
            <p:cNvSpPr>
              <a:spLocks/>
            </p:cNvSpPr>
            <p:nvPr/>
          </p:nvSpPr>
          <p:spPr bwMode="auto">
            <a:xfrm>
              <a:off x="10542588" y="6126163"/>
              <a:ext cx="738188" cy="44450"/>
            </a:xfrm>
            <a:custGeom>
              <a:avLst/>
              <a:gdLst>
                <a:gd name="T0" fmla="*/ 260 w 260"/>
                <a:gd name="T1" fmla="*/ 8 h 16"/>
                <a:gd name="T2" fmla="*/ 252 w 260"/>
                <a:gd name="T3" fmla="*/ 16 h 16"/>
                <a:gd name="T4" fmla="*/ 8 w 260"/>
                <a:gd name="T5" fmla="*/ 16 h 16"/>
                <a:gd name="T6" fmla="*/ 0 w 260"/>
                <a:gd name="T7" fmla="*/ 8 h 16"/>
                <a:gd name="T8" fmla="*/ 8 w 260"/>
                <a:gd name="T9" fmla="*/ 0 h 16"/>
                <a:gd name="T10" fmla="*/ 252 w 260"/>
                <a:gd name="T11" fmla="*/ 0 h 16"/>
                <a:gd name="T12" fmla="*/ 260 w 260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16">
                  <a:moveTo>
                    <a:pt x="260" y="8"/>
                  </a:moveTo>
                  <a:cubicBezTo>
                    <a:pt x="260" y="12"/>
                    <a:pt x="256" y="16"/>
                    <a:pt x="25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6" y="0"/>
                    <a:pt x="260" y="4"/>
                    <a:pt x="260" y="8"/>
                  </a:cubicBezTo>
                  <a:close/>
                </a:path>
              </a:pathLst>
            </a:custGeom>
            <a:solidFill>
              <a:srgbClr val="F47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402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105</Words>
  <Application>Microsoft Office PowerPoint</Application>
  <PresentationFormat>自定义</PresentationFormat>
  <Paragraphs>26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pc</cp:lastModifiedBy>
  <cp:revision>91</cp:revision>
  <dcterms:created xsi:type="dcterms:W3CDTF">2015-04-21T15:42:14Z</dcterms:created>
  <dcterms:modified xsi:type="dcterms:W3CDTF">2015-07-12T10:03:47Z</dcterms:modified>
</cp:coreProperties>
</file>