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7" r:id="rId9"/>
    <p:sldId id="266" r:id="rId10"/>
    <p:sldId id="268" r:id="rId11"/>
  </p:sldIdLst>
  <p:sldSz cx="12192000" cy="6858000"/>
  <p:notesSz cx="6858000" cy="9144000"/>
  <p:embeddedFontLs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黑体-简" charset="-122"/>
      <p:regular r:id="rId17"/>
    </p:embeddedFont>
    <p:embeddedFont>
      <p:font typeface="Calibri Light" charset="0"/>
      <p:regular r:id="rId18"/>
      <p:italic r:id="rId1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5B73"/>
    <a:srgbClr val="88C9A9"/>
    <a:srgbClr val="7BB3C4"/>
    <a:srgbClr val="E76B89"/>
    <a:srgbClr val="FEE98E"/>
    <a:srgbClr val="8BC7AB"/>
    <a:srgbClr val="FF385F"/>
    <a:srgbClr val="FFFFDF"/>
    <a:srgbClr val="FEF2BE"/>
    <a:srgbClr val="FEF1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96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C28B7-9529-4263-9FCC-7C6C170B4235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8B6AF-2DA3-4BA5-BDB6-857C4D8ADB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7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B6AF-2DA3-4BA5-BDB6-857C4D8ADBB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020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EB38-5ADF-4AE1-B1E6-95BD102F6E5D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9FB4-F962-450A-8FB3-D2C36C9FC9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65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EB38-5ADF-4AE1-B1E6-95BD102F6E5D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9FB4-F962-450A-8FB3-D2C36C9FC9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97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EB38-5ADF-4AE1-B1E6-95BD102F6E5D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9FB4-F962-450A-8FB3-D2C36C9FC9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482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EB38-5ADF-4AE1-B1E6-95BD102F6E5D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9FB4-F962-450A-8FB3-D2C36C9FC9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72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EB38-5ADF-4AE1-B1E6-95BD102F6E5D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9FB4-F962-450A-8FB3-D2C36C9FC9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66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EB38-5ADF-4AE1-B1E6-95BD102F6E5D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9FB4-F962-450A-8FB3-D2C36C9FC9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25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EB38-5ADF-4AE1-B1E6-95BD102F6E5D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9FB4-F962-450A-8FB3-D2C36C9FC9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02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EB38-5ADF-4AE1-B1E6-95BD102F6E5D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9FB4-F962-450A-8FB3-D2C36C9FC9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165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EB38-5ADF-4AE1-B1E6-95BD102F6E5D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9FB4-F962-450A-8FB3-D2C36C9FC9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643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EB38-5ADF-4AE1-B1E6-95BD102F6E5D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9FB4-F962-450A-8FB3-D2C36C9FC9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1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EB38-5ADF-4AE1-B1E6-95BD102F6E5D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9FB4-F962-450A-8FB3-D2C36C9FC9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47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1EB38-5ADF-4AE1-B1E6-95BD102F6E5D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49FB4-F962-450A-8FB3-D2C36C9FC9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851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60827" y="-570199"/>
            <a:ext cx="11278010" cy="7973051"/>
            <a:chOff x="460827" y="-570199"/>
            <a:chExt cx="11278010" cy="797305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113306" y="-2222678"/>
              <a:ext cx="7973051" cy="1127801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0022" y="-194632"/>
              <a:ext cx="5283464" cy="7473545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4122057" y="2046515"/>
            <a:ext cx="195438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绚</a:t>
            </a:r>
            <a:endParaRPr lang="zh-CN" altLang="en-US" sz="13800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805712" y="2743201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烂</a:t>
            </a:r>
            <a:endParaRPr lang="zh-CN" altLang="en-US" sz="9600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39770" y="4165599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你不一样的人生</a:t>
            </a:r>
            <a:endParaRPr lang="zh-CN" altLang="en-US" sz="2800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2" name="冒险岛 - 冒险岛 神木村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2227384" y="6248400"/>
            <a:ext cx="609600" cy="6096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-3259015" y="-656492"/>
            <a:ext cx="164123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6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3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5" grpId="0"/>
      <p:bldP spid="6" grpId="0"/>
      <p:bldP spid="7" grpId="0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463092">
            <a:off x="247124" y="-5497380"/>
            <a:ext cx="12241276" cy="1059617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039817" y="2368061"/>
            <a:ext cx="8699818" cy="2646878"/>
          </a:xfrm>
          <a:prstGeom prst="rect">
            <a:avLst/>
          </a:prstGeom>
          <a:noFill/>
          <a:effectLst>
            <a:outerShdw blurRad="50800" dir="13320000" algn="ctr" rotWithShape="0">
              <a:srgbClr val="000000">
                <a:alpha val="2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16600" dirty="0">
                <a:solidFill>
                  <a:srgbClr val="835B73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感谢观看</a:t>
            </a:r>
          </a:p>
        </p:txBody>
      </p:sp>
      <p:sp>
        <p:nvSpPr>
          <p:cNvPr id="6" name="矩形 5"/>
          <p:cNvSpPr/>
          <p:nvPr/>
        </p:nvSpPr>
        <p:spPr>
          <a:xfrm>
            <a:off x="-3259015" y="-656492"/>
            <a:ext cx="164123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558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419" y="1559912"/>
            <a:ext cx="12241276" cy="1059617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844009" y="1306288"/>
            <a:ext cx="52629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>
                    <a:lumMod val="50000"/>
                  </a:schemeClr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绚烂的阳光造就</a:t>
            </a:r>
            <a:r>
              <a:rPr lang="zh-CN" altLang="en-US" sz="4800" dirty="0" smtClean="0">
                <a:solidFill>
                  <a:schemeClr val="bg1">
                    <a:lumMod val="50000"/>
                  </a:schemeClr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了</a:t>
            </a:r>
            <a:endParaRPr lang="en-US" altLang="zh-CN" sz="4800" dirty="0" smtClean="0">
              <a:solidFill>
                <a:schemeClr val="bg1">
                  <a:lumMod val="50000"/>
                </a:schemeClr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  <a:p>
            <a:pPr algn="ctr"/>
            <a:r>
              <a:rPr lang="zh-CN" altLang="en-US" sz="4800" dirty="0" smtClean="0">
                <a:solidFill>
                  <a:schemeClr val="bg1">
                    <a:lumMod val="50000"/>
                  </a:schemeClr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我们</a:t>
            </a:r>
            <a:r>
              <a:rPr lang="zh-CN" altLang="en-US" sz="4800" dirty="0">
                <a:solidFill>
                  <a:schemeClr val="bg1">
                    <a:lumMod val="50000"/>
                  </a:schemeClr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多彩的</a:t>
            </a:r>
            <a:r>
              <a:rPr lang="zh-CN" altLang="en-US" sz="4800" dirty="0" smtClean="0">
                <a:solidFill>
                  <a:schemeClr val="bg1">
                    <a:lumMod val="50000"/>
                  </a:schemeClr>
                </a:solidFill>
                <a:latin typeface="黑体-简" panose="02000000000000000000" pitchFamily="2" charset="-122"/>
                <a:ea typeface="黑体-简" panose="02000000000000000000" pitchFamily="2" charset="-122"/>
              </a:rPr>
              <a:t>生活</a:t>
            </a:r>
            <a:endParaRPr lang="zh-CN" altLang="en-US" sz="4800" dirty="0">
              <a:solidFill>
                <a:schemeClr val="bg1">
                  <a:lumMod val="50000"/>
                </a:schemeClr>
              </a:solidFill>
              <a:latin typeface="黑体-简" panose="02000000000000000000" pitchFamily="2" charset="-122"/>
              <a:ea typeface="黑体-简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3259015" y="-656492"/>
            <a:ext cx="164123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8848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4226908" y="-587714"/>
            <a:ext cx="8453816" cy="860964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401178" y="2291024"/>
            <a:ext cx="723787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>
                <a:solidFill>
                  <a:srgbClr val="E76B8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天空有</a:t>
            </a:r>
            <a:r>
              <a:rPr lang="zh-CN" altLang="en-US" sz="6600" dirty="0">
                <a:solidFill>
                  <a:srgbClr val="835B73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绚丽的彩虹 </a:t>
            </a:r>
            <a:endParaRPr lang="en-US" altLang="zh-CN" sz="6600" dirty="0" smtClean="0">
              <a:solidFill>
                <a:srgbClr val="835B73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r>
              <a:rPr lang="zh-CN" altLang="en-US" sz="6600" dirty="0" smtClean="0">
                <a:solidFill>
                  <a:srgbClr val="7BB3C4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出现</a:t>
            </a:r>
            <a:r>
              <a:rPr lang="zh-CN" altLang="en-US" sz="6600" dirty="0">
                <a:solidFill>
                  <a:srgbClr val="7BB3C4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在</a:t>
            </a:r>
            <a:r>
              <a:rPr lang="zh-CN" altLang="en-US" sz="6600" dirty="0">
                <a:solidFill>
                  <a:srgbClr val="88C9A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清新的雨后</a:t>
            </a:r>
          </a:p>
        </p:txBody>
      </p:sp>
      <p:sp>
        <p:nvSpPr>
          <p:cNvPr id="7" name="矩形 6"/>
          <p:cNvSpPr/>
          <p:nvPr/>
        </p:nvSpPr>
        <p:spPr>
          <a:xfrm>
            <a:off x="-3259015" y="-656492"/>
            <a:ext cx="164123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2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5092" y="-1751647"/>
            <a:ext cx="8453816" cy="860964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1622" y="2547648"/>
            <a:ext cx="7237879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>
                <a:solidFill>
                  <a:srgbClr val="88C9A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人生有</a:t>
            </a:r>
            <a:r>
              <a:rPr lang="zh-CN" altLang="en-US" sz="6600" dirty="0">
                <a:solidFill>
                  <a:srgbClr val="835B73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无限种可能 </a:t>
            </a:r>
            <a:endParaRPr lang="en-US" altLang="zh-CN" sz="6600" dirty="0" smtClean="0">
              <a:solidFill>
                <a:srgbClr val="835B73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r>
              <a:rPr lang="zh-CN" altLang="en-US" sz="6600" dirty="0" smtClean="0">
                <a:solidFill>
                  <a:srgbClr val="E76B8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让</a:t>
            </a:r>
            <a:r>
              <a:rPr lang="zh-CN" altLang="en-US" sz="6600" dirty="0">
                <a:solidFill>
                  <a:srgbClr val="E76B8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青春</a:t>
            </a:r>
            <a:r>
              <a:rPr lang="zh-CN" altLang="en-US" sz="6600" dirty="0">
                <a:solidFill>
                  <a:srgbClr val="7BB3C4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值得歌颂</a:t>
            </a:r>
          </a:p>
        </p:txBody>
      </p:sp>
      <p:sp>
        <p:nvSpPr>
          <p:cNvPr id="6" name="矩形 5"/>
          <p:cNvSpPr/>
          <p:nvPr/>
        </p:nvSpPr>
        <p:spPr>
          <a:xfrm>
            <a:off x="-3259015" y="-656492"/>
            <a:ext cx="164123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30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985124">
            <a:off x="-5239253" y="-7098421"/>
            <a:ext cx="12057923" cy="122801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53307" y="2413062"/>
            <a:ext cx="6391493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>
                <a:solidFill>
                  <a:srgbClr val="835B73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给自己</a:t>
            </a:r>
            <a:r>
              <a:rPr lang="zh-CN" altLang="en-US" sz="6600" dirty="0">
                <a:solidFill>
                  <a:srgbClr val="E76B8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来点消遣 </a:t>
            </a:r>
            <a:endParaRPr lang="en-US" altLang="zh-CN" sz="6600" dirty="0" smtClean="0">
              <a:solidFill>
                <a:srgbClr val="E76B89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r>
              <a:rPr lang="zh-CN" altLang="en-US" sz="6600" dirty="0" smtClean="0">
                <a:solidFill>
                  <a:srgbClr val="88C9A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听听</a:t>
            </a:r>
            <a:r>
              <a:rPr lang="zh-CN" altLang="en-US" sz="6600" dirty="0">
                <a:solidFill>
                  <a:srgbClr val="88C9A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自然</a:t>
            </a:r>
            <a:r>
              <a:rPr lang="zh-CN" altLang="en-US" sz="6600" dirty="0">
                <a:solidFill>
                  <a:srgbClr val="7BB3C4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的音乐</a:t>
            </a:r>
          </a:p>
        </p:txBody>
      </p:sp>
      <p:sp>
        <p:nvSpPr>
          <p:cNvPr id="6" name="矩形 5"/>
          <p:cNvSpPr/>
          <p:nvPr/>
        </p:nvSpPr>
        <p:spPr>
          <a:xfrm>
            <a:off x="-3259015" y="-656492"/>
            <a:ext cx="164123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14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5092" y="-1751647"/>
            <a:ext cx="8453816" cy="860964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88979" y="2142366"/>
            <a:ext cx="8084264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>
                <a:solidFill>
                  <a:srgbClr val="7BB3C4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带着我们自信的</a:t>
            </a:r>
            <a:r>
              <a:rPr lang="zh-CN" altLang="en-US" sz="6600" dirty="0">
                <a:solidFill>
                  <a:srgbClr val="835B73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笑容 </a:t>
            </a:r>
            <a:endParaRPr lang="en-US" altLang="zh-CN" sz="6600" dirty="0" smtClean="0">
              <a:solidFill>
                <a:srgbClr val="835B73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r>
              <a:rPr lang="zh-CN" altLang="en-US" sz="6600" dirty="0" smtClean="0">
                <a:solidFill>
                  <a:srgbClr val="88C9A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绚烂</a:t>
            </a:r>
            <a:r>
              <a:rPr lang="zh-CN" altLang="en-US" sz="6600" dirty="0">
                <a:solidFill>
                  <a:srgbClr val="E76B8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我们的梦</a:t>
            </a:r>
          </a:p>
        </p:txBody>
      </p:sp>
      <p:sp>
        <p:nvSpPr>
          <p:cNvPr id="9" name="矩形 8"/>
          <p:cNvSpPr/>
          <p:nvPr/>
        </p:nvSpPr>
        <p:spPr>
          <a:xfrm>
            <a:off x="-3259015" y="-656492"/>
            <a:ext cx="164123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17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4469644" y="-423591"/>
            <a:ext cx="8453816" cy="860964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52550" y="2447165"/>
            <a:ext cx="6345007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>
                <a:solidFill>
                  <a:srgbClr val="E76B8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幸福</a:t>
            </a:r>
            <a:r>
              <a:rPr lang="zh-CN" altLang="en-US" sz="6600" dirty="0">
                <a:solidFill>
                  <a:srgbClr val="835B73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就在你身边 </a:t>
            </a:r>
            <a:endParaRPr lang="en-US" altLang="zh-CN" sz="6600" dirty="0" smtClean="0">
              <a:solidFill>
                <a:srgbClr val="835B73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r>
              <a:rPr lang="zh-CN" altLang="en-US" sz="6600" dirty="0" smtClean="0">
                <a:solidFill>
                  <a:srgbClr val="88C9A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别</a:t>
            </a:r>
            <a:r>
              <a:rPr lang="zh-CN" altLang="en-US" sz="6600" dirty="0">
                <a:solidFill>
                  <a:srgbClr val="88C9A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当做</a:t>
            </a:r>
            <a:r>
              <a:rPr lang="zh-CN" altLang="en-US" sz="6600" dirty="0">
                <a:solidFill>
                  <a:srgbClr val="7BB3C4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看不见</a:t>
            </a:r>
          </a:p>
        </p:txBody>
      </p:sp>
      <p:sp>
        <p:nvSpPr>
          <p:cNvPr id="7" name="矩形 6"/>
          <p:cNvSpPr/>
          <p:nvPr/>
        </p:nvSpPr>
        <p:spPr>
          <a:xfrm>
            <a:off x="-3259015" y="-656492"/>
            <a:ext cx="164123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54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5092" y="-1751647"/>
            <a:ext cx="8453816" cy="860964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3133" y="2400272"/>
            <a:ext cx="7520007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>
                <a:solidFill>
                  <a:srgbClr val="E76B8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踮起脚尖 </a:t>
            </a:r>
            <a:r>
              <a:rPr lang="zh-CN" altLang="en-US" sz="6600" dirty="0">
                <a:solidFill>
                  <a:srgbClr val="835B73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挥一挥手 </a:t>
            </a:r>
            <a:endParaRPr lang="en-US" altLang="zh-CN" sz="6600" dirty="0" smtClean="0">
              <a:solidFill>
                <a:srgbClr val="835B73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r>
              <a:rPr lang="zh-CN" altLang="en-US" sz="6600" dirty="0" smtClean="0">
                <a:solidFill>
                  <a:srgbClr val="88C9A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召唤</a:t>
            </a:r>
            <a:r>
              <a:rPr lang="zh-CN" altLang="en-US" sz="6600" dirty="0">
                <a:solidFill>
                  <a:srgbClr val="7BB3C4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自己的执着</a:t>
            </a:r>
          </a:p>
        </p:txBody>
      </p:sp>
      <p:sp>
        <p:nvSpPr>
          <p:cNvPr id="6" name="矩形 5"/>
          <p:cNvSpPr/>
          <p:nvPr/>
        </p:nvSpPr>
        <p:spPr>
          <a:xfrm>
            <a:off x="-3259015" y="-656492"/>
            <a:ext cx="164123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47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985124">
            <a:off x="-5239253" y="-7098421"/>
            <a:ext cx="12057923" cy="1228018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574980" y="2634734"/>
            <a:ext cx="6345007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>
                <a:solidFill>
                  <a:srgbClr val="88C9A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把心情</a:t>
            </a:r>
            <a:r>
              <a:rPr lang="zh-CN" altLang="en-US" sz="6600" dirty="0">
                <a:solidFill>
                  <a:srgbClr val="835B73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放松一点 </a:t>
            </a:r>
            <a:endParaRPr lang="en-US" altLang="zh-CN" sz="6600" dirty="0" smtClean="0">
              <a:solidFill>
                <a:srgbClr val="835B73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r>
              <a:rPr lang="zh-CN" altLang="en-US" sz="6600" dirty="0" smtClean="0">
                <a:solidFill>
                  <a:srgbClr val="7BB3C4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让</a:t>
            </a:r>
            <a:r>
              <a:rPr lang="zh-CN" altLang="en-US" sz="6600" dirty="0">
                <a:solidFill>
                  <a:srgbClr val="7BB3C4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自己</a:t>
            </a:r>
            <a:r>
              <a:rPr lang="zh-CN" altLang="en-US" sz="6600" dirty="0">
                <a:solidFill>
                  <a:srgbClr val="E76B89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笑得自然</a:t>
            </a:r>
          </a:p>
        </p:txBody>
      </p:sp>
      <p:sp>
        <p:nvSpPr>
          <p:cNvPr id="7" name="矩形 6"/>
          <p:cNvSpPr/>
          <p:nvPr/>
        </p:nvSpPr>
        <p:spPr>
          <a:xfrm>
            <a:off x="-3259015" y="-656492"/>
            <a:ext cx="164123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166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84</Words>
  <Application>Microsoft Office PowerPoint</Application>
  <PresentationFormat>自定义</PresentationFormat>
  <Paragraphs>21</Paragraphs>
  <Slides>10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</vt:lpstr>
      <vt:lpstr>宋体</vt:lpstr>
      <vt:lpstr>Calibri</vt:lpstr>
      <vt:lpstr>黑体-简</vt:lpstr>
      <vt:lpstr>Calibri Light</vt:lpstr>
      <vt:lpstr>华康俪金黑W8(P)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Clear</dc:creator>
  <cp:lastModifiedBy>pc</cp:lastModifiedBy>
  <cp:revision>10</cp:revision>
  <dcterms:created xsi:type="dcterms:W3CDTF">2015-04-25T12:52:16Z</dcterms:created>
  <dcterms:modified xsi:type="dcterms:W3CDTF">2015-07-12T10:05:03Z</dcterms:modified>
</cp:coreProperties>
</file>