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269" r:id="rId3"/>
    <p:sldId id="270" r:id="rId4"/>
    <p:sldId id="273" r:id="rId5"/>
    <p:sldId id="271" r:id="rId6"/>
    <p:sldId id="275" r:id="rId7"/>
    <p:sldId id="276" r:id="rId8"/>
    <p:sldId id="277" r:id="rId9"/>
    <p:sldId id="278" r:id="rId10"/>
    <p:sldId id="279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569E"/>
    <a:srgbClr val="1271D0"/>
    <a:srgbClr val="0F5EAD"/>
    <a:srgbClr val="093867"/>
    <a:srgbClr val="0C4F92"/>
    <a:srgbClr val="0E5AA6"/>
    <a:srgbClr val="0B4785"/>
    <a:srgbClr val="000A14"/>
    <a:srgbClr val="06274F"/>
    <a:srgbClr val="001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0" autoAdjust="0"/>
    <p:restoredTop sz="92319" autoAdjust="0"/>
  </p:normalViewPr>
  <p:slideViewPr>
    <p:cSldViewPr>
      <p:cViewPr>
        <p:scale>
          <a:sx n="66" d="100"/>
          <a:sy n="66" d="100"/>
        </p:scale>
        <p:origin x="-1500" y="-4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D5A86-C9C7-4E17-86EE-5BA34BAACEA8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7FCAC-4933-4438-BEED-D6F8B3189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889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5757333" y="-1177643"/>
            <a:ext cx="6715593" cy="7117082"/>
          </a:xfrm>
          <a:prstGeom prst="ellipse">
            <a:avLst/>
          </a:prstGeom>
          <a:gradFill>
            <a:gsLst>
              <a:gs pos="10000">
                <a:srgbClr val="0070C0"/>
              </a:gs>
              <a:gs pos="49000">
                <a:srgbClr val="0070C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920357" y="-20538"/>
            <a:ext cx="4580635" cy="4657339"/>
          </a:xfrm>
          <a:prstGeom prst="ellipse">
            <a:avLst/>
          </a:prstGeom>
          <a:gradFill>
            <a:gsLst>
              <a:gs pos="10000">
                <a:schemeClr val="bg1"/>
              </a:gs>
              <a:gs pos="63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427984" y="1347902"/>
            <a:ext cx="1478882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zh-CN" altLang="en-US" sz="6600" dirty="0" smtClean="0">
                <a:solidFill>
                  <a:srgbClr val="001E3C"/>
                </a:solidFill>
                <a:latin typeface="时尚中黑简体" pitchFamily="2" charset="-122"/>
                <a:ea typeface="时尚中黑简体" pitchFamily="2" charset="-122"/>
              </a:rPr>
              <a:t>绚</a:t>
            </a:r>
            <a:endParaRPr lang="en-US" altLang="zh-CN" sz="6600" dirty="0">
              <a:solidFill>
                <a:srgbClr val="001E3C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6600" dirty="0" smtClean="0">
                <a:solidFill>
                  <a:srgbClr val="001E3C"/>
                </a:solidFill>
                <a:latin typeface="时尚中黑简体" pitchFamily="2" charset="-122"/>
                <a:ea typeface="时尚中黑简体" pitchFamily="2" charset="-122"/>
              </a:rPr>
              <a:t>烂</a:t>
            </a:r>
            <a:endParaRPr lang="zh-CN" altLang="en-US" sz="6600" dirty="0">
              <a:solidFill>
                <a:srgbClr val="001E3C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108520" y="-973064"/>
            <a:ext cx="9144000" cy="6065094"/>
            <a:chOff x="0" y="-903774"/>
            <a:chExt cx="9144000" cy="6065094"/>
          </a:xfrm>
        </p:grpSpPr>
        <p:sp>
          <p:nvSpPr>
            <p:cNvPr id="50" name="Oval 36"/>
            <p:cNvSpPr>
              <a:spLocks noChangeArrowheads="1"/>
            </p:cNvSpPr>
            <p:nvPr/>
          </p:nvSpPr>
          <p:spPr bwMode="auto">
            <a:xfrm>
              <a:off x="2555776" y="51470"/>
              <a:ext cx="4536504" cy="4536504"/>
            </a:xfrm>
            <a:prstGeom prst="ellipse">
              <a:avLst/>
            </a:prstGeom>
            <a:gradFill>
              <a:gsLst>
                <a:gs pos="4000">
                  <a:srgbClr val="D4EDF5"/>
                </a:gs>
                <a:gs pos="58000">
                  <a:srgbClr val="00B0F0">
                    <a:alpha val="0"/>
                  </a:srgbClr>
                </a:gs>
                <a:gs pos="34000">
                  <a:srgbClr val="1398C3">
                    <a:alpha val="65000"/>
                  </a:srgbClr>
                </a:gs>
              </a:gsLst>
              <a:path path="circle">
                <a:fillToRect l="50000" t="50000" r="50000" b="50000"/>
              </a:path>
            </a:gradFill>
            <a:ln w="10" cap="flat">
              <a:noFill/>
              <a:prstDash val="solid"/>
              <a:miter lim="800000"/>
              <a:headEnd/>
              <a:tailEnd/>
            </a:ln>
            <a:effectLst>
              <a:glow rad="381000">
                <a:schemeClr val="accent1">
                  <a:satMod val="175000"/>
                  <a:alpha val="10000"/>
                </a:schemeClr>
              </a:glow>
              <a:softEdge rad="4826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1" name="Group 7"/>
            <p:cNvGrpSpPr>
              <a:grpSpLocks noChangeAspect="1"/>
            </p:cNvGrpSpPr>
            <p:nvPr/>
          </p:nvGrpSpPr>
          <p:grpSpPr bwMode="auto">
            <a:xfrm>
              <a:off x="0" y="-903774"/>
              <a:ext cx="9144000" cy="6065094"/>
              <a:chOff x="516" y="-953"/>
              <a:chExt cx="4727" cy="4462"/>
            </a:xfrm>
          </p:grpSpPr>
          <p:sp>
            <p:nvSpPr>
              <p:cNvPr id="91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516" y="-953"/>
                <a:ext cx="4727" cy="3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"/>
              <p:cNvSpPr>
                <a:spLocks noEditPoints="1"/>
              </p:cNvSpPr>
              <p:nvPr/>
            </p:nvSpPr>
            <p:spPr bwMode="auto">
              <a:xfrm>
                <a:off x="518" y="-271"/>
                <a:ext cx="4725" cy="3780"/>
              </a:xfrm>
              <a:custGeom>
                <a:avLst/>
                <a:gdLst>
                  <a:gd name="T0" fmla="*/ 4031 w 4725"/>
                  <a:gd name="T1" fmla="*/ 253 h 3780"/>
                  <a:gd name="T2" fmla="*/ 3031 w 4725"/>
                  <a:gd name="T3" fmla="*/ 213 h 3780"/>
                  <a:gd name="T4" fmla="*/ 2677 w 4725"/>
                  <a:gd name="T5" fmla="*/ 0 h 3780"/>
                  <a:gd name="T6" fmla="*/ 1853 w 4725"/>
                  <a:gd name="T7" fmla="*/ 0 h 3780"/>
                  <a:gd name="T8" fmla="*/ 1193 w 4725"/>
                  <a:gd name="T9" fmla="*/ 78 h 3780"/>
                  <a:gd name="T10" fmla="*/ 905 w 4725"/>
                  <a:gd name="T11" fmla="*/ 0 h 3780"/>
                  <a:gd name="T12" fmla="*/ 0 w 4725"/>
                  <a:gd name="T13" fmla="*/ 59 h 3780"/>
                  <a:gd name="T14" fmla="*/ 357 w 4725"/>
                  <a:gd name="T15" fmla="*/ 444 h 3780"/>
                  <a:gd name="T16" fmla="*/ 0 w 4725"/>
                  <a:gd name="T17" fmla="*/ 1269 h 3780"/>
                  <a:gd name="T18" fmla="*/ 0 w 4725"/>
                  <a:gd name="T19" fmla="*/ 1703 h 3780"/>
                  <a:gd name="T20" fmla="*/ 404 w 4725"/>
                  <a:gd name="T21" fmla="*/ 2582 h 3780"/>
                  <a:gd name="T22" fmla="*/ 416 w 4725"/>
                  <a:gd name="T23" fmla="*/ 2610 h 3780"/>
                  <a:gd name="T24" fmla="*/ 0 w 4725"/>
                  <a:gd name="T25" fmla="*/ 3550 h 3780"/>
                  <a:gd name="T26" fmla="*/ 338 w 4725"/>
                  <a:gd name="T27" fmla="*/ 3780 h 3780"/>
                  <a:gd name="T28" fmla="*/ 454 w 4725"/>
                  <a:gd name="T29" fmla="*/ 3664 h 3780"/>
                  <a:gd name="T30" fmla="*/ 1432 w 4725"/>
                  <a:gd name="T31" fmla="*/ 3513 h 3780"/>
                  <a:gd name="T32" fmla="*/ 1956 w 4725"/>
                  <a:gd name="T33" fmla="*/ 3780 h 3780"/>
                  <a:gd name="T34" fmla="*/ 2580 w 4725"/>
                  <a:gd name="T35" fmla="*/ 3685 h 3780"/>
                  <a:gd name="T36" fmla="*/ 2616 w 4725"/>
                  <a:gd name="T37" fmla="*/ 3676 h 3780"/>
                  <a:gd name="T38" fmla="*/ 3702 w 4725"/>
                  <a:gd name="T39" fmla="*/ 3780 h 3780"/>
                  <a:gd name="T40" fmla="*/ 3766 w 4725"/>
                  <a:gd name="T41" fmla="*/ 3494 h 3780"/>
                  <a:gd name="T42" fmla="*/ 4725 w 4725"/>
                  <a:gd name="T43" fmla="*/ 3522 h 3780"/>
                  <a:gd name="T44" fmla="*/ 3929 w 4725"/>
                  <a:gd name="T45" fmla="*/ 2459 h 3780"/>
                  <a:gd name="T46" fmla="*/ 4725 w 4725"/>
                  <a:gd name="T47" fmla="*/ 2306 h 3780"/>
                  <a:gd name="T48" fmla="*/ 3714 w 4725"/>
                  <a:gd name="T49" fmla="*/ 1408 h 3780"/>
                  <a:gd name="T50" fmla="*/ 4725 w 4725"/>
                  <a:gd name="T51" fmla="*/ 1354 h 3780"/>
                  <a:gd name="T52" fmla="*/ 4064 w 4725"/>
                  <a:gd name="T53" fmla="*/ 289 h 3780"/>
                  <a:gd name="T54" fmla="*/ 3168 w 4725"/>
                  <a:gd name="T55" fmla="*/ 0 h 3780"/>
                  <a:gd name="T56" fmla="*/ 2084 w 4725"/>
                  <a:gd name="T57" fmla="*/ 917 h 3780"/>
                  <a:gd name="T58" fmla="*/ 4725 w 4725"/>
                  <a:gd name="T59" fmla="*/ 3775 h 3780"/>
                  <a:gd name="T60" fmla="*/ 3123 w 4725"/>
                  <a:gd name="T61" fmla="*/ 2981 h 3780"/>
                  <a:gd name="T62" fmla="*/ 1987 w 4725"/>
                  <a:gd name="T63" fmla="*/ 2969 h 3780"/>
                  <a:gd name="T64" fmla="*/ 2582 w 4725"/>
                  <a:gd name="T65" fmla="*/ 3650 h 3780"/>
                  <a:gd name="T66" fmla="*/ 435 w 4725"/>
                  <a:gd name="T67" fmla="*/ 2617 h 3780"/>
                  <a:gd name="T68" fmla="*/ 4279 w 4725"/>
                  <a:gd name="T69" fmla="*/ 3106 h 3780"/>
                  <a:gd name="T70" fmla="*/ 3733 w 4725"/>
                  <a:gd name="T71" fmla="*/ 3463 h 3780"/>
                  <a:gd name="T72" fmla="*/ 1432 w 4725"/>
                  <a:gd name="T73" fmla="*/ 3468 h 3780"/>
                  <a:gd name="T74" fmla="*/ 1571 w 4725"/>
                  <a:gd name="T75" fmla="*/ 2728 h 3780"/>
                  <a:gd name="T76" fmla="*/ 1992 w 4725"/>
                  <a:gd name="T77" fmla="*/ 2943 h 3780"/>
                  <a:gd name="T78" fmla="*/ 445 w 4725"/>
                  <a:gd name="T79" fmla="*/ 2601 h 3780"/>
                  <a:gd name="T80" fmla="*/ 459 w 4725"/>
                  <a:gd name="T81" fmla="*/ 2577 h 3780"/>
                  <a:gd name="T82" fmla="*/ 2968 w 4725"/>
                  <a:gd name="T83" fmla="*/ 2403 h 3780"/>
                  <a:gd name="T84" fmla="*/ 2729 w 4725"/>
                  <a:gd name="T85" fmla="*/ 2634 h 3780"/>
                  <a:gd name="T86" fmla="*/ 2753 w 4725"/>
                  <a:gd name="T87" fmla="*/ 2646 h 3780"/>
                  <a:gd name="T88" fmla="*/ 433 w 4725"/>
                  <a:gd name="T89" fmla="*/ 2575 h 3780"/>
                  <a:gd name="T90" fmla="*/ 3695 w 4725"/>
                  <a:gd name="T91" fmla="*/ 1418 h 3780"/>
                  <a:gd name="T92" fmla="*/ 3868 w 4725"/>
                  <a:gd name="T93" fmla="*/ 2289 h 3780"/>
                  <a:gd name="T94" fmla="*/ 3440 w 4725"/>
                  <a:gd name="T95" fmla="*/ 1739 h 3780"/>
                  <a:gd name="T96" fmla="*/ 1404 w 4725"/>
                  <a:gd name="T97" fmla="*/ 1748 h 3780"/>
                  <a:gd name="T98" fmla="*/ 2112 w 4725"/>
                  <a:gd name="T99" fmla="*/ 1956 h 3780"/>
                  <a:gd name="T100" fmla="*/ 201 w 4725"/>
                  <a:gd name="T101" fmla="*/ 1529 h 3780"/>
                  <a:gd name="T102" fmla="*/ 891 w 4725"/>
                  <a:gd name="T103" fmla="*/ 1073 h 3780"/>
                  <a:gd name="T104" fmla="*/ 2479 w 4725"/>
                  <a:gd name="T105" fmla="*/ 1637 h 3780"/>
                  <a:gd name="T106" fmla="*/ 2495 w 4725"/>
                  <a:gd name="T107" fmla="*/ 1628 h 3780"/>
                  <a:gd name="T108" fmla="*/ 3239 w 4725"/>
                  <a:gd name="T109" fmla="*/ 874 h 3780"/>
                  <a:gd name="T110" fmla="*/ 189 w 4725"/>
                  <a:gd name="T111" fmla="*/ 1503 h 3780"/>
                  <a:gd name="T112" fmla="*/ 4049 w 4725"/>
                  <a:gd name="T113" fmla="*/ 298 h 3780"/>
                  <a:gd name="T114" fmla="*/ 2996 w 4725"/>
                  <a:gd name="T115" fmla="*/ 508 h 3780"/>
                  <a:gd name="T116" fmla="*/ 1550 w 4725"/>
                  <a:gd name="T117" fmla="*/ 277 h 3780"/>
                  <a:gd name="T118" fmla="*/ 1489 w 4725"/>
                  <a:gd name="T119" fmla="*/ 1233 h 3780"/>
                  <a:gd name="T120" fmla="*/ 891 w 4725"/>
                  <a:gd name="T121" fmla="*/ 1047 h 3780"/>
                  <a:gd name="T122" fmla="*/ 4401 w 4725"/>
                  <a:gd name="T123" fmla="*/ 0 h 3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25" h="3780">
                    <a:moveTo>
                      <a:pt x="4401" y="0"/>
                    </a:moveTo>
                    <a:lnTo>
                      <a:pt x="4371" y="0"/>
                    </a:lnTo>
                    <a:lnTo>
                      <a:pt x="4052" y="258"/>
                    </a:lnTo>
                    <a:lnTo>
                      <a:pt x="3988" y="0"/>
                    </a:lnTo>
                    <a:lnTo>
                      <a:pt x="3967" y="0"/>
                    </a:lnTo>
                    <a:lnTo>
                      <a:pt x="4031" y="253"/>
                    </a:lnTo>
                    <a:lnTo>
                      <a:pt x="3690" y="0"/>
                    </a:lnTo>
                    <a:lnTo>
                      <a:pt x="3657" y="0"/>
                    </a:lnTo>
                    <a:lnTo>
                      <a:pt x="4023" y="270"/>
                    </a:lnTo>
                    <a:lnTo>
                      <a:pt x="3844" y="310"/>
                    </a:lnTo>
                    <a:lnTo>
                      <a:pt x="2833" y="525"/>
                    </a:lnTo>
                    <a:lnTo>
                      <a:pt x="3031" y="213"/>
                    </a:lnTo>
                    <a:lnTo>
                      <a:pt x="3168" y="0"/>
                    </a:lnTo>
                    <a:lnTo>
                      <a:pt x="3145" y="0"/>
                    </a:lnTo>
                    <a:lnTo>
                      <a:pt x="2816" y="515"/>
                    </a:lnTo>
                    <a:lnTo>
                      <a:pt x="2762" y="281"/>
                    </a:lnTo>
                    <a:lnTo>
                      <a:pt x="2698" y="0"/>
                    </a:lnTo>
                    <a:lnTo>
                      <a:pt x="2677" y="0"/>
                    </a:lnTo>
                    <a:lnTo>
                      <a:pt x="2795" y="506"/>
                    </a:lnTo>
                    <a:lnTo>
                      <a:pt x="2323" y="0"/>
                    </a:lnTo>
                    <a:lnTo>
                      <a:pt x="2299" y="0"/>
                    </a:lnTo>
                    <a:lnTo>
                      <a:pt x="2783" y="522"/>
                    </a:lnTo>
                    <a:lnTo>
                      <a:pt x="1588" y="234"/>
                    </a:lnTo>
                    <a:lnTo>
                      <a:pt x="1853" y="0"/>
                    </a:lnTo>
                    <a:lnTo>
                      <a:pt x="1824" y="0"/>
                    </a:lnTo>
                    <a:lnTo>
                      <a:pt x="1574" y="222"/>
                    </a:lnTo>
                    <a:lnTo>
                      <a:pt x="1529" y="0"/>
                    </a:lnTo>
                    <a:lnTo>
                      <a:pt x="1510" y="0"/>
                    </a:lnTo>
                    <a:lnTo>
                      <a:pt x="1557" y="225"/>
                    </a:lnTo>
                    <a:lnTo>
                      <a:pt x="1193" y="78"/>
                    </a:lnTo>
                    <a:lnTo>
                      <a:pt x="997" y="0"/>
                    </a:lnTo>
                    <a:lnTo>
                      <a:pt x="945" y="0"/>
                    </a:lnTo>
                    <a:lnTo>
                      <a:pt x="1534" y="234"/>
                    </a:lnTo>
                    <a:lnTo>
                      <a:pt x="421" y="421"/>
                    </a:lnTo>
                    <a:lnTo>
                      <a:pt x="934" y="0"/>
                    </a:lnTo>
                    <a:lnTo>
                      <a:pt x="905" y="0"/>
                    </a:lnTo>
                    <a:lnTo>
                      <a:pt x="393" y="418"/>
                    </a:lnTo>
                    <a:lnTo>
                      <a:pt x="286" y="0"/>
                    </a:lnTo>
                    <a:lnTo>
                      <a:pt x="267" y="0"/>
                    </a:lnTo>
                    <a:lnTo>
                      <a:pt x="369" y="407"/>
                    </a:lnTo>
                    <a:lnTo>
                      <a:pt x="197" y="244"/>
                    </a:lnTo>
                    <a:lnTo>
                      <a:pt x="0" y="59"/>
                    </a:lnTo>
                    <a:lnTo>
                      <a:pt x="0" y="85"/>
                    </a:lnTo>
                    <a:lnTo>
                      <a:pt x="76" y="156"/>
                    </a:lnTo>
                    <a:lnTo>
                      <a:pt x="362" y="426"/>
                    </a:lnTo>
                    <a:lnTo>
                      <a:pt x="0" y="416"/>
                    </a:lnTo>
                    <a:lnTo>
                      <a:pt x="0" y="435"/>
                    </a:lnTo>
                    <a:lnTo>
                      <a:pt x="357" y="444"/>
                    </a:lnTo>
                    <a:lnTo>
                      <a:pt x="0" y="678"/>
                    </a:lnTo>
                    <a:lnTo>
                      <a:pt x="0" y="700"/>
                    </a:lnTo>
                    <a:lnTo>
                      <a:pt x="126" y="619"/>
                    </a:lnTo>
                    <a:lnTo>
                      <a:pt x="374" y="456"/>
                    </a:lnTo>
                    <a:lnTo>
                      <a:pt x="171" y="1498"/>
                    </a:lnTo>
                    <a:lnTo>
                      <a:pt x="0" y="1269"/>
                    </a:lnTo>
                    <a:lnTo>
                      <a:pt x="0" y="1299"/>
                    </a:lnTo>
                    <a:lnTo>
                      <a:pt x="156" y="1512"/>
                    </a:lnTo>
                    <a:lnTo>
                      <a:pt x="0" y="1503"/>
                    </a:lnTo>
                    <a:lnTo>
                      <a:pt x="0" y="1522"/>
                    </a:lnTo>
                    <a:lnTo>
                      <a:pt x="154" y="1531"/>
                    </a:lnTo>
                    <a:lnTo>
                      <a:pt x="0" y="1703"/>
                    </a:lnTo>
                    <a:lnTo>
                      <a:pt x="0" y="1732"/>
                    </a:lnTo>
                    <a:lnTo>
                      <a:pt x="171" y="1540"/>
                    </a:lnTo>
                    <a:lnTo>
                      <a:pt x="412" y="2563"/>
                    </a:lnTo>
                    <a:lnTo>
                      <a:pt x="0" y="2150"/>
                    </a:lnTo>
                    <a:lnTo>
                      <a:pt x="0" y="2176"/>
                    </a:lnTo>
                    <a:lnTo>
                      <a:pt x="404" y="2582"/>
                    </a:lnTo>
                    <a:lnTo>
                      <a:pt x="0" y="2563"/>
                    </a:lnTo>
                    <a:lnTo>
                      <a:pt x="0" y="2582"/>
                    </a:lnTo>
                    <a:lnTo>
                      <a:pt x="393" y="2601"/>
                    </a:lnTo>
                    <a:lnTo>
                      <a:pt x="0" y="2806"/>
                    </a:lnTo>
                    <a:lnTo>
                      <a:pt x="0" y="2828"/>
                    </a:lnTo>
                    <a:lnTo>
                      <a:pt x="416" y="2610"/>
                    </a:lnTo>
                    <a:lnTo>
                      <a:pt x="322" y="3567"/>
                    </a:lnTo>
                    <a:lnTo>
                      <a:pt x="260" y="3501"/>
                    </a:lnTo>
                    <a:lnTo>
                      <a:pt x="0" y="3227"/>
                    </a:lnTo>
                    <a:lnTo>
                      <a:pt x="0" y="3253"/>
                    </a:lnTo>
                    <a:lnTo>
                      <a:pt x="305" y="3576"/>
                    </a:lnTo>
                    <a:lnTo>
                      <a:pt x="0" y="3550"/>
                    </a:lnTo>
                    <a:lnTo>
                      <a:pt x="0" y="3569"/>
                    </a:lnTo>
                    <a:lnTo>
                      <a:pt x="305" y="3595"/>
                    </a:lnTo>
                    <a:lnTo>
                      <a:pt x="86" y="3780"/>
                    </a:lnTo>
                    <a:lnTo>
                      <a:pt x="116" y="3780"/>
                    </a:lnTo>
                    <a:lnTo>
                      <a:pt x="322" y="3607"/>
                    </a:lnTo>
                    <a:lnTo>
                      <a:pt x="338" y="3780"/>
                    </a:lnTo>
                    <a:lnTo>
                      <a:pt x="357" y="3780"/>
                    </a:lnTo>
                    <a:lnTo>
                      <a:pt x="341" y="3607"/>
                    </a:lnTo>
                    <a:lnTo>
                      <a:pt x="419" y="3661"/>
                    </a:lnTo>
                    <a:lnTo>
                      <a:pt x="589" y="3780"/>
                    </a:lnTo>
                    <a:lnTo>
                      <a:pt x="622" y="3780"/>
                    </a:lnTo>
                    <a:lnTo>
                      <a:pt x="454" y="3664"/>
                    </a:lnTo>
                    <a:lnTo>
                      <a:pt x="355" y="3595"/>
                    </a:lnTo>
                    <a:lnTo>
                      <a:pt x="1420" y="3496"/>
                    </a:lnTo>
                    <a:lnTo>
                      <a:pt x="1269" y="3704"/>
                    </a:lnTo>
                    <a:lnTo>
                      <a:pt x="1212" y="3780"/>
                    </a:lnTo>
                    <a:lnTo>
                      <a:pt x="1236" y="3780"/>
                    </a:lnTo>
                    <a:lnTo>
                      <a:pt x="1432" y="3513"/>
                    </a:lnTo>
                    <a:lnTo>
                      <a:pt x="1439" y="3780"/>
                    </a:lnTo>
                    <a:lnTo>
                      <a:pt x="1458" y="3780"/>
                    </a:lnTo>
                    <a:lnTo>
                      <a:pt x="1449" y="3501"/>
                    </a:lnTo>
                    <a:lnTo>
                      <a:pt x="1876" y="3756"/>
                    </a:lnTo>
                    <a:lnTo>
                      <a:pt x="1919" y="3780"/>
                    </a:lnTo>
                    <a:lnTo>
                      <a:pt x="1956" y="3780"/>
                    </a:lnTo>
                    <a:lnTo>
                      <a:pt x="1486" y="3501"/>
                    </a:lnTo>
                    <a:lnTo>
                      <a:pt x="1985" y="3581"/>
                    </a:lnTo>
                    <a:lnTo>
                      <a:pt x="2556" y="3676"/>
                    </a:lnTo>
                    <a:lnTo>
                      <a:pt x="2323" y="3780"/>
                    </a:lnTo>
                    <a:lnTo>
                      <a:pt x="2367" y="3780"/>
                    </a:lnTo>
                    <a:lnTo>
                      <a:pt x="2580" y="3685"/>
                    </a:lnTo>
                    <a:lnTo>
                      <a:pt x="2580" y="3780"/>
                    </a:lnTo>
                    <a:lnTo>
                      <a:pt x="2599" y="3780"/>
                    </a:lnTo>
                    <a:lnTo>
                      <a:pt x="2599" y="3687"/>
                    </a:lnTo>
                    <a:lnTo>
                      <a:pt x="2738" y="3780"/>
                    </a:lnTo>
                    <a:lnTo>
                      <a:pt x="2771" y="3780"/>
                    </a:lnTo>
                    <a:lnTo>
                      <a:pt x="2616" y="3676"/>
                    </a:lnTo>
                    <a:lnTo>
                      <a:pt x="2852" y="3638"/>
                    </a:lnTo>
                    <a:lnTo>
                      <a:pt x="3719" y="3494"/>
                    </a:lnTo>
                    <a:lnTo>
                      <a:pt x="3506" y="3780"/>
                    </a:lnTo>
                    <a:lnTo>
                      <a:pt x="3530" y="3780"/>
                    </a:lnTo>
                    <a:lnTo>
                      <a:pt x="3728" y="3515"/>
                    </a:lnTo>
                    <a:lnTo>
                      <a:pt x="3702" y="3780"/>
                    </a:lnTo>
                    <a:lnTo>
                      <a:pt x="3721" y="3780"/>
                    </a:lnTo>
                    <a:lnTo>
                      <a:pt x="3747" y="3503"/>
                    </a:lnTo>
                    <a:lnTo>
                      <a:pt x="4012" y="3780"/>
                    </a:lnTo>
                    <a:lnTo>
                      <a:pt x="4038" y="3780"/>
                    </a:lnTo>
                    <a:lnTo>
                      <a:pt x="3816" y="3546"/>
                    </a:lnTo>
                    <a:lnTo>
                      <a:pt x="3766" y="3494"/>
                    </a:lnTo>
                    <a:lnTo>
                      <a:pt x="4725" y="3635"/>
                    </a:lnTo>
                    <a:lnTo>
                      <a:pt x="4725" y="3617"/>
                    </a:lnTo>
                    <a:lnTo>
                      <a:pt x="3766" y="3475"/>
                    </a:lnTo>
                    <a:lnTo>
                      <a:pt x="4290" y="3123"/>
                    </a:lnTo>
                    <a:lnTo>
                      <a:pt x="4725" y="3550"/>
                    </a:lnTo>
                    <a:lnTo>
                      <a:pt x="4725" y="3522"/>
                    </a:lnTo>
                    <a:lnTo>
                      <a:pt x="4307" y="3113"/>
                    </a:lnTo>
                    <a:lnTo>
                      <a:pt x="4725" y="2910"/>
                    </a:lnTo>
                    <a:lnTo>
                      <a:pt x="4725" y="2889"/>
                    </a:lnTo>
                    <a:lnTo>
                      <a:pt x="4295" y="3097"/>
                    </a:lnTo>
                    <a:lnTo>
                      <a:pt x="4257" y="3031"/>
                    </a:lnTo>
                    <a:lnTo>
                      <a:pt x="3929" y="2459"/>
                    </a:lnTo>
                    <a:lnTo>
                      <a:pt x="4725" y="2627"/>
                    </a:lnTo>
                    <a:lnTo>
                      <a:pt x="4725" y="2608"/>
                    </a:lnTo>
                    <a:lnTo>
                      <a:pt x="3934" y="2440"/>
                    </a:lnTo>
                    <a:lnTo>
                      <a:pt x="4449" y="2069"/>
                    </a:lnTo>
                    <a:lnTo>
                      <a:pt x="4725" y="2332"/>
                    </a:lnTo>
                    <a:lnTo>
                      <a:pt x="4725" y="2306"/>
                    </a:lnTo>
                    <a:lnTo>
                      <a:pt x="4465" y="2058"/>
                    </a:lnTo>
                    <a:lnTo>
                      <a:pt x="4725" y="1847"/>
                    </a:lnTo>
                    <a:lnTo>
                      <a:pt x="4725" y="1824"/>
                    </a:lnTo>
                    <a:lnTo>
                      <a:pt x="4451" y="2046"/>
                    </a:lnTo>
                    <a:lnTo>
                      <a:pt x="4385" y="1989"/>
                    </a:lnTo>
                    <a:lnTo>
                      <a:pt x="3714" y="1408"/>
                    </a:lnTo>
                    <a:lnTo>
                      <a:pt x="4725" y="1604"/>
                    </a:lnTo>
                    <a:lnTo>
                      <a:pt x="4725" y="1585"/>
                    </a:lnTo>
                    <a:lnTo>
                      <a:pt x="3709" y="1387"/>
                    </a:lnTo>
                    <a:lnTo>
                      <a:pt x="4444" y="997"/>
                    </a:lnTo>
                    <a:lnTo>
                      <a:pt x="4697" y="1318"/>
                    </a:lnTo>
                    <a:lnTo>
                      <a:pt x="4725" y="1354"/>
                    </a:lnTo>
                    <a:lnTo>
                      <a:pt x="4725" y="1323"/>
                    </a:lnTo>
                    <a:lnTo>
                      <a:pt x="4460" y="988"/>
                    </a:lnTo>
                    <a:lnTo>
                      <a:pt x="4725" y="834"/>
                    </a:lnTo>
                    <a:lnTo>
                      <a:pt x="4725" y="813"/>
                    </a:lnTo>
                    <a:lnTo>
                      <a:pt x="4451" y="971"/>
                    </a:lnTo>
                    <a:lnTo>
                      <a:pt x="4064" y="289"/>
                    </a:lnTo>
                    <a:lnTo>
                      <a:pt x="4217" y="319"/>
                    </a:lnTo>
                    <a:lnTo>
                      <a:pt x="4725" y="418"/>
                    </a:lnTo>
                    <a:lnTo>
                      <a:pt x="4725" y="400"/>
                    </a:lnTo>
                    <a:lnTo>
                      <a:pt x="4068" y="270"/>
                    </a:lnTo>
                    <a:lnTo>
                      <a:pt x="4401" y="0"/>
                    </a:lnTo>
                    <a:close/>
                    <a:moveTo>
                      <a:pt x="3168" y="0"/>
                    </a:moveTo>
                    <a:lnTo>
                      <a:pt x="3168" y="0"/>
                    </a:lnTo>
                    <a:close/>
                    <a:moveTo>
                      <a:pt x="1853" y="0"/>
                    </a:moveTo>
                    <a:lnTo>
                      <a:pt x="1853" y="0"/>
                    </a:lnTo>
                    <a:close/>
                    <a:moveTo>
                      <a:pt x="934" y="0"/>
                    </a:moveTo>
                    <a:lnTo>
                      <a:pt x="934" y="0"/>
                    </a:lnTo>
                    <a:close/>
                    <a:moveTo>
                      <a:pt x="2084" y="917"/>
                    </a:moveTo>
                    <a:lnTo>
                      <a:pt x="2495" y="1628"/>
                    </a:lnTo>
                    <a:lnTo>
                      <a:pt x="2084" y="917"/>
                    </a:lnTo>
                    <a:close/>
                    <a:moveTo>
                      <a:pt x="4725" y="3775"/>
                    </a:moveTo>
                    <a:lnTo>
                      <a:pt x="4720" y="3780"/>
                    </a:lnTo>
                    <a:lnTo>
                      <a:pt x="4725" y="3780"/>
                    </a:lnTo>
                    <a:lnTo>
                      <a:pt x="4725" y="3775"/>
                    </a:lnTo>
                    <a:close/>
                    <a:moveTo>
                      <a:pt x="357" y="3574"/>
                    </a:moveTo>
                    <a:lnTo>
                      <a:pt x="858" y="3142"/>
                    </a:lnTo>
                    <a:lnTo>
                      <a:pt x="1411" y="3477"/>
                    </a:lnTo>
                    <a:lnTo>
                      <a:pt x="357" y="3574"/>
                    </a:lnTo>
                    <a:close/>
                    <a:moveTo>
                      <a:pt x="2611" y="3659"/>
                    </a:moveTo>
                    <a:lnTo>
                      <a:pt x="3123" y="2981"/>
                    </a:lnTo>
                    <a:lnTo>
                      <a:pt x="3719" y="3475"/>
                    </a:lnTo>
                    <a:lnTo>
                      <a:pt x="2611" y="3659"/>
                    </a:lnTo>
                    <a:close/>
                    <a:moveTo>
                      <a:pt x="2566" y="3657"/>
                    </a:moveTo>
                    <a:lnTo>
                      <a:pt x="1460" y="3477"/>
                    </a:lnTo>
                    <a:lnTo>
                      <a:pt x="1827" y="3123"/>
                    </a:lnTo>
                    <a:lnTo>
                      <a:pt x="1987" y="2969"/>
                    </a:lnTo>
                    <a:lnTo>
                      <a:pt x="2566" y="3657"/>
                    </a:lnTo>
                    <a:close/>
                    <a:moveTo>
                      <a:pt x="2604" y="3635"/>
                    </a:moveTo>
                    <a:lnTo>
                      <a:pt x="2755" y="2684"/>
                    </a:lnTo>
                    <a:lnTo>
                      <a:pt x="3109" y="2969"/>
                    </a:lnTo>
                    <a:lnTo>
                      <a:pt x="2604" y="3635"/>
                    </a:lnTo>
                    <a:close/>
                    <a:moveTo>
                      <a:pt x="2582" y="3650"/>
                    </a:moveTo>
                    <a:lnTo>
                      <a:pt x="2004" y="2960"/>
                    </a:lnTo>
                    <a:lnTo>
                      <a:pt x="2736" y="2681"/>
                    </a:lnTo>
                    <a:lnTo>
                      <a:pt x="2663" y="3144"/>
                    </a:lnTo>
                    <a:lnTo>
                      <a:pt x="2582" y="3650"/>
                    </a:lnTo>
                    <a:close/>
                    <a:moveTo>
                      <a:pt x="341" y="3565"/>
                    </a:moveTo>
                    <a:lnTo>
                      <a:pt x="435" y="2617"/>
                    </a:lnTo>
                    <a:lnTo>
                      <a:pt x="844" y="3130"/>
                    </a:lnTo>
                    <a:lnTo>
                      <a:pt x="341" y="3565"/>
                    </a:lnTo>
                    <a:close/>
                    <a:moveTo>
                      <a:pt x="3754" y="3461"/>
                    </a:moveTo>
                    <a:lnTo>
                      <a:pt x="3827" y="3012"/>
                    </a:lnTo>
                    <a:lnTo>
                      <a:pt x="3917" y="2473"/>
                    </a:lnTo>
                    <a:lnTo>
                      <a:pt x="4279" y="3106"/>
                    </a:lnTo>
                    <a:lnTo>
                      <a:pt x="3754" y="3461"/>
                    </a:lnTo>
                    <a:close/>
                    <a:moveTo>
                      <a:pt x="3733" y="3463"/>
                    </a:moveTo>
                    <a:lnTo>
                      <a:pt x="3138" y="2969"/>
                    </a:lnTo>
                    <a:lnTo>
                      <a:pt x="3898" y="2464"/>
                    </a:lnTo>
                    <a:lnTo>
                      <a:pt x="3742" y="3406"/>
                    </a:lnTo>
                    <a:lnTo>
                      <a:pt x="3733" y="3463"/>
                    </a:lnTo>
                    <a:close/>
                    <a:moveTo>
                      <a:pt x="3121" y="2958"/>
                    </a:moveTo>
                    <a:lnTo>
                      <a:pt x="2873" y="2757"/>
                    </a:lnTo>
                    <a:lnTo>
                      <a:pt x="2769" y="2672"/>
                    </a:lnTo>
                    <a:lnTo>
                      <a:pt x="3868" y="2462"/>
                    </a:lnTo>
                    <a:lnTo>
                      <a:pt x="3121" y="2958"/>
                    </a:lnTo>
                    <a:close/>
                    <a:moveTo>
                      <a:pt x="1432" y="3468"/>
                    </a:moveTo>
                    <a:lnTo>
                      <a:pt x="1276" y="3373"/>
                    </a:lnTo>
                    <a:lnTo>
                      <a:pt x="872" y="3128"/>
                    </a:lnTo>
                    <a:lnTo>
                      <a:pt x="1604" y="2405"/>
                    </a:lnTo>
                    <a:lnTo>
                      <a:pt x="1432" y="3468"/>
                    </a:lnTo>
                    <a:close/>
                    <a:moveTo>
                      <a:pt x="1453" y="3458"/>
                    </a:moveTo>
                    <a:lnTo>
                      <a:pt x="1571" y="2728"/>
                    </a:lnTo>
                    <a:lnTo>
                      <a:pt x="1623" y="2405"/>
                    </a:lnTo>
                    <a:lnTo>
                      <a:pt x="1678" y="2488"/>
                    </a:lnTo>
                    <a:lnTo>
                      <a:pt x="1975" y="2953"/>
                    </a:lnTo>
                    <a:lnTo>
                      <a:pt x="1930" y="2998"/>
                    </a:lnTo>
                    <a:lnTo>
                      <a:pt x="1453" y="3458"/>
                    </a:lnTo>
                    <a:close/>
                    <a:moveTo>
                      <a:pt x="1992" y="2943"/>
                    </a:moveTo>
                    <a:lnTo>
                      <a:pt x="1638" y="2393"/>
                    </a:lnTo>
                    <a:lnTo>
                      <a:pt x="2715" y="2669"/>
                    </a:lnTo>
                    <a:lnTo>
                      <a:pt x="1992" y="2943"/>
                    </a:lnTo>
                    <a:close/>
                    <a:moveTo>
                      <a:pt x="858" y="3116"/>
                    </a:moveTo>
                    <a:lnTo>
                      <a:pt x="619" y="2818"/>
                    </a:lnTo>
                    <a:lnTo>
                      <a:pt x="445" y="2601"/>
                    </a:lnTo>
                    <a:lnTo>
                      <a:pt x="1588" y="2393"/>
                    </a:lnTo>
                    <a:lnTo>
                      <a:pt x="858" y="3116"/>
                    </a:lnTo>
                    <a:close/>
                    <a:moveTo>
                      <a:pt x="459" y="2577"/>
                    </a:moveTo>
                    <a:lnTo>
                      <a:pt x="1000" y="2103"/>
                    </a:lnTo>
                    <a:lnTo>
                      <a:pt x="1586" y="2374"/>
                    </a:lnTo>
                    <a:lnTo>
                      <a:pt x="459" y="2577"/>
                    </a:lnTo>
                    <a:close/>
                    <a:moveTo>
                      <a:pt x="2719" y="2651"/>
                    </a:moveTo>
                    <a:lnTo>
                      <a:pt x="1638" y="2374"/>
                    </a:lnTo>
                    <a:lnTo>
                      <a:pt x="2112" y="1982"/>
                    </a:lnTo>
                    <a:lnTo>
                      <a:pt x="2719" y="2651"/>
                    </a:lnTo>
                    <a:close/>
                    <a:moveTo>
                      <a:pt x="2769" y="2653"/>
                    </a:moveTo>
                    <a:lnTo>
                      <a:pt x="2968" y="2403"/>
                    </a:lnTo>
                    <a:lnTo>
                      <a:pt x="3301" y="1982"/>
                    </a:lnTo>
                    <a:lnTo>
                      <a:pt x="3638" y="2244"/>
                    </a:lnTo>
                    <a:lnTo>
                      <a:pt x="3889" y="2440"/>
                    </a:lnTo>
                    <a:lnTo>
                      <a:pt x="3121" y="2587"/>
                    </a:lnTo>
                    <a:lnTo>
                      <a:pt x="2769" y="2653"/>
                    </a:lnTo>
                    <a:close/>
                    <a:moveTo>
                      <a:pt x="2729" y="2634"/>
                    </a:moveTo>
                    <a:lnTo>
                      <a:pt x="2339" y="2204"/>
                    </a:lnTo>
                    <a:lnTo>
                      <a:pt x="2127" y="1970"/>
                    </a:lnTo>
                    <a:lnTo>
                      <a:pt x="2493" y="1668"/>
                    </a:lnTo>
                    <a:lnTo>
                      <a:pt x="2682" y="2440"/>
                    </a:lnTo>
                    <a:lnTo>
                      <a:pt x="2729" y="2634"/>
                    </a:lnTo>
                    <a:close/>
                    <a:moveTo>
                      <a:pt x="2753" y="2646"/>
                    </a:moveTo>
                    <a:lnTo>
                      <a:pt x="2512" y="1668"/>
                    </a:lnTo>
                    <a:lnTo>
                      <a:pt x="2930" y="1833"/>
                    </a:lnTo>
                    <a:lnTo>
                      <a:pt x="3284" y="1973"/>
                    </a:lnTo>
                    <a:lnTo>
                      <a:pt x="3057" y="2261"/>
                    </a:lnTo>
                    <a:lnTo>
                      <a:pt x="2753" y="2646"/>
                    </a:lnTo>
                    <a:close/>
                    <a:moveTo>
                      <a:pt x="433" y="2575"/>
                    </a:moveTo>
                    <a:lnTo>
                      <a:pt x="189" y="1543"/>
                    </a:lnTo>
                    <a:lnTo>
                      <a:pt x="983" y="2091"/>
                    </a:lnTo>
                    <a:lnTo>
                      <a:pt x="624" y="2410"/>
                    </a:lnTo>
                    <a:lnTo>
                      <a:pt x="433" y="2575"/>
                    </a:lnTo>
                    <a:close/>
                    <a:moveTo>
                      <a:pt x="3917" y="2429"/>
                    </a:moveTo>
                    <a:lnTo>
                      <a:pt x="3695" y="1418"/>
                    </a:lnTo>
                    <a:lnTo>
                      <a:pt x="4435" y="2055"/>
                    </a:lnTo>
                    <a:lnTo>
                      <a:pt x="3917" y="2429"/>
                    </a:lnTo>
                    <a:close/>
                    <a:moveTo>
                      <a:pt x="3896" y="2421"/>
                    </a:moveTo>
                    <a:lnTo>
                      <a:pt x="3312" y="1966"/>
                    </a:lnTo>
                    <a:lnTo>
                      <a:pt x="3676" y="1415"/>
                    </a:lnTo>
                    <a:lnTo>
                      <a:pt x="3868" y="2289"/>
                    </a:lnTo>
                    <a:lnTo>
                      <a:pt x="3896" y="2421"/>
                    </a:lnTo>
                    <a:close/>
                    <a:moveTo>
                      <a:pt x="3296" y="1956"/>
                    </a:moveTo>
                    <a:lnTo>
                      <a:pt x="3256" y="1942"/>
                    </a:lnTo>
                    <a:lnTo>
                      <a:pt x="2530" y="1654"/>
                    </a:lnTo>
                    <a:lnTo>
                      <a:pt x="3660" y="1406"/>
                    </a:lnTo>
                    <a:lnTo>
                      <a:pt x="3440" y="1739"/>
                    </a:lnTo>
                    <a:lnTo>
                      <a:pt x="3296" y="1956"/>
                    </a:lnTo>
                    <a:close/>
                    <a:moveTo>
                      <a:pt x="1602" y="2360"/>
                    </a:moveTo>
                    <a:lnTo>
                      <a:pt x="1472" y="2301"/>
                    </a:lnTo>
                    <a:lnTo>
                      <a:pt x="1009" y="2086"/>
                    </a:lnTo>
                    <a:lnTo>
                      <a:pt x="1288" y="1399"/>
                    </a:lnTo>
                    <a:lnTo>
                      <a:pt x="1404" y="1748"/>
                    </a:lnTo>
                    <a:lnTo>
                      <a:pt x="1602" y="2360"/>
                    </a:lnTo>
                    <a:close/>
                    <a:moveTo>
                      <a:pt x="1621" y="2362"/>
                    </a:moveTo>
                    <a:lnTo>
                      <a:pt x="1307" y="1396"/>
                    </a:lnTo>
                    <a:lnTo>
                      <a:pt x="2096" y="1968"/>
                    </a:lnTo>
                    <a:lnTo>
                      <a:pt x="1621" y="2362"/>
                    </a:lnTo>
                    <a:close/>
                    <a:moveTo>
                      <a:pt x="2112" y="1956"/>
                    </a:moveTo>
                    <a:lnTo>
                      <a:pt x="1333" y="1392"/>
                    </a:lnTo>
                    <a:lnTo>
                      <a:pt x="2327" y="1623"/>
                    </a:lnTo>
                    <a:lnTo>
                      <a:pt x="2479" y="1656"/>
                    </a:lnTo>
                    <a:lnTo>
                      <a:pt x="2112" y="1956"/>
                    </a:lnTo>
                    <a:close/>
                    <a:moveTo>
                      <a:pt x="993" y="2077"/>
                    </a:moveTo>
                    <a:lnTo>
                      <a:pt x="201" y="1529"/>
                    </a:lnTo>
                    <a:lnTo>
                      <a:pt x="1274" y="1382"/>
                    </a:lnTo>
                    <a:lnTo>
                      <a:pt x="1120" y="1762"/>
                    </a:lnTo>
                    <a:lnTo>
                      <a:pt x="993" y="2077"/>
                    </a:lnTo>
                    <a:close/>
                    <a:moveTo>
                      <a:pt x="215" y="1507"/>
                    </a:moveTo>
                    <a:lnTo>
                      <a:pt x="504" y="1321"/>
                    </a:lnTo>
                    <a:lnTo>
                      <a:pt x="891" y="1073"/>
                    </a:lnTo>
                    <a:lnTo>
                      <a:pt x="1267" y="1366"/>
                    </a:lnTo>
                    <a:lnTo>
                      <a:pt x="215" y="1507"/>
                    </a:lnTo>
                    <a:close/>
                    <a:moveTo>
                      <a:pt x="2479" y="1637"/>
                    </a:moveTo>
                    <a:lnTo>
                      <a:pt x="1314" y="1368"/>
                    </a:lnTo>
                    <a:lnTo>
                      <a:pt x="2051" y="898"/>
                    </a:lnTo>
                    <a:lnTo>
                      <a:pt x="2479" y="1637"/>
                    </a:lnTo>
                    <a:close/>
                    <a:moveTo>
                      <a:pt x="2528" y="1637"/>
                    </a:moveTo>
                    <a:lnTo>
                      <a:pt x="3253" y="888"/>
                    </a:lnTo>
                    <a:lnTo>
                      <a:pt x="3664" y="1385"/>
                    </a:lnTo>
                    <a:lnTo>
                      <a:pt x="3088" y="1512"/>
                    </a:lnTo>
                    <a:lnTo>
                      <a:pt x="2528" y="1637"/>
                    </a:lnTo>
                    <a:close/>
                    <a:moveTo>
                      <a:pt x="2495" y="1628"/>
                    </a:moveTo>
                    <a:lnTo>
                      <a:pt x="2067" y="888"/>
                    </a:lnTo>
                    <a:lnTo>
                      <a:pt x="2797" y="555"/>
                    </a:lnTo>
                    <a:lnTo>
                      <a:pt x="2495" y="1628"/>
                    </a:lnTo>
                    <a:close/>
                    <a:moveTo>
                      <a:pt x="2519" y="1618"/>
                    </a:moveTo>
                    <a:lnTo>
                      <a:pt x="2816" y="553"/>
                    </a:lnTo>
                    <a:lnTo>
                      <a:pt x="3239" y="874"/>
                    </a:lnTo>
                    <a:lnTo>
                      <a:pt x="3086" y="1033"/>
                    </a:lnTo>
                    <a:lnTo>
                      <a:pt x="2519" y="1618"/>
                    </a:lnTo>
                    <a:close/>
                    <a:moveTo>
                      <a:pt x="189" y="1503"/>
                    </a:moveTo>
                    <a:lnTo>
                      <a:pt x="393" y="459"/>
                    </a:lnTo>
                    <a:lnTo>
                      <a:pt x="877" y="1059"/>
                    </a:lnTo>
                    <a:lnTo>
                      <a:pt x="189" y="1503"/>
                    </a:lnTo>
                    <a:close/>
                    <a:moveTo>
                      <a:pt x="3676" y="1373"/>
                    </a:moveTo>
                    <a:lnTo>
                      <a:pt x="3268" y="877"/>
                    </a:lnTo>
                    <a:lnTo>
                      <a:pt x="4028" y="300"/>
                    </a:lnTo>
                    <a:lnTo>
                      <a:pt x="3676" y="1373"/>
                    </a:lnTo>
                    <a:close/>
                    <a:moveTo>
                      <a:pt x="3697" y="1373"/>
                    </a:moveTo>
                    <a:lnTo>
                      <a:pt x="4049" y="298"/>
                    </a:lnTo>
                    <a:lnTo>
                      <a:pt x="4312" y="766"/>
                    </a:lnTo>
                    <a:lnTo>
                      <a:pt x="4435" y="981"/>
                    </a:lnTo>
                    <a:lnTo>
                      <a:pt x="3697" y="1373"/>
                    </a:lnTo>
                    <a:close/>
                    <a:moveTo>
                      <a:pt x="3253" y="863"/>
                    </a:moveTo>
                    <a:lnTo>
                      <a:pt x="2833" y="544"/>
                    </a:lnTo>
                    <a:lnTo>
                      <a:pt x="2996" y="508"/>
                    </a:lnTo>
                    <a:lnTo>
                      <a:pt x="4007" y="293"/>
                    </a:lnTo>
                    <a:lnTo>
                      <a:pt x="3816" y="437"/>
                    </a:lnTo>
                    <a:lnTo>
                      <a:pt x="3253" y="863"/>
                    </a:lnTo>
                    <a:close/>
                    <a:moveTo>
                      <a:pt x="1283" y="1356"/>
                    </a:moveTo>
                    <a:lnTo>
                      <a:pt x="905" y="1059"/>
                    </a:lnTo>
                    <a:lnTo>
                      <a:pt x="1550" y="277"/>
                    </a:lnTo>
                    <a:lnTo>
                      <a:pt x="1283" y="1356"/>
                    </a:lnTo>
                    <a:close/>
                    <a:moveTo>
                      <a:pt x="1304" y="1351"/>
                    </a:moveTo>
                    <a:lnTo>
                      <a:pt x="1366" y="1101"/>
                    </a:lnTo>
                    <a:lnTo>
                      <a:pt x="1574" y="260"/>
                    </a:lnTo>
                    <a:lnTo>
                      <a:pt x="2042" y="881"/>
                    </a:lnTo>
                    <a:lnTo>
                      <a:pt x="1489" y="1233"/>
                    </a:lnTo>
                    <a:lnTo>
                      <a:pt x="1304" y="1351"/>
                    </a:lnTo>
                    <a:close/>
                    <a:moveTo>
                      <a:pt x="2058" y="874"/>
                    </a:moveTo>
                    <a:lnTo>
                      <a:pt x="1593" y="255"/>
                    </a:lnTo>
                    <a:lnTo>
                      <a:pt x="2783" y="541"/>
                    </a:lnTo>
                    <a:lnTo>
                      <a:pt x="2058" y="874"/>
                    </a:lnTo>
                    <a:close/>
                    <a:moveTo>
                      <a:pt x="891" y="1047"/>
                    </a:moveTo>
                    <a:lnTo>
                      <a:pt x="501" y="563"/>
                    </a:lnTo>
                    <a:lnTo>
                      <a:pt x="404" y="442"/>
                    </a:lnTo>
                    <a:lnTo>
                      <a:pt x="1545" y="253"/>
                    </a:lnTo>
                    <a:lnTo>
                      <a:pt x="891" y="1047"/>
                    </a:lnTo>
                    <a:close/>
                    <a:moveTo>
                      <a:pt x="4401" y="0"/>
                    </a:moveTo>
                    <a:lnTo>
                      <a:pt x="4401" y="0"/>
                    </a:lnTo>
                    <a:close/>
                  </a:path>
                </a:pathLst>
              </a:custGeom>
              <a:solidFill>
                <a:srgbClr val="BFCAE3">
                  <a:alpha val="1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2206859" y="1563638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3635896" y="927918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5148064" y="41151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5951275" y="915566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6804248" y="157599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7247419" y="301615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5015171" y="3363838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2843808" y="293179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987824" y="308815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2377182" y="1750063"/>
              <a:ext cx="296301" cy="296301"/>
            </a:xfrm>
            <a:prstGeom prst="ellipse">
              <a:avLst/>
            </a:prstGeom>
            <a:gradFill>
              <a:gsLst>
                <a:gs pos="9000">
                  <a:schemeClr val="bg1"/>
                </a:gs>
                <a:gs pos="45000">
                  <a:schemeClr val="bg1">
                    <a:alpha val="4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780526" y="1071934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5156957" y="347802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392049" y="316016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6156176" y="1102700"/>
              <a:ext cx="244914" cy="24491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475656" y="408391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623912" y="3372570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79896" y="4731990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71409" y="188149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51020" y="423862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2627784" y="458400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796444" y="2668462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560016" y="1260210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2843808" y="20783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635896" y="3847388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860032" y="480296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5893222" y="3881028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073575" y="458400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8172400" y="408391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8460432" y="264375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8460432" y="116235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7668344" y="23766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6228184" y="2512094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128214" y="1691585"/>
              <a:ext cx="3175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兰亭纤黑_GBK" pitchFamily="2" charset="-122"/>
                  <a:ea typeface="方正兰亭纤黑_GBK" pitchFamily="2" charset="-122"/>
                </a:rPr>
                <a:t>如</a:t>
              </a:r>
              <a:r>
                <a:rPr lang="zh-CN" altLang="en-US" dirty="0">
                  <a:solidFill>
                    <a:srgbClr val="FFFF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兰亭纤黑_GBK" pitchFamily="2" charset="-122"/>
                  <a:ea typeface="方正兰亭纤黑_GBK" pitchFamily="2" charset="-122"/>
                </a:rPr>
                <a:t>夏</a:t>
              </a:r>
              <a:r>
                <a:rPr lang="zh-CN" altLang="en-US" dirty="0" smtClean="0">
                  <a:solidFill>
                    <a:srgbClr val="FFFF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兰亭纤黑_GBK" pitchFamily="2" charset="-122"/>
                  <a:ea typeface="方正兰亭纤黑_GBK" pitchFamily="2" charset="-122"/>
                </a:rPr>
                <a:t>花般</a:t>
              </a:r>
              <a:endParaRPr lang="zh-CN" altLang="en-US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纤黑_GBK" pitchFamily="2" charset="-122"/>
                <a:ea typeface="方正兰亭纤黑_GBK" pitchFamily="2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427984" y="1347902"/>
              <a:ext cx="1478882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7000"/>
                </a:lnSpc>
              </a:pPr>
              <a:r>
                <a:rPr lang="zh-CN" altLang="en-US" sz="6600" dirty="0" smtClean="0">
                  <a:solidFill>
                    <a:schemeClr val="accent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绚</a:t>
              </a:r>
              <a:endParaRPr lang="en-US" altLang="zh-CN" sz="6600" dirty="0">
                <a:solidFill>
                  <a:schemeClr val="accent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  <a:p>
              <a:pPr>
                <a:lnSpc>
                  <a:spcPts val="7000"/>
                </a:lnSpc>
              </a:pPr>
              <a:r>
                <a:rPr lang="zh-CN" altLang="en-US" sz="6600" dirty="0" smtClean="0">
                  <a:solidFill>
                    <a:schemeClr val="accent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烂</a:t>
              </a:r>
              <a:endParaRPr lang="zh-CN" altLang="en-US" sz="6600" dirty="0">
                <a:solidFill>
                  <a:schemeClr val="accent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pic>
          <p:nvPicPr>
            <p:cNvPr id="86" name="Picture 20" descr="C:\Documents and Settings\Administrator\桌面\]-0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800000">
              <a:off x="4932169" y="1243524"/>
              <a:ext cx="664930" cy="664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椭圆 86"/>
            <p:cNvSpPr/>
            <p:nvPr/>
          </p:nvSpPr>
          <p:spPr>
            <a:xfrm>
              <a:off x="6969823" y="1771393"/>
              <a:ext cx="244914" cy="24491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292694" y="55552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48"/>
            <p:cNvSpPr>
              <a:spLocks/>
            </p:cNvSpPr>
            <p:nvPr/>
          </p:nvSpPr>
          <p:spPr bwMode="auto">
            <a:xfrm>
              <a:off x="6745992" y="1580354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6944129" y="1750063"/>
              <a:ext cx="296301" cy="296301"/>
            </a:xfrm>
            <a:prstGeom prst="ellipse">
              <a:avLst/>
            </a:prstGeom>
            <a:gradFill>
              <a:gsLst>
                <a:gs pos="9000">
                  <a:schemeClr val="bg1"/>
                </a:gs>
                <a:gs pos="45000">
                  <a:schemeClr val="bg1">
                    <a:alpha val="4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Queen - We Are The Champio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54520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9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5705E-6 L 0.78594 -0.0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88" y="-2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repeatCount="1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0" dur="2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5000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23419E-6 L -0.70486 0.004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3" y="18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10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9" dur="2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50000" fill="hold" grpId="3" nodeType="withEffect">
                                  <p:stCondLst>
                                    <p:cond delay="490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4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2" grpId="2" animBg="1"/>
      <p:bldP spid="2" grpId="3" animBg="1"/>
      <p:bldP spid="2" grpId="4" animBg="1"/>
      <p:bldP spid="3" grpId="0" animBg="1"/>
      <p:bldP spid="3" grpId="2" animBg="1"/>
      <p:bldP spid="3" grpId="3" animBg="1"/>
      <p:bldP spid="3" grpId="4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-108520" y="-973064"/>
            <a:ext cx="9144000" cy="6065094"/>
            <a:chOff x="0" y="-903774"/>
            <a:chExt cx="9144000" cy="6065094"/>
          </a:xfrm>
        </p:grpSpPr>
        <p:sp>
          <p:nvSpPr>
            <p:cNvPr id="34" name="Oval 36"/>
            <p:cNvSpPr>
              <a:spLocks noChangeArrowheads="1"/>
            </p:cNvSpPr>
            <p:nvPr/>
          </p:nvSpPr>
          <p:spPr bwMode="auto">
            <a:xfrm>
              <a:off x="2555776" y="51470"/>
              <a:ext cx="4536504" cy="4536504"/>
            </a:xfrm>
            <a:prstGeom prst="ellipse">
              <a:avLst/>
            </a:prstGeom>
            <a:gradFill>
              <a:gsLst>
                <a:gs pos="4000">
                  <a:srgbClr val="D4EDF5"/>
                </a:gs>
                <a:gs pos="58000">
                  <a:srgbClr val="00B0F0">
                    <a:alpha val="0"/>
                  </a:srgbClr>
                </a:gs>
                <a:gs pos="34000">
                  <a:srgbClr val="1398C3">
                    <a:alpha val="65000"/>
                  </a:srgbClr>
                </a:gs>
              </a:gsLst>
              <a:path path="circle">
                <a:fillToRect l="50000" t="50000" r="50000" b="50000"/>
              </a:path>
            </a:gradFill>
            <a:ln w="10" cap="flat">
              <a:noFill/>
              <a:prstDash val="solid"/>
              <a:miter lim="800000"/>
              <a:headEnd/>
              <a:tailEnd/>
            </a:ln>
            <a:effectLst>
              <a:glow rad="381000">
                <a:schemeClr val="accent1">
                  <a:satMod val="175000"/>
                  <a:alpha val="10000"/>
                </a:schemeClr>
              </a:glow>
              <a:softEdge rad="4826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Group 7"/>
            <p:cNvGrpSpPr>
              <a:grpSpLocks noChangeAspect="1"/>
            </p:cNvGrpSpPr>
            <p:nvPr/>
          </p:nvGrpSpPr>
          <p:grpSpPr bwMode="auto">
            <a:xfrm>
              <a:off x="0" y="-903774"/>
              <a:ext cx="9144000" cy="6065094"/>
              <a:chOff x="516" y="-953"/>
              <a:chExt cx="4727" cy="4462"/>
            </a:xfrm>
          </p:grpSpPr>
          <p:sp>
            <p:nvSpPr>
              <p:cNvPr id="75" name="AutoShape 6"/>
              <p:cNvSpPr>
                <a:spLocks noChangeAspect="1" noChangeArrowheads="1" noTextEdit="1"/>
              </p:cNvSpPr>
              <p:nvPr/>
            </p:nvSpPr>
            <p:spPr bwMode="auto">
              <a:xfrm>
                <a:off x="516" y="-953"/>
                <a:ext cx="4727" cy="3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518" y="-271"/>
                <a:ext cx="4725" cy="3780"/>
              </a:xfrm>
              <a:custGeom>
                <a:avLst/>
                <a:gdLst>
                  <a:gd name="T0" fmla="*/ 4031 w 4725"/>
                  <a:gd name="T1" fmla="*/ 253 h 3780"/>
                  <a:gd name="T2" fmla="*/ 3031 w 4725"/>
                  <a:gd name="T3" fmla="*/ 213 h 3780"/>
                  <a:gd name="T4" fmla="*/ 2677 w 4725"/>
                  <a:gd name="T5" fmla="*/ 0 h 3780"/>
                  <a:gd name="T6" fmla="*/ 1853 w 4725"/>
                  <a:gd name="T7" fmla="*/ 0 h 3780"/>
                  <a:gd name="T8" fmla="*/ 1193 w 4725"/>
                  <a:gd name="T9" fmla="*/ 78 h 3780"/>
                  <a:gd name="T10" fmla="*/ 905 w 4725"/>
                  <a:gd name="T11" fmla="*/ 0 h 3780"/>
                  <a:gd name="T12" fmla="*/ 0 w 4725"/>
                  <a:gd name="T13" fmla="*/ 59 h 3780"/>
                  <a:gd name="T14" fmla="*/ 357 w 4725"/>
                  <a:gd name="T15" fmla="*/ 444 h 3780"/>
                  <a:gd name="T16" fmla="*/ 0 w 4725"/>
                  <a:gd name="T17" fmla="*/ 1269 h 3780"/>
                  <a:gd name="T18" fmla="*/ 0 w 4725"/>
                  <a:gd name="T19" fmla="*/ 1703 h 3780"/>
                  <a:gd name="T20" fmla="*/ 404 w 4725"/>
                  <a:gd name="T21" fmla="*/ 2582 h 3780"/>
                  <a:gd name="T22" fmla="*/ 416 w 4725"/>
                  <a:gd name="T23" fmla="*/ 2610 h 3780"/>
                  <a:gd name="T24" fmla="*/ 0 w 4725"/>
                  <a:gd name="T25" fmla="*/ 3550 h 3780"/>
                  <a:gd name="T26" fmla="*/ 338 w 4725"/>
                  <a:gd name="T27" fmla="*/ 3780 h 3780"/>
                  <a:gd name="T28" fmla="*/ 454 w 4725"/>
                  <a:gd name="T29" fmla="*/ 3664 h 3780"/>
                  <a:gd name="T30" fmla="*/ 1432 w 4725"/>
                  <a:gd name="T31" fmla="*/ 3513 h 3780"/>
                  <a:gd name="T32" fmla="*/ 1956 w 4725"/>
                  <a:gd name="T33" fmla="*/ 3780 h 3780"/>
                  <a:gd name="T34" fmla="*/ 2580 w 4725"/>
                  <a:gd name="T35" fmla="*/ 3685 h 3780"/>
                  <a:gd name="T36" fmla="*/ 2616 w 4725"/>
                  <a:gd name="T37" fmla="*/ 3676 h 3780"/>
                  <a:gd name="T38" fmla="*/ 3702 w 4725"/>
                  <a:gd name="T39" fmla="*/ 3780 h 3780"/>
                  <a:gd name="T40" fmla="*/ 3766 w 4725"/>
                  <a:gd name="T41" fmla="*/ 3494 h 3780"/>
                  <a:gd name="T42" fmla="*/ 4725 w 4725"/>
                  <a:gd name="T43" fmla="*/ 3522 h 3780"/>
                  <a:gd name="T44" fmla="*/ 3929 w 4725"/>
                  <a:gd name="T45" fmla="*/ 2459 h 3780"/>
                  <a:gd name="T46" fmla="*/ 4725 w 4725"/>
                  <a:gd name="T47" fmla="*/ 2306 h 3780"/>
                  <a:gd name="T48" fmla="*/ 3714 w 4725"/>
                  <a:gd name="T49" fmla="*/ 1408 h 3780"/>
                  <a:gd name="T50" fmla="*/ 4725 w 4725"/>
                  <a:gd name="T51" fmla="*/ 1354 h 3780"/>
                  <a:gd name="T52" fmla="*/ 4064 w 4725"/>
                  <a:gd name="T53" fmla="*/ 289 h 3780"/>
                  <a:gd name="T54" fmla="*/ 3168 w 4725"/>
                  <a:gd name="T55" fmla="*/ 0 h 3780"/>
                  <a:gd name="T56" fmla="*/ 2084 w 4725"/>
                  <a:gd name="T57" fmla="*/ 917 h 3780"/>
                  <a:gd name="T58" fmla="*/ 4725 w 4725"/>
                  <a:gd name="T59" fmla="*/ 3775 h 3780"/>
                  <a:gd name="T60" fmla="*/ 3123 w 4725"/>
                  <a:gd name="T61" fmla="*/ 2981 h 3780"/>
                  <a:gd name="T62" fmla="*/ 1987 w 4725"/>
                  <a:gd name="T63" fmla="*/ 2969 h 3780"/>
                  <a:gd name="T64" fmla="*/ 2582 w 4725"/>
                  <a:gd name="T65" fmla="*/ 3650 h 3780"/>
                  <a:gd name="T66" fmla="*/ 435 w 4725"/>
                  <a:gd name="T67" fmla="*/ 2617 h 3780"/>
                  <a:gd name="T68" fmla="*/ 4279 w 4725"/>
                  <a:gd name="T69" fmla="*/ 3106 h 3780"/>
                  <a:gd name="T70" fmla="*/ 3733 w 4725"/>
                  <a:gd name="T71" fmla="*/ 3463 h 3780"/>
                  <a:gd name="T72" fmla="*/ 1432 w 4725"/>
                  <a:gd name="T73" fmla="*/ 3468 h 3780"/>
                  <a:gd name="T74" fmla="*/ 1571 w 4725"/>
                  <a:gd name="T75" fmla="*/ 2728 h 3780"/>
                  <a:gd name="T76" fmla="*/ 1992 w 4725"/>
                  <a:gd name="T77" fmla="*/ 2943 h 3780"/>
                  <a:gd name="T78" fmla="*/ 445 w 4725"/>
                  <a:gd name="T79" fmla="*/ 2601 h 3780"/>
                  <a:gd name="T80" fmla="*/ 459 w 4725"/>
                  <a:gd name="T81" fmla="*/ 2577 h 3780"/>
                  <a:gd name="T82" fmla="*/ 2968 w 4725"/>
                  <a:gd name="T83" fmla="*/ 2403 h 3780"/>
                  <a:gd name="T84" fmla="*/ 2729 w 4725"/>
                  <a:gd name="T85" fmla="*/ 2634 h 3780"/>
                  <a:gd name="T86" fmla="*/ 2753 w 4725"/>
                  <a:gd name="T87" fmla="*/ 2646 h 3780"/>
                  <a:gd name="T88" fmla="*/ 433 w 4725"/>
                  <a:gd name="T89" fmla="*/ 2575 h 3780"/>
                  <a:gd name="T90" fmla="*/ 3695 w 4725"/>
                  <a:gd name="T91" fmla="*/ 1418 h 3780"/>
                  <a:gd name="T92" fmla="*/ 3868 w 4725"/>
                  <a:gd name="T93" fmla="*/ 2289 h 3780"/>
                  <a:gd name="T94" fmla="*/ 3440 w 4725"/>
                  <a:gd name="T95" fmla="*/ 1739 h 3780"/>
                  <a:gd name="T96" fmla="*/ 1404 w 4725"/>
                  <a:gd name="T97" fmla="*/ 1748 h 3780"/>
                  <a:gd name="T98" fmla="*/ 2112 w 4725"/>
                  <a:gd name="T99" fmla="*/ 1956 h 3780"/>
                  <a:gd name="T100" fmla="*/ 201 w 4725"/>
                  <a:gd name="T101" fmla="*/ 1529 h 3780"/>
                  <a:gd name="T102" fmla="*/ 891 w 4725"/>
                  <a:gd name="T103" fmla="*/ 1073 h 3780"/>
                  <a:gd name="T104" fmla="*/ 2479 w 4725"/>
                  <a:gd name="T105" fmla="*/ 1637 h 3780"/>
                  <a:gd name="T106" fmla="*/ 2495 w 4725"/>
                  <a:gd name="T107" fmla="*/ 1628 h 3780"/>
                  <a:gd name="T108" fmla="*/ 3239 w 4725"/>
                  <a:gd name="T109" fmla="*/ 874 h 3780"/>
                  <a:gd name="T110" fmla="*/ 189 w 4725"/>
                  <a:gd name="T111" fmla="*/ 1503 h 3780"/>
                  <a:gd name="T112" fmla="*/ 4049 w 4725"/>
                  <a:gd name="T113" fmla="*/ 298 h 3780"/>
                  <a:gd name="T114" fmla="*/ 2996 w 4725"/>
                  <a:gd name="T115" fmla="*/ 508 h 3780"/>
                  <a:gd name="T116" fmla="*/ 1550 w 4725"/>
                  <a:gd name="T117" fmla="*/ 277 h 3780"/>
                  <a:gd name="T118" fmla="*/ 1489 w 4725"/>
                  <a:gd name="T119" fmla="*/ 1233 h 3780"/>
                  <a:gd name="T120" fmla="*/ 891 w 4725"/>
                  <a:gd name="T121" fmla="*/ 1047 h 3780"/>
                  <a:gd name="T122" fmla="*/ 4401 w 4725"/>
                  <a:gd name="T123" fmla="*/ 0 h 3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25" h="3780">
                    <a:moveTo>
                      <a:pt x="4401" y="0"/>
                    </a:moveTo>
                    <a:lnTo>
                      <a:pt x="4371" y="0"/>
                    </a:lnTo>
                    <a:lnTo>
                      <a:pt x="4052" y="258"/>
                    </a:lnTo>
                    <a:lnTo>
                      <a:pt x="3988" y="0"/>
                    </a:lnTo>
                    <a:lnTo>
                      <a:pt x="3967" y="0"/>
                    </a:lnTo>
                    <a:lnTo>
                      <a:pt x="4031" y="253"/>
                    </a:lnTo>
                    <a:lnTo>
                      <a:pt x="3690" y="0"/>
                    </a:lnTo>
                    <a:lnTo>
                      <a:pt x="3657" y="0"/>
                    </a:lnTo>
                    <a:lnTo>
                      <a:pt x="4023" y="270"/>
                    </a:lnTo>
                    <a:lnTo>
                      <a:pt x="3844" y="310"/>
                    </a:lnTo>
                    <a:lnTo>
                      <a:pt x="2833" y="525"/>
                    </a:lnTo>
                    <a:lnTo>
                      <a:pt x="3031" y="213"/>
                    </a:lnTo>
                    <a:lnTo>
                      <a:pt x="3168" y="0"/>
                    </a:lnTo>
                    <a:lnTo>
                      <a:pt x="3145" y="0"/>
                    </a:lnTo>
                    <a:lnTo>
                      <a:pt x="2816" y="515"/>
                    </a:lnTo>
                    <a:lnTo>
                      <a:pt x="2762" y="281"/>
                    </a:lnTo>
                    <a:lnTo>
                      <a:pt x="2698" y="0"/>
                    </a:lnTo>
                    <a:lnTo>
                      <a:pt x="2677" y="0"/>
                    </a:lnTo>
                    <a:lnTo>
                      <a:pt x="2795" y="506"/>
                    </a:lnTo>
                    <a:lnTo>
                      <a:pt x="2323" y="0"/>
                    </a:lnTo>
                    <a:lnTo>
                      <a:pt x="2299" y="0"/>
                    </a:lnTo>
                    <a:lnTo>
                      <a:pt x="2783" y="522"/>
                    </a:lnTo>
                    <a:lnTo>
                      <a:pt x="1588" y="234"/>
                    </a:lnTo>
                    <a:lnTo>
                      <a:pt x="1853" y="0"/>
                    </a:lnTo>
                    <a:lnTo>
                      <a:pt x="1824" y="0"/>
                    </a:lnTo>
                    <a:lnTo>
                      <a:pt x="1574" y="222"/>
                    </a:lnTo>
                    <a:lnTo>
                      <a:pt x="1529" y="0"/>
                    </a:lnTo>
                    <a:lnTo>
                      <a:pt x="1510" y="0"/>
                    </a:lnTo>
                    <a:lnTo>
                      <a:pt x="1557" y="225"/>
                    </a:lnTo>
                    <a:lnTo>
                      <a:pt x="1193" y="78"/>
                    </a:lnTo>
                    <a:lnTo>
                      <a:pt x="997" y="0"/>
                    </a:lnTo>
                    <a:lnTo>
                      <a:pt x="945" y="0"/>
                    </a:lnTo>
                    <a:lnTo>
                      <a:pt x="1534" y="234"/>
                    </a:lnTo>
                    <a:lnTo>
                      <a:pt x="421" y="421"/>
                    </a:lnTo>
                    <a:lnTo>
                      <a:pt x="934" y="0"/>
                    </a:lnTo>
                    <a:lnTo>
                      <a:pt x="905" y="0"/>
                    </a:lnTo>
                    <a:lnTo>
                      <a:pt x="393" y="418"/>
                    </a:lnTo>
                    <a:lnTo>
                      <a:pt x="286" y="0"/>
                    </a:lnTo>
                    <a:lnTo>
                      <a:pt x="267" y="0"/>
                    </a:lnTo>
                    <a:lnTo>
                      <a:pt x="369" y="407"/>
                    </a:lnTo>
                    <a:lnTo>
                      <a:pt x="197" y="244"/>
                    </a:lnTo>
                    <a:lnTo>
                      <a:pt x="0" y="59"/>
                    </a:lnTo>
                    <a:lnTo>
                      <a:pt x="0" y="85"/>
                    </a:lnTo>
                    <a:lnTo>
                      <a:pt x="76" y="156"/>
                    </a:lnTo>
                    <a:lnTo>
                      <a:pt x="362" y="426"/>
                    </a:lnTo>
                    <a:lnTo>
                      <a:pt x="0" y="416"/>
                    </a:lnTo>
                    <a:lnTo>
                      <a:pt x="0" y="435"/>
                    </a:lnTo>
                    <a:lnTo>
                      <a:pt x="357" y="444"/>
                    </a:lnTo>
                    <a:lnTo>
                      <a:pt x="0" y="678"/>
                    </a:lnTo>
                    <a:lnTo>
                      <a:pt x="0" y="700"/>
                    </a:lnTo>
                    <a:lnTo>
                      <a:pt x="126" y="619"/>
                    </a:lnTo>
                    <a:lnTo>
                      <a:pt x="374" y="456"/>
                    </a:lnTo>
                    <a:lnTo>
                      <a:pt x="171" y="1498"/>
                    </a:lnTo>
                    <a:lnTo>
                      <a:pt x="0" y="1269"/>
                    </a:lnTo>
                    <a:lnTo>
                      <a:pt x="0" y="1299"/>
                    </a:lnTo>
                    <a:lnTo>
                      <a:pt x="156" y="1512"/>
                    </a:lnTo>
                    <a:lnTo>
                      <a:pt x="0" y="1503"/>
                    </a:lnTo>
                    <a:lnTo>
                      <a:pt x="0" y="1522"/>
                    </a:lnTo>
                    <a:lnTo>
                      <a:pt x="154" y="1531"/>
                    </a:lnTo>
                    <a:lnTo>
                      <a:pt x="0" y="1703"/>
                    </a:lnTo>
                    <a:lnTo>
                      <a:pt x="0" y="1732"/>
                    </a:lnTo>
                    <a:lnTo>
                      <a:pt x="171" y="1540"/>
                    </a:lnTo>
                    <a:lnTo>
                      <a:pt x="412" y="2563"/>
                    </a:lnTo>
                    <a:lnTo>
                      <a:pt x="0" y="2150"/>
                    </a:lnTo>
                    <a:lnTo>
                      <a:pt x="0" y="2176"/>
                    </a:lnTo>
                    <a:lnTo>
                      <a:pt x="404" y="2582"/>
                    </a:lnTo>
                    <a:lnTo>
                      <a:pt x="0" y="2563"/>
                    </a:lnTo>
                    <a:lnTo>
                      <a:pt x="0" y="2582"/>
                    </a:lnTo>
                    <a:lnTo>
                      <a:pt x="393" y="2601"/>
                    </a:lnTo>
                    <a:lnTo>
                      <a:pt x="0" y="2806"/>
                    </a:lnTo>
                    <a:lnTo>
                      <a:pt x="0" y="2828"/>
                    </a:lnTo>
                    <a:lnTo>
                      <a:pt x="416" y="2610"/>
                    </a:lnTo>
                    <a:lnTo>
                      <a:pt x="322" y="3567"/>
                    </a:lnTo>
                    <a:lnTo>
                      <a:pt x="260" y="3501"/>
                    </a:lnTo>
                    <a:lnTo>
                      <a:pt x="0" y="3227"/>
                    </a:lnTo>
                    <a:lnTo>
                      <a:pt x="0" y="3253"/>
                    </a:lnTo>
                    <a:lnTo>
                      <a:pt x="305" y="3576"/>
                    </a:lnTo>
                    <a:lnTo>
                      <a:pt x="0" y="3550"/>
                    </a:lnTo>
                    <a:lnTo>
                      <a:pt x="0" y="3569"/>
                    </a:lnTo>
                    <a:lnTo>
                      <a:pt x="305" y="3595"/>
                    </a:lnTo>
                    <a:lnTo>
                      <a:pt x="86" y="3780"/>
                    </a:lnTo>
                    <a:lnTo>
                      <a:pt x="116" y="3780"/>
                    </a:lnTo>
                    <a:lnTo>
                      <a:pt x="322" y="3607"/>
                    </a:lnTo>
                    <a:lnTo>
                      <a:pt x="338" y="3780"/>
                    </a:lnTo>
                    <a:lnTo>
                      <a:pt x="357" y="3780"/>
                    </a:lnTo>
                    <a:lnTo>
                      <a:pt x="341" y="3607"/>
                    </a:lnTo>
                    <a:lnTo>
                      <a:pt x="419" y="3661"/>
                    </a:lnTo>
                    <a:lnTo>
                      <a:pt x="589" y="3780"/>
                    </a:lnTo>
                    <a:lnTo>
                      <a:pt x="622" y="3780"/>
                    </a:lnTo>
                    <a:lnTo>
                      <a:pt x="454" y="3664"/>
                    </a:lnTo>
                    <a:lnTo>
                      <a:pt x="355" y="3595"/>
                    </a:lnTo>
                    <a:lnTo>
                      <a:pt x="1420" y="3496"/>
                    </a:lnTo>
                    <a:lnTo>
                      <a:pt x="1269" y="3704"/>
                    </a:lnTo>
                    <a:lnTo>
                      <a:pt x="1212" y="3780"/>
                    </a:lnTo>
                    <a:lnTo>
                      <a:pt x="1236" y="3780"/>
                    </a:lnTo>
                    <a:lnTo>
                      <a:pt x="1432" y="3513"/>
                    </a:lnTo>
                    <a:lnTo>
                      <a:pt x="1439" y="3780"/>
                    </a:lnTo>
                    <a:lnTo>
                      <a:pt x="1458" y="3780"/>
                    </a:lnTo>
                    <a:lnTo>
                      <a:pt x="1449" y="3501"/>
                    </a:lnTo>
                    <a:lnTo>
                      <a:pt x="1876" y="3756"/>
                    </a:lnTo>
                    <a:lnTo>
                      <a:pt x="1919" y="3780"/>
                    </a:lnTo>
                    <a:lnTo>
                      <a:pt x="1956" y="3780"/>
                    </a:lnTo>
                    <a:lnTo>
                      <a:pt x="1486" y="3501"/>
                    </a:lnTo>
                    <a:lnTo>
                      <a:pt x="1985" y="3581"/>
                    </a:lnTo>
                    <a:lnTo>
                      <a:pt x="2556" y="3676"/>
                    </a:lnTo>
                    <a:lnTo>
                      <a:pt x="2323" y="3780"/>
                    </a:lnTo>
                    <a:lnTo>
                      <a:pt x="2367" y="3780"/>
                    </a:lnTo>
                    <a:lnTo>
                      <a:pt x="2580" y="3685"/>
                    </a:lnTo>
                    <a:lnTo>
                      <a:pt x="2580" y="3780"/>
                    </a:lnTo>
                    <a:lnTo>
                      <a:pt x="2599" y="3780"/>
                    </a:lnTo>
                    <a:lnTo>
                      <a:pt x="2599" y="3687"/>
                    </a:lnTo>
                    <a:lnTo>
                      <a:pt x="2738" y="3780"/>
                    </a:lnTo>
                    <a:lnTo>
                      <a:pt x="2771" y="3780"/>
                    </a:lnTo>
                    <a:lnTo>
                      <a:pt x="2616" y="3676"/>
                    </a:lnTo>
                    <a:lnTo>
                      <a:pt x="2852" y="3638"/>
                    </a:lnTo>
                    <a:lnTo>
                      <a:pt x="3719" y="3494"/>
                    </a:lnTo>
                    <a:lnTo>
                      <a:pt x="3506" y="3780"/>
                    </a:lnTo>
                    <a:lnTo>
                      <a:pt x="3530" y="3780"/>
                    </a:lnTo>
                    <a:lnTo>
                      <a:pt x="3728" y="3515"/>
                    </a:lnTo>
                    <a:lnTo>
                      <a:pt x="3702" y="3780"/>
                    </a:lnTo>
                    <a:lnTo>
                      <a:pt x="3721" y="3780"/>
                    </a:lnTo>
                    <a:lnTo>
                      <a:pt x="3747" y="3503"/>
                    </a:lnTo>
                    <a:lnTo>
                      <a:pt x="4012" y="3780"/>
                    </a:lnTo>
                    <a:lnTo>
                      <a:pt x="4038" y="3780"/>
                    </a:lnTo>
                    <a:lnTo>
                      <a:pt x="3816" y="3546"/>
                    </a:lnTo>
                    <a:lnTo>
                      <a:pt x="3766" y="3494"/>
                    </a:lnTo>
                    <a:lnTo>
                      <a:pt x="4725" y="3635"/>
                    </a:lnTo>
                    <a:lnTo>
                      <a:pt x="4725" y="3617"/>
                    </a:lnTo>
                    <a:lnTo>
                      <a:pt x="3766" y="3475"/>
                    </a:lnTo>
                    <a:lnTo>
                      <a:pt x="4290" y="3123"/>
                    </a:lnTo>
                    <a:lnTo>
                      <a:pt x="4725" y="3550"/>
                    </a:lnTo>
                    <a:lnTo>
                      <a:pt x="4725" y="3522"/>
                    </a:lnTo>
                    <a:lnTo>
                      <a:pt x="4307" y="3113"/>
                    </a:lnTo>
                    <a:lnTo>
                      <a:pt x="4725" y="2910"/>
                    </a:lnTo>
                    <a:lnTo>
                      <a:pt x="4725" y="2889"/>
                    </a:lnTo>
                    <a:lnTo>
                      <a:pt x="4295" y="3097"/>
                    </a:lnTo>
                    <a:lnTo>
                      <a:pt x="4257" y="3031"/>
                    </a:lnTo>
                    <a:lnTo>
                      <a:pt x="3929" y="2459"/>
                    </a:lnTo>
                    <a:lnTo>
                      <a:pt x="4725" y="2627"/>
                    </a:lnTo>
                    <a:lnTo>
                      <a:pt x="4725" y="2608"/>
                    </a:lnTo>
                    <a:lnTo>
                      <a:pt x="3934" y="2440"/>
                    </a:lnTo>
                    <a:lnTo>
                      <a:pt x="4449" y="2069"/>
                    </a:lnTo>
                    <a:lnTo>
                      <a:pt x="4725" y="2332"/>
                    </a:lnTo>
                    <a:lnTo>
                      <a:pt x="4725" y="2306"/>
                    </a:lnTo>
                    <a:lnTo>
                      <a:pt x="4465" y="2058"/>
                    </a:lnTo>
                    <a:lnTo>
                      <a:pt x="4725" y="1847"/>
                    </a:lnTo>
                    <a:lnTo>
                      <a:pt x="4725" y="1824"/>
                    </a:lnTo>
                    <a:lnTo>
                      <a:pt x="4451" y="2046"/>
                    </a:lnTo>
                    <a:lnTo>
                      <a:pt x="4385" y="1989"/>
                    </a:lnTo>
                    <a:lnTo>
                      <a:pt x="3714" y="1408"/>
                    </a:lnTo>
                    <a:lnTo>
                      <a:pt x="4725" y="1604"/>
                    </a:lnTo>
                    <a:lnTo>
                      <a:pt x="4725" y="1585"/>
                    </a:lnTo>
                    <a:lnTo>
                      <a:pt x="3709" y="1387"/>
                    </a:lnTo>
                    <a:lnTo>
                      <a:pt x="4444" y="997"/>
                    </a:lnTo>
                    <a:lnTo>
                      <a:pt x="4697" y="1318"/>
                    </a:lnTo>
                    <a:lnTo>
                      <a:pt x="4725" y="1354"/>
                    </a:lnTo>
                    <a:lnTo>
                      <a:pt x="4725" y="1323"/>
                    </a:lnTo>
                    <a:lnTo>
                      <a:pt x="4460" y="988"/>
                    </a:lnTo>
                    <a:lnTo>
                      <a:pt x="4725" y="834"/>
                    </a:lnTo>
                    <a:lnTo>
                      <a:pt x="4725" y="813"/>
                    </a:lnTo>
                    <a:lnTo>
                      <a:pt x="4451" y="971"/>
                    </a:lnTo>
                    <a:lnTo>
                      <a:pt x="4064" y="289"/>
                    </a:lnTo>
                    <a:lnTo>
                      <a:pt x="4217" y="319"/>
                    </a:lnTo>
                    <a:lnTo>
                      <a:pt x="4725" y="418"/>
                    </a:lnTo>
                    <a:lnTo>
                      <a:pt x="4725" y="400"/>
                    </a:lnTo>
                    <a:lnTo>
                      <a:pt x="4068" y="270"/>
                    </a:lnTo>
                    <a:lnTo>
                      <a:pt x="4401" y="0"/>
                    </a:lnTo>
                    <a:close/>
                    <a:moveTo>
                      <a:pt x="3168" y="0"/>
                    </a:moveTo>
                    <a:lnTo>
                      <a:pt x="3168" y="0"/>
                    </a:lnTo>
                    <a:close/>
                    <a:moveTo>
                      <a:pt x="1853" y="0"/>
                    </a:moveTo>
                    <a:lnTo>
                      <a:pt x="1853" y="0"/>
                    </a:lnTo>
                    <a:close/>
                    <a:moveTo>
                      <a:pt x="934" y="0"/>
                    </a:moveTo>
                    <a:lnTo>
                      <a:pt x="934" y="0"/>
                    </a:lnTo>
                    <a:close/>
                    <a:moveTo>
                      <a:pt x="2084" y="917"/>
                    </a:moveTo>
                    <a:lnTo>
                      <a:pt x="2495" y="1628"/>
                    </a:lnTo>
                    <a:lnTo>
                      <a:pt x="2084" y="917"/>
                    </a:lnTo>
                    <a:close/>
                    <a:moveTo>
                      <a:pt x="4725" y="3775"/>
                    </a:moveTo>
                    <a:lnTo>
                      <a:pt x="4720" y="3780"/>
                    </a:lnTo>
                    <a:lnTo>
                      <a:pt x="4725" y="3780"/>
                    </a:lnTo>
                    <a:lnTo>
                      <a:pt x="4725" y="3775"/>
                    </a:lnTo>
                    <a:close/>
                    <a:moveTo>
                      <a:pt x="357" y="3574"/>
                    </a:moveTo>
                    <a:lnTo>
                      <a:pt x="858" y="3142"/>
                    </a:lnTo>
                    <a:lnTo>
                      <a:pt x="1411" y="3477"/>
                    </a:lnTo>
                    <a:lnTo>
                      <a:pt x="357" y="3574"/>
                    </a:lnTo>
                    <a:close/>
                    <a:moveTo>
                      <a:pt x="2611" y="3659"/>
                    </a:moveTo>
                    <a:lnTo>
                      <a:pt x="3123" y="2981"/>
                    </a:lnTo>
                    <a:lnTo>
                      <a:pt x="3719" y="3475"/>
                    </a:lnTo>
                    <a:lnTo>
                      <a:pt x="2611" y="3659"/>
                    </a:lnTo>
                    <a:close/>
                    <a:moveTo>
                      <a:pt x="2566" y="3657"/>
                    </a:moveTo>
                    <a:lnTo>
                      <a:pt x="1460" y="3477"/>
                    </a:lnTo>
                    <a:lnTo>
                      <a:pt x="1827" y="3123"/>
                    </a:lnTo>
                    <a:lnTo>
                      <a:pt x="1987" y="2969"/>
                    </a:lnTo>
                    <a:lnTo>
                      <a:pt x="2566" y="3657"/>
                    </a:lnTo>
                    <a:close/>
                    <a:moveTo>
                      <a:pt x="2604" y="3635"/>
                    </a:moveTo>
                    <a:lnTo>
                      <a:pt x="2755" y="2684"/>
                    </a:lnTo>
                    <a:lnTo>
                      <a:pt x="3109" y="2969"/>
                    </a:lnTo>
                    <a:lnTo>
                      <a:pt x="2604" y="3635"/>
                    </a:lnTo>
                    <a:close/>
                    <a:moveTo>
                      <a:pt x="2582" y="3650"/>
                    </a:moveTo>
                    <a:lnTo>
                      <a:pt x="2004" y="2960"/>
                    </a:lnTo>
                    <a:lnTo>
                      <a:pt x="2736" y="2681"/>
                    </a:lnTo>
                    <a:lnTo>
                      <a:pt x="2663" y="3144"/>
                    </a:lnTo>
                    <a:lnTo>
                      <a:pt x="2582" y="3650"/>
                    </a:lnTo>
                    <a:close/>
                    <a:moveTo>
                      <a:pt x="341" y="3565"/>
                    </a:moveTo>
                    <a:lnTo>
                      <a:pt x="435" y="2617"/>
                    </a:lnTo>
                    <a:lnTo>
                      <a:pt x="844" y="3130"/>
                    </a:lnTo>
                    <a:lnTo>
                      <a:pt x="341" y="3565"/>
                    </a:lnTo>
                    <a:close/>
                    <a:moveTo>
                      <a:pt x="3754" y="3461"/>
                    </a:moveTo>
                    <a:lnTo>
                      <a:pt x="3827" y="3012"/>
                    </a:lnTo>
                    <a:lnTo>
                      <a:pt x="3917" y="2473"/>
                    </a:lnTo>
                    <a:lnTo>
                      <a:pt x="4279" y="3106"/>
                    </a:lnTo>
                    <a:lnTo>
                      <a:pt x="3754" y="3461"/>
                    </a:lnTo>
                    <a:close/>
                    <a:moveTo>
                      <a:pt x="3733" y="3463"/>
                    </a:moveTo>
                    <a:lnTo>
                      <a:pt x="3138" y="2969"/>
                    </a:lnTo>
                    <a:lnTo>
                      <a:pt x="3898" y="2464"/>
                    </a:lnTo>
                    <a:lnTo>
                      <a:pt x="3742" y="3406"/>
                    </a:lnTo>
                    <a:lnTo>
                      <a:pt x="3733" y="3463"/>
                    </a:lnTo>
                    <a:close/>
                    <a:moveTo>
                      <a:pt x="3121" y="2958"/>
                    </a:moveTo>
                    <a:lnTo>
                      <a:pt x="2873" y="2757"/>
                    </a:lnTo>
                    <a:lnTo>
                      <a:pt x="2769" y="2672"/>
                    </a:lnTo>
                    <a:lnTo>
                      <a:pt x="3868" y="2462"/>
                    </a:lnTo>
                    <a:lnTo>
                      <a:pt x="3121" y="2958"/>
                    </a:lnTo>
                    <a:close/>
                    <a:moveTo>
                      <a:pt x="1432" y="3468"/>
                    </a:moveTo>
                    <a:lnTo>
                      <a:pt x="1276" y="3373"/>
                    </a:lnTo>
                    <a:lnTo>
                      <a:pt x="872" y="3128"/>
                    </a:lnTo>
                    <a:lnTo>
                      <a:pt x="1604" y="2405"/>
                    </a:lnTo>
                    <a:lnTo>
                      <a:pt x="1432" y="3468"/>
                    </a:lnTo>
                    <a:close/>
                    <a:moveTo>
                      <a:pt x="1453" y="3458"/>
                    </a:moveTo>
                    <a:lnTo>
                      <a:pt x="1571" y="2728"/>
                    </a:lnTo>
                    <a:lnTo>
                      <a:pt x="1623" y="2405"/>
                    </a:lnTo>
                    <a:lnTo>
                      <a:pt x="1678" y="2488"/>
                    </a:lnTo>
                    <a:lnTo>
                      <a:pt x="1975" y="2953"/>
                    </a:lnTo>
                    <a:lnTo>
                      <a:pt x="1930" y="2998"/>
                    </a:lnTo>
                    <a:lnTo>
                      <a:pt x="1453" y="3458"/>
                    </a:lnTo>
                    <a:close/>
                    <a:moveTo>
                      <a:pt x="1992" y="2943"/>
                    </a:moveTo>
                    <a:lnTo>
                      <a:pt x="1638" y="2393"/>
                    </a:lnTo>
                    <a:lnTo>
                      <a:pt x="2715" y="2669"/>
                    </a:lnTo>
                    <a:lnTo>
                      <a:pt x="1992" y="2943"/>
                    </a:lnTo>
                    <a:close/>
                    <a:moveTo>
                      <a:pt x="858" y="3116"/>
                    </a:moveTo>
                    <a:lnTo>
                      <a:pt x="619" y="2818"/>
                    </a:lnTo>
                    <a:lnTo>
                      <a:pt x="445" y="2601"/>
                    </a:lnTo>
                    <a:lnTo>
                      <a:pt x="1588" y="2393"/>
                    </a:lnTo>
                    <a:lnTo>
                      <a:pt x="858" y="3116"/>
                    </a:lnTo>
                    <a:close/>
                    <a:moveTo>
                      <a:pt x="459" y="2577"/>
                    </a:moveTo>
                    <a:lnTo>
                      <a:pt x="1000" y="2103"/>
                    </a:lnTo>
                    <a:lnTo>
                      <a:pt x="1586" y="2374"/>
                    </a:lnTo>
                    <a:lnTo>
                      <a:pt x="459" y="2577"/>
                    </a:lnTo>
                    <a:close/>
                    <a:moveTo>
                      <a:pt x="2719" y="2651"/>
                    </a:moveTo>
                    <a:lnTo>
                      <a:pt x="1638" y="2374"/>
                    </a:lnTo>
                    <a:lnTo>
                      <a:pt x="2112" y="1982"/>
                    </a:lnTo>
                    <a:lnTo>
                      <a:pt x="2719" y="2651"/>
                    </a:lnTo>
                    <a:close/>
                    <a:moveTo>
                      <a:pt x="2769" y="2653"/>
                    </a:moveTo>
                    <a:lnTo>
                      <a:pt x="2968" y="2403"/>
                    </a:lnTo>
                    <a:lnTo>
                      <a:pt x="3301" y="1982"/>
                    </a:lnTo>
                    <a:lnTo>
                      <a:pt x="3638" y="2244"/>
                    </a:lnTo>
                    <a:lnTo>
                      <a:pt x="3889" y="2440"/>
                    </a:lnTo>
                    <a:lnTo>
                      <a:pt x="3121" y="2587"/>
                    </a:lnTo>
                    <a:lnTo>
                      <a:pt x="2769" y="2653"/>
                    </a:lnTo>
                    <a:close/>
                    <a:moveTo>
                      <a:pt x="2729" y="2634"/>
                    </a:moveTo>
                    <a:lnTo>
                      <a:pt x="2339" y="2204"/>
                    </a:lnTo>
                    <a:lnTo>
                      <a:pt x="2127" y="1970"/>
                    </a:lnTo>
                    <a:lnTo>
                      <a:pt x="2493" y="1668"/>
                    </a:lnTo>
                    <a:lnTo>
                      <a:pt x="2682" y="2440"/>
                    </a:lnTo>
                    <a:lnTo>
                      <a:pt x="2729" y="2634"/>
                    </a:lnTo>
                    <a:close/>
                    <a:moveTo>
                      <a:pt x="2753" y="2646"/>
                    </a:moveTo>
                    <a:lnTo>
                      <a:pt x="2512" y="1668"/>
                    </a:lnTo>
                    <a:lnTo>
                      <a:pt x="2930" y="1833"/>
                    </a:lnTo>
                    <a:lnTo>
                      <a:pt x="3284" y="1973"/>
                    </a:lnTo>
                    <a:lnTo>
                      <a:pt x="3057" y="2261"/>
                    </a:lnTo>
                    <a:lnTo>
                      <a:pt x="2753" y="2646"/>
                    </a:lnTo>
                    <a:close/>
                    <a:moveTo>
                      <a:pt x="433" y="2575"/>
                    </a:moveTo>
                    <a:lnTo>
                      <a:pt x="189" y="1543"/>
                    </a:lnTo>
                    <a:lnTo>
                      <a:pt x="983" y="2091"/>
                    </a:lnTo>
                    <a:lnTo>
                      <a:pt x="624" y="2410"/>
                    </a:lnTo>
                    <a:lnTo>
                      <a:pt x="433" y="2575"/>
                    </a:lnTo>
                    <a:close/>
                    <a:moveTo>
                      <a:pt x="3917" y="2429"/>
                    </a:moveTo>
                    <a:lnTo>
                      <a:pt x="3695" y="1418"/>
                    </a:lnTo>
                    <a:lnTo>
                      <a:pt x="4435" y="2055"/>
                    </a:lnTo>
                    <a:lnTo>
                      <a:pt x="3917" y="2429"/>
                    </a:lnTo>
                    <a:close/>
                    <a:moveTo>
                      <a:pt x="3896" y="2421"/>
                    </a:moveTo>
                    <a:lnTo>
                      <a:pt x="3312" y="1966"/>
                    </a:lnTo>
                    <a:lnTo>
                      <a:pt x="3676" y="1415"/>
                    </a:lnTo>
                    <a:lnTo>
                      <a:pt x="3868" y="2289"/>
                    </a:lnTo>
                    <a:lnTo>
                      <a:pt x="3896" y="2421"/>
                    </a:lnTo>
                    <a:close/>
                    <a:moveTo>
                      <a:pt x="3296" y="1956"/>
                    </a:moveTo>
                    <a:lnTo>
                      <a:pt x="3256" y="1942"/>
                    </a:lnTo>
                    <a:lnTo>
                      <a:pt x="2530" y="1654"/>
                    </a:lnTo>
                    <a:lnTo>
                      <a:pt x="3660" y="1406"/>
                    </a:lnTo>
                    <a:lnTo>
                      <a:pt x="3440" y="1739"/>
                    </a:lnTo>
                    <a:lnTo>
                      <a:pt x="3296" y="1956"/>
                    </a:lnTo>
                    <a:close/>
                    <a:moveTo>
                      <a:pt x="1602" y="2360"/>
                    </a:moveTo>
                    <a:lnTo>
                      <a:pt x="1472" y="2301"/>
                    </a:lnTo>
                    <a:lnTo>
                      <a:pt x="1009" y="2086"/>
                    </a:lnTo>
                    <a:lnTo>
                      <a:pt x="1288" y="1399"/>
                    </a:lnTo>
                    <a:lnTo>
                      <a:pt x="1404" y="1748"/>
                    </a:lnTo>
                    <a:lnTo>
                      <a:pt x="1602" y="2360"/>
                    </a:lnTo>
                    <a:close/>
                    <a:moveTo>
                      <a:pt x="1621" y="2362"/>
                    </a:moveTo>
                    <a:lnTo>
                      <a:pt x="1307" y="1396"/>
                    </a:lnTo>
                    <a:lnTo>
                      <a:pt x="2096" y="1968"/>
                    </a:lnTo>
                    <a:lnTo>
                      <a:pt x="1621" y="2362"/>
                    </a:lnTo>
                    <a:close/>
                    <a:moveTo>
                      <a:pt x="2112" y="1956"/>
                    </a:moveTo>
                    <a:lnTo>
                      <a:pt x="1333" y="1392"/>
                    </a:lnTo>
                    <a:lnTo>
                      <a:pt x="2327" y="1623"/>
                    </a:lnTo>
                    <a:lnTo>
                      <a:pt x="2479" y="1656"/>
                    </a:lnTo>
                    <a:lnTo>
                      <a:pt x="2112" y="1956"/>
                    </a:lnTo>
                    <a:close/>
                    <a:moveTo>
                      <a:pt x="993" y="2077"/>
                    </a:moveTo>
                    <a:lnTo>
                      <a:pt x="201" y="1529"/>
                    </a:lnTo>
                    <a:lnTo>
                      <a:pt x="1274" y="1382"/>
                    </a:lnTo>
                    <a:lnTo>
                      <a:pt x="1120" y="1762"/>
                    </a:lnTo>
                    <a:lnTo>
                      <a:pt x="993" y="2077"/>
                    </a:lnTo>
                    <a:close/>
                    <a:moveTo>
                      <a:pt x="215" y="1507"/>
                    </a:moveTo>
                    <a:lnTo>
                      <a:pt x="504" y="1321"/>
                    </a:lnTo>
                    <a:lnTo>
                      <a:pt x="891" y="1073"/>
                    </a:lnTo>
                    <a:lnTo>
                      <a:pt x="1267" y="1366"/>
                    </a:lnTo>
                    <a:lnTo>
                      <a:pt x="215" y="1507"/>
                    </a:lnTo>
                    <a:close/>
                    <a:moveTo>
                      <a:pt x="2479" y="1637"/>
                    </a:moveTo>
                    <a:lnTo>
                      <a:pt x="1314" y="1368"/>
                    </a:lnTo>
                    <a:lnTo>
                      <a:pt x="2051" y="898"/>
                    </a:lnTo>
                    <a:lnTo>
                      <a:pt x="2479" y="1637"/>
                    </a:lnTo>
                    <a:close/>
                    <a:moveTo>
                      <a:pt x="2528" y="1637"/>
                    </a:moveTo>
                    <a:lnTo>
                      <a:pt x="3253" y="888"/>
                    </a:lnTo>
                    <a:lnTo>
                      <a:pt x="3664" y="1385"/>
                    </a:lnTo>
                    <a:lnTo>
                      <a:pt x="3088" y="1512"/>
                    </a:lnTo>
                    <a:lnTo>
                      <a:pt x="2528" y="1637"/>
                    </a:lnTo>
                    <a:close/>
                    <a:moveTo>
                      <a:pt x="2495" y="1628"/>
                    </a:moveTo>
                    <a:lnTo>
                      <a:pt x="2067" y="888"/>
                    </a:lnTo>
                    <a:lnTo>
                      <a:pt x="2797" y="555"/>
                    </a:lnTo>
                    <a:lnTo>
                      <a:pt x="2495" y="1628"/>
                    </a:lnTo>
                    <a:close/>
                    <a:moveTo>
                      <a:pt x="2519" y="1618"/>
                    </a:moveTo>
                    <a:lnTo>
                      <a:pt x="2816" y="553"/>
                    </a:lnTo>
                    <a:lnTo>
                      <a:pt x="3239" y="874"/>
                    </a:lnTo>
                    <a:lnTo>
                      <a:pt x="3086" y="1033"/>
                    </a:lnTo>
                    <a:lnTo>
                      <a:pt x="2519" y="1618"/>
                    </a:lnTo>
                    <a:close/>
                    <a:moveTo>
                      <a:pt x="189" y="1503"/>
                    </a:moveTo>
                    <a:lnTo>
                      <a:pt x="393" y="459"/>
                    </a:lnTo>
                    <a:lnTo>
                      <a:pt x="877" y="1059"/>
                    </a:lnTo>
                    <a:lnTo>
                      <a:pt x="189" y="1503"/>
                    </a:lnTo>
                    <a:close/>
                    <a:moveTo>
                      <a:pt x="3676" y="1373"/>
                    </a:moveTo>
                    <a:lnTo>
                      <a:pt x="3268" y="877"/>
                    </a:lnTo>
                    <a:lnTo>
                      <a:pt x="4028" y="300"/>
                    </a:lnTo>
                    <a:lnTo>
                      <a:pt x="3676" y="1373"/>
                    </a:lnTo>
                    <a:close/>
                    <a:moveTo>
                      <a:pt x="3697" y="1373"/>
                    </a:moveTo>
                    <a:lnTo>
                      <a:pt x="4049" y="298"/>
                    </a:lnTo>
                    <a:lnTo>
                      <a:pt x="4312" y="766"/>
                    </a:lnTo>
                    <a:lnTo>
                      <a:pt x="4435" y="981"/>
                    </a:lnTo>
                    <a:lnTo>
                      <a:pt x="3697" y="1373"/>
                    </a:lnTo>
                    <a:close/>
                    <a:moveTo>
                      <a:pt x="3253" y="863"/>
                    </a:moveTo>
                    <a:lnTo>
                      <a:pt x="2833" y="544"/>
                    </a:lnTo>
                    <a:lnTo>
                      <a:pt x="2996" y="508"/>
                    </a:lnTo>
                    <a:lnTo>
                      <a:pt x="4007" y="293"/>
                    </a:lnTo>
                    <a:lnTo>
                      <a:pt x="3816" y="437"/>
                    </a:lnTo>
                    <a:lnTo>
                      <a:pt x="3253" y="863"/>
                    </a:lnTo>
                    <a:close/>
                    <a:moveTo>
                      <a:pt x="1283" y="1356"/>
                    </a:moveTo>
                    <a:lnTo>
                      <a:pt x="905" y="1059"/>
                    </a:lnTo>
                    <a:lnTo>
                      <a:pt x="1550" y="277"/>
                    </a:lnTo>
                    <a:lnTo>
                      <a:pt x="1283" y="1356"/>
                    </a:lnTo>
                    <a:close/>
                    <a:moveTo>
                      <a:pt x="1304" y="1351"/>
                    </a:moveTo>
                    <a:lnTo>
                      <a:pt x="1366" y="1101"/>
                    </a:lnTo>
                    <a:lnTo>
                      <a:pt x="1574" y="260"/>
                    </a:lnTo>
                    <a:lnTo>
                      <a:pt x="2042" y="881"/>
                    </a:lnTo>
                    <a:lnTo>
                      <a:pt x="1489" y="1233"/>
                    </a:lnTo>
                    <a:lnTo>
                      <a:pt x="1304" y="1351"/>
                    </a:lnTo>
                    <a:close/>
                    <a:moveTo>
                      <a:pt x="2058" y="874"/>
                    </a:moveTo>
                    <a:lnTo>
                      <a:pt x="1593" y="255"/>
                    </a:lnTo>
                    <a:lnTo>
                      <a:pt x="2783" y="541"/>
                    </a:lnTo>
                    <a:lnTo>
                      <a:pt x="2058" y="874"/>
                    </a:lnTo>
                    <a:close/>
                    <a:moveTo>
                      <a:pt x="891" y="1047"/>
                    </a:moveTo>
                    <a:lnTo>
                      <a:pt x="501" y="563"/>
                    </a:lnTo>
                    <a:lnTo>
                      <a:pt x="404" y="442"/>
                    </a:lnTo>
                    <a:lnTo>
                      <a:pt x="1545" y="253"/>
                    </a:lnTo>
                    <a:lnTo>
                      <a:pt x="891" y="1047"/>
                    </a:lnTo>
                    <a:close/>
                    <a:moveTo>
                      <a:pt x="4401" y="0"/>
                    </a:moveTo>
                    <a:lnTo>
                      <a:pt x="4401" y="0"/>
                    </a:lnTo>
                    <a:close/>
                  </a:path>
                </a:pathLst>
              </a:custGeom>
              <a:solidFill>
                <a:srgbClr val="BFCAE3">
                  <a:alpha val="1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Freeform 48"/>
            <p:cNvSpPr>
              <a:spLocks/>
            </p:cNvSpPr>
            <p:nvPr/>
          </p:nvSpPr>
          <p:spPr bwMode="auto">
            <a:xfrm>
              <a:off x="2206859" y="1563638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3635896" y="927918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auto">
            <a:xfrm>
              <a:off x="5148064" y="41151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8"/>
            <p:cNvSpPr>
              <a:spLocks/>
            </p:cNvSpPr>
            <p:nvPr/>
          </p:nvSpPr>
          <p:spPr bwMode="auto">
            <a:xfrm>
              <a:off x="5951275" y="915566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8"/>
            <p:cNvSpPr>
              <a:spLocks/>
            </p:cNvSpPr>
            <p:nvPr/>
          </p:nvSpPr>
          <p:spPr bwMode="auto">
            <a:xfrm>
              <a:off x="6804248" y="157599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7247419" y="301615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5015171" y="3363838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8"/>
            <p:cNvSpPr>
              <a:spLocks/>
            </p:cNvSpPr>
            <p:nvPr/>
          </p:nvSpPr>
          <p:spPr bwMode="auto">
            <a:xfrm>
              <a:off x="2843808" y="2931790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87824" y="308815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377182" y="1750063"/>
              <a:ext cx="296301" cy="296301"/>
            </a:xfrm>
            <a:prstGeom prst="ellipse">
              <a:avLst/>
            </a:prstGeom>
            <a:gradFill>
              <a:gsLst>
                <a:gs pos="9000">
                  <a:schemeClr val="bg1"/>
                </a:gs>
                <a:gs pos="45000">
                  <a:schemeClr val="bg1">
                    <a:alpha val="4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780526" y="1071934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156957" y="347802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392049" y="316016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156176" y="1102700"/>
              <a:ext cx="244914" cy="24491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475656" y="408391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623912" y="3372570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79896" y="4731990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1409" y="188149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551020" y="423862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627784" y="458400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796444" y="2668462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560016" y="1260210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2843808" y="20783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635896" y="3847388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860032" y="480296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893222" y="3881028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7073575" y="458400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172400" y="408391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8460432" y="2643758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8460432" y="116235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668344" y="23766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  <a:alpha val="71000"/>
                  </a:schemeClr>
                </a:gs>
                <a:gs pos="33000">
                  <a:srgbClr val="0070C0">
                    <a:alpha val="25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6228184" y="2512094"/>
              <a:ext cx="347688" cy="347688"/>
            </a:xfrm>
            <a:prstGeom prst="ellipse">
              <a:avLst/>
            </a:prstGeom>
            <a:gradFill>
              <a:gsLst>
                <a:gs pos="4000">
                  <a:schemeClr val="tx2">
                    <a:lumMod val="40000"/>
                    <a:lumOff val="60000"/>
                  </a:schemeClr>
                </a:gs>
                <a:gs pos="47000">
                  <a:srgbClr val="0070C0">
                    <a:alpha val="46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128214" y="1462778"/>
              <a:ext cx="31753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兰亭纤黑_GBK" pitchFamily="2" charset="-122"/>
                  <a:ea typeface="方正兰亭纤黑_GBK" pitchFamily="2" charset="-122"/>
                </a:rPr>
                <a:t>如</a:t>
              </a:r>
              <a:r>
                <a:rPr lang="zh-CN" altLang="en-US" dirty="0">
                  <a:solidFill>
                    <a:srgbClr val="FFFF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兰亭纤黑_GBK" pitchFamily="2" charset="-122"/>
                  <a:ea typeface="方正兰亭纤黑_GBK" pitchFamily="2" charset="-122"/>
                </a:rPr>
                <a:t>夏</a:t>
              </a:r>
              <a:r>
                <a:rPr lang="zh-CN" altLang="en-US" dirty="0" smtClean="0">
                  <a:solidFill>
                    <a:srgbClr val="FFFF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兰亭纤黑_GBK" pitchFamily="2" charset="-122"/>
                  <a:ea typeface="方正兰亭纤黑_GBK" pitchFamily="2" charset="-122"/>
                </a:rPr>
                <a:t>花般</a:t>
              </a:r>
              <a:endParaRPr lang="en-US" altLang="zh-CN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纤黑_GBK" pitchFamily="2" charset="-122"/>
                <a:ea typeface="方正兰亭纤黑_GBK" pitchFamily="2" charset="-122"/>
              </a:endParaRPr>
            </a:p>
            <a:p>
              <a:r>
                <a:rPr lang="zh-CN" altLang="en-US" dirty="0">
                  <a:solidFill>
                    <a:srgbClr val="FFFF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兰亭纤黑_GBK" pitchFamily="2" charset="-122"/>
                  <a:ea typeface="方正兰亭纤黑_GBK" pitchFamily="2" charset="-122"/>
                </a:rPr>
                <a:t>绚烂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427984" y="1347902"/>
              <a:ext cx="1478882" cy="1887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7000"/>
                </a:lnSpc>
              </a:pPr>
              <a:r>
                <a:rPr lang="zh-CN" altLang="en-US" sz="6600" dirty="0" smtClean="0">
                  <a:solidFill>
                    <a:schemeClr val="accent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谢谢</a:t>
              </a:r>
              <a:endParaRPr lang="zh-CN" altLang="en-US" sz="6600" dirty="0">
                <a:solidFill>
                  <a:schemeClr val="accent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pic>
          <p:nvPicPr>
            <p:cNvPr id="70" name="Picture 20" descr="C:\Documents and Settings\Administrator\桌面\]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800000">
              <a:off x="4932169" y="1243524"/>
              <a:ext cx="664930" cy="664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" name="椭圆 70"/>
            <p:cNvSpPr/>
            <p:nvPr/>
          </p:nvSpPr>
          <p:spPr>
            <a:xfrm>
              <a:off x="6969823" y="1771393"/>
              <a:ext cx="244914" cy="24491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5292694" y="555526"/>
              <a:ext cx="347688" cy="34768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72000">
                  <a:srgbClr val="0070C0">
                    <a:alpha val="82000"/>
                  </a:srgbClr>
                </a:gs>
                <a:gs pos="45000">
                  <a:schemeClr val="bg1">
                    <a:alpha val="7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48"/>
            <p:cNvSpPr>
              <a:spLocks/>
            </p:cNvSpPr>
            <p:nvPr/>
          </p:nvSpPr>
          <p:spPr bwMode="auto">
            <a:xfrm>
              <a:off x="6745992" y="1580354"/>
              <a:ext cx="636949" cy="635720"/>
            </a:xfrm>
            <a:custGeom>
              <a:avLst/>
              <a:gdLst>
                <a:gd name="T0" fmla="*/ 109 w 219"/>
                <a:gd name="T1" fmla="*/ 0 h 219"/>
                <a:gd name="T2" fmla="*/ 32 w 219"/>
                <a:gd name="T3" fmla="*/ 32 h 219"/>
                <a:gd name="T4" fmla="*/ 0 w 219"/>
                <a:gd name="T5" fmla="*/ 110 h 219"/>
                <a:gd name="T6" fmla="*/ 32 w 219"/>
                <a:gd name="T7" fmla="*/ 187 h 219"/>
                <a:gd name="T8" fmla="*/ 109 w 219"/>
                <a:gd name="T9" fmla="*/ 219 h 219"/>
                <a:gd name="T10" fmla="*/ 187 w 219"/>
                <a:gd name="T11" fmla="*/ 187 h 219"/>
                <a:gd name="T12" fmla="*/ 219 w 219"/>
                <a:gd name="T13" fmla="*/ 110 h 219"/>
                <a:gd name="T14" fmla="*/ 187 w 219"/>
                <a:gd name="T15" fmla="*/ 32 h 219"/>
                <a:gd name="T16" fmla="*/ 109 w 219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19">
                  <a:moveTo>
                    <a:pt x="109" y="0"/>
                  </a:moveTo>
                  <a:cubicBezTo>
                    <a:pt x="79" y="0"/>
                    <a:pt x="52" y="13"/>
                    <a:pt x="32" y="32"/>
                  </a:cubicBezTo>
                  <a:cubicBezTo>
                    <a:pt x="12" y="52"/>
                    <a:pt x="0" y="80"/>
                    <a:pt x="0" y="110"/>
                  </a:cubicBezTo>
                  <a:cubicBezTo>
                    <a:pt x="0" y="140"/>
                    <a:pt x="12" y="167"/>
                    <a:pt x="32" y="187"/>
                  </a:cubicBezTo>
                  <a:cubicBezTo>
                    <a:pt x="52" y="207"/>
                    <a:pt x="79" y="219"/>
                    <a:pt x="109" y="219"/>
                  </a:cubicBezTo>
                  <a:cubicBezTo>
                    <a:pt x="140" y="219"/>
                    <a:pt x="167" y="207"/>
                    <a:pt x="187" y="187"/>
                  </a:cubicBezTo>
                  <a:cubicBezTo>
                    <a:pt x="207" y="167"/>
                    <a:pt x="219" y="140"/>
                    <a:pt x="219" y="110"/>
                  </a:cubicBezTo>
                  <a:cubicBezTo>
                    <a:pt x="219" y="80"/>
                    <a:pt x="207" y="52"/>
                    <a:pt x="187" y="32"/>
                  </a:cubicBezTo>
                  <a:cubicBezTo>
                    <a:pt x="167" y="13"/>
                    <a:pt x="140" y="0"/>
                    <a:pt x="109" y="0"/>
                  </a:cubicBezTo>
                </a:path>
              </a:pathLst>
            </a:custGeom>
            <a:gradFill>
              <a:gsLst>
                <a:gs pos="0">
                  <a:srgbClr val="0070C0"/>
                </a:gs>
                <a:gs pos="15000">
                  <a:srgbClr val="0070C0"/>
                </a:gs>
                <a:gs pos="67000">
                  <a:srgbClr val="0070C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6944129" y="1750063"/>
              <a:ext cx="296301" cy="296301"/>
            </a:xfrm>
            <a:prstGeom prst="ellipse">
              <a:avLst/>
            </a:prstGeom>
            <a:gradFill>
              <a:gsLst>
                <a:gs pos="9000">
                  <a:schemeClr val="bg1"/>
                </a:gs>
                <a:gs pos="45000">
                  <a:schemeClr val="bg1">
                    <a:alpha val="4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7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045369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42932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117627" y="2001153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55576" y="987574"/>
            <a:ext cx="7736802" cy="3168352"/>
            <a:chOff x="755576" y="987574"/>
            <a:chExt cx="7736802" cy="3168352"/>
          </a:xfrm>
        </p:grpSpPr>
        <p:sp>
          <p:nvSpPr>
            <p:cNvPr id="6" name="椭圆 5"/>
            <p:cNvSpPr/>
            <p:nvPr/>
          </p:nvSpPr>
          <p:spPr>
            <a:xfrm>
              <a:off x="2987824" y="987574"/>
              <a:ext cx="3168352" cy="3168352"/>
            </a:xfrm>
            <a:prstGeom prst="ellipse">
              <a:avLst/>
            </a:prstGeom>
            <a:noFill/>
            <a:ln w="28575">
              <a:solidFill>
                <a:schemeClr val="bg1">
                  <a:alpha val="69000"/>
                </a:schemeClr>
              </a:solidFill>
            </a:ln>
            <a:effectLst>
              <a:glow rad="127000">
                <a:srgbClr val="00B0F0">
                  <a:alpha val="23000"/>
                </a:srgbClr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6" idx="7"/>
            </p:cNvCxnSpPr>
            <p:nvPr/>
          </p:nvCxnSpPr>
          <p:spPr>
            <a:xfrm flipV="1">
              <a:off x="5692182" y="1419622"/>
              <a:ext cx="1544114" cy="31946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  <a:effectLst>
              <a:glow rad="127000">
                <a:srgbClr val="00B0F0">
                  <a:alpha val="31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6156176" y="2504095"/>
              <a:ext cx="1544114" cy="31946"/>
            </a:xfrm>
            <a:prstGeom prst="line">
              <a:avLst/>
            </a:prstGeom>
            <a:ln w="6350">
              <a:solidFill>
                <a:schemeClr val="accent6"/>
              </a:solidFill>
              <a:prstDash val="sysDot"/>
            </a:ln>
            <a:effectLst>
              <a:glow rad="127000">
                <a:schemeClr val="accent6">
                  <a:alpha val="1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547664" y="2067694"/>
              <a:ext cx="1544114" cy="31946"/>
            </a:xfrm>
            <a:prstGeom prst="line">
              <a:avLst/>
            </a:prstGeom>
            <a:ln w="6350">
              <a:solidFill>
                <a:schemeClr val="accent6"/>
              </a:solidFill>
              <a:prstDash val="sysDot"/>
            </a:ln>
            <a:effectLst>
              <a:glow rad="127000">
                <a:schemeClr val="accent6">
                  <a:alpha val="16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619672" y="3291830"/>
              <a:ext cx="1544114" cy="31946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  <a:effectLst>
              <a:glow rad="127000">
                <a:srgbClr val="00B0F0">
                  <a:alpha val="31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815916" y="2120540"/>
              <a:ext cx="15121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accent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4800" dirty="0">
                <a:solidFill>
                  <a:schemeClr val="accent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755576" y="1707654"/>
              <a:ext cx="792088" cy="792088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  <a:effectLst>
              <a:glow rad="127000">
                <a:schemeClr val="accent6">
                  <a:alpha val="16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7584" y="2927732"/>
              <a:ext cx="792088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700290" y="2108051"/>
              <a:ext cx="792088" cy="792088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  <a:effectLst>
              <a:glow rad="127000">
                <a:schemeClr val="accent6">
                  <a:alpha val="16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236296" y="987574"/>
              <a:ext cx="792088" cy="792088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3" descr="F:\新建文件夹\ppt\素材-630个图标\ICONS\2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824" y="1830844"/>
              <a:ext cx="537592" cy="537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F:\新建文件夹\ppt\素材-630个图标\ICONS\29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830" y="3036978"/>
              <a:ext cx="573596" cy="5735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F:\新建文件夹\ppt\素材-630个图标\ICONS\36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7540" y="1078818"/>
              <a:ext cx="609600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6" descr="F:\新建文件夹\ppt\素材-630个图标\ICONS\Connect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3679" y="2213385"/>
              <a:ext cx="645309" cy="6453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4011909" y="2858694"/>
              <a:ext cx="11201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插入</a:t>
              </a:r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文本 </a:t>
              </a:r>
              <a:endParaRPr lang="en-US" altLang="zh-CN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插入</a:t>
              </a:r>
              <a:r>
                <a:rPr lang="zh-CN" altLang="en-US" dirty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文本</a:t>
              </a: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 </a:t>
              </a:r>
              <a:endPara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10426" y="2141443"/>
              <a:ext cx="112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插入</a:t>
              </a:r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文本 </a:t>
              </a:r>
              <a:endParaRPr lang="en-US" altLang="zh-CN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 </a:t>
              </a:r>
              <a:endPara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80108" y="2536041"/>
              <a:ext cx="112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插入</a:t>
              </a:r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文本 </a:t>
              </a:r>
              <a:endParaRPr lang="en-US" altLang="zh-CN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 </a:t>
              </a:r>
              <a:endPara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88122" y="1419622"/>
              <a:ext cx="112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插入</a:t>
              </a:r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文本 </a:t>
              </a:r>
              <a:endParaRPr lang="en-US" altLang="zh-CN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 </a:t>
              </a:r>
              <a:endPara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47664" y="3324080"/>
              <a:ext cx="112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插入</a:t>
              </a:r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文本 </a:t>
              </a:r>
              <a:endParaRPr lang="en-US" altLang="zh-CN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 </a:t>
              </a:r>
              <a:endPara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48717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405408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467544" y="4766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7544" y="1124744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文本</a:t>
            </a:r>
            <a:r>
              <a: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插入文本 </a:t>
            </a:r>
            <a:endParaRPr lang="en-US" altLang="zh-CN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83568" y="2060848"/>
            <a:ext cx="1584176" cy="1512168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ffectLst>
            <a:glow rad="127000">
              <a:srgbClr val="00B0F0">
                <a:alpha val="16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699792" y="2060848"/>
            <a:ext cx="1584176" cy="1512168"/>
          </a:xfrm>
          <a:prstGeom prst="rect">
            <a:avLst/>
          </a:prstGeom>
          <a:noFill/>
          <a:ln w="15875">
            <a:solidFill>
              <a:schemeClr val="accent6"/>
            </a:solidFill>
          </a:ln>
          <a:effectLst>
            <a:glow rad="101600">
              <a:schemeClr val="accent6">
                <a:satMod val="175000"/>
                <a:alpha val="1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88024" y="2060848"/>
            <a:ext cx="1584176" cy="1512168"/>
          </a:xfrm>
          <a:prstGeom prst="rect">
            <a:avLst/>
          </a:prstGeom>
          <a:noFill/>
          <a:ln w="15875">
            <a:solidFill>
              <a:schemeClr val="accent1"/>
            </a:solidFill>
          </a:ln>
          <a:effectLst>
            <a:glow rad="127000">
              <a:srgbClr val="00B0F0">
                <a:alpha val="16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6876256" y="2060848"/>
            <a:ext cx="1584176" cy="1512168"/>
          </a:xfrm>
          <a:prstGeom prst="rect">
            <a:avLst/>
          </a:prstGeom>
          <a:noFill/>
          <a:ln w="15875">
            <a:solidFill>
              <a:schemeClr val="accent6"/>
            </a:solidFill>
          </a:ln>
          <a:effectLst>
            <a:glow rad="101600">
              <a:schemeClr val="accent6">
                <a:satMod val="175000"/>
                <a:alpha val="1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599717" y="35730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15941" y="35730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16016" y="35730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804248" y="35730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83568" y="40770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11560" y="393305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</a:t>
            </a:r>
            <a:endParaRPr lang="en-US" altLang="zh-CN" sz="1100" dirty="0" smtClean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27784" y="393305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 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716016" y="393305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插入文本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804248" y="3933056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 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4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405408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47667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8072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插入文本插入文本 </a:t>
            </a:r>
            <a:endParaRPr lang="en-US" altLang="zh-CN" sz="14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63688" y="1923678"/>
            <a:ext cx="1728192" cy="1728192"/>
          </a:xfrm>
          <a:prstGeom prst="ellipse">
            <a:avLst/>
          </a:prstGeom>
          <a:noFill/>
          <a:ln>
            <a:solidFill>
              <a:schemeClr val="accent6"/>
            </a:solidFill>
          </a:ln>
          <a:effectLst>
            <a:glow rad="215900">
              <a:schemeClr val="accent6">
                <a:satMod val="175000"/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779912" y="3147814"/>
            <a:ext cx="1728192" cy="1728192"/>
          </a:xfrm>
          <a:prstGeom prst="ellipse">
            <a:avLst/>
          </a:prstGeom>
          <a:noFill/>
          <a:ln>
            <a:solidFill>
              <a:srgbClr val="00B0F0"/>
            </a:solidFill>
          </a:ln>
          <a:effectLst>
            <a:glow rad="203200">
              <a:srgbClr val="00B0F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52120" y="1923678"/>
            <a:ext cx="1728192" cy="1728192"/>
          </a:xfrm>
          <a:prstGeom prst="ellipse">
            <a:avLst/>
          </a:prstGeom>
          <a:noFill/>
          <a:ln>
            <a:solidFill>
              <a:schemeClr val="accent6"/>
            </a:solidFill>
          </a:ln>
          <a:effectLst>
            <a:glow rad="215900">
              <a:schemeClr val="accent6">
                <a:satMod val="175000"/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707904" y="843558"/>
            <a:ext cx="1728192" cy="1728192"/>
          </a:xfrm>
          <a:prstGeom prst="ellipse">
            <a:avLst/>
          </a:prstGeom>
          <a:noFill/>
          <a:ln>
            <a:solidFill>
              <a:srgbClr val="00B0F0"/>
            </a:solidFill>
          </a:ln>
          <a:effectLst>
            <a:glow rad="203200">
              <a:srgbClr val="00B0F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 rot="18650001">
            <a:off x="2340210" y="1630969"/>
            <a:ext cx="1670131" cy="765264"/>
          </a:xfrm>
          <a:prstGeom prst="arc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rot="324873">
            <a:off x="4604379" y="1424705"/>
            <a:ext cx="1670131" cy="765264"/>
          </a:xfrm>
          <a:prstGeom prst="arc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7926892">
            <a:off x="5444879" y="3137179"/>
            <a:ext cx="1670131" cy="765264"/>
          </a:xfrm>
          <a:prstGeom prst="arc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10969813">
            <a:off x="3005699" y="3260588"/>
            <a:ext cx="1670131" cy="765264"/>
          </a:xfrm>
          <a:prstGeom prst="arc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195736" y="249974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39952" y="141962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11960" y="372387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56176" y="249974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9" name="椭圆 18"/>
          <p:cNvSpPr/>
          <p:nvPr/>
        </p:nvSpPr>
        <p:spPr>
          <a:xfrm>
            <a:off x="3347864" y="2643758"/>
            <a:ext cx="360040" cy="360040"/>
          </a:xfrm>
          <a:prstGeom prst="ellipse">
            <a:avLst/>
          </a:prstGeom>
          <a:solidFill>
            <a:schemeClr val="accent6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347864" y="263446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292080" y="1635646"/>
            <a:ext cx="360040" cy="36004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364088" y="162635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236296" y="2581042"/>
            <a:ext cx="360040" cy="360040"/>
          </a:xfrm>
          <a:prstGeom prst="ellipse">
            <a:avLst/>
          </a:prstGeom>
          <a:solidFill>
            <a:schemeClr val="accent6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308304" y="257175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292080" y="3939902"/>
            <a:ext cx="360040" cy="36004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364088" y="393061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6575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045369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7667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544" y="112474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插入文本插入文本 </a:t>
            </a:r>
            <a:endParaRPr lang="en-US" altLang="zh-CN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7584" y="2348880"/>
            <a:ext cx="1512168" cy="1512168"/>
          </a:xfrm>
          <a:prstGeom prst="ellipse">
            <a:avLst/>
          </a:prstGeom>
          <a:noFill/>
          <a:ln>
            <a:solidFill>
              <a:srgbClr val="00B0F0"/>
            </a:solidFill>
          </a:ln>
          <a:effectLst>
            <a:glow rad="203200">
              <a:srgbClr val="00B0F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99792" y="2276872"/>
            <a:ext cx="1512168" cy="1512168"/>
          </a:xfrm>
          <a:prstGeom prst="ellipse">
            <a:avLst/>
          </a:prstGeom>
          <a:noFill/>
          <a:ln>
            <a:solidFill>
              <a:schemeClr val="accent6"/>
            </a:solidFill>
          </a:ln>
          <a:effectLst>
            <a:glow rad="215900">
              <a:schemeClr val="accent6">
                <a:satMod val="175000"/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44008" y="2348880"/>
            <a:ext cx="1512168" cy="1512168"/>
          </a:xfrm>
          <a:prstGeom prst="ellipse">
            <a:avLst/>
          </a:prstGeom>
          <a:noFill/>
          <a:ln>
            <a:solidFill>
              <a:srgbClr val="00B0F0"/>
            </a:solidFill>
          </a:ln>
          <a:effectLst>
            <a:glow rad="203200">
              <a:srgbClr val="00B0F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88224" y="2348880"/>
            <a:ext cx="1512168" cy="1512168"/>
          </a:xfrm>
          <a:prstGeom prst="ellipse">
            <a:avLst/>
          </a:prstGeom>
          <a:noFill/>
          <a:ln>
            <a:solidFill>
              <a:schemeClr val="accent6"/>
            </a:solidFill>
          </a:ln>
          <a:effectLst>
            <a:glow rad="215900">
              <a:schemeClr val="accent6">
                <a:satMod val="175000"/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259632" y="292249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31840" y="28529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53842" y="29249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20272" y="29249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2088802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045369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等腰三角形 5"/>
          <p:cNvSpPr/>
          <p:nvPr/>
        </p:nvSpPr>
        <p:spPr>
          <a:xfrm>
            <a:off x="1053555" y="1923678"/>
            <a:ext cx="1296144" cy="1944216"/>
          </a:xfrm>
          <a:prstGeom prst="triangle">
            <a:avLst/>
          </a:prstGeom>
          <a:noFill/>
          <a:ln>
            <a:solidFill>
              <a:srgbClr val="00B0F0"/>
            </a:solidFill>
          </a:ln>
          <a:effectLst>
            <a:glow rad="203200">
              <a:srgbClr val="00B0F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2994455" y="1347614"/>
            <a:ext cx="1296144" cy="2529433"/>
          </a:xfrm>
          <a:prstGeom prst="triangle">
            <a:avLst/>
          </a:prstGeom>
          <a:noFill/>
          <a:ln>
            <a:solidFill>
              <a:schemeClr val="accent6"/>
            </a:solidFill>
          </a:ln>
          <a:effectLst>
            <a:glow rad="215900">
              <a:schemeClr val="accent6">
                <a:satMod val="175000"/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4935355" y="2355726"/>
            <a:ext cx="1296144" cy="1512168"/>
          </a:xfrm>
          <a:prstGeom prst="triangle">
            <a:avLst/>
          </a:prstGeom>
          <a:noFill/>
          <a:ln>
            <a:solidFill>
              <a:srgbClr val="00B0F0"/>
            </a:solidFill>
          </a:ln>
          <a:effectLst>
            <a:glow rad="203200">
              <a:srgbClr val="00B0F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876256" y="1563638"/>
            <a:ext cx="1296144" cy="2304256"/>
          </a:xfrm>
          <a:prstGeom prst="triangle">
            <a:avLst/>
          </a:prstGeom>
          <a:noFill/>
          <a:ln>
            <a:solidFill>
              <a:schemeClr val="accent6"/>
            </a:solidFill>
          </a:ln>
          <a:effectLst>
            <a:glow rad="215900">
              <a:schemeClr val="accent6">
                <a:satMod val="175000"/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67544" y="47667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544" y="98072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插入文本插入文本 </a:t>
            </a:r>
            <a:endParaRPr lang="en-US" altLang="zh-CN" sz="14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393990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85605" y="4011910"/>
            <a:ext cx="6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44704" y="4011910"/>
            <a:ext cx="6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03804" y="4011910"/>
            <a:ext cx="6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790549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045369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47667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8072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插入文本插入文本 </a:t>
            </a:r>
            <a:endParaRPr lang="en-US" altLang="zh-CN" sz="14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7" name="圆角矩形 13"/>
          <p:cNvSpPr/>
          <p:nvPr/>
        </p:nvSpPr>
        <p:spPr>
          <a:xfrm>
            <a:off x="1645613" y="1419622"/>
            <a:ext cx="5590683" cy="648072"/>
          </a:xfrm>
          <a:custGeom>
            <a:avLst/>
            <a:gdLst/>
            <a:ahLst/>
            <a:cxnLst/>
            <a:rect l="l" t="t" r="r" b="b"/>
            <a:pathLst>
              <a:path w="5590683" h="648072">
                <a:moveTo>
                  <a:pt x="324036" y="0"/>
                </a:moveTo>
                <a:cubicBezTo>
                  <a:pt x="436353" y="0"/>
                  <a:pt x="535324" y="57145"/>
                  <a:pt x="593357" y="144016"/>
                </a:cubicBezTo>
                <a:lnTo>
                  <a:pt x="5523900" y="144016"/>
                </a:lnTo>
                <a:cubicBezTo>
                  <a:pt x="5560783" y="144016"/>
                  <a:pt x="5590683" y="173916"/>
                  <a:pt x="5590683" y="210799"/>
                </a:cubicBezTo>
                <a:lnTo>
                  <a:pt x="5590683" y="477923"/>
                </a:lnTo>
                <a:cubicBezTo>
                  <a:pt x="5590683" y="514806"/>
                  <a:pt x="5560783" y="544706"/>
                  <a:pt x="5523900" y="544706"/>
                </a:cubicBezTo>
                <a:lnTo>
                  <a:pt x="560143" y="544706"/>
                </a:lnTo>
                <a:cubicBezTo>
                  <a:pt x="501637" y="608541"/>
                  <a:pt x="417453" y="648072"/>
                  <a:pt x="324036" y="648072"/>
                </a:cubicBezTo>
                <a:cubicBezTo>
                  <a:pt x="145076" y="648072"/>
                  <a:pt x="0" y="502996"/>
                  <a:pt x="0" y="324036"/>
                </a:cubicBezTo>
                <a:cubicBezTo>
                  <a:pt x="0" y="145076"/>
                  <a:pt x="145076" y="0"/>
                  <a:pt x="324036" y="0"/>
                </a:cubicBezTo>
                <a:close/>
              </a:path>
            </a:pathLst>
          </a:custGeom>
          <a:noFill/>
          <a:ln w="15875">
            <a:solidFill>
              <a:schemeClr val="accent6"/>
            </a:solidFill>
          </a:ln>
          <a:effectLst>
            <a:glow rad="127000">
              <a:schemeClr val="accent6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13"/>
          <p:cNvSpPr/>
          <p:nvPr/>
        </p:nvSpPr>
        <p:spPr>
          <a:xfrm>
            <a:off x="1645613" y="2283718"/>
            <a:ext cx="5590683" cy="648072"/>
          </a:xfrm>
          <a:custGeom>
            <a:avLst/>
            <a:gdLst/>
            <a:ahLst/>
            <a:cxnLst/>
            <a:rect l="l" t="t" r="r" b="b"/>
            <a:pathLst>
              <a:path w="5590683" h="648072">
                <a:moveTo>
                  <a:pt x="324036" y="0"/>
                </a:moveTo>
                <a:cubicBezTo>
                  <a:pt x="436353" y="0"/>
                  <a:pt x="535324" y="57145"/>
                  <a:pt x="593357" y="144016"/>
                </a:cubicBezTo>
                <a:lnTo>
                  <a:pt x="5523900" y="144016"/>
                </a:lnTo>
                <a:cubicBezTo>
                  <a:pt x="5560783" y="144016"/>
                  <a:pt x="5590683" y="173916"/>
                  <a:pt x="5590683" y="210799"/>
                </a:cubicBezTo>
                <a:lnTo>
                  <a:pt x="5590683" y="477923"/>
                </a:lnTo>
                <a:cubicBezTo>
                  <a:pt x="5590683" y="514806"/>
                  <a:pt x="5560783" y="544706"/>
                  <a:pt x="5523900" y="544706"/>
                </a:cubicBezTo>
                <a:lnTo>
                  <a:pt x="560143" y="544706"/>
                </a:lnTo>
                <a:cubicBezTo>
                  <a:pt x="501637" y="608541"/>
                  <a:pt x="417453" y="648072"/>
                  <a:pt x="324036" y="648072"/>
                </a:cubicBezTo>
                <a:cubicBezTo>
                  <a:pt x="145076" y="648072"/>
                  <a:pt x="0" y="502996"/>
                  <a:pt x="0" y="324036"/>
                </a:cubicBezTo>
                <a:cubicBezTo>
                  <a:pt x="0" y="145076"/>
                  <a:pt x="145076" y="0"/>
                  <a:pt x="324036" y="0"/>
                </a:cubicBezTo>
                <a:close/>
              </a:path>
            </a:pathLst>
          </a:custGeom>
          <a:noFill/>
          <a:ln w="15875">
            <a:solidFill>
              <a:srgbClr val="00B0F0"/>
            </a:solidFill>
          </a:ln>
          <a:effectLst>
            <a:glow rad="127000">
              <a:schemeClr val="accent6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圆角矩形 13"/>
          <p:cNvSpPr/>
          <p:nvPr/>
        </p:nvSpPr>
        <p:spPr>
          <a:xfrm>
            <a:off x="1645613" y="3147814"/>
            <a:ext cx="5590683" cy="648072"/>
          </a:xfrm>
          <a:custGeom>
            <a:avLst/>
            <a:gdLst/>
            <a:ahLst/>
            <a:cxnLst/>
            <a:rect l="l" t="t" r="r" b="b"/>
            <a:pathLst>
              <a:path w="5590683" h="648072">
                <a:moveTo>
                  <a:pt x="324036" y="0"/>
                </a:moveTo>
                <a:cubicBezTo>
                  <a:pt x="436353" y="0"/>
                  <a:pt x="535324" y="57145"/>
                  <a:pt x="593357" y="144016"/>
                </a:cubicBezTo>
                <a:lnTo>
                  <a:pt x="5523900" y="144016"/>
                </a:lnTo>
                <a:cubicBezTo>
                  <a:pt x="5560783" y="144016"/>
                  <a:pt x="5590683" y="173916"/>
                  <a:pt x="5590683" y="210799"/>
                </a:cubicBezTo>
                <a:lnTo>
                  <a:pt x="5590683" y="477923"/>
                </a:lnTo>
                <a:cubicBezTo>
                  <a:pt x="5590683" y="514806"/>
                  <a:pt x="5560783" y="544706"/>
                  <a:pt x="5523900" y="544706"/>
                </a:cubicBezTo>
                <a:lnTo>
                  <a:pt x="560143" y="544706"/>
                </a:lnTo>
                <a:cubicBezTo>
                  <a:pt x="501637" y="608541"/>
                  <a:pt x="417453" y="648072"/>
                  <a:pt x="324036" y="648072"/>
                </a:cubicBezTo>
                <a:cubicBezTo>
                  <a:pt x="145076" y="648072"/>
                  <a:pt x="0" y="502996"/>
                  <a:pt x="0" y="324036"/>
                </a:cubicBezTo>
                <a:cubicBezTo>
                  <a:pt x="0" y="145076"/>
                  <a:pt x="145076" y="0"/>
                  <a:pt x="324036" y="0"/>
                </a:cubicBezTo>
                <a:close/>
              </a:path>
            </a:pathLst>
          </a:custGeom>
          <a:noFill/>
          <a:ln w="15875">
            <a:solidFill>
              <a:schemeClr val="accent6"/>
            </a:solidFill>
          </a:ln>
          <a:effectLst>
            <a:glow rad="127000">
              <a:schemeClr val="accent6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13"/>
          <p:cNvSpPr/>
          <p:nvPr/>
        </p:nvSpPr>
        <p:spPr>
          <a:xfrm>
            <a:off x="1645613" y="4011910"/>
            <a:ext cx="5590683" cy="648072"/>
          </a:xfrm>
          <a:custGeom>
            <a:avLst/>
            <a:gdLst/>
            <a:ahLst/>
            <a:cxnLst/>
            <a:rect l="l" t="t" r="r" b="b"/>
            <a:pathLst>
              <a:path w="5590683" h="648072">
                <a:moveTo>
                  <a:pt x="324036" y="0"/>
                </a:moveTo>
                <a:cubicBezTo>
                  <a:pt x="436353" y="0"/>
                  <a:pt x="535324" y="57145"/>
                  <a:pt x="593357" y="144016"/>
                </a:cubicBezTo>
                <a:lnTo>
                  <a:pt x="5523900" y="144016"/>
                </a:lnTo>
                <a:cubicBezTo>
                  <a:pt x="5560783" y="144016"/>
                  <a:pt x="5590683" y="173916"/>
                  <a:pt x="5590683" y="210799"/>
                </a:cubicBezTo>
                <a:lnTo>
                  <a:pt x="5590683" y="477923"/>
                </a:lnTo>
                <a:cubicBezTo>
                  <a:pt x="5590683" y="514806"/>
                  <a:pt x="5560783" y="544706"/>
                  <a:pt x="5523900" y="544706"/>
                </a:cubicBezTo>
                <a:lnTo>
                  <a:pt x="560143" y="544706"/>
                </a:lnTo>
                <a:cubicBezTo>
                  <a:pt x="501637" y="608541"/>
                  <a:pt x="417453" y="648072"/>
                  <a:pt x="324036" y="648072"/>
                </a:cubicBezTo>
                <a:cubicBezTo>
                  <a:pt x="145076" y="648072"/>
                  <a:pt x="0" y="502996"/>
                  <a:pt x="0" y="324036"/>
                </a:cubicBezTo>
                <a:cubicBezTo>
                  <a:pt x="0" y="145076"/>
                  <a:pt x="145076" y="0"/>
                  <a:pt x="324036" y="0"/>
                </a:cubicBezTo>
                <a:close/>
              </a:path>
            </a:pathLst>
          </a:custGeom>
          <a:noFill/>
          <a:ln w="15875">
            <a:solidFill>
              <a:srgbClr val="00B0F0"/>
            </a:solidFill>
          </a:ln>
          <a:effectLst>
            <a:glow rad="127000">
              <a:schemeClr val="accent6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835696" y="155434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1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24230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2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5696" y="328718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3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35696" y="41512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4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9757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045369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椭圆 8"/>
          <p:cNvSpPr/>
          <p:nvPr/>
        </p:nvSpPr>
        <p:spPr>
          <a:xfrm>
            <a:off x="1286403" y="1851670"/>
            <a:ext cx="6571195" cy="1080121"/>
          </a:xfrm>
          <a:custGeom>
            <a:avLst/>
            <a:gdLst/>
            <a:ahLst/>
            <a:cxnLst/>
            <a:rect l="l" t="t" r="r" b="b"/>
            <a:pathLst>
              <a:path w="6571195" h="1080121">
                <a:moveTo>
                  <a:pt x="2370418" y="0"/>
                </a:moveTo>
                <a:cubicBezTo>
                  <a:pt x="2656532" y="0"/>
                  <a:pt x="2890681" y="222491"/>
                  <a:pt x="2906849" y="504057"/>
                </a:cubicBezTo>
                <a:lnTo>
                  <a:pt x="3664346" y="504057"/>
                </a:lnTo>
                <a:cubicBezTo>
                  <a:pt x="3680514" y="222492"/>
                  <a:pt x="3914662" y="1"/>
                  <a:pt x="4200776" y="1"/>
                </a:cubicBezTo>
                <a:cubicBezTo>
                  <a:pt x="4486890" y="1"/>
                  <a:pt x="4721039" y="222492"/>
                  <a:pt x="4737207" y="504057"/>
                </a:cubicBezTo>
                <a:lnTo>
                  <a:pt x="5494705" y="504057"/>
                </a:lnTo>
                <a:cubicBezTo>
                  <a:pt x="5510873" y="222492"/>
                  <a:pt x="5745021" y="1"/>
                  <a:pt x="6031135" y="1"/>
                </a:cubicBezTo>
                <a:cubicBezTo>
                  <a:pt x="6329402" y="1"/>
                  <a:pt x="6571195" y="241794"/>
                  <a:pt x="6571195" y="540061"/>
                </a:cubicBezTo>
                <a:cubicBezTo>
                  <a:pt x="6571195" y="838328"/>
                  <a:pt x="6329402" y="1080121"/>
                  <a:pt x="6031135" y="1080121"/>
                </a:cubicBezTo>
                <a:cubicBezTo>
                  <a:pt x="5745021" y="1080121"/>
                  <a:pt x="5510873" y="857631"/>
                  <a:pt x="5494705" y="576065"/>
                </a:cubicBezTo>
                <a:lnTo>
                  <a:pt x="4737207" y="576065"/>
                </a:lnTo>
                <a:cubicBezTo>
                  <a:pt x="4721039" y="857631"/>
                  <a:pt x="4486890" y="1080121"/>
                  <a:pt x="4200776" y="1080121"/>
                </a:cubicBezTo>
                <a:cubicBezTo>
                  <a:pt x="3914662" y="1080121"/>
                  <a:pt x="3680514" y="857631"/>
                  <a:pt x="3664346" y="576065"/>
                </a:cubicBezTo>
                <a:lnTo>
                  <a:pt x="2906849" y="576065"/>
                </a:lnTo>
                <a:cubicBezTo>
                  <a:pt x="2890680" y="857630"/>
                  <a:pt x="2656532" y="1080120"/>
                  <a:pt x="2370418" y="1080120"/>
                </a:cubicBezTo>
                <a:cubicBezTo>
                  <a:pt x="2084304" y="1080120"/>
                  <a:pt x="1850156" y="857630"/>
                  <a:pt x="1833988" y="576065"/>
                </a:cubicBezTo>
                <a:lnTo>
                  <a:pt x="1076491" y="576065"/>
                </a:lnTo>
                <a:cubicBezTo>
                  <a:pt x="1060322" y="857631"/>
                  <a:pt x="826174" y="1080121"/>
                  <a:pt x="540060" y="1080121"/>
                </a:cubicBezTo>
                <a:cubicBezTo>
                  <a:pt x="241793" y="1080121"/>
                  <a:pt x="0" y="838328"/>
                  <a:pt x="0" y="540061"/>
                </a:cubicBezTo>
                <a:cubicBezTo>
                  <a:pt x="0" y="241794"/>
                  <a:pt x="241793" y="1"/>
                  <a:pt x="540060" y="1"/>
                </a:cubicBezTo>
                <a:cubicBezTo>
                  <a:pt x="826174" y="1"/>
                  <a:pt x="1060322" y="222492"/>
                  <a:pt x="1076491" y="504057"/>
                </a:cubicBezTo>
                <a:lnTo>
                  <a:pt x="1833988" y="504057"/>
                </a:lnTo>
                <a:cubicBezTo>
                  <a:pt x="1850155" y="222491"/>
                  <a:pt x="2084304" y="0"/>
                  <a:pt x="2370418" y="0"/>
                </a:cubicBezTo>
                <a:close/>
              </a:path>
            </a:pathLst>
          </a:custGeom>
          <a:noFill/>
          <a:ln w="15875">
            <a:solidFill>
              <a:srgbClr val="00B0F0"/>
            </a:solidFill>
          </a:ln>
          <a:effectLst>
            <a:glow rad="203200">
              <a:srgbClr val="00B0F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67544" y="47667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7544" y="98072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插入文本插入文本 </a:t>
            </a:r>
            <a:endParaRPr lang="en-US" altLang="zh-CN" sz="14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9632" y="32198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31840" y="32198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04048" y="32198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76256" y="321982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71475" y="3579862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</a:t>
            </a:r>
            <a:endParaRPr lang="en-US" altLang="zh-CN" sz="1100" dirty="0" smtClean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43683" y="3579862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 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4048" y="3579862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插入文本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76256" y="3579862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>
                <a:solidFill>
                  <a:schemeClr val="accent6"/>
                </a:solidFill>
                <a:latin typeface="张海山锐线体简" pitchFamily="2" charset="-122"/>
                <a:ea typeface="张海山锐线体简" pitchFamily="2" charset="-122"/>
              </a:rPr>
              <a:t>插入文本 </a:t>
            </a:r>
            <a:endParaRPr lang="en-US" altLang="zh-CN" sz="1100" dirty="0">
              <a:solidFill>
                <a:schemeClr val="accent6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80096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4239610" y="2045369"/>
            <a:ext cx="664930" cy="6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6"/>
          <p:cNvSpPr/>
          <p:nvPr/>
        </p:nvSpPr>
        <p:spPr>
          <a:xfrm>
            <a:off x="1043608" y="1210444"/>
            <a:ext cx="7416824" cy="2376264"/>
          </a:xfrm>
          <a:custGeom>
            <a:avLst/>
            <a:gdLst/>
            <a:ahLst/>
            <a:cxnLst/>
            <a:rect l="l" t="t" r="r" b="b"/>
            <a:pathLst>
              <a:path w="7416824" h="2376264">
                <a:moveTo>
                  <a:pt x="0" y="1436811"/>
                </a:moveTo>
                <a:lnTo>
                  <a:pt x="338" y="1436811"/>
                </a:lnTo>
                <a:lnTo>
                  <a:pt x="0" y="1440160"/>
                </a:lnTo>
                <a:close/>
                <a:moveTo>
                  <a:pt x="3708412" y="497358"/>
                </a:moveTo>
                <a:lnTo>
                  <a:pt x="3709087" y="497358"/>
                </a:lnTo>
                <a:lnTo>
                  <a:pt x="3708412" y="504056"/>
                </a:lnTo>
                <a:close/>
                <a:moveTo>
                  <a:pt x="6130205" y="0"/>
                </a:moveTo>
                <a:lnTo>
                  <a:pt x="7416824" y="0"/>
                </a:lnTo>
                <a:lnTo>
                  <a:pt x="7416824" y="939453"/>
                </a:lnTo>
                <a:lnTo>
                  <a:pt x="5562618" y="939453"/>
                </a:lnTo>
                <a:lnTo>
                  <a:pt x="5562618" y="1436811"/>
                </a:lnTo>
                <a:lnTo>
                  <a:pt x="3708412" y="1436811"/>
                </a:lnTo>
                <a:lnTo>
                  <a:pt x="3708412" y="1925983"/>
                </a:lnTo>
                <a:lnTo>
                  <a:pt x="1854206" y="1925983"/>
                </a:lnTo>
                <a:lnTo>
                  <a:pt x="1854206" y="2376264"/>
                </a:lnTo>
                <a:lnTo>
                  <a:pt x="0" y="2376264"/>
                </a:lnTo>
                <a:lnTo>
                  <a:pt x="0" y="1440160"/>
                </a:lnTo>
                <a:cubicBezTo>
                  <a:pt x="0" y="1599236"/>
                  <a:pt x="128956" y="1728192"/>
                  <a:pt x="288032" y="1728192"/>
                </a:cubicBezTo>
                <a:cubicBezTo>
                  <a:pt x="447108" y="1728192"/>
                  <a:pt x="576064" y="1599236"/>
                  <a:pt x="576064" y="1440160"/>
                </a:cubicBezTo>
                <a:cubicBezTo>
                  <a:pt x="576064" y="1439041"/>
                  <a:pt x="576058" y="1437923"/>
                  <a:pt x="575726" y="1436811"/>
                </a:cubicBezTo>
                <a:lnTo>
                  <a:pt x="1854206" y="1436811"/>
                </a:lnTo>
                <a:lnTo>
                  <a:pt x="1854206" y="986530"/>
                </a:lnTo>
                <a:lnTo>
                  <a:pt x="1859526" y="986530"/>
                </a:lnTo>
                <a:lnTo>
                  <a:pt x="1857350" y="1008112"/>
                </a:lnTo>
                <a:cubicBezTo>
                  <a:pt x="1857350" y="1167188"/>
                  <a:pt x="1986306" y="1296144"/>
                  <a:pt x="2145382" y="1296144"/>
                </a:cubicBezTo>
                <a:cubicBezTo>
                  <a:pt x="2304458" y="1296144"/>
                  <a:pt x="2433414" y="1167188"/>
                  <a:pt x="2433414" y="1008112"/>
                </a:cubicBezTo>
                <a:cubicBezTo>
                  <a:pt x="2433414" y="1000817"/>
                  <a:pt x="2433143" y="993586"/>
                  <a:pt x="2431238" y="986530"/>
                </a:cubicBezTo>
                <a:lnTo>
                  <a:pt x="3708412" y="986530"/>
                </a:lnTo>
                <a:lnTo>
                  <a:pt x="3708412" y="504056"/>
                </a:lnTo>
                <a:cubicBezTo>
                  <a:pt x="3708412" y="663132"/>
                  <a:pt x="3837368" y="792088"/>
                  <a:pt x="3996444" y="792088"/>
                </a:cubicBezTo>
                <a:cubicBezTo>
                  <a:pt x="4155520" y="792088"/>
                  <a:pt x="4284476" y="663132"/>
                  <a:pt x="4284476" y="504056"/>
                </a:cubicBezTo>
                <a:cubicBezTo>
                  <a:pt x="4284476" y="501813"/>
                  <a:pt x="4284451" y="499575"/>
                  <a:pt x="4283801" y="497358"/>
                </a:cubicBezTo>
                <a:lnTo>
                  <a:pt x="5562618" y="497358"/>
                </a:lnTo>
                <a:lnTo>
                  <a:pt x="5562618" y="66506"/>
                </a:lnTo>
                <a:cubicBezTo>
                  <a:pt x="5591980" y="193603"/>
                  <a:pt x="5706049" y="288032"/>
                  <a:pt x="5842173" y="288032"/>
                </a:cubicBezTo>
                <a:cubicBezTo>
                  <a:pt x="6001249" y="288032"/>
                  <a:pt x="6130205" y="159076"/>
                  <a:pt x="6130205" y="0"/>
                </a:cubicBezTo>
                <a:close/>
              </a:path>
            </a:pathLst>
          </a:custGeom>
          <a:noFill/>
          <a:ln w="15875">
            <a:solidFill>
              <a:schemeClr val="accent6"/>
            </a:solidFill>
          </a:ln>
          <a:effectLst>
            <a:glow rad="127000">
              <a:schemeClr val="accent6">
                <a:alpha val="1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187624" y="242528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1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87824" y="20292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2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60032" y="14984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3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32240" y="10257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4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4" y="47667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7544" y="967829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插入文本插入文本 </a:t>
            </a:r>
            <a:endParaRPr lang="en-US" altLang="zh-CN" sz="14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59757" y="36598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71600" y="4019917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</a:t>
            </a:r>
            <a:endParaRPr lang="en-US" altLang="zh-CN" sz="1100" dirty="0" smtClean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43808" y="31546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55651" y="3514700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</a:t>
            </a:r>
            <a:endParaRPr lang="en-US" altLang="zh-CN" sz="1100" dirty="0" smtClean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16016" y="265176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27859" y="3011805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</a:t>
            </a:r>
            <a:endParaRPr lang="en-US" altLang="zh-CN" sz="1100" dirty="0" smtClean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76381" y="21465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88224" y="2506588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</a:t>
            </a:r>
            <a:endParaRPr lang="en-US" altLang="zh-CN" sz="1100" dirty="0" smtClean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1100" dirty="0" smtClean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插入</a:t>
            </a:r>
            <a:r>
              <a:rPr lang="zh-CN" altLang="en-US" sz="1100" dirty="0">
                <a:solidFill>
                  <a:srgbClr val="00B0F0"/>
                </a:solidFill>
                <a:latin typeface="张海山锐线体简" pitchFamily="2" charset="-122"/>
                <a:ea typeface="张海山锐线体简" pitchFamily="2" charset="-122"/>
              </a:rPr>
              <a:t>文本 </a:t>
            </a:r>
            <a:endParaRPr lang="en-US" altLang="zh-CN" sz="1100" dirty="0">
              <a:solidFill>
                <a:srgbClr val="00B0F0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37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8455 -4.81333E-6 L 0.19584 0.0055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27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170</Words>
  <Application>Microsoft Office PowerPoint</Application>
  <PresentationFormat>全屏显示(16:9)</PresentationFormat>
  <Paragraphs>94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64</cp:revision>
  <dcterms:modified xsi:type="dcterms:W3CDTF">2015-07-07T14:40:58Z</dcterms:modified>
</cp:coreProperties>
</file>