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0" r:id="rId4"/>
    <p:sldId id="261" r:id="rId5"/>
    <p:sldId id="262" r:id="rId6"/>
    <p:sldId id="263" r:id="rId7"/>
    <p:sldId id="265" r:id="rId8"/>
    <p:sldId id="264" r:id="rId9"/>
    <p:sldId id="266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202"/>
    <a:srgbClr val="D40404"/>
    <a:srgbClr val="CE0E0E"/>
    <a:srgbClr val="A90F0F"/>
    <a:srgbClr val="FA9090"/>
    <a:srgbClr val="EA0505"/>
    <a:srgbClr val="F62A29"/>
    <a:srgbClr val="E00303"/>
    <a:srgbClr val="B90303"/>
    <a:srgbClr val="69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36" autoAdjust="0"/>
    <p:restoredTop sz="94656" autoAdjust="0"/>
  </p:normalViewPr>
  <p:slideViewPr>
    <p:cSldViewPr>
      <p:cViewPr>
        <p:scale>
          <a:sx n="66" d="100"/>
          <a:sy n="66" d="100"/>
        </p:scale>
        <p:origin x="-1098" y="-126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ln>
          <a:solidFill>
            <a:schemeClr val="bg1"/>
          </a:solidFill>
        </a:ln>
      </c:spPr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18</c:v>
                </c:pt>
                <c:pt idx="2">
                  <c:v>10</c:v>
                </c:pt>
                <c:pt idx="3">
                  <c:v>12</c:v>
                </c:pt>
                <c:pt idx="4">
                  <c:v>30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8</c:v>
                </c:pt>
                <c:pt idx="2">
                  <c:v>12</c:v>
                </c:pt>
                <c:pt idx="3">
                  <c:v>18</c:v>
                </c:pt>
                <c:pt idx="4">
                  <c:v>28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8425344"/>
        <c:axId val="171612800"/>
        <c:axId val="0"/>
      </c:bar3DChart>
      <c:catAx>
        <c:axId val="168425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+mn-cs"/>
              </a:defRPr>
            </a:pPr>
            <a:endParaRPr lang="zh-CN"/>
          </a:p>
        </c:txPr>
        <c:crossAx val="171612800"/>
        <c:crosses val="autoZero"/>
        <c:auto val="1"/>
        <c:lblAlgn val="ctr"/>
        <c:lblOffset val="100"/>
        <c:noMultiLvlLbl val="0"/>
      </c:catAx>
      <c:valAx>
        <c:axId val="171612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+mn-cs"/>
              </a:defRPr>
            </a:pPr>
            <a:endParaRPr lang="zh-CN"/>
          </a:p>
        </c:txPr>
        <c:crossAx val="168425344"/>
        <c:crosses val="autoZero"/>
        <c:crossBetween val="between"/>
      </c:valAx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AAECF0"/>
          </a:solidFill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114E7-4805-43A8-BAAC-E6F63471A8E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B8B42-52D2-4F2E-A009-1189858FB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21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390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80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269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697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829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41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816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816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97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B8B42-52D2-4F2E-A009-1189858FBD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906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12206" y="-14"/>
            <a:ext cx="12204231" cy="6858014"/>
            <a:chOff x="-12206" y="0"/>
            <a:chExt cx="12204231" cy="685801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25" cy="685801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-12206" y="0"/>
              <a:ext cx="12204206" cy="6858014"/>
            </a:xfrm>
            <a:prstGeom prst="rect">
              <a:avLst/>
            </a:prstGeom>
            <a:gradFill>
              <a:gsLst>
                <a:gs pos="100000">
                  <a:srgbClr val="F62A29">
                    <a:alpha val="0"/>
                  </a:srgbClr>
                </a:gs>
                <a:gs pos="0">
                  <a:srgbClr val="C20505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 userDrawn="1"/>
        </p:nvSpPr>
        <p:spPr>
          <a:xfrm rot="4500000">
            <a:off x="3899906" y="1051964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rot="15300000">
            <a:off x="2296046" y="3515889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7738924" y="2230656"/>
            <a:ext cx="1152541" cy="1152541"/>
          </a:xfrm>
          <a:prstGeom prst="ellipse">
            <a:avLst/>
          </a:prstGeom>
          <a:solidFill>
            <a:srgbClr val="F62A29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498559" y="2806926"/>
            <a:ext cx="488948" cy="488948"/>
          </a:xfrm>
          <a:prstGeom prst="ellipse">
            <a:avLst/>
          </a:prstGeom>
          <a:solidFill>
            <a:srgbClr val="F62A29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2178" y="1451772"/>
            <a:ext cx="728260" cy="72826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2759152" y="1349582"/>
            <a:ext cx="337156" cy="337156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1230637" y="4687737"/>
            <a:ext cx="1152541" cy="1152541"/>
          </a:xfrm>
          <a:prstGeom prst="ellipse">
            <a:avLst/>
          </a:prstGeom>
          <a:solidFill>
            <a:srgbClr val="E00303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1906436" y="5351330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4463897" y="4198789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4714822" y="5983604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703738" y="3024958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5711351" y="2146080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1930299" y="4892000"/>
            <a:ext cx="220611" cy="22061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C20505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6796289" y="4716466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5119244" y="136070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4482927" y="1698703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1806907" y="458695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1480692" y="425398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>
            <a:off x="1397239" y="370683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>
            <a:off x="1760815" y="405303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>
            <a:off x="2040471" y="38835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>
            <a:off x="3876666" y="3309073"/>
            <a:ext cx="249673" cy="2496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>
            <a:off x="3043021" y="413120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>
            <a:off x="3546675" y="3732701"/>
            <a:ext cx="269473" cy="2694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>
            <a:off x="3237180" y="3372151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3103585" y="4095204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>
            <a:off x="2903454" y="4028242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>
            <a:off x="2864831" y="428471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>
            <a:off x="3624261" y="4035568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>
            <a:off x="2590297" y="4110079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>
            <a:off x="2813641" y="4115007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>
            <a:off x="3169215" y="511261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>
            <a:off x="3765973" y="548353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3162819" y="536964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2413616" y="4487164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3352265" y="390973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>
            <a:off x="2255919" y="455637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>
            <a:off x="2773016" y="4526977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>
            <a:off x="2511730" y="424605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>
            <a:off x="3408999" y="3320690"/>
            <a:ext cx="595348" cy="595348"/>
          </a:xfrm>
          <a:prstGeom prst="ellipse">
            <a:avLst/>
          </a:prstGeom>
          <a:solidFill>
            <a:srgbClr val="E0030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>
            <a:off x="2125508" y="4663486"/>
            <a:ext cx="66589" cy="6658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>
            <a:off x="3314483" y="455095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3114352" y="448399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>
            <a:off x="2844067" y="469685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>
            <a:off x="2230370" y="47003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>
            <a:off x="2773016" y="439255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>
            <a:off x="2694650" y="44977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>
            <a:off x="2958177" y="454123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>
            <a:off x="2380575" y="46697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>
            <a:off x="2433404" y="43370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>
            <a:off x="2172131" y="47818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>
            <a:off x="2700137" y="551812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>
            <a:off x="3880799" y="4196901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>
            <a:off x="3487542" y="492142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>
            <a:off x="3370355" y="46897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>
            <a:off x="2895775" y="4654345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>
            <a:off x="2444746" y="463222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>
            <a:off x="3458319" y="4269315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>
            <a:off x="2793149" y="465020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>
            <a:off x="3452833" y="4335848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>
            <a:off x="2683661" y="399948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>
            <a:off x="2541023" y="508851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4477305" y="3067041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4319595" y="516006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2916108" y="445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2479123" y="416799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548877" y="52261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2615319" y="45738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2663625" y="472324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2120797" y="47563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2476021" y="4937130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631980" y="57103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 userDrawn="1"/>
        </p:nvSpPr>
        <p:spPr>
          <a:xfrm flipH="1" flipV="1">
            <a:off x="3914403" y="530645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 userDrawn="1"/>
        </p:nvSpPr>
        <p:spPr>
          <a:xfrm flipH="1" flipV="1">
            <a:off x="2353968" y="438297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 userDrawn="1"/>
        </p:nvSpPr>
        <p:spPr>
          <a:xfrm flipH="1" flipV="1">
            <a:off x="2768834" y="48005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 userDrawn="1"/>
        </p:nvSpPr>
        <p:spPr>
          <a:xfrm flipH="1" flipV="1">
            <a:off x="2519051" y="441718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 userDrawn="1"/>
        </p:nvSpPr>
        <p:spPr>
          <a:xfrm flipH="1" flipV="1">
            <a:off x="2301890" y="474512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 userDrawn="1"/>
        </p:nvSpPr>
        <p:spPr>
          <a:xfrm flipH="1" flipV="1">
            <a:off x="3485602" y="559445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 userDrawn="1"/>
        </p:nvSpPr>
        <p:spPr>
          <a:xfrm flipH="1" flipV="1">
            <a:off x="4077101" y="598349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 userDrawn="1"/>
        </p:nvSpPr>
        <p:spPr>
          <a:xfrm>
            <a:off x="5086518" y="3106753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 userDrawn="1"/>
        </p:nvSpPr>
        <p:spPr>
          <a:xfrm>
            <a:off x="5683276" y="3477673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 userDrawn="1"/>
        </p:nvSpPr>
        <p:spPr>
          <a:xfrm>
            <a:off x="5080122" y="3363791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 userDrawn="1"/>
        </p:nvSpPr>
        <p:spPr>
          <a:xfrm>
            <a:off x="4617440" y="351226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 userDrawn="1"/>
        </p:nvSpPr>
        <p:spPr>
          <a:xfrm>
            <a:off x="4979108" y="3320299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 userDrawn="1"/>
        </p:nvSpPr>
        <p:spPr>
          <a:xfrm flipH="1" flipV="1">
            <a:off x="6236898" y="315420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 userDrawn="1"/>
        </p:nvSpPr>
        <p:spPr>
          <a:xfrm flipH="1" flipV="1">
            <a:off x="5466180" y="322030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 userDrawn="1"/>
        </p:nvSpPr>
        <p:spPr>
          <a:xfrm flipH="1" flipV="1">
            <a:off x="5632736" y="416959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 userDrawn="1"/>
        </p:nvSpPr>
        <p:spPr>
          <a:xfrm flipH="1" flipV="1">
            <a:off x="5549283" y="370447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 userDrawn="1"/>
        </p:nvSpPr>
        <p:spPr>
          <a:xfrm flipH="1" flipV="1">
            <a:off x="5831706" y="3300594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 userDrawn="1"/>
        </p:nvSpPr>
        <p:spPr>
          <a:xfrm flipH="1" flipV="1">
            <a:off x="5402905" y="3588600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 userDrawn="1"/>
        </p:nvSpPr>
        <p:spPr>
          <a:xfrm flipH="1" flipV="1">
            <a:off x="5994404" y="397763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 userDrawn="1"/>
        </p:nvSpPr>
        <p:spPr>
          <a:xfrm>
            <a:off x="3641074" y="19255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 userDrawn="1"/>
        </p:nvSpPr>
        <p:spPr>
          <a:xfrm>
            <a:off x="4237832" y="229651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 userDrawn="1"/>
        </p:nvSpPr>
        <p:spPr>
          <a:xfrm>
            <a:off x="3634678" y="218262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 userDrawn="1"/>
        </p:nvSpPr>
        <p:spPr>
          <a:xfrm>
            <a:off x="3171996" y="23311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 userDrawn="1"/>
        </p:nvSpPr>
        <p:spPr>
          <a:xfrm>
            <a:off x="3533664" y="213913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 userDrawn="1"/>
        </p:nvSpPr>
        <p:spPr>
          <a:xfrm flipH="1" flipV="1">
            <a:off x="4791454" y="19730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 userDrawn="1"/>
        </p:nvSpPr>
        <p:spPr>
          <a:xfrm flipH="1" flipV="1">
            <a:off x="4020736" y="203914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 userDrawn="1"/>
        </p:nvSpPr>
        <p:spPr>
          <a:xfrm flipH="1" flipV="1">
            <a:off x="4187292" y="298843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 userDrawn="1"/>
        </p:nvSpPr>
        <p:spPr>
          <a:xfrm flipH="1" flipV="1">
            <a:off x="4103839" y="252330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 userDrawn="1"/>
        </p:nvSpPr>
        <p:spPr>
          <a:xfrm flipH="1" flipV="1">
            <a:off x="4386262" y="211943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 userDrawn="1"/>
        </p:nvSpPr>
        <p:spPr>
          <a:xfrm flipH="1" flipV="1">
            <a:off x="3957461" y="240743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 userDrawn="1"/>
        </p:nvSpPr>
        <p:spPr>
          <a:xfrm flipH="1" flipV="1">
            <a:off x="4548960" y="279647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 userDrawn="1"/>
        </p:nvSpPr>
        <p:spPr>
          <a:xfrm flipH="1" flipV="1">
            <a:off x="2680819" y="50679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 userDrawn="1"/>
        </p:nvSpPr>
        <p:spPr>
          <a:xfrm flipH="1" flipV="1">
            <a:off x="2799676" y="49759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 userDrawn="1"/>
        </p:nvSpPr>
        <p:spPr>
          <a:xfrm flipH="1" flipV="1">
            <a:off x="2686459" y="49565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 userDrawn="1"/>
        </p:nvSpPr>
        <p:spPr>
          <a:xfrm flipH="1" flipV="1">
            <a:off x="2833860" y="5127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 userDrawn="1"/>
        </p:nvSpPr>
        <p:spPr>
          <a:xfrm flipH="1" flipV="1">
            <a:off x="1971442" y="485780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 userDrawn="1"/>
        </p:nvSpPr>
        <p:spPr>
          <a:xfrm flipH="1" flipV="1">
            <a:off x="2424639" y="498769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 userDrawn="1"/>
        </p:nvSpPr>
        <p:spPr>
          <a:xfrm flipH="1" flipV="1">
            <a:off x="2416645" y="5054034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 userDrawn="1"/>
        </p:nvSpPr>
        <p:spPr>
          <a:xfrm flipH="1" flipV="1">
            <a:off x="2888446" y="487424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 userDrawn="1"/>
        </p:nvSpPr>
        <p:spPr>
          <a:xfrm flipH="1" flipV="1">
            <a:off x="2590092" y="48324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 userDrawn="1"/>
        </p:nvSpPr>
        <p:spPr>
          <a:xfrm flipH="1" flipV="1">
            <a:off x="2528747" y="4905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 userDrawn="1"/>
        </p:nvSpPr>
        <p:spPr>
          <a:xfrm flipH="1" flipV="1">
            <a:off x="2481627" y="50340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 userDrawn="1"/>
        </p:nvSpPr>
        <p:spPr>
          <a:xfrm flipH="1" flipV="1">
            <a:off x="2535141" y="49749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 userDrawn="1"/>
        </p:nvSpPr>
        <p:spPr>
          <a:xfrm flipH="1" flipV="1">
            <a:off x="2630903" y="4995102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 userDrawn="1"/>
        </p:nvSpPr>
        <p:spPr>
          <a:xfrm flipH="1" flipV="1">
            <a:off x="2589893" y="4912610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 userDrawn="1"/>
        </p:nvSpPr>
        <p:spPr>
          <a:xfrm>
            <a:off x="4640508" y="474116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 userDrawn="1"/>
        </p:nvSpPr>
        <p:spPr>
          <a:xfrm>
            <a:off x="5237266" y="511208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 userDrawn="1"/>
        </p:nvSpPr>
        <p:spPr>
          <a:xfrm>
            <a:off x="4634112" y="499820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 userDrawn="1"/>
        </p:nvSpPr>
        <p:spPr>
          <a:xfrm>
            <a:off x="4171430" y="514667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 userDrawn="1"/>
        </p:nvSpPr>
        <p:spPr>
          <a:xfrm>
            <a:off x="4958835" y="454998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 userDrawn="1"/>
        </p:nvSpPr>
        <p:spPr>
          <a:xfrm>
            <a:off x="4012316" y="4717066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 userDrawn="1"/>
        </p:nvSpPr>
        <p:spPr>
          <a:xfrm flipH="1" flipV="1">
            <a:off x="5790888" y="478862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 userDrawn="1"/>
        </p:nvSpPr>
        <p:spPr>
          <a:xfrm flipH="1" flipV="1">
            <a:off x="5020170" y="48547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 userDrawn="1"/>
        </p:nvSpPr>
        <p:spPr>
          <a:xfrm flipH="1" flipV="1">
            <a:off x="3947314" y="4565683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 userDrawn="1"/>
        </p:nvSpPr>
        <p:spPr>
          <a:xfrm flipH="1" flipV="1">
            <a:off x="5103273" y="53388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 userDrawn="1"/>
        </p:nvSpPr>
        <p:spPr>
          <a:xfrm flipH="1" flipV="1">
            <a:off x="5385696" y="493500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 userDrawn="1"/>
        </p:nvSpPr>
        <p:spPr>
          <a:xfrm flipH="1" flipV="1">
            <a:off x="4240127" y="442906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 userDrawn="1"/>
        </p:nvSpPr>
        <p:spPr>
          <a:xfrm flipH="1" flipV="1">
            <a:off x="4956895" y="522301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 userDrawn="1"/>
        </p:nvSpPr>
        <p:spPr>
          <a:xfrm flipH="1" flipV="1">
            <a:off x="5548394" y="561204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 userDrawn="1"/>
        </p:nvSpPr>
        <p:spPr>
          <a:xfrm flipH="1" flipV="1">
            <a:off x="4152112" y="46965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 userDrawn="1"/>
        </p:nvSpPr>
        <p:spPr>
          <a:xfrm flipH="1" flipV="1">
            <a:off x="4270969" y="46044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 userDrawn="1"/>
        </p:nvSpPr>
        <p:spPr>
          <a:xfrm flipH="1" flipV="1">
            <a:off x="4157752" y="45851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 userDrawn="1"/>
        </p:nvSpPr>
        <p:spPr>
          <a:xfrm flipH="1" flipV="1">
            <a:off x="4305153" y="47559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 userDrawn="1"/>
        </p:nvSpPr>
        <p:spPr>
          <a:xfrm flipH="1" flipV="1">
            <a:off x="3895932" y="461625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 userDrawn="1"/>
        </p:nvSpPr>
        <p:spPr>
          <a:xfrm flipH="1" flipV="1">
            <a:off x="3887938" y="46825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 userDrawn="1"/>
        </p:nvSpPr>
        <p:spPr>
          <a:xfrm flipH="1" flipV="1">
            <a:off x="4359739" y="45027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 userDrawn="1"/>
        </p:nvSpPr>
        <p:spPr>
          <a:xfrm flipH="1" flipV="1">
            <a:off x="4061385" y="446100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 userDrawn="1"/>
        </p:nvSpPr>
        <p:spPr>
          <a:xfrm flipH="1" flipV="1">
            <a:off x="4000040" y="45339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 userDrawn="1"/>
        </p:nvSpPr>
        <p:spPr>
          <a:xfrm flipH="1" flipV="1">
            <a:off x="3952920" y="46625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 userDrawn="1"/>
        </p:nvSpPr>
        <p:spPr>
          <a:xfrm flipH="1" flipV="1">
            <a:off x="4006434" y="460346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 userDrawn="1"/>
        </p:nvSpPr>
        <p:spPr>
          <a:xfrm flipH="1" flipV="1">
            <a:off x="4102196" y="46236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 userDrawn="1"/>
        </p:nvSpPr>
        <p:spPr>
          <a:xfrm flipH="1" flipV="1">
            <a:off x="4061186" y="4541163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 userDrawn="1"/>
        </p:nvSpPr>
        <p:spPr>
          <a:xfrm>
            <a:off x="9994421" y="1335764"/>
            <a:ext cx="1569448" cy="15694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 userDrawn="1"/>
        </p:nvSpPr>
        <p:spPr>
          <a:xfrm>
            <a:off x="11308088" y="2278835"/>
            <a:ext cx="488948" cy="488948"/>
          </a:xfrm>
          <a:prstGeom prst="ellipse">
            <a:avLst/>
          </a:prstGeom>
          <a:solidFill>
            <a:srgbClr val="F62A29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 userDrawn="1"/>
        </p:nvSpPr>
        <p:spPr>
          <a:xfrm>
            <a:off x="1852096" y="3788801"/>
            <a:ext cx="107867" cy="1078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 userDrawn="1"/>
        </p:nvSpPr>
        <p:spPr>
          <a:xfrm flipH="1" flipV="1">
            <a:off x="2242960" y="3394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 userDrawn="1"/>
        </p:nvSpPr>
        <p:spPr>
          <a:xfrm flipH="1" flipV="1">
            <a:off x="1837768" y="354076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 userDrawn="1"/>
        </p:nvSpPr>
        <p:spPr>
          <a:xfrm flipH="1" flipV="1">
            <a:off x="2000466" y="421780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 userDrawn="1"/>
        </p:nvSpPr>
        <p:spPr>
          <a:xfrm>
            <a:off x="1479981" y="40231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 userDrawn="1"/>
        </p:nvSpPr>
        <p:spPr>
          <a:xfrm>
            <a:off x="1671496" y="3593778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 userDrawn="1"/>
        </p:nvSpPr>
        <p:spPr>
          <a:xfrm flipH="1" flipV="1">
            <a:off x="1775601" y="3180456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 userDrawn="1"/>
        </p:nvSpPr>
        <p:spPr>
          <a:xfrm flipH="1" flipV="1">
            <a:off x="2068414" y="304383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 userDrawn="1"/>
        </p:nvSpPr>
        <p:spPr>
          <a:xfrm flipH="1" flipV="1">
            <a:off x="2048515" y="363781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 userDrawn="1"/>
        </p:nvSpPr>
        <p:spPr>
          <a:xfrm flipH="1" flipV="1">
            <a:off x="2099256" y="321925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 userDrawn="1"/>
        </p:nvSpPr>
        <p:spPr>
          <a:xfrm flipH="1" flipV="1">
            <a:off x="1790502" y="38703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 userDrawn="1"/>
        </p:nvSpPr>
        <p:spPr>
          <a:xfrm flipH="1" flipV="1">
            <a:off x="1873855" y="368023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 userDrawn="1"/>
        </p:nvSpPr>
        <p:spPr>
          <a:xfrm flipH="1" flipV="1">
            <a:off x="1724219" y="323102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 userDrawn="1"/>
        </p:nvSpPr>
        <p:spPr>
          <a:xfrm flipH="1" flipV="1">
            <a:off x="1730137" y="36516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 userDrawn="1"/>
        </p:nvSpPr>
        <p:spPr>
          <a:xfrm flipH="1" flipV="1">
            <a:off x="1592697" y="38081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 userDrawn="1"/>
        </p:nvSpPr>
        <p:spPr>
          <a:xfrm flipH="1" flipV="1">
            <a:off x="1889672" y="307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 userDrawn="1"/>
        </p:nvSpPr>
        <p:spPr>
          <a:xfrm flipH="1" flipV="1">
            <a:off x="1828327" y="314874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 userDrawn="1"/>
        </p:nvSpPr>
        <p:spPr>
          <a:xfrm flipH="1" flipV="1">
            <a:off x="1867890" y="34954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 userDrawn="1"/>
        </p:nvSpPr>
        <p:spPr>
          <a:xfrm flipH="1" flipV="1">
            <a:off x="2053221" y="370643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 userDrawn="1"/>
        </p:nvSpPr>
        <p:spPr>
          <a:xfrm flipH="1" flipV="1">
            <a:off x="1747078" y="34718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 userDrawn="1"/>
        </p:nvSpPr>
        <p:spPr>
          <a:xfrm flipH="1" flipV="1">
            <a:off x="1889473" y="3155936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 userDrawn="1"/>
        </p:nvSpPr>
        <p:spPr>
          <a:xfrm>
            <a:off x="3388248" y="855294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 userDrawn="1"/>
        </p:nvSpPr>
        <p:spPr>
          <a:xfrm>
            <a:off x="1200630" y="499425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 userDrawn="1"/>
        </p:nvSpPr>
        <p:spPr>
          <a:xfrm>
            <a:off x="564313" y="837424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 userDrawn="1"/>
        </p:nvSpPr>
        <p:spPr>
          <a:xfrm flipH="1" flipV="1">
            <a:off x="3913795" y="1863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 userDrawn="1"/>
        </p:nvSpPr>
        <p:spPr>
          <a:xfrm>
            <a:off x="319218" y="143523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 userDrawn="1"/>
        </p:nvSpPr>
        <p:spPr>
          <a:xfrm flipH="1" flipV="1">
            <a:off x="2468351" y="68226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 userDrawn="1"/>
        </p:nvSpPr>
        <p:spPr>
          <a:xfrm flipH="1" flipV="1">
            <a:off x="1697633" y="748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 userDrawn="1"/>
        </p:nvSpPr>
        <p:spPr>
          <a:xfrm flipH="1" flipV="1">
            <a:off x="1864189" y="16976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 userDrawn="1"/>
        </p:nvSpPr>
        <p:spPr>
          <a:xfrm flipH="1" flipV="1">
            <a:off x="1780736" y="123252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 userDrawn="1"/>
        </p:nvSpPr>
        <p:spPr>
          <a:xfrm flipH="1" flipV="1">
            <a:off x="2063159" y="828646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 userDrawn="1"/>
        </p:nvSpPr>
        <p:spPr>
          <a:xfrm flipH="1" flipV="1">
            <a:off x="1634358" y="111665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 userDrawn="1"/>
        </p:nvSpPr>
        <p:spPr>
          <a:xfrm flipH="1" flipV="1">
            <a:off x="2225857" y="150568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 userDrawn="1"/>
        </p:nvSpPr>
        <p:spPr>
          <a:xfrm>
            <a:off x="6891261" y="3298025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 userDrawn="1"/>
        </p:nvSpPr>
        <p:spPr>
          <a:xfrm>
            <a:off x="5345654" y="2427032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 userDrawn="1"/>
        </p:nvSpPr>
        <p:spPr>
          <a:xfrm>
            <a:off x="5942412" y="279795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 userDrawn="1"/>
        </p:nvSpPr>
        <p:spPr>
          <a:xfrm>
            <a:off x="5339258" y="2684070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 userDrawn="1"/>
        </p:nvSpPr>
        <p:spPr>
          <a:xfrm>
            <a:off x="5020506" y="2011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 userDrawn="1"/>
        </p:nvSpPr>
        <p:spPr>
          <a:xfrm>
            <a:off x="5663981" y="22358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 userDrawn="1"/>
        </p:nvSpPr>
        <p:spPr>
          <a:xfrm>
            <a:off x="5546794" y="200417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 userDrawn="1"/>
        </p:nvSpPr>
        <p:spPr>
          <a:xfrm flipH="1" flipV="1">
            <a:off x="6496034" y="247448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 userDrawn="1"/>
        </p:nvSpPr>
        <p:spPr>
          <a:xfrm flipH="1" flipV="1">
            <a:off x="5725316" y="25405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 userDrawn="1"/>
        </p:nvSpPr>
        <p:spPr>
          <a:xfrm flipH="1" flipV="1">
            <a:off x="5808419" y="30247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 userDrawn="1"/>
        </p:nvSpPr>
        <p:spPr>
          <a:xfrm flipH="1" flipV="1">
            <a:off x="6090842" y="2620873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 userDrawn="1"/>
        </p:nvSpPr>
        <p:spPr>
          <a:xfrm flipH="1" flipV="1">
            <a:off x="5662041" y="290887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 userDrawn="1"/>
        </p:nvSpPr>
        <p:spPr>
          <a:xfrm flipH="1" flipV="1">
            <a:off x="6253540" y="329791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 userDrawn="1"/>
        </p:nvSpPr>
        <p:spPr>
          <a:xfrm flipH="1" flipV="1">
            <a:off x="5010299" y="24418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 userDrawn="1"/>
        </p:nvSpPr>
        <p:spPr>
          <a:xfrm flipH="1" flipV="1">
            <a:off x="5064885" y="218866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 userDrawn="1"/>
        </p:nvSpPr>
        <p:spPr>
          <a:xfrm>
            <a:off x="6816947" y="2055585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 userDrawn="1"/>
        </p:nvSpPr>
        <p:spPr>
          <a:xfrm>
            <a:off x="6810551" y="2312623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 userDrawn="1"/>
        </p:nvSpPr>
        <p:spPr>
          <a:xfrm>
            <a:off x="6347869" y="246109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 userDrawn="1"/>
        </p:nvSpPr>
        <p:spPr>
          <a:xfrm>
            <a:off x="6188755" y="2031487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 userDrawn="1"/>
        </p:nvSpPr>
        <p:spPr>
          <a:xfrm flipH="1" flipV="1">
            <a:off x="7196609" y="216914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 userDrawn="1"/>
        </p:nvSpPr>
        <p:spPr>
          <a:xfrm flipH="1" flipV="1">
            <a:off x="7279712" y="265330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 userDrawn="1"/>
        </p:nvSpPr>
        <p:spPr>
          <a:xfrm flipH="1" flipV="1">
            <a:off x="7133334" y="253743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 userDrawn="1"/>
        </p:nvSpPr>
        <p:spPr>
          <a:xfrm flipH="1" flipV="1">
            <a:off x="6328551" y="20109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 userDrawn="1"/>
        </p:nvSpPr>
        <p:spPr>
          <a:xfrm flipH="1" flipV="1">
            <a:off x="6481592" y="2070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 userDrawn="1"/>
        </p:nvSpPr>
        <p:spPr>
          <a:xfrm>
            <a:off x="8154596" y="4664237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 userDrawn="1"/>
        </p:nvSpPr>
        <p:spPr>
          <a:xfrm>
            <a:off x="6608989" y="379324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 userDrawn="1"/>
        </p:nvSpPr>
        <p:spPr>
          <a:xfrm>
            <a:off x="7205747" y="416416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 userDrawn="1"/>
        </p:nvSpPr>
        <p:spPr>
          <a:xfrm>
            <a:off x="6602593" y="405028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 userDrawn="1"/>
        </p:nvSpPr>
        <p:spPr>
          <a:xfrm>
            <a:off x="6927316" y="360206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 userDrawn="1"/>
        </p:nvSpPr>
        <p:spPr>
          <a:xfrm flipH="1" flipV="1">
            <a:off x="7759369" y="384070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 userDrawn="1"/>
        </p:nvSpPr>
        <p:spPr>
          <a:xfrm flipH="1" flipV="1">
            <a:off x="6988651" y="390679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 userDrawn="1"/>
        </p:nvSpPr>
        <p:spPr>
          <a:xfrm flipH="1" flipV="1">
            <a:off x="7071754" y="439096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 userDrawn="1"/>
        </p:nvSpPr>
        <p:spPr>
          <a:xfrm flipH="1" flipV="1">
            <a:off x="7354177" y="398708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 userDrawn="1"/>
        </p:nvSpPr>
        <p:spPr>
          <a:xfrm flipH="1" flipV="1">
            <a:off x="6925376" y="427509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 userDrawn="1"/>
        </p:nvSpPr>
        <p:spPr>
          <a:xfrm flipH="1" flipV="1">
            <a:off x="7516875" y="466412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 userDrawn="1"/>
        </p:nvSpPr>
        <p:spPr>
          <a:xfrm>
            <a:off x="8677040" y="37927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 userDrawn="1"/>
        </p:nvSpPr>
        <p:spPr>
          <a:xfrm>
            <a:off x="8073886" y="3678835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 userDrawn="1"/>
        </p:nvSpPr>
        <p:spPr>
          <a:xfrm>
            <a:off x="7611204" y="382730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 userDrawn="1"/>
        </p:nvSpPr>
        <p:spPr>
          <a:xfrm flipH="1" flipV="1">
            <a:off x="8543047" y="401951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 userDrawn="1"/>
        </p:nvSpPr>
        <p:spPr>
          <a:xfrm flipH="1" flipV="1">
            <a:off x="8825470" y="36156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 userDrawn="1"/>
        </p:nvSpPr>
        <p:spPr>
          <a:xfrm flipH="1" flipV="1">
            <a:off x="8396669" y="3903644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 userDrawn="1"/>
        </p:nvSpPr>
        <p:spPr>
          <a:xfrm flipH="1" flipV="1">
            <a:off x="8988168" y="42926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 userDrawn="1"/>
        </p:nvSpPr>
        <p:spPr>
          <a:xfrm>
            <a:off x="-85717" y="-22811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 userDrawn="1"/>
        </p:nvSpPr>
        <p:spPr>
          <a:xfrm flipH="1" flipV="1">
            <a:off x="1182004" y="-45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 userDrawn="1"/>
        </p:nvSpPr>
        <p:spPr>
          <a:xfrm flipH="1" flipV="1">
            <a:off x="411286" y="2082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 userDrawn="1"/>
        </p:nvSpPr>
        <p:spPr>
          <a:xfrm flipH="1" flipV="1">
            <a:off x="577842" y="97011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 userDrawn="1"/>
        </p:nvSpPr>
        <p:spPr>
          <a:xfrm flipH="1" flipV="1">
            <a:off x="494389" y="50498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 userDrawn="1"/>
        </p:nvSpPr>
        <p:spPr>
          <a:xfrm flipH="1" flipV="1">
            <a:off x="776812" y="10110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 userDrawn="1"/>
        </p:nvSpPr>
        <p:spPr>
          <a:xfrm flipH="1" flipV="1">
            <a:off x="348011" y="3891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 userDrawn="1"/>
        </p:nvSpPr>
        <p:spPr>
          <a:xfrm flipH="1" flipV="1">
            <a:off x="939510" y="77814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 userDrawn="1"/>
        </p:nvSpPr>
        <p:spPr>
          <a:xfrm>
            <a:off x="10840338" y="5201990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 userDrawn="1"/>
        </p:nvSpPr>
        <p:spPr>
          <a:xfrm>
            <a:off x="10204021" y="5539989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 userDrawn="1"/>
        </p:nvSpPr>
        <p:spPr>
          <a:xfrm>
            <a:off x="9958926" y="613779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 userDrawn="1"/>
        </p:nvSpPr>
        <p:spPr>
          <a:xfrm flipH="1" flipV="1">
            <a:off x="11337341" y="54509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 userDrawn="1"/>
        </p:nvSpPr>
        <p:spPr>
          <a:xfrm flipH="1" flipV="1">
            <a:off x="11503897" y="640021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 userDrawn="1"/>
        </p:nvSpPr>
        <p:spPr>
          <a:xfrm flipH="1" flipV="1">
            <a:off x="11420444" y="593508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 userDrawn="1"/>
        </p:nvSpPr>
        <p:spPr>
          <a:xfrm flipH="1" flipV="1">
            <a:off x="11702867" y="5531211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 userDrawn="1"/>
        </p:nvSpPr>
        <p:spPr>
          <a:xfrm flipH="1" flipV="1">
            <a:off x="11274066" y="5819217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 userDrawn="1"/>
        </p:nvSpPr>
        <p:spPr>
          <a:xfrm flipH="1" flipV="1">
            <a:off x="10821712" y="46572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 userDrawn="1"/>
        </p:nvSpPr>
        <p:spPr>
          <a:xfrm flipH="1" flipV="1">
            <a:off x="10050994" y="4723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 userDrawn="1"/>
        </p:nvSpPr>
        <p:spPr>
          <a:xfrm flipH="1" flipV="1">
            <a:off x="10217550" y="567267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 userDrawn="1"/>
        </p:nvSpPr>
        <p:spPr>
          <a:xfrm flipH="1" flipV="1">
            <a:off x="10134097" y="52075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 userDrawn="1"/>
        </p:nvSpPr>
        <p:spPr>
          <a:xfrm flipH="1" flipV="1">
            <a:off x="10416520" y="480367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/>
          <p:cNvSpPr/>
          <p:nvPr userDrawn="1"/>
        </p:nvSpPr>
        <p:spPr>
          <a:xfrm flipH="1" flipV="1">
            <a:off x="9987719" y="509167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 userDrawn="1"/>
        </p:nvSpPr>
        <p:spPr>
          <a:xfrm flipH="1" flipV="1">
            <a:off x="10579218" y="548071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 userDrawn="1"/>
        </p:nvSpPr>
        <p:spPr>
          <a:xfrm rot="15300000">
            <a:off x="8084982" y="4204397"/>
            <a:ext cx="2119218" cy="211921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9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 userDrawn="1"/>
        </p:nvSpPr>
        <p:spPr>
          <a:xfrm>
            <a:off x="504077" y="5806428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 userDrawn="1"/>
        </p:nvSpPr>
        <p:spPr>
          <a:xfrm flipH="1" flipV="1">
            <a:off x="1001080" y="605536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 userDrawn="1"/>
        </p:nvSpPr>
        <p:spPr>
          <a:xfrm flipH="1" flipV="1">
            <a:off x="485451" y="52617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 userDrawn="1"/>
        </p:nvSpPr>
        <p:spPr>
          <a:xfrm flipH="1" flipV="1">
            <a:off x="80259" y="540811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 userDrawn="1"/>
        </p:nvSpPr>
        <p:spPr>
          <a:xfrm flipH="1" flipV="1">
            <a:off x="242957" y="60851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 userDrawn="1"/>
        </p:nvSpPr>
        <p:spPr>
          <a:xfrm>
            <a:off x="8911060" y="1224364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/>
          <p:cNvSpPr/>
          <p:nvPr userDrawn="1"/>
        </p:nvSpPr>
        <p:spPr>
          <a:xfrm>
            <a:off x="6690249" y="-101891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 userDrawn="1"/>
        </p:nvSpPr>
        <p:spPr>
          <a:xfrm>
            <a:off x="6684627" y="1266447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 userDrawn="1"/>
        </p:nvSpPr>
        <p:spPr>
          <a:xfrm>
            <a:off x="7293840" y="1306159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/>
          <p:cNvSpPr/>
          <p:nvPr userDrawn="1"/>
        </p:nvSpPr>
        <p:spPr>
          <a:xfrm>
            <a:off x="7890598" y="1677079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椭圆 264"/>
          <p:cNvSpPr/>
          <p:nvPr userDrawn="1"/>
        </p:nvSpPr>
        <p:spPr>
          <a:xfrm>
            <a:off x="7287444" y="1563197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 userDrawn="1"/>
        </p:nvSpPr>
        <p:spPr>
          <a:xfrm>
            <a:off x="6824762" y="171166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/>
          <p:cNvSpPr/>
          <p:nvPr userDrawn="1"/>
        </p:nvSpPr>
        <p:spPr>
          <a:xfrm>
            <a:off x="7186430" y="1519705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 userDrawn="1"/>
        </p:nvSpPr>
        <p:spPr>
          <a:xfrm flipH="1" flipV="1">
            <a:off x="8444220" y="13536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 userDrawn="1"/>
        </p:nvSpPr>
        <p:spPr>
          <a:xfrm flipH="1" flipV="1">
            <a:off x="7673502" y="141971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 userDrawn="1"/>
        </p:nvSpPr>
        <p:spPr>
          <a:xfrm flipH="1" flipV="1">
            <a:off x="7756605" y="190387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 userDrawn="1"/>
        </p:nvSpPr>
        <p:spPr>
          <a:xfrm flipH="1" flipV="1">
            <a:off x="8039028" y="150000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/>
          <p:cNvSpPr/>
          <p:nvPr userDrawn="1"/>
        </p:nvSpPr>
        <p:spPr>
          <a:xfrm flipH="1" flipV="1">
            <a:off x="7610227" y="178800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/>
          <p:cNvSpPr/>
          <p:nvPr userDrawn="1"/>
        </p:nvSpPr>
        <p:spPr>
          <a:xfrm>
            <a:off x="6445154" y="4959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 userDrawn="1"/>
        </p:nvSpPr>
        <p:spPr>
          <a:xfrm flipH="1" flipV="1">
            <a:off x="6998776" y="17245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 userDrawn="1"/>
        </p:nvSpPr>
        <p:spPr>
          <a:xfrm flipH="1" flipV="1">
            <a:off x="6394614" y="118784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 userDrawn="1"/>
        </p:nvSpPr>
        <p:spPr>
          <a:xfrm flipH="1" flipV="1">
            <a:off x="6593584" y="3188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 userDrawn="1"/>
        </p:nvSpPr>
        <p:spPr>
          <a:xfrm flipH="1" flipV="1">
            <a:off x="6756282" y="9958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 userDrawn="1"/>
        </p:nvSpPr>
        <p:spPr>
          <a:xfrm>
            <a:off x="7552976" y="626438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 userDrawn="1"/>
        </p:nvSpPr>
        <p:spPr>
          <a:xfrm>
            <a:off x="8845231" y="73758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3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 userDrawn="1"/>
        </p:nvSpPr>
        <p:spPr>
          <a:xfrm>
            <a:off x="7546580" y="883476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 userDrawn="1"/>
        </p:nvSpPr>
        <p:spPr>
          <a:xfrm>
            <a:off x="7227828" y="2106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 userDrawn="1"/>
        </p:nvSpPr>
        <p:spPr>
          <a:xfrm>
            <a:off x="7871303" y="43525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 userDrawn="1"/>
        </p:nvSpPr>
        <p:spPr>
          <a:xfrm>
            <a:off x="7754116" y="20358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 userDrawn="1"/>
        </p:nvSpPr>
        <p:spPr>
          <a:xfrm flipH="1" flipV="1">
            <a:off x="8703356" y="67389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 userDrawn="1"/>
        </p:nvSpPr>
        <p:spPr>
          <a:xfrm flipH="1" flipV="1">
            <a:off x="7932638" y="73999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 userDrawn="1"/>
        </p:nvSpPr>
        <p:spPr>
          <a:xfrm flipH="1" flipV="1">
            <a:off x="8015741" y="122415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 userDrawn="1"/>
        </p:nvSpPr>
        <p:spPr>
          <a:xfrm flipH="1" flipV="1">
            <a:off x="8298164" y="820279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 userDrawn="1"/>
        </p:nvSpPr>
        <p:spPr>
          <a:xfrm flipH="1" flipV="1">
            <a:off x="7869363" y="1108285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 userDrawn="1"/>
        </p:nvSpPr>
        <p:spPr>
          <a:xfrm flipH="1" flipV="1">
            <a:off x="8460862" y="149731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 userDrawn="1"/>
        </p:nvSpPr>
        <p:spPr>
          <a:xfrm flipH="1" flipV="1">
            <a:off x="7217621" y="6412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 userDrawn="1"/>
        </p:nvSpPr>
        <p:spPr>
          <a:xfrm flipH="1" flipV="1">
            <a:off x="7272207" y="3880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 userDrawn="1"/>
        </p:nvSpPr>
        <p:spPr>
          <a:xfrm>
            <a:off x="9024269" y="2549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51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 userDrawn="1"/>
        </p:nvSpPr>
        <p:spPr>
          <a:xfrm>
            <a:off x="8555191" y="6605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 userDrawn="1"/>
        </p:nvSpPr>
        <p:spPr>
          <a:xfrm>
            <a:off x="8396077" y="23089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 userDrawn="1"/>
        </p:nvSpPr>
        <p:spPr>
          <a:xfrm flipH="1" flipV="1">
            <a:off x="8535873" y="210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 userDrawn="1"/>
        </p:nvSpPr>
        <p:spPr>
          <a:xfrm flipH="1" flipV="1">
            <a:off x="8688914" y="2697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 userDrawn="1"/>
        </p:nvSpPr>
        <p:spPr>
          <a:xfrm>
            <a:off x="10840338" y="80446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 userDrawn="1"/>
        </p:nvSpPr>
        <p:spPr>
          <a:xfrm flipH="1" flipV="1">
            <a:off x="11337341" y="32938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 userDrawn="1"/>
        </p:nvSpPr>
        <p:spPr>
          <a:xfrm flipH="1" flipV="1">
            <a:off x="11503897" y="127867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 userDrawn="1"/>
        </p:nvSpPr>
        <p:spPr>
          <a:xfrm flipH="1" flipV="1">
            <a:off x="11420444" y="81354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 userDrawn="1"/>
        </p:nvSpPr>
        <p:spPr>
          <a:xfrm flipH="1" flipV="1">
            <a:off x="11702867" y="40966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 userDrawn="1"/>
        </p:nvSpPr>
        <p:spPr>
          <a:xfrm flipH="1" flipV="1">
            <a:off x="11274066" y="69767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 userDrawn="1"/>
        </p:nvSpPr>
        <p:spPr>
          <a:xfrm flipH="1" flipV="1">
            <a:off x="10579218" y="35916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 userDrawn="1"/>
        </p:nvSpPr>
        <p:spPr>
          <a:xfrm>
            <a:off x="2192871" y="40359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 userDrawn="1"/>
        </p:nvSpPr>
        <p:spPr>
          <a:xfrm>
            <a:off x="3055854" y="4180642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 userDrawn="1"/>
        </p:nvSpPr>
        <p:spPr>
          <a:xfrm>
            <a:off x="3776661" y="4187968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 userDrawn="1"/>
        </p:nvSpPr>
        <p:spPr>
          <a:xfrm>
            <a:off x="3504665" y="406213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 userDrawn="1"/>
        </p:nvSpPr>
        <p:spPr>
          <a:xfrm>
            <a:off x="4033199" y="4349301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 userDrawn="1"/>
        </p:nvSpPr>
        <p:spPr>
          <a:xfrm>
            <a:off x="5238918" y="3259153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 userDrawn="1"/>
        </p:nvSpPr>
        <p:spPr>
          <a:xfrm>
            <a:off x="5232522" y="3516191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 userDrawn="1"/>
        </p:nvSpPr>
        <p:spPr>
          <a:xfrm>
            <a:off x="4769840" y="366466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椭圆 311"/>
          <p:cNvSpPr/>
          <p:nvPr userDrawn="1"/>
        </p:nvSpPr>
        <p:spPr>
          <a:xfrm flipH="1" flipV="1">
            <a:off x="5785136" y="432199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/>
          <p:cNvSpPr/>
          <p:nvPr userDrawn="1"/>
        </p:nvSpPr>
        <p:spPr>
          <a:xfrm>
            <a:off x="3787078" y="233502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 userDrawn="1"/>
        </p:nvSpPr>
        <p:spPr>
          <a:xfrm>
            <a:off x="3324396" y="24835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 userDrawn="1"/>
        </p:nvSpPr>
        <p:spPr>
          <a:xfrm>
            <a:off x="3686064" y="229153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 userDrawn="1"/>
        </p:nvSpPr>
        <p:spPr>
          <a:xfrm>
            <a:off x="4792908" y="489356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 userDrawn="1"/>
        </p:nvSpPr>
        <p:spPr>
          <a:xfrm>
            <a:off x="5111235" y="470238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2206" y="-14"/>
            <a:ext cx="12204231" cy="6858014"/>
            <a:chOff x="-12206" y="0"/>
            <a:chExt cx="12204231" cy="68580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2192025" cy="685801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-12206" y="0"/>
              <a:ext cx="12204206" cy="6858014"/>
            </a:xfrm>
            <a:prstGeom prst="rect">
              <a:avLst/>
            </a:prstGeom>
            <a:gradFill>
              <a:gsLst>
                <a:gs pos="100000">
                  <a:srgbClr val="F62A29">
                    <a:alpha val="0"/>
                  </a:srgbClr>
                </a:gs>
                <a:gs pos="0">
                  <a:srgbClr val="C20505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90"/>
          <p:cNvSpPr/>
          <p:nvPr/>
        </p:nvSpPr>
        <p:spPr>
          <a:xfrm rot="4500000">
            <a:off x="3899906" y="1051964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5300000">
            <a:off x="2296046" y="3515889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9" name="任意多边形 498"/>
          <p:cNvSpPr/>
          <p:nvPr/>
        </p:nvSpPr>
        <p:spPr>
          <a:xfrm>
            <a:off x="7105155" y="-521718"/>
            <a:ext cx="3597199" cy="9144000"/>
          </a:xfrm>
          <a:custGeom>
            <a:avLst/>
            <a:gdLst>
              <a:gd name="connsiteX0" fmla="*/ 0 w 2752087"/>
              <a:gd name="connsiteY0" fmla="*/ 0 h 8915400"/>
              <a:gd name="connsiteX1" fmla="*/ 2362200 w 2752087"/>
              <a:gd name="connsiteY1" fmla="*/ 3105150 h 8915400"/>
              <a:gd name="connsiteX2" fmla="*/ 2724150 w 2752087"/>
              <a:gd name="connsiteY2" fmla="*/ 8915400 h 8915400"/>
              <a:gd name="connsiteX0" fmla="*/ 0 w 2896824"/>
              <a:gd name="connsiteY0" fmla="*/ 0 h 8915400"/>
              <a:gd name="connsiteX1" fmla="*/ 2667000 w 2896824"/>
              <a:gd name="connsiteY1" fmla="*/ 3124200 h 8915400"/>
              <a:gd name="connsiteX2" fmla="*/ 2724150 w 2896824"/>
              <a:gd name="connsiteY2" fmla="*/ 8915400 h 8915400"/>
              <a:gd name="connsiteX0" fmla="*/ 0 w 2979844"/>
              <a:gd name="connsiteY0" fmla="*/ 0 h 8972550"/>
              <a:gd name="connsiteX1" fmla="*/ 2667000 w 2979844"/>
              <a:gd name="connsiteY1" fmla="*/ 3124200 h 8972550"/>
              <a:gd name="connsiteX2" fmla="*/ 2914650 w 2979844"/>
              <a:gd name="connsiteY2" fmla="*/ 8972550 h 8972550"/>
              <a:gd name="connsiteX0" fmla="*/ 0 w 3101899"/>
              <a:gd name="connsiteY0" fmla="*/ 0 h 8972550"/>
              <a:gd name="connsiteX1" fmla="*/ 2667000 w 3101899"/>
              <a:gd name="connsiteY1" fmla="*/ 3124200 h 8972550"/>
              <a:gd name="connsiteX2" fmla="*/ 2914650 w 3101899"/>
              <a:gd name="connsiteY2" fmla="*/ 8972550 h 8972550"/>
              <a:gd name="connsiteX0" fmla="*/ 0 w 3101899"/>
              <a:gd name="connsiteY0" fmla="*/ 0 h 8972550"/>
              <a:gd name="connsiteX1" fmla="*/ 2667000 w 3101899"/>
              <a:gd name="connsiteY1" fmla="*/ 3124200 h 8972550"/>
              <a:gd name="connsiteX2" fmla="*/ 2914650 w 3101899"/>
              <a:gd name="connsiteY2" fmla="*/ 8972550 h 8972550"/>
              <a:gd name="connsiteX0" fmla="*/ 0 w 3597199"/>
              <a:gd name="connsiteY0" fmla="*/ 0 h 9144000"/>
              <a:gd name="connsiteX1" fmla="*/ 3162300 w 3597199"/>
              <a:gd name="connsiteY1" fmla="*/ 3295650 h 9144000"/>
              <a:gd name="connsiteX2" fmla="*/ 3409950 w 3597199"/>
              <a:gd name="connsiteY2" fmla="*/ 9144000 h 9144000"/>
              <a:gd name="connsiteX0" fmla="*/ 0 w 3597199"/>
              <a:gd name="connsiteY0" fmla="*/ 0 h 9144000"/>
              <a:gd name="connsiteX1" fmla="*/ 3162300 w 3597199"/>
              <a:gd name="connsiteY1" fmla="*/ 3295650 h 9144000"/>
              <a:gd name="connsiteX2" fmla="*/ 3409950 w 3597199"/>
              <a:gd name="connsiteY2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97199" h="9144000">
                <a:moveTo>
                  <a:pt x="0" y="0"/>
                </a:moveTo>
                <a:cubicBezTo>
                  <a:pt x="1373187" y="447675"/>
                  <a:pt x="2708275" y="1809750"/>
                  <a:pt x="3162300" y="3295650"/>
                </a:cubicBezTo>
                <a:cubicBezTo>
                  <a:pt x="3616325" y="4781550"/>
                  <a:pt x="3741737" y="7248525"/>
                  <a:pt x="3409950" y="9144000"/>
                </a:cubicBezTo>
              </a:path>
            </a:pathLst>
          </a:custGeom>
          <a:noFill/>
          <a:ln w="6350">
            <a:gradFill>
              <a:gsLst>
                <a:gs pos="0">
                  <a:srgbClr val="FF0000">
                    <a:lumMod val="62000"/>
                    <a:lumOff val="38000"/>
                  </a:srgbClr>
                </a:gs>
                <a:gs pos="41300">
                  <a:srgbClr val="E00303"/>
                </a:gs>
                <a:gs pos="100000">
                  <a:srgbClr val="F62A2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738924" y="2230656"/>
            <a:ext cx="1152541" cy="1152541"/>
          </a:xfrm>
          <a:prstGeom prst="ellipse">
            <a:avLst/>
          </a:prstGeom>
          <a:solidFill>
            <a:srgbClr val="F62A29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98559" y="2806926"/>
            <a:ext cx="488948" cy="488948"/>
          </a:xfrm>
          <a:prstGeom prst="ellipse">
            <a:avLst/>
          </a:prstGeom>
          <a:solidFill>
            <a:srgbClr val="F62A29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32178" y="1451772"/>
            <a:ext cx="728260" cy="72826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59152" y="1349582"/>
            <a:ext cx="337156" cy="337156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30637" y="4687737"/>
            <a:ext cx="1152541" cy="1152541"/>
          </a:xfrm>
          <a:prstGeom prst="ellipse">
            <a:avLst/>
          </a:prstGeom>
          <a:solidFill>
            <a:srgbClr val="E00303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6436" y="5351330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63897" y="4198789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14822" y="5983604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703738" y="3024958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711351" y="2146080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30299" y="4892000"/>
            <a:ext cx="220611" cy="22061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C20505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796289" y="4716466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119244" y="136070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482927" y="1698703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06907" y="458695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480692" y="425398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397239" y="370683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760815" y="405303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40471" y="38835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876666" y="3309073"/>
            <a:ext cx="249673" cy="2496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043021" y="413120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546675" y="3732701"/>
            <a:ext cx="269473" cy="2694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237180" y="3372151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103585" y="4095204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903454" y="4028242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864831" y="428471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624261" y="4035568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90297" y="4110079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813641" y="4115007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169215" y="511261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765973" y="548353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162819" y="536964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413616" y="4487164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352265" y="390973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255919" y="455637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773016" y="4526977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11730" y="424605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408999" y="3320690"/>
            <a:ext cx="595348" cy="595348"/>
          </a:xfrm>
          <a:prstGeom prst="ellipse">
            <a:avLst/>
          </a:prstGeom>
          <a:solidFill>
            <a:srgbClr val="E0030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125508" y="4663486"/>
            <a:ext cx="66589" cy="6658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314483" y="455095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114352" y="448399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844067" y="469685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230370" y="47003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773016" y="439255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694650" y="44977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958177" y="454123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380575" y="46697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433404" y="43370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172131" y="47818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700137" y="551812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880799" y="4196901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487542" y="492142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3370355" y="46897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895775" y="4654345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444746" y="463222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458319" y="4269315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793149" y="465020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3452833" y="4335848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683661" y="399948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541023" y="508851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477305" y="3067041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H="1" flipV="1">
            <a:off x="4319595" y="516006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flipH="1" flipV="1">
            <a:off x="2916108" y="445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flipH="1" flipV="1">
            <a:off x="2479123" y="416799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 flipV="1">
            <a:off x="3548877" y="52261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flipH="1" flipV="1">
            <a:off x="2615319" y="45738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flipH="1" flipV="1">
            <a:off x="2663625" y="472324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flipH="1" flipV="1">
            <a:off x="2120797" y="47563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flipH="1" flipV="1">
            <a:off x="2476021" y="4937130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flipH="1" flipV="1">
            <a:off x="3631980" y="57103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flipH="1" flipV="1">
            <a:off x="3914403" y="530645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flipH="1" flipV="1">
            <a:off x="2353968" y="438297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flipH="1" flipV="1">
            <a:off x="2768834" y="48005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flipH="1" flipV="1">
            <a:off x="2519051" y="441718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flipH="1" flipV="1">
            <a:off x="2301890" y="474512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flipH="1" flipV="1">
            <a:off x="3485602" y="559445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flipH="1" flipV="1">
            <a:off x="4077101" y="598349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5086518" y="3106753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683276" y="3477673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5080122" y="3363791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617440" y="351226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979108" y="3320299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flipH="1" flipV="1">
            <a:off x="6236898" y="315420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flipH="1" flipV="1">
            <a:off x="5466180" y="322030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H="1" flipV="1">
            <a:off x="5632736" y="416959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H="1" flipV="1">
            <a:off x="5549283" y="370447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H="1" flipV="1">
            <a:off x="5831706" y="3300594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flipH="1" flipV="1">
            <a:off x="5402905" y="3588600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flipH="1" flipV="1">
            <a:off x="5994404" y="397763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641074" y="19255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237832" y="229651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3634678" y="218262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171996" y="23311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3533664" y="213913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4791454" y="19730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4020736" y="203914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4187292" y="298843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4103839" y="252330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H="1" flipV="1">
            <a:off x="4386262" y="211943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 flipV="1">
            <a:off x="3957461" y="240743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 flipV="1">
            <a:off x="4548960" y="279647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2680819" y="50679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 flipV="1">
            <a:off x="2799676" y="49759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 flipV="1">
            <a:off x="2686459" y="49565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 flipV="1">
            <a:off x="2833860" y="5127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971442" y="485780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 flipV="1">
            <a:off x="2424639" y="498769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2416645" y="5054034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2888446" y="487424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2590092" y="48324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 flipH="1" flipV="1">
            <a:off x="2528747" y="4905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 flipH="1" flipV="1">
            <a:off x="2481627" y="50340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 flipH="1" flipV="1">
            <a:off x="2535141" y="49749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 flipH="1" flipV="1">
            <a:off x="2630903" y="4995102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 flipH="1" flipV="1">
            <a:off x="2589893" y="4912610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4640508" y="474116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237266" y="511208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4634112" y="499820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71430" y="514667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958835" y="454998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012316" y="4717066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 flipH="1" flipV="1">
            <a:off x="5790888" y="478862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 flipH="1" flipV="1">
            <a:off x="5020170" y="48547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 flipH="1" flipV="1">
            <a:off x="3947314" y="4565683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 flipH="1" flipV="1">
            <a:off x="5103273" y="53388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 flipH="1" flipV="1">
            <a:off x="5385696" y="493500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 flipH="1" flipV="1">
            <a:off x="4240127" y="442906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 flipH="1" flipV="1">
            <a:off x="4956895" y="522301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 flipH="1" flipV="1">
            <a:off x="5548394" y="561204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 flipH="1" flipV="1">
            <a:off x="4152112" y="46965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 flipH="1" flipV="1">
            <a:off x="4270969" y="46044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 flipH="1" flipV="1">
            <a:off x="4157752" y="45851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 flipH="1" flipV="1">
            <a:off x="4305153" y="47559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 flipH="1" flipV="1">
            <a:off x="3895932" y="461625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 flipH="1" flipV="1">
            <a:off x="3887938" y="46825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 flipH="1" flipV="1">
            <a:off x="4359739" y="45027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 flipH="1" flipV="1">
            <a:off x="4061385" y="446100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 flipH="1" flipV="1">
            <a:off x="4000040" y="45339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 flipH="1" flipV="1">
            <a:off x="3952920" y="46625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 flipH="1" flipV="1">
            <a:off x="4006434" y="460346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 flipH="1" flipV="1">
            <a:off x="4102196" y="46236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flipH="1" flipV="1">
            <a:off x="4061186" y="4541163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9994421" y="1335764"/>
            <a:ext cx="1569448" cy="15694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11308088" y="2278835"/>
            <a:ext cx="488948" cy="488948"/>
          </a:xfrm>
          <a:prstGeom prst="ellipse">
            <a:avLst/>
          </a:prstGeom>
          <a:solidFill>
            <a:srgbClr val="F62A29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852096" y="3788801"/>
            <a:ext cx="107867" cy="1078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 flipH="1" flipV="1">
            <a:off x="2242960" y="3394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 flipH="1" flipV="1">
            <a:off x="1837768" y="354076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 flipH="1" flipV="1">
            <a:off x="2000466" y="421780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1479981" y="40231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1671496" y="3593778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 flipH="1" flipV="1">
            <a:off x="1775601" y="3180456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 flipH="1" flipV="1">
            <a:off x="2068414" y="304383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 flipH="1" flipV="1">
            <a:off x="2048515" y="363781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 flipH="1" flipV="1">
            <a:off x="2099256" y="321925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 flipH="1" flipV="1">
            <a:off x="1790502" y="38703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1873855" y="368023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 flipH="1" flipV="1">
            <a:off x="1724219" y="323102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 flipH="1" flipV="1">
            <a:off x="1730137" y="36516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 flipH="1" flipV="1">
            <a:off x="1592697" y="38081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 flipH="1" flipV="1">
            <a:off x="1889672" y="307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 flipH="1" flipV="1">
            <a:off x="1828327" y="314874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 flipH="1" flipV="1">
            <a:off x="1867890" y="34954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 flipH="1" flipV="1">
            <a:off x="2053221" y="370643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 flipH="1" flipV="1">
            <a:off x="1747078" y="34718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 flipH="1" flipV="1">
            <a:off x="1889473" y="3155936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3388248" y="855294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1200630" y="499425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564313" y="837424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 flipH="1" flipV="1">
            <a:off x="3913795" y="1863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319218" y="143523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 flipH="1" flipV="1">
            <a:off x="2468351" y="68226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 flipV="1">
            <a:off x="1697633" y="748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 flipH="1" flipV="1">
            <a:off x="1864189" y="16976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 flipH="1" flipV="1">
            <a:off x="1780736" y="123252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 flipH="1" flipV="1">
            <a:off x="2063159" y="828646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 flipH="1" flipV="1">
            <a:off x="1634358" y="111665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 flipH="1" flipV="1">
            <a:off x="2225857" y="150568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6891261" y="3298025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5345654" y="2427032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5942412" y="279795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5339258" y="2684070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5020506" y="2011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5663981" y="22358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5546794" y="200417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 flipH="1" flipV="1">
            <a:off x="6496034" y="247448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 flipH="1" flipV="1">
            <a:off x="5725316" y="25405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 flipH="1" flipV="1">
            <a:off x="5808419" y="30247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 flipH="1" flipV="1">
            <a:off x="6090842" y="2620873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 flipH="1" flipV="1">
            <a:off x="5662041" y="290887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 flipH="1" flipV="1">
            <a:off x="6253540" y="329791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 flipH="1" flipV="1">
            <a:off x="5010299" y="24418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 flipH="1" flipV="1">
            <a:off x="5064885" y="218866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6816947" y="2055585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6810551" y="2312623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6347869" y="246109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6188755" y="2031487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 flipV="1">
            <a:off x="7196609" y="216914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 flipH="1" flipV="1">
            <a:off x="7279712" y="265330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 flipV="1">
            <a:off x="7133334" y="253743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flipH="1" flipV="1">
            <a:off x="6328551" y="20109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 flipV="1">
            <a:off x="6481592" y="2070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8154596" y="4664237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6608989" y="379324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7205747" y="416416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6602593" y="405028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6927316" y="360206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 flipH="1" flipV="1">
            <a:off x="7759369" y="384070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 flipH="1" flipV="1">
            <a:off x="6988651" y="390679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 flipH="1" flipV="1">
            <a:off x="7071754" y="439096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 flipH="1" flipV="1">
            <a:off x="7354177" y="398708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 flipH="1" flipV="1">
            <a:off x="6925376" y="427509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 flipH="1" flipV="1">
            <a:off x="7516875" y="466412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8677040" y="37927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8073886" y="3678835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7611204" y="382730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 flipH="1" flipV="1">
            <a:off x="8543047" y="401951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 flipH="1" flipV="1">
            <a:off x="8825470" y="36156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 flipH="1" flipV="1">
            <a:off x="8396669" y="3903644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 flipH="1" flipV="1">
            <a:off x="8988168" y="42926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-85717" y="-22811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 flipH="1" flipV="1">
            <a:off x="1182004" y="-45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 flipH="1" flipV="1">
            <a:off x="411286" y="2082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 flipH="1" flipV="1">
            <a:off x="577842" y="97011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 flipH="1" flipV="1">
            <a:off x="494389" y="50498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 flipH="1" flipV="1">
            <a:off x="776812" y="10110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 flipH="1" flipV="1">
            <a:off x="348011" y="3891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 flipH="1" flipV="1">
            <a:off x="939510" y="77814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10840338" y="5201990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10204021" y="5539989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9958926" y="613779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 flipH="1" flipV="1">
            <a:off x="11337341" y="54509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 flipH="1" flipV="1">
            <a:off x="11503897" y="640021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/>
        </p:nvSpPr>
        <p:spPr>
          <a:xfrm flipH="1" flipV="1">
            <a:off x="11420444" y="593508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 flipH="1" flipV="1">
            <a:off x="11702867" y="5531211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 flipH="1" flipV="1">
            <a:off x="11274066" y="5819217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 flipH="1" flipV="1">
            <a:off x="10821712" y="46572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 flipH="1" flipV="1">
            <a:off x="10050994" y="4723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 flipH="1" flipV="1">
            <a:off x="10217550" y="567267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 flipH="1" flipV="1">
            <a:off x="10134097" y="52075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 flipH="1" flipV="1">
            <a:off x="10416520" y="480367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 flipH="1" flipV="1">
            <a:off x="9987719" y="509167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/>
        </p:nvSpPr>
        <p:spPr>
          <a:xfrm flipH="1" flipV="1">
            <a:off x="10579218" y="548071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 rot="15300000">
            <a:off x="8084982" y="4204397"/>
            <a:ext cx="2119218" cy="211921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9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504077" y="5806428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/>
        </p:nvSpPr>
        <p:spPr>
          <a:xfrm flipH="1" flipV="1">
            <a:off x="1001080" y="605536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/>
        </p:nvSpPr>
        <p:spPr>
          <a:xfrm flipH="1" flipV="1">
            <a:off x="485451" y="52617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/>
          <p:cNvSpPr/>
          <p:nvPr/>
        </p:nvSpPr>
        <p:spPr>
          <a:xfrm flipH="1" flipV="1">
            <a:off x="80259" y="540811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 flipH="1" flipV="1">
            <a:off x="242957" y="60851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8911060" y="1224364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6690249" y="-101891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/>
          <p:cNvSpPr/>
          <p:nvPr/>
        </p:nvSpPr>
        <p:spPr>
          <a:xfrm>
            <a:off x="6684627" y="1266447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/>
        </p:nvSpPr>
        <p:spPr>
          <a:xfrm>
            <a:off x="7293840" y="1306159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7890598" y="1677079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7287444" y="1563197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/>
        </p:nvSpPr>
        <p:spPr>
          <a:xfrm>
            <a:off x="6824762" y="171166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/>
          <p:cNvSpPr/>
          <p:nvPr/>
        </p:nvSpPr>
        <p:spPr>
          <a:xfrm>
            <a:off x="7186430" y="1519705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/>
          <p:cNvSpPr/>
          <p:nvPr/>
        </p:nvSpPr>
        <p:spPr>
          <a:xfrm flipH="1" flipV="1">
            <a:off x="8444220" y="13536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 flipH="1" flipV="1">
            <a:off x="7673502" y="141971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 flipH="1" flipV="1">
            <a:off x="7756605" y="190387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 flipH="1" flipV="1">
            <a:off x="8039028" y="150000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 flipH="1" flipV="1">
            <a:off x="7610227" y="178800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6445154" y="4959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 flipH="1" flipV="1">
            <a:off x="6998776" y="17245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 flipH="1" flipV="1">
            <a:off x="6394614" y="118784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 flipH="1" flipV="1">
            <a:off x="6593584" y="3188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 flipH="1" flipV="1">
            <a:off x="6756282" y="9958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7552976" y="626438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8845231" y="73758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3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7546580" y="883476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7227828" y="2106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7871303" y="43525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>
            <a:off x="7754116" y="20358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H="1" flipV="1">
            <a:off x="8703356" y="67389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 flipH="1" flipV="1">
            <a:off x="7932638" y="73999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 flipH="1" flipV="1">
            <a:off x="8015741" y="122415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 flipH="1" flipV="1">
            <a:off x="8298164" y="820279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 flipH="1" flipV="1">
            <a:off x="7869363" y="1108285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 flipH="1" flipV="1">
            <a:off x="8460862" y="149731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 flipH="1" flipV="1">
            <a:off x="7217621" y="6412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 flipH="1" flipV="1">
            <a:off x="7272207" y="3880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9024269" y="2549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51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8555191" y="6605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8396077" y="23089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 flipH="1" flipV="1">
            <a:off x="8535873" y="210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 flipH="1" flipV="1">
            <a:off x="8688914" y="2697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10840338" y="80446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 flipH="1" flipV="1">
            <a:off x="11337341" y="32938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 flipH="1" flipV="1">
            <a:off x="11503897" y="127867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 flipH="1" flipV="1">
            <a:off x="11420444" y="81354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 flipH="1" flipV="1">
            <a:off x="11702867" y="40966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 flipH="1" flipV="1">
            <a:off x="11274066" y="69767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 flipH="1" flipV="1">
            <a:off x="10579218" y="35916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372859" y="20821"/>
            <a:ext cx="2294667" cy="2571750"/>
          </a:xfrm>
          <a:custGeom>
            <a:avLst/>
            <a:gdLst>
              <a:gd name="connsiteX0" fmla="*/ 1733550 w 1945355"/>
              <a:gd name="connsiteY0" fmla="*/ 0 h 2819400"/>
              <a:gd name="connsiteX1" fmla="*/ 1790700 w 1945355"/>
              <a:gd name="connsiteY1" fmla="*/ 533400 h 2819400"/>
              <a:gd name="connsiteX2" fmla="*/ 0 w 1945355"/>
              <a:gd name="connsiteY2" fmla="*/ 2819400 h 2819400"/>
              <a:gd name="connsiteX0" fmla="*/ 2171700 w 2415458"/>
              <a:gd name="connsiteY0" fmla="*/ 0 h 2647950"/>
              <a:gd name="connsiteX1" fmla="*/ 2228850 w 2415458"/>
              <a:gd name="connsiteY1" fmla="*/ 533400 h 2647950"/>
              <a:gd name="connsiteX2" fmla="*/ 0 w 2415458"/>
              <a:gd name="connsiteY2" fmla="*/ 2647950 h 2647950"/>
              <a:gd name="connsiteX0" fmla="*/ 2171700 w 2415458"/>
              <a:gd name="connsiteY0" fmla="*/ 0 h 2647950"/>
              <a:gd name="connsiteX1" fmla="*/ 2228850 w 2415458"/>
              <a:gd name="connsiteY1" fmla="*/ 533400 h 2647950"/>
              <a:gd name="connsiteX2" fmla="*/ 0 w 2415458"/>
              <a:gd name="connsiteY2" fmla="*/ 2647950 h 2647950"/>
              <a:gd name="connsiteX0" fmla="*/ 2171700 w 2621979"/>
              <a:gd name="connsiteY0" fmla="*/ 0 h 2647950"/>
              <a:gd name="connsiteX1" fmla="*/ 2495550 w 2621979"/>
              <a:gd name="connsiteY1" fmla="*/ 704850 h 2647950"/>
              <a:gd name="connsiteX2" fmla="*/ 0 w 2621979"/>
              <a:gd name="connsiteY2" fmla="*/ 2647950 h 2647950"/>
              <a:gd name="connsiteX0" fmla="*/ 2171700 w 2551697"/>
              <a:gd name="connsiteY0" fmla="*/ 0 h 2647950"/>
              <a:gd name="connsiteX1" fmla="*/ 2495550 w 2551697"/>
              <a:gd name="connsiteY1" fmla="*/ 704850 h 2647950"/>
              <a:gd name="connsiteX2" fmla="*/ 0 w 2551697"/>
              <a:gd name="connsiteY2" fmla="*/ 2647950 h 2647950"/>
              <a:gd name="connsiteX0" fmla="*/ 2171700 w 2551697"/>
              <a:gd name="connsiteY0" fmla="*/ 0 h 2647950"/>
              <a:gd name="connsiteX1" fmla="*/ 2495550 w 2551697"/>
              <a:gd name="connsiteY1" fmla="*/ 704850 h 2647950"/>
              <a:gd name="connsiteX2" fmla="*/ 0 w 2551697"/>
              <a:gd name="connsiteY2" fmla="*/ 2647950 h 2647950"/>
              <a:gd name="connsiteX0" fmla="*/ 2171700 w 2523267"/>
              <a:gd name="connsiteY0" fmla="*/ 0 h 2647950"/>
              <a:gd name="connsiteX1" fmla="*/ 2495550 w 2523267"/>
              <a:gd name="connsiteY1" fmla="*/ 704850 h 2647950"/>
              <a:gd name="connsiteX2" fmla="*/ 0 w 2523267"/>
              <a:gd name="connsiteY2" fmla="*/ 2647950 h 2647950"/>
              <a:gd name="connsiteX0" fmla="*/ 1943100 w 2294667"/>
              <a:gd name="connsiteY0" fmla="*/ 0 h 2571750"/>
              <a:gd name="connsiteX1" fmla="*/ 2266950 w 2294667"/>
              <a:gd name="connsiteY1" fmla="*/ 704850 h 2571750"/>
              <a:gd name="connsiteX2" fmla="*/ 0 w 2294667"/>
              <a:gd name="connsiteY2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4667" h="2571750">
                <a:moveTo>
                  <a:pt x="1943100" y="0"/>
                </a:moveTo>
                <a:cubicBezTo>
                  <a:pt x="2116137" y="31750"/>
                  <a:pt x="2381250" y="282575"/>
                  <a:pt x="2266950" y="704850"/>
                </a:cubicBezTo>
                <a:cubicBezTo>
                  <a:pt x="2152650" y="1127125"/>
                  <a:pt x="1665287" y="2025650"/>
                  <a:pt x="0" y="2571750"/>
                </a:cubicBezTo>
              </a:path>
            </a:pathLst>
          </a:custGeom>
          <a:noFill/>
          <a:ln w="9525">
            <a:gradFill>
              <a:gsLst>
                <a:gs pos="0">
                  <a:srgbClr val="FF0000">
                    <a:lumMod val="62000"/>
                    <a:lumOff val="38000"/>
                  </a:srgbClr>
                </a:gs>
                <a:gs pos="41300">
                  <a:srgbClr val="E00303"/>
                </a:gs>
                <a:gs pos="100000">
                  <a:srgbClr val="F62A2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7467600" y="-171450"/>
            <a:ext cx="4972050" cy="2933700"/>
          </a:xfrm>
          <a:custGeom>
            <a:avLst/>
            <a:gdLst>
              <a:gd name="connsiteX0" fmla="*/ 0 w 6096000"/>
              <a:gd name="connsiteY0" fmla="*/ 0 h 2914650"/>
              <a:gd name="connsiteX1" fmla="*/ 2457450 w 6096000"/>
              <a:gd name="connsiteY1" fmla="*/ 876300 h 2914650"/>
              <a:gd name="connsiteX2" fmla="*/ 6096000 w 6096000"/>
              <a:gd name="connsiteY2" fmla="*/ 2914650 h 2914650"/>
              <a:gd name="connsiteX0" fmla="*/ 0 w 6096000"/>
              <a:gd name="connsiteY0" fmla="*/ 0 h 2914650"/>
              <a:gd name="connsiteX1" fmla="*/ 3467100 w 6096000"/>
              <a:gd name="connsiteY1" fmla="*/ 952500 h 2914650"/>
              <a:gd name="connsiteX2" fmla="*/ 6096000 w 6096000"/>
              <a:gd name="connsiteY2" fmla="*/ 2914650 h 2914650"/>
              <a:gd name="connsiteX0" fmla="*/ 0 w 6096000"/>
              <a:gd name="connsiteY0" fmla="*/ 0 h 2914650"/>
              <a:gd name="connsiteX1" fmla="*/ 3467100 w 6096000"/>
              <a:gd name="connsiteY1" fmla="*/ 952500 h 2914650"/>
              <a:gd name="connsiteX2" fmla="*/ 6096000 w 6096000"/>
              <a:gd name="connsiteY2" fmla="*/ 2914650 h 2914650"/>
              <a:gd name="connsiteX0" fmla="*/ 0 w 6096000"/>
              <a:gd name="connsiteY0" fmla="*/ 0 h 2914650"/>
              <a:gd name="connsiteX1" fmla="*/ 3467100 w 6096000"/>
              <a:gd name="connsiteY1" fmla="*/ 952500 h 2914650"/>
              <a:gd name="connsiteX2" fmla="*/ 6096000 w 6096000"/>
              <a:gd name="connsiteY2" fmla="*/ 2914650 h 2914650"/>
              <a:gd name="connsiteX0" fmla="*/ 0 w 4972050"/>
              <a:gd name="connsiteY0" fmla="*/ 0 h 2933700"/>
              <a:gd name="connsiteX1" fmla="*/ 2343150 w 4972050"/>
              <a:gd name="connsiteY1" fmla="*/ 9715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2343150 w 4972050"/>
              <a:gd name="connsiteY1" fmla="*/ 9715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2571750 w 4972050"/>
              <a:gd name="connsiteY1" fmla="*/ 7810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2571750 w 4972050"/>
              <a:gd name="connsiteY1" fmla="*/ 7810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3155950 w 4972050"/>
              <a:gd name="connsiteY1" fmla="*/ 8064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3155950 w 4972050"/>
              <a:gd name="connsiteY1" fmla="*/ 806450 h 2933700"/>
              <a:gd name="connsiteX2" fmla="*/ 4972050 w 4972050"/>
              <a:gd name="connsiteY2" fmla="*/ 2933700 h 293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72050" h="2933700">
                <a:moveTo>
                  <a:pt x="0" y="0"/>
                </a:moveTo>
                <a:cubicBezTo>
                  <a:pt x="650875" y="23812"/>
                  <a:pt x="2174875" y="190500"/>
                  <a:pt x="3155950" y="806450"/>
                </a:cubicBezTo>
                <a:cubicBezTo>
                  <a:pt x="4137025" y="1422400"/>
                  <a:pt x="4899025" y="2481262"/>
                  <a:pt x="4972050" y="2933700"/>
                </a:cubicBezTo>
              </a:path>
            </a:pathLst>
          </a:custGeom>
          <a:noFill/>
          <a:ln w="3175">
            <a:gradFill>
              <a:gsLst>
                <a:gs pos="0">
                  <a:srgbClr val="FF0000">
                    <a:lumMod val="62000"/>
                    <a:lumOff val="38000"/>
                  </a:srgbClr>
                </a:gs>
                <a:gs pos="41300">
                  <a:srgbClr val="E00303"/>
                </a:gs>
                <a:gs pos="100000">
                  <a:srgbClr val="F62A2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任意多边形 264"/>
          <p:cNvSpPr/>
          <p:nvPr/>
        </p:nvSpPr>
        <p:spPr>
          <a:xfrm>
            <a:off x="8483600" y="-25400"/>
            <a:ext cx="4127500" cy="4203700"/>
          </a:xfrm>
          <a:custGeom>
            <a:avLst/>
            <a:gdLst>
              <a:gd name="connsiteX0" fmla="*/ 0 w 4127500"/>
              <a:gd name="connsiteY0" fmla="*/ 0 h 4203700"/>
              <a:gd name="connsiteX1" fmla="*/ 2400300 w 4127500"/>
              <a:gd name="connsiteY1" fmla="*/ 1549400 h 4203700"/>
              <a:gd name="connsiteX2" fmla="*/ 4127500 w 4127500"/>
              <a:gd name="connsiteY2" fmla="*/ 4203700 h 420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27500" h="4203700">
                <a:moveTo>
                  <a:pt x="0" y="0"/>
                </a:moveTo>
                <a:cubicBezTo>
                  <a:pt x="856191" y="424391"/>
                  <a:pt x="1712383" y="848783"/>
                  <a:pt x="2400300" y="1549400"/>
                </a:cubicBezTo>
                <a:cubicBezTo>
                  <a:pt x="3088217" y="2250017"/>
                  <a:pt x="3607858" y="3226858"/>
                  <a:pt x="4127500" y="4203700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任意多边形 482"/>
          <p:cNvSpPr/>
          <p:nvPr/>
        </p:nvSpPr>
        <p:spPr>
          <a:xfrm>
            <a:off x="8521701" y="-139700"/>
            <a:ext cx="2282140" cy="7581900"/>
          </a:xfrm>
          <a:custGeom>
            <a:avLst/>
            <a:gdLst>
              <a:gd name="connsiteX0" fmla="*/ 0 w 2205880"/>
              <a:gd name="connsiteY0" fmla="*/ 0 h 7556500"/>
              <a:gd name="connsiteX1" fmla="*/ 2184400 w 2205880"/>
              <a:gd name="connsiteY1" fmla="*/ 2870200 h 7556500"/>
              <a:gd name="connsiteX2" fmla="*/ 927100 w 2205880"/>
              <a:gd name="connsiteY2" fmla="*/ 7556500 h 7556500"/>
              <a:gd name="connsiteX0" fmla="*/ 0 w 2355034"/>
              <a:gd name="connsiteY0" fmla="*/ 0 h 7556500"/>
              <a:gd name="connsiteX1" fmla="*/ 2336800 w 2355034"/>
              <a:gd name="connsiteY1" fmla="*/ 3352800 h 7556500"/>
              <a:gd name="connsiteX2" fmla="*/ 927100 w 2355034"/>
              <a:gd name="connsiteY2" fmla="*/ 7556500 h 7556500"/>
              <a:gd name="connsiteX0" fmla="*/ 0 w 2366305"/>
              <a:gd name="connsiteY0" fmla="*/ 0 h 7670800"/>
              <a:gd name="connsiteX1" fmla="*/ 2336800 w 2366305"/>
              <a:gd name="connsiteY1" fmla="*/ 3352800 h 7670800"/>
              <a:gd name="connsiteX2" fmla="*/ 1104900 w 2366305"/>
              <a:gd name="connsiteY2" fmla="*/ 7670800 h 7670800"/>
              <a:gd name="connsiteX0" fmla="*/ 0 w 2351951"/>
              <a:gd name="connsiteY0" fmla="*/ 0 h 7581900"/>
              <a:gd name="connsiteX1" fmla="*/ 2336800 w 2351951"/>
              <a:gd name="connsiteY1" fmla="*/ 3352800 h 7581900"/>
              <a:gd name="connsiteX2" fmla="*/ 863600 w 2351951"/>
              <a:gd name="connsiteY2" fmla="*/ 7581900 h 7581900"/>
              <a:gd name="connsiteX0" fmla="*/ 0 w 2357822"/>
              <a:gd name="connsiteY0" fmla="*/ 0 h 7581900"/>
              <a:gd name="connsiteX1" fmla="*/ 2336800 w 2357822"/>
              <a:gd name="connsiteY1" fmla="*/ 3352800 h 7581900"/>
              <a:gd name="connsiteX2" fmla="*/ 863600 w 2357822"/>
              <a:gd name="connsiteY2" fmla="*/ 7581900 h 7581900"/>
              <a:gd name="connsiteX0" fmla="*/ 0 w 2271611"/>
              <a:gd name="connsiteY0" fmla="*/ 0 h 7581900"/>
              <a:gd name="connsiteX1" fmla="*/ 2247900 w 2271611"/>
              <a:gd name="connsiteY1" fmla="*/ 3340100 h 7581900"/>
              <a:gd name="connsiteX2" fmla="*/ 863600 w 2271611"/>
              <a:gd name="connsiteY2" fmla="*/ 7581900 h 7581900"/>
              <a:gd name="connsiteX0" fmla="*/ 0 w 2282140"/>
              <a:gd name="connsiteY0" fmla="*/ 0 h 7581900"/>
              <a:gd name="connsiteX1" fmla="*/ 2247900 w 2282140"/>
              <a:gd name="connsiteY1" fmla="*/ 3340100 h 7581900"/>
              <a:gd name="connsiteX2" fmla="*/ 863600 w 2282140"/>
              <a:gd name="connsiteY2" fmla="*/ 7581900 h 758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2140" h="7581900">
                <a:moveTo>
                  <a:pt x="0" y="0"/>
                </a:moveTo>
                <a:cubicBezTo>
                  <a:pt x="1014941" y="805391"/>
                  <a:pt x="2065867" y="1885950"/>
                  <a:pt x="2247900" y="3340100"/>
                </a:cubicBezTo>
                <a:cubicBezTo>
                  <a:pt x="2429933" y="4794250"/>
                  <a:pt x="1874308" y="5957358"/>
                  <a:pt x="863600" y="7581900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任意多边形 483"/>
          <p:cNvSpPr/>
          <p:nvPr/>
        </p:nvSpPr>
        <p:spPr>
          <a:xfrm>
            <a:off x="3149600" y="-228600"/>
            <a:ext cx="8496300" cy="7378700"/>
          </a:xfrm>
          <a:custGeom>
            <a:avLst/>
            <a:gdLst>
              <a:gd name="connsiteX0" fmla="*/ 8445500 w 8445500"/>
              <a:gd name="connsiteY0" fmla="*/ 0 h 7086600"/>
              <a:gd name="connsiteX1" fmla="*/ 6108700 w 8445500"/>
              <a:gd name="connsiteY1" fmla="*/ 4279900 h 7086600"/>
              <a:gd name="connsiteX2" fmla="*/ 0 w 8445500"/>
              <a:gd name="connsiteY2" fmla="*/ 7086600 h 7086600"/>
              <a:gd name="connsiteX0" fmla="*/ 8445500 w 8445500"/>
              <a:gd name="connsiteY0" fmla="*/ 0 h 7086600"/>
              <a:gd name="connsiteX1" fmla="*/ 6108700 w 8445500"/>
              <a:gd name="connsiteY1" fmla="*/ 4279900 h 7086600"/>
              <a:gd name="connsiteX2" fmla="*/ 0 w 8445500"/>
              <a:gd name="connsiteY2" fmla="*/ 7086600 h 7086600"/>
              <a:gd name="connsiteX0" fmla="*/ 8445500 w 8445500"/>
              <a:gd name="connsiteY0" fmla="*/ 0 h 7086600"/>
              <a:gd name="connsiteX1" fmla="*/ 6159500 w 8445500"/>
              <a:gd name="connsiteY1" fmla="*/ 4165600 h 7086600"/>
              <a:gd name="connsiteX2" fmla="*/ 0 w 8445500"/>
              <a:gd name="connsiteY2" fmla="*/ 7086600 h 7086600"/>
              <a:gd name="connsiteX0" fmla="*/ 8496300 w 8496300"/>
              <a:gd name="connsiteY0" fmla="*/ 0 h 7378700"/>
              <a:gd name="connsiteX1" fmla="*/ 6159500 w 8496300"/>
              <a:gd name="connsiteY1" fmla="*/ 4457700 h 7378700"/>
              <a:gd name="connsiteX2" fmla="*/ 0 w 8496300"/>
              <a:gd name="connsiteY2" fmla="*/ 7378700 h 7378700"/>
              <a:gd name="connsiteX0" fmla="*/ 8496300 w 8496300"/>
              <a:gd name="connsiteY0" fmla="*/ 0 h 7378700"/>
              <a:gd name="connsiteX1" fmla="*/ 5880100 w 8496300"/>
              <a:gd name="connsiteY1" fmla="*/ 4749800 h 7378700"/>
              <a:gd name="connsiteX2" fmla="*/ 0 w 8496300"/>
              <a:gd name="connsiteY2" fmla="*/ 7378700 h 7378700"/>
              <a:gd name="connsiteX0" fmla="*/ 8496300 w 8496300"/>
              <a:gd name="connsiteY0" fmla="*/ 0 h 7378700"/>
              <a:gd name="connsiteX1" fmla="*/ 5880100 w 8496300"/>
              <a:gd name="connsiteY1" fmla="*/ 4749800 h 7378700"/>
              <a:gd name="connsiteX2" fmla="*/ 0 w 8496300"/>
              <a:gd name="connsiteY2" fmla="*/ 7378700 h 737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96300" h="7378700">
                <a:moveTo>
                  <a:pt x="8496300" y="0"/>
                </a:moveTo>
                <a:cubicBezTo>
                  <a:pt x="8031691" y="1549400"/>
                  <a:pt x="7689850" y="3278717"/>
                  <a:pt x="5880100" y="4749800"/>
                </a:cubicBezTo>
                <a:cubicBezTo>
                  <a:pt x="4070350" y="6220883"/>
                  <a:pt x="2095500" y="6858000"/>
                  <a:pt x="0" y="7378700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任意多边形 484"/>
          <p:cNvSpPr/>
          <p:nvPr/>
        </p:nvSpPr>
        <p:spPr>
          <a:xfrm>
            <a:off x="-749300" y="358090"/>
            <a:ext cx="10090154" cy="7477810"/>
          </a:xfrm>
          <a:custGeom>
            <a:avLst/>
            <a:gdLst>
              <a:gd name="connsiteX0" fmla="*/ 0 w 10145058"/>
              <a:gd name="connsiteY0" fmla="*/ 932589 h 3370989"/>
              <a:gd name="connsiteX1" fmla="*/ 7670800 w 10145058"/>
              <a:gd name="connsiteY1" fmla="*/ 132489 h 3370989"/>
              <a:gd name="connsiteX2" fmla="*/ 10134600 w 10145058"/>
              <a:gd name="connsiteY2" fmla="*/ 3370989 h 3370989"/>
              <a:gd name="connsiteX0" fmla="*/ 0 w 10142918"/>
              <a:gd name="connsiteY0" fmla="*/ 1021986 h 3460386"/>
              <a:gd name="connsiteX1" fmla="*/ 7404100 w 10142918"/>
              <a:gd name="connsiteY1" fmla="*/ 120286 h 3460386"/>
              <a:gd name="connsiteX2" fmla="*/ 10134600 w 10142918"/>
              <a:gd name="connsiteY2" fmla="*/ 3460386 h 3460386"/>
              <a:gd name="connsiteX0" fmla="*/ 0 w 10142918"/>
              <a:gd name="connsiteY0" fmla="*/ 1021986 h 3460386"/>
              <a:gd name="connsiteX1" fmla="*/ 7404100 w 10142918"/>
              <a:gd name="connsiteY1" fmla="*/ 120286 h 3460386"/>
              <a:gd name="connsiteX2" fmla="*/ 10134600 w 10142918"/>
              <a:gd name="connsiteY2" fmla="*/ 3460386 h 3460386"/>
              <a:gd name="connsiteX0" fmla="*/ 0 w 8541049"/>
              <a:gd name="connsiteY0" fmla="*/ 1330596 h 8201296"/>
              <a:gd name="connsiteX1" fmla="*/ 7404100 w 8541049"/>
              <a:gd name="connsiteY1" fmla="*/ 428896 h 8201296"/>
              <a:gd name="connsiteX2" fmla="*/ 8445500 w 8541049"/>
              <a:gd name="connsiteY2" fmla="*/ 8201296 h 8201296"/>
              <a:gd name="connsiteX0" fmla="*/ 0 w 10059348"/>
              <a:gd name="connsiteY0" fmla="*/ 1330596 h 8201296"/>
              <a:gd name="connsiteX1" fmla="*/ 7404100 w 10059348"/>
              <a:gd name="connsiteY1" fmla="*/ 428896 h 8201296"/>
              <a:gd name="connsiteX2" fmla="*/ 8445500 w 10059348"/>
              <a:gd name="connsiteY2" fmla="*/ 8201296 h 8201296"/>
              <a:gd name="connsiteX0" fmla="*/ 0 w 9532381"/>
              <a:gd name="connsiteY0" fmla="*/ 1310532 h 7901832"/>
              <a:gd name="connsiteX1" fmla="*/ 7404100 w 9532381"/>
              <a:gd name="connsiteY1" fmla="*/ 408832 h 7901832"/>
              <a:gd name="connsiteX2" fmla="*/ 7747000 w 9532381"/>
              <a:gd name="connsiteY2" fmla="*/ 7901832 h 7901832"/>
              <a:gd name="connsiteX0" fmla="*/ 0 w 9501173"/>
              <a:gd name="connsiteY0" fmla="*/ 1310532 h 7901832"/>
              <a:gd name="connsiteX1" fmla="*/ 7404100 w 9501173"/>
              <a:gd name="connsiteY1" fmla="*/ 408832 h 7901832"/>
              <a:gd name="connsiteX2" fmla="*/ 9499601 w 9501173"/>
              <a:gd name="connsiteY2" fmla="*/ 2567832 h 7901832"/>
              <a:gd name="connsiteX3" fmla="*/ 7747000 w 9501173"/>
              <a:gd name="connsiteY3" fmla="*/ 7901832 h 7901832"/>
              <a:gd name="connsiteX0" fmla="*/ 0 w 10084944"/>
              <a:gd name="connsiteY0" fmla="*/ 1000810 h 7592110"/>
              <a:gd name="connsiteX1" fmla="*/ 7404100 w 10084944"/>
              <a:gd name="connsiteY1" fmla="*/ 99110 h 7592110"/>
              <a:gd name="connsiteX2" fmla="*/ 10083801 w 10084944"/>
              <a:gd name="connsiteY2" fmla="*/ 3109010 h 7592110"/>
              <a:gd name="connsiteX3" fmla="*/ 7747000 w 10084944"/>
              <a:gd name="connsiteY3" fmla="*/ 7592110 h 7592110"/>
              <a:gd name="connsiteX0" fmla="*/ 0 w 10084944"/>
              <a:gd name="connsiteY0" fmla="*/ 1000810 h 7592110"/>
              <a:gd name="connsiteX1" fmla="*/ 7404100 w 10084944"/>
              <a:gd name="connsiteY1" fmla="*/ 99110 h 7592110"/>
              <a:gd name="connsiteX2" fmla="*/ 10083801 w 10084944"/>
              <a:gd name="connsiteY2" fmla="*/ 3109010 h 7592110"/>
              <a:gd name="connsiteX3" fmla="*/ 7747000 w 10084944"/>
              <a:gd name="connsiteY3" fmla="*/ 7592110 h 7592110"/>
              <a:gd name="connsiteX0" fmla="*/ 0 w 10091799"/>
              <a:gd name="connsiteY0" fmla="*/ 1000810 h 7592110"/>
              <a:gd name="connsiteX1" fmla="*/ 7404100 w 10091799"/>
              <a:gd name="connsiteY1" fmla="*/ 99110 h 7592110"/>
              <a:gd name="connsiteX2" fmla="*/ 10083801 w 10091799"/>
              <a:gd name="connsiteY2" fmla="*/ 3109010 h 7592110"/>
              <a:gd name="connsiteX3" fmla="*/ 7747000 w 10091799"/>
              <a:gd name="connsiteY3" fmla="*/ 7592110 h 7592110"/>
              <a:gd name="connsiteX0" fmla="*/ 0 w 10088132"/>
              <a:gd name="connsiteY0" fmla="*/ 1000810 h 7477810"/>
              <a:gd name="connsiteX1" fmla="*/ 7404100 w 10088132"/>
              <a:gd name="connsiteY1" fmla="*/ 99110 h 7477810"/>
              <a:gd name="connsiteX2" fmla="*/ 10083801 w 10088132"/>
              <a:gd name="connsiteY2" fmla="*/ 3109010 h 7477810"/>
              <a:gd name="connsiteX3" fmla="*/ 7454900 w 10088132"/>
              <a:gd name="connsiteY3" fmla="*/ 7477810 h 7477810"/>
              <a:gd name="connsiteX0" fmla="*/ 0 w 10090154"/>
              <a:gd name="connsiteY0" fmla="*/ 1000810 h 7477810"/>
              <a:gd name="connsiteX1" fmla="*/ 7404100 w 10090154"/>
              <a:gd name="connsiteY1" fmla="*/ 99110 h 7477810"/>
              <a:gd name="connsiteX2" fmla="*/ 10083801 w 10090154"/>
              <a:gd name="connsiteY2" fmla="*/ 3109010 h 7477810"/>
              <a:gd name="connsiteX3" fmla="*/ 7454900 w 10090154"/>
              <a:gd name="connsiteY3" fmla="*/ 7477810 h 7477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0154" h="7477810">
                <a:moveTo>
                  <a:pt x="0" y="1000810"/>
                </a:moveTo>
                <a:cubicBezTo>
                  <a:pt x="2990850" y="397560"/>
                  <a:pt x="5723467" y="-252257"/>
                  <a:pt x="7404100" y="99110"/>
                </a:cubicBezTo>
                <a:cubicBezTo>
                  <a:pt x="9084733" y="450477"/>
                  <a:pt x="10052051" y="1987177"/>
                  <a:pt x="10083801" y="3109010"/>
                </a:cubicBezTo>
                <a:cubicBezTo>
                  <a:pt x="10140951" y="4357843"/>
                  <a:pt x="9855200" y="5293410"/>
                  <a:pt x="7454900" y="747781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30000"/>
                  </a:srgbClr>
                </a:gs>
                <a:gs pos="57000">
                  <a:srgbClr val="E00505"/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6" name="任意多边形 485"/>
          <p:cNvSpPr/>
          <p:nvPr/>
        </p:nvSpPr>
        <p:spPr>
          <a:xfrm>
            <a:off x="5778500" y="2308726"/>
            <a:ext cx="4309289" cy="5870127"/>
          </a:xfrm>
          <a:custGeom>
            <a:avLst/>
            <a:gdLst>
              <a:gd name="connsiteX0" fmla="*/ 0 w 4068335"/>
              <a:gd name="connsiteY0" fmla="*/ 0 h 5257800"/>
              <a:gd name="connsiteX1" fmla="*/ 3416300 w 4068335"/>
              <a:gd name="connsiteY1" fmla="*/ 1206500 h 5257800"/>
              <a:gd name="connsiteX2" fmla="*/ 4064000 w 4068335"/>
              <a:gd name="connsiteY2" fmla="*/ 5257800 h 5257800"/>
              <a:gd name="connsiteX0" fmla="*/ 0 w 4214458"/>
              <a:gd name="connsiteY0" fmla="*/ 0 h 5257800"/>
              <a:gd name="connsiteX1" fmla="*/ 3835400 w 4214458"/>
              <a:gd name="connsiteY1" fmla="*/ 1790700 h 5257800"/>
              <a:gd name="connsiteX2" fmla="*/ 4064000 w 4214458"/>
              <a:gd name="connsiteY2" fmla="*/ 5257800 h 5257800"/>
              <a:gd name="connsiteX0" fmla="*/ 0 w 4493976"/>
              <a:gd name="connsiteY0" fmla="*/ 0 h 5257800"/>
              <a:gd name="connsiteX1" fmla="*/ 3835400 w 4493976"/>
              <a:gd name="connsiteY1" fmla="*/ 1790700 h 5257800"/>
              <a:gd name="connsiteX2" fmla="*/ 4064000 w 4493976"/>
              <a:gd name="connsiteY2" fmla="*/ 5257800 h 5257800"/>
              <a:gd name="connsiteX0" fmla="*/ 0 w 4493976"/>
              <a:gd name="connsiteY0" fmla="*/ 0 h 5257876"/>
              <a:gd name="connsiteX1" fmla="*/ 3835400 w 4493976"/>
              <a:gd name="connsiteY1" fmla="*/ 1790700 h 5257876"/>
              <a:gd name="connsiteX2" fmla="*/ 4064000 w 4493976"/>
              <a:gd name="connsiteY2" fmla="*/ 5257800 h 5257876"/>
              <a:gd name="connsiteX0" fmla="*/ 0 w 4295161"/>
              <a:gd name="connsiteY0" fmla="*/ 0 h 5257859"/>
              <a:gd name="connsiteX1" fmla="*/ 3835400 w 4295161"/>
              <a:gd name="connsiteY1" fmla="*/ 1790700 h 5257859"/>
              <a:gd name="connsiteX2" fmla="*/ 4064000 w 4295161"/>
              <a:gd name="connsiteY2" fmla="*/ 5257800 h 5257859"/>
              <a:gd name="connsiteX0" fmla="*/ 0 w 4180438"/>
              <a:gd name="connsiteY0" fmla="*/ 0 h 5257846"/>
              <a:gd name="connsiteX1" fmla="*/ 3835400 w 4180438"/>
              <a:gd name="connsiteY1" fmla="*/ 1790700 h 5257846"/>
              <a:gd name="connsiteX2" fmla="*/ 3987800 w 4180438"/>
              <a:gd name="connsiteY2" fmla="*/ 5257800 h 5257846"/>
              <a:gd name="connsiteX0" fmla="*/ 0 w 4257855"/>
              <a:gd name="connsiteY0" fmla="*/ 0 h 5257857"/>
              <a:gd name="connsiteX1" fmla="*/ 3835400 w 4257855"/>
              <a:gd name="connsiteY1" fmla="*/ 1790700 h 5257857"/>
              <a:gd name="connsiteX2" fmla="*/ 3987800 w 4257855"/>
              <a:gd name="connsiteY2" fmla="*/ 5257800 h 5257857"/>
              <a:gd name="connsiteX0" fmla="*/ 0 w 4605140"/>
              <a:gd name="connsiteY0" fmla="*/ 0 h 5257880"/>
              <a:gd name="connsiteX1" fmla="*/ 3835400 w 4605140"/>
              <a:gd name="connsiteY1" fmla="*/ 1790700 h 5257880"/>
              <a:gd name="connsiteX2" fmla="*/ 3987800 w 4605140"/>
              <a:gd name="connsiteY2" fmla="*/ 5257800 h 5257880"/>
              <a:gd name="connsiteX0" fmla="*/ 0 w 4503986"/>
              <a:gd name="connsiteY0" fmla="*/ 0 h 5257876"/>
              <a:gd name="connsiteX1" fmla="*/ 3835400 w 4503986"/>
              <a:gd name="connsiteY1" fmla="*/ 1790700 h 5257876"/>
              <a:gd name="connsiteX2" fmla="*/ 3987800 w 4503986"/>
              <a:gd name="connsiteY2" fmla="*/ 5257800 h 5257876"/>
              <a:gd name="connsiteX0" fmla="*/ 0 w 3978113"/>
              <a:gd name="connsiteY0" fmla="*/ 0 h 5867438"/>
              <a:gd name="connsiteX1" fmla="*/ 3835400 w 3978113"/>
              <a:gd name="connsiteY1" fmla="*/ 1790700 h 5867438"/>
              <a:gd name="connsiteX2" fmla="*/ 3213100 w 3978113"/>
              <a:gd name="connsiteY2" fmla="*/ 5867400 h 5867438"/>
              <a:gd name="connsiteX0" fmla="*/ 0 w 4309289"/>
              <a:gd name="connsiteY0" fmla="*/ 0 h 5867453"/>
              <a:gd name="connsiteX1" fmla="*/ 3835400 w 4309289"/>
              <a:gd name="connsiteY1" fmla="*/ 1790700 h 5867453"/>
              <a:gd name="connsiteX2" fmla="*/ 3213100 w 4309289"/>
              <a:gd name="connsiteY2" fmla="*/ 5867400 h 5867453"/>
              <a:gd name="connsiteX0" fmla="*/ 0 w 4309289"/>
              <a:gd name="connsiteY0" fmla="*/ 2674 h 5870127"/>
              <a:gd name="connsiteX1" fmla="*/ 3835400 w 4309289"/>
              <a:gd name="connsiteY1" fmla="*/ 1793374 h 5870127"/>
              <a:gd name="connsiteX2" fmla="*/ 3213100 w 4309289"/>
              <a:gd name="connsiteY2" fmla="*/ 5870074 h 587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09289" h="5870127">
                <a:moveTo>
                  <a:pt x="0" y="2674"/>
                </a:moveTo>
                <a:cubicBezTo>
                  <a:pt x="1026583" y="-10026"/>
                  <a:pt x="2487083" y="-48126"/>
                  <a:pt x="3835400" y="1793374"/>
                </a:cubicBezTo>
                <a:cubicBezTo>
                  <a:pt x="5183717" y="3634874"/>
                  <a:pt x="3227916" y="5882774"/>
                  <a:pt x="3213100" y="5870074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任意多边形 487"/>
          <p:cNvSpPr/>
          <p:nvPr/>
        </p:nvSpPr>
        <p:spPr>
          <a:xfrm>
            <a:off x="38099" y="-103480"/>
            <a:ext cx="9309203" cy="5272380"/>
          </a:xfrm>
          <a:custGeom>
            <a:avLst/>
            <a:gdLst>
              <a:gd name="connsiteX0" fmla="*/ 9309100 w 9309100"/>
              <a:gd name="connsiteY0" fmla="*/ 0 h 5270500"/>
              <a:gd name="connsiteX1" fmla="*/ 8331200 w 9309100"/>
              <a:gd name="connsiteY1" fmla="*/ 1905000 h 5270500"/>
              <a:gd name="connsiteX2" fmla="*/ 6248400 w 9309100"/>
              <a:gd name="connsiteY2" fmla="*/ 3568700 h 5270500"/>
              <a:gd name="connsiteX3" fmla="*/ 0 w 9309100"/>
              <a:gd name="connsiteY3" fmla="*/ 5270500 h 5270500"/>
              <a:gd name="connsiteX0" fmla="*/ 9309100 w 9309100"/>
              <a:gd name="connsiteY0" fmla="*/ 0 h 5270500"/>
              <a:gd name="connsiteX1" fmla="*/ 8331200 w 9309100"/>
              <a:gd name="connsiteY1" fmla="*/ 1905000 h 5270500"/>
              <a:gd name="connsiteX2" fmla="*/ 6184900 w 9309100"/>
              <a:gd name="connsiteY2" fmla="*/ 3505200 h 5270500"/>
              <a:gd name="connsiteX3" fmla="*/ 0 w 9309100"/>
              <a:gd name="connsiteY3" fmla="*/ 5270500 h 5270500"/>
              <a:gd name="connsiteX0" fmla="*/ 9309100 w 9309100"/>
              <a:gd name="connsiteY0" fmla="*/ 0 h 5270500"/>
              <a:gd name="connsiteX1" fmla="*/ 6184900 w 9309100"/>
              <a:gd name="connsiteY1" fmla="*/ 3505200 h 5270500"/>
              <a:gd name="connsiteX2" fmla="*/ 0 w 9309100"/>
              <a:gd name="connsiteY2" fmla="*/ 5270500 h 5270500"/>
              <a:gd name="connsiteX0" fmla="*/ 9309100 w 9309100"/>
              <a:gd name="connsiteY0" fmla="*/ 0 h 5270500"/>
              <a:gd name="connsiteX1" fmla="*/ 6184900 w 9309100"/>
              <a:gd name="connsiteY1" fmla="*/ 3505200 h 5270500"/>
              <a:gd name="connsiteX2" fmla="*/ 0 w 9309100"/>
              <a:gd name="connsiteY2" fmla="*/ 5270500 h 5270500"/>
              <a:gd name="connsiteX0" fmla="*/ 9309100 w 9309212"/>
              <a:gd name="connsiteY0" fmla="*/ 1943 h 5272443"/>
              <a:gd name="connsiteX1" fmla="*/ 6184900 w 9309212"/>
              <a:gd name="connsiteY1" fmla="*/ 3507143 h 5272443"/>
              <a:gd name="connsiteX2" fmla="*/ 0 w 9309212"/>
              <a:gd name="connsiteY2" fmla="*/ 5272443 h 5272443"/>
              <a:gd name="connsiteX0" fmla="*/ 9309100 w 9309203"/>
              <a:gd name="connsiteY0" fmla="*/ 1880 h 5272380"/>
              <a:gd name="connsiteX1" fmla="*/ 6134100 w 9309203"/>
              <a:gd name="connsiteY1" fmla="*/ 3595980 h 5272380"/>
              <a:gd name="connsiteX2" fmla="*/ 0 w 9309203"/>
              <a:gd name="connsiteY2" fmla="*/ 5272380 h 527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09203" h="5272380">
                <a:moveTo>
                  <a:pt x="9309100" y="1880"/>
                </a:moveTo>
                <a:cubicBezTo>
                  <a:pt x="9318625" y="-80670"/>
                  <a:pt x="8676217" y="2577863"/>
                  <a:pt x="6134100" y="3595980"/>
                </a:cubicBezTo>
                <a:cubicBezTo>
                  <a:pt x="3591983" y="4614097"/>
                  <a:pt x="2429933" y="4701938"/>
                  <a:pt x="0" y="527238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任意多边形 488"/>
          <p:cNvSpPr/>
          <p:nvPr/>
        </p:nvSpPr>
        <p:spPr>
          <a:xfrm>
            <a:off x="2540000" y="-165100"/>
            <a:ext cx="4254528" cy="7302500"/>
          </a:xfrm>
          <a:custGeom>
            <a:avLst/>
            <a:gdLst>
              <a:gd name="connsiteX0" fmla="*/ 4000500 w 4281015"/>
              <a:gd name="connsiteY0" fmla="*/ 0 h 7289800"/>
              <a:gd name="connsiteX1" fmla="*/ 3860800 w 4281015"/>
              <a:gd name="connsiteY1" fmla="*/ 2425700 h 7289800"/>
              <a:gd name="connsiteX2" fmla="*/ 0 w 4281015"/>
              <a:gd name="connsiteY2" fmla="*/ 7289800 h 7289800"/>
              <a:gd name="connsiteX0" fmla="*/ 4000500 w 4089107"/>
              <a:gd name="connsiteY0" fmla="*/ 0 h 7289800"/>
              <a:gd name="connsiteX1" fmla="*/ 3251200 w 4089107"/>
              <a:gd name="connsiteY1" fmla="*/ 3797300 h 7289800"/>
              <a:gd name="connsiteX2" fmla="*/ 0 w 4089107"/>
              <a:gd name="connsiteY2" fmla="*/ 7289800 h 7289800"/>
              <a:gd name="connsiteX0" fmla="*/ 4000500 w 4021147"/>
              <a:gd name="connsiteY0" fmla="*/ 0 h 7289800"/>
              <a:gd name="connsiteX1" fmla="*/ 3251200 w 4021147"/>
              <a:gd name="connsiteY1" fmla="*/ 3797300 h 7289800"/>
              <a:gd name="connsiteX2" fmla="*/ 0 w 4021147"/>
              <a:gd name="connsiteY2" fmla="*/ 7289800 h 7289800"/>
              <a:gd name="connsiteX0" fmla="*/ 3975100 w 3997251"/>
              <a:gd name="connsiteY0" fmla="*/ 0 h 7289800"/>
              <a:gd name="connsiteX1" fmla="*/ 3251200 w 3997251"/>
              <a:gd name="connsiteY1" fmla="*/ 3797300 h 7289800"/>
              <a:gd name="connsiteX2" fmla="*/ 0 w 3997251"/>
              <a:gd name="connsiteY2" fmla="*/ 7289800 h 7289800"/>
              <a:gd name="connsiteX0" fmla="*/ 3975100 w 4007839"/>
              <a:gd name="connsiteY0" fmla="*/ 0 h 7289800"/>
              <a:gd name="connsiteX1" fmla="*/ 3251200 w 4007839"/>
              <a:gd name="connsiteY1" fmla="*/ 3797300 h 7289800"/>
              <a:gd name="connsiteX2" fmla="*/ 0 w 4007839"/>
              <a:gd name="connsiteY2" fmla="*/ 7289800 h 7289800"/>
              <a:gd name="connsiteX0" fmla="*/ 3975100 w 4007839"/>
              <a:gd name="connsiteY0" fmla="*/ 0 h 7289800"/>
              <a:gd name="connsiteX1" fmla="*/ 3251200 w 4007839"/>
              <a:gd name="connsiteY1" fmla="*/ 3797300 h 7289800"/>
              <a:gd name="connsiteX2" fmla="*/ 0 w 4007839"/>
              <a:gd name="connsiteY2" fmla="*/ 7289800 h 7289800"/>
              <a:gd name="connsiteX0" fmla="*/ 4229100 w 4254528"/>
              <a:gd name="connsiteY0" fmla="*/ 0 h 7302500"/>
              <a:gd name="connsiteX1" fmla="*/ 3505200 w 4254528"/>
              <a:gd name="connsiteY1" fmla="*/ 3797300 h 7302500"/>
              <a:gd name="connsiteX2" fmla="*/ 0 w 4254528"/>
              <a:gd name="connsiteY2" fmla="*/ 7302500 h 730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28" h="7302500">
                <a:moveTo>
                  <a:pt x="4229100" y="0"/>
                </a:moveTo>
                <a:cubicBezTo>
                  <a:pt x="4314825" y="745066"/>
                  <a:pt x="4210050" y="2580217"/>
                  <a:pt x="3505200" y="3797300"/>
                </a:cubicBezTo>
                <a:cubicBezTo>
                  <a:pt x="2800350" y="5014383"/>
                  <a:pt x="878417" y="6747933"/>
                  <a:pt x="0" y="73025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任意多边形 489"/>
          <p:cNvSpPr/>
          <p:nvPr/>
        </p:nvSpPr>
        <p:spPr>
          <a:xfrm>
            <a:off x="5575300" y="-38100"/>
            <a:ext cx="292100" cy="2413000"/>
          </a:xfrm>
          <a:custGeom>
            <a:avLst/>
            <a:gdLst>
              <a:gd name="connsiteX0" fmla="*/ 0 w 292100"/>
              <a:gd name="connsiteY0" fmla="*/ 0 h 2413000"/>
              <a:gd name="connsiteX1" fmla="*/ 292100 w 292100"/>
              <a:gd name="connsiteY1" fmla="*/ 241300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2100" h="2413000">
                <a:moveTo>
                  <a:pt x="0" y="0"/>
                </a:moveTo>
                <a:lnTo>
                  <a:pt x="292100" y="2413000"/>
                </a:ln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任意多边形 490"/>
          <p:cNvSpPr/>
          <p:nvPr/>
        </p:nvSpPr>
        <p:spPr>
          <a:xfrm>
            <a:off x="5715001" y="939800"/>
            <a:ext cx="5622216" cy="6654800"/>
          </a:xfrm>
          <a:custGeom>
            <a:avLst/>
            <a:gdLst>
              <a:gd name="connsiteX0" fmla="*/ 0 w 5461000"/>
              <a:gd name="connsiteY0" fmla="*/ 0 h 6350000"/>
              <a:gd name="connsiteX1" fmla="*/ 4038600 w 5461000"/>
              <a:gd name="connsiteY1" fmla="*/ 1117600 h 6350000"/>
              <a:gd name="connsiteX2" fmla="*/ 5461000 w 5461000"/>
              <a:gd name="connsiteY2" fmla="*/ 6350000 h 6350000"/>
              <a:gd name="connsiteX0" fmla="*/ 0 w 5469938"/>
              <a:gd name="connsiteY0" fmla="*/ 0 h 6350000"/>
              <a:gd name="connsiteX1" fmla="*/ 4699000 w 5469938"/>
              <a:gd name="connsiteY1" fmla="*/ 1752600 h 6350000"/>
              <a:gd name="connsiteX2" fmla="*/ 5461000 w 5469938"/>
              <a:gd name="connsiteY2" fmla="*/ 6350000 h 6350000"/>
              <a:gd name="connsiteX0" fmla="*/ 0 w 5799349"/>
              <a:gd name="connsiteY0" fmla="*/ 0 h 6350000"/>
              <a:gd name="connsiteX1" fmla="*/ 4699000 w 5799349"/>
              <a:gd name="connsiteY1" fmla="*/ 1752600 h 6350000"/>
              <a:gd name="connsiteX2" fmla="*/ 5461000 w 5799349"/>
              <a:gd name="connsiteY2" fmla="*/ 6350000 h 6350000"/>
              <a:gd name="connsiteX0" fmla="*/ 0 w 5708257"/>
              <a:gd name="connsiteY0" fmla="*/ 0 h 6350000"/>
              <a:gd name="connsiteX1" fmla="*/ 4699000 w 5708257"/>
              <a:gd name="connsiteY1" fmla="*/ 1752600 h 6350000"/>
              <a:gd name="connsiteX2" fmla="*/ 5461000 w 5708257"/>
              <a:gd name="connsiteY2" fmla="*/ 6350000 h 6350000"/>
              <a:gd name="connsiteX0" fmla="*/ 0 w 5951527"/>
              <a:gd name="connsiteY0" fmla="*/ 0 h 6350000"/>
              <a:gd name="connsiteX1" fmla="*/ 4699000 w 5951527"/>
              <a:gd name="connsiteY1" fmla="*/ 1752600 h 6350000"/>
              <a:gd name="connsiteX2" fmla="*/ 5461000 w 5951527"/>
              <a:gd name="connsiteY2" fmla="*/ 6350000 h 6350000"/>
              <a:gd name="connsiteX0" fmla="*/ 0 w 5851233"/>
              <a:gd name="connsiteY0" fmla="*/ 0 h 6350000"/>
              <a:gd name="connsiteX1" fmla="*/ 4699000 w 5851233"/>
              <a:gd name="connsiteY1" fmla="*/ 1752600 h 6350000"/>
              <a:gd name="connsiteX2" fmla="*/ 5461000 w 5851233"/>
              <a:gd name="connsiteY2" fmla="*/ 6350000 h 6350000"/>
              <a:gd name="connsiteX0" fmla="*/ 0 w 5905500"/>
              <a:gd name="connsiteY0" fmla="*/ 0 h 6451600"/>
              <a:gd name="connsiteX1" fmla="*/ 4699000 w 5905500"/>
              <a:gd name="connsiteY1" fmla="*/ 1752600 h 6451600"/>
              <a:gd name="connsiteX2" fmla="*/ 5905500 w 5905500"/>
              <a:gd name="connsiteY2" fmla="*/ 6451600 h 6451600"/>
              <a:gd name="connsiteX0" fmla="*/ 0 w 5305415"/>
              <a:gd name="connsiteY0" fmla="*/ 0 h 6654800"/>
              <a:gd name="connsiteX1" fmla="*/ 4699000 w 5305415"/>
              <a:gd name="connsiteY1" fmla="*/ 1752600 h 6654800"/>
              <a:gd name="connsiteX2" fmla="*/ 5245100 w 5305415"/>
              <a:gd name="connsiteY2" fmla="*/ 6654800 h 6654800"/>
              <a:gd name="connsiteX0" fmla="*/ 0 w 5622216"/>
              <a:gd name="connsiteY0" fmla="*/ 0 h 6654800"/>
              <a:gd name="connsiteX1" fmla="*/ 4699000 w 5622216"/>
              <a:gd name="connsiteY1" fmla="*/ 1752600 h 6654800"/>
              <a:gd name="connsiteX2" fmla="*/ 5245100 w 5622216"/>
              <a:gd name="connsiteY2" fmla="*/ 6654800 h 665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22216" h="6654800">
                <a:moveTo>
                  <a:pt x="0" y="0"/>
                </a:moveTo>
                <a:cubicBezTo>
                  <a:pt x="1564216" y="29633"/>
                  <a:pt x="3012017" y="-80433"/>
                  <a:pt x="4699000" y="1752600"/>
                </a:cubicBezTo>
                <a:cubicBezTo>
                  <a:pt x="6385983" y="3585633"/>
                  <a:pt x="5245100" y="6654800"/>
                  <a:pt x="5245100" y="66548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2" name="任意多边形 491"/>
          <p:cNvSpPr/>
          <p:nvPr/>
        </p:nvSpPr>
        <p:spPr>
          <a:xfrm>
            <a:off x="7429500" y="-63500"/>
            <a:ext cx="660400" cy="2540000"/>
          </a:xfrm>
          <a:custGeom>
            <a:avLst/>
            <a:gdLst>
              <a:gd name="connsiteX0" fmla="*/ 660400 w 660400"/>
              <a:gd name="connsiteY0" fmla="*/ 0 h 2540000"/>
              <a:gd name="connsiteX1" fmla="*/ 393700 w 660400"/>
              <a:gd name="connsiteY1" fmla="*/ 1397000 h 2540000"/>
              <a:gd name="connsiteX2" fmla="*/ 0 w 660400"/>
              <a:gd name="connsiteY2" fmla="*/ 2540000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2540000">
                <a:moveTo>
                  <a:pt x="660400" y="0"/>
                </a:moveTo>
                <a:cubicBezTo>
                  <a:pt x="582083" y="486833"/>
                  <a:pt x="503767" y="973667"/>
                  <a:pt x="393700" y="1397000"/>
                </a:cubicBezTo>
                <a:cubicBezTo>
                  <a:pt x="283633" y="1820333"/>
                  <a:pt x="141816" y="2180166"/>
                  <a:pt x="0" y="25400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任意多边形 492"/>
          <p:cNvSpPr/>
          <p:nvPr/>
        </p:nvSpPr>
        <p:spPr>
          <a:xfrm>
            <a:off x="8116927" y="-206064"/>
            <a:ext cx="1927225" cy="1387475"/>
          </a:xfrm>
          <a:custGeom>
            <a:avLst/>
            <a:gdLst>
              <a:gd name="connsiteX0" fmla="*/ 0 w 1727200"/>
              <a:gd name="connsiteY0" fmla="*/ 1168400 h 1168400"/>
              <a:gd name="connsiteX1" fmla="*/ 850900 w 1727200"/>
              <a:gd name="connsiteY1" fmla="*/ 457200 h 1168400"/>
              <a:gd name="connsiteX2" fmla="*/ 1727200 w 1727200"/>
              <a:gd name="connsiteY2" fmla="*/ 0 h 1168400"/>
              <a:gd name="connsiteX0" fmla="*/ 0 w 1727200"/>
              <a:gd name="connsiteY0" fmla="*/ 1168400 h 1168400"/>
              <a:gd name="connsiteX1" fmla="*/ 1727200 w 1727200"/>
              <a:gd name="connsiteY1" fmla="*/ 0 h 1168400"/>
              <a:gd name="connsiteX0" fmla="*/ 0 w 1727200"/>
              <a:gd name="connsiteY0" fmla="*/ 1168400 h 1168400"/>
              <a:gd name="connsiteX1" fmla="*/ 1727200 w 1727200"/>
              <a:gd name="connsiteY1" fmla="*/ 0 h 1168400"/>
              <a:gd name="connsiteX0" fmla="*/ 0 w 1727200"/>
              <a:gd name="connsiteY0" fmla="*/ 1168400 h 1168400"/>
              <a:gd name="connsiteX1" fmla="*/ 1727200 w 1727200"/>
              <a:gd name="connsiteY1" fmla="*/ 0 h 1168400"/>
              <a:gd name="connsiteX0" fmla="*/ 0 w 1927225"/>
              <a:gd name="connsiteY0" fmla="*/ 1387475 h 1387475"/>
              <a:gd name="connsiteX1" fmla="*/ 1927225 w 1927225"/>
              <a:gd name="connsiteY1" fmla="*/ 0 h 138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27225" h="1387475">
                <a:moveTo>
                  <a:pt x="0" y="1387475"/>
                </a:moveTo>
                <a:cubicBezTo>
                  <a:pt x="804333" y="464608"/>
                  <a:pt x="1446742" y="65617"/>
                  <a:pt x="1927225" y="0"/>
                </a:cubicBezTo>
              </a:path>
            </a:pathLst>
          </a:custGeom>
          <a:noFill/>
          <a:ln w="31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任意多边形 493"/>
          <p:cNvSpPr/>
          <p:nvPr/>
        </p:nvSpPr>
        <p:spPr>
          <a:xfrm>
            <a:off x="7937501" y="-162342"/>
            <a:ext cx="3529470" cy="7591842"/>
          </a:xfrm>
          <a:custGeom>
            <a:avLst/>
            <a:gdLst>
              <a:gd name="connsiteX0" fmla="*/ 2921000 w 2938273"/>
              <a:gd name="connsiteY0" fmla="*/ 0 h 7429500"/>
              <a:gd name="connsiteX1" fmla="*/ 2501900 w 2938273"/>
              <a:gd name="connsiteY1" fmla="*/ 2984500 h 7429500"/>
              <a:gd name="connsiteX2" fmla="*/ 0 w 2938273"/>
              <a:gd name="connsiteY2" fmla="*/ 7429500 h 7429500"/>
              <a:gd name="connsiteX0" fmla="*/ 2921000 w 2923837"/>
              <a:gd name="connsiteY0" fmla="*/ 0 h 7429500"/>
              <a:gd name="connsiteX1" fmla="*/ 2197100 w 2923837"/>
              <a:gd name="connsiteY1" fmla="*/ 3606800 h 7429500"/>
              <a:gd name="connsiteX2" fmla="*/ 0 w 2923837"/>
              <a:gd name="connsiteY2" fmla="*/ 7429500 h 7429500"/>
              <a:gd name="connsiteX0" fmla="*/ 3505200 w 3509242"/>
              <a:gd name="connsiteY0" fmla="*/ 0 h 7378700"/>
              <a:gd name="connsiteX1" fmla="*/ 2781300 w 3509242"/>
              <a:gd name="connsiteY1" fmla="*/ 3606800 h 7378700"/>
              <a:gd name="connsiteX2" fmla="*/ 0 w 3509242"/>
              <a:gd name="connsiteY2" fmla="*/ 7378700 h 7378700"/>
              <a:gd name="connsiteX0" fmla="*/ 3505200 w 3509242"/>
              <a:gd name="connsiteY0" fmla="*/ 0 h 7378700"/>
              <a:gd name="connsiteX1" fmla="*/ 2781300 w 3509242"/>
              <a:gd name="connsiteY1" fmla="*/ 3606800 h 7378700"/>
              <a:gd name="connsiteX2" fmla="*/ 0 w 3509242"/>
              <a:gd name="connsiteY2" fmla="*/ 7378700 h 7378700"/>
              <a:gd name="connsiteX0" fmla="*/ 3505200 w 3510724"/>
              <a:gd name="connsiteY0" fmla="*/ 0 h 7378700"/>
              <a:gd name="connsiteX1" fmla="*/ 2844800 w 3510724"/>
              <a:gd name="connsiteY1" fmla="*/ 3632200 h 7378700"/>
              <a:gd name="connsiteX2" fmla="*/ 0 w 3510724"/>
              <a:gd name="connsiteY2" fmla="*/ 7378700 h 7378700"/>
              <a:gd name="connsiteX0" fmla="*/ 3505200 w 3508126"/>
              <a:gd name="connsiteY0" fmla="*/ 0 h 7378700"/>
              <a:gd name="connsiteX1" fmla="*/ 2844800 w 3508126"/>
              <a:gd name="connsiteY1" fmla="*/ 3632200 h 7378700"/>
              <a:gd name="connsiteX2" fmla="*/ 0 w 3508126"/>
              <a:gd name="connsiteY2" fmla="*/ 7378700 h 7378700"/>
              <a:gd name="connsiteX0" fmla="*/ 3644900 w 3651191"/>
              <a:gd name="connsiteY0" fmla="*/ 0 h 7366000"/>
              <a:gd name="connsiteX1" fmla="*/ 2984500 w 3651191"/>
              <a:gd name="connsiteY1" fmla="*/ 3632200 h 7366000"/>
              <a:gd name="connsiteX2" fmla="*/ 0 w 3651191"/>
              <a:gd name="connsiteY2" fmla="*/ 7366000 h 7366000"/>
              <a:gd name="connsiteX0" fmla="*/ 3644900 w 3644900"/>
              <a:gd name="connsiteY0" fmla="*/ 0 h 7366000"/>
              <a:gd name="connsiteX1" fmla="*/ 0 w 3644900"/>
              <a:gd name="connsiteY1" fmla="*/ 7366000 h 7366000"/>
              <a:gd name="connsiteX0" fmla="*/ 3644900 w 3644900"/>
              <a:gd name="connsiteY0" fmla="*/ 0 h 7366000"/>
              <a:gd name="connsiteX1" fmla="*/ 0 w 3644900"/>
              <a:gd name="connsiteY1" fmla="*/ 7366000 h 7366000"/>
              <a:gd name="connsiteX0" fmla="*/ 3644900 w 3644900"/>
              <a:gd name="connsiteY0" fmla="*/ 0 h 7366000"/>
              <a:gd name="connsiteX1" fmla="*/ 0 w 3644900"/>
              <a:gd name="connsiteY1" fmla="*/ 7366000 h 7366000"/>
              <a:gd name="connsiteX0" fmla="*/ 3644900 w 3649046"/>
              <a:gd name="connsiteY0" fmla="*/ 68 h 7366068"/>
              <a:gd name="connsiteX1" fmla="*/ 0 w 3649046"/>
              <a:gd name="connsiteY1" fmla="*/ 7366068 h 7366068"/>
              <a:gd name="connsiteX0" fmla="*/ 3520722 w 3529470"/>
              <a:gd name="connsiteY0" fmla="*/ 65 h 7591842"/>
              <a:gd name="connsiteX1" fmla="*/ 0 w 3529470"/>
              <a:gd name="connsiteY1" fmla="*/ 7591842 h 759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9470" h="7591842">
                <a:moveTo>
                  <a:pt x="3520722" y="65"/>
                </a:moveTo>
                <a:cubicBezTo>
                  <a:pt x="3537655" y="-21102"/>
                  <a:pt x="3780367" y="5098409"/>
                  <a:pt x="0" y="7591842"/>
                </a:cubicBezTo>
              </a:path>
            </a:pathLst>
          </a:custGeom>
          <a:noFill/>
          <a:ln w="31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5" name="任意多边形 494"/>
          <p:cNvSpPr/>
          <p:nvPr/>
        </p:nvSpPr>
        <p:spPr>
          <a:xfrm>
            <a:off x="6019800" y="3568700"/>
            <a:ext cx="1168400" cy="3530600"/>
          </a:xfrm>
          <a:custGeom>
            <a:avLst/>
            <a:gdLst>
              <a:gd name="connsiteX0" fmla="*/ 0 w 1168400"/>
              <a:gd name="connsiteY0" fmla="*/ 0 h 3530600"/>
              <a:gd name="connsiteX1" fmla="*/ 787400 w 1168400"/>
              <a:gd name="connsiteY1" fmla="*/ 1739900 h 3530600"/>
              <a:gd name="connsiteX2" fmla="*/ 1168400 w 1168400"/>
              <a:gd name="connsiteY2" fmla="*/ 3530600 h 353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8400" h="3530600">
                <a:moveTo>
                  <a:pt x="0" y="0"/>
                </a:moveTo>
                <a:cubicBezTo>
                  <a:pt x="296333" y="575733"/>
                  <a:pt x="592667" y="1151467"/>
                  <a:pt x="787400" y="1739900"/>
                </a:cubicBezTo>
                <a:cubicBezTo>
                  <a:pt x="982133" y="2328333"/>
                  <a:pt x="1075266" y="2929466"/>
                  <a:pt x="1168400" y="35306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任意多边形 495"/>
          <p:cNvSpPr/>
          <p:nvPr/>
        </p:nvSpPr>
        <p:spPr>
          <a:xfrm>
            <a:off x="5384800" y="2070102"/>
            <a:ext cx="5191405" cy="4617834"/>
          </a:xfrm>
          <a:custGeom>
            <a:avLst/>
            <a:gdLst>
              <a:gd name="connsiteX0" fmla="*/ 0 w 5171419"/>
              <a:gd name="connsiteY0" fmla="*/ 2489200 h 4320099"/>
              <a:gd name="connsiteX1" fmla="*/ 5080000 w 5171419"/>
              <a:gd name="connsiteY1" fmla="*/ 4229100 h 4320099"/>
              <a:gd name="connsiteX2" fmla="*/ 2781300 w 5171419"/>
              <a:gd name="connsiteY2" fmla="*/ 0 h 4320099"/>
              <a:gd name="connsiteX0" fmla="*/ 0 w 5125494"/>
              <a:gd name="connsiteY0" fmla="*/ 2489200 h 4442632"/>
              <a:gd name="connsiteX1" fmla="*/ 5080000 w 5125494"/>
              <a:gd name="connsiteY1" fmla="*/ 4229100 h 4442632"/>
              <a:gd name="connsiteX2" fmla="*/ 2781300 w 5125494"/>
              <a:gd name="connsiteY2" fmla="*/ 0 h 4442632"/>
              <a:gd name="connsiteX0" fmla="*/ 0 w 5125494"/>
              <a:gd name="connsiteY0" fmla="*/ 2489200 h 4600935"/>
              <a:gd name="connsiteX1" fmla="*/ 5080000 w 5125494"/>
              <a:gd name="connsiteY1" fmla="*/ 4229100 h 4600935"/>
              <a:gd name="connsiteX2" fmla="*/ 2781300 w 5125494"/>
              <a:gd name="connsiteY2" fmla="*/ 0 h 4600935"/>
              <a:gd name="connsiteX0" fmla="*/ 0 w 5155138"/>
              <a:gd name="connsiteY0" fmla="*/ 2489200 h 4600935"/>
              <a:gd name="connsiteX1" fmla="*/ 5080000 w 5155138"/>
              <a:gd name="connsiteY1" fmla="*/ 4229100 h 4600935"/>
              <a:gd name="connsiteX2" fmla="*/ 2781300 w 5155138"/>
              <a:gd name="connsiteY2" fmla="*/ 0 h 4600935"/>
              <a:gd name="connsiteX0" fmla="*/ 0 w 5191405"/>
              <a:gd name="connsiteY0" fmla="*/ 2489200 h 4617834"/>
              <a:gd name="connsiteX1" fmla="*/ 5080000 w 5191405"/>
              <a:gd name="connsiteY1" fmla="*/ 4229100 h 4617834"/>
              <a:gd name="connsiteX2" fmla="*/ 2781300 w 5191405"/>
              <a:gd name="connsiteY2" fmla="*/ 0 h 4617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91405" h="4617834">
                <a:moveTo>
                  <a:pt x="0" y="2489200"/>
                </a:moveTo>
                <a:cubicBezTo>
                  <a:pt x="2460625" y="4671483"/>
                  <a:pt x="4679950" y="5024967"/>
                  <a:pt x="5080000" y="4229100"/>
                </a:cubicBezTo>
                <a:cubicBezTo>
                  <a:pt x="5480050" y="3433233"/>
                  <a:pt x="4822825" y="1716616"/>
                  <a:pt x="2781300" y="0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任意多边形 496"/>
          <p:cNvSpPr/>
          <p:nvPr/>
        </p:nvSpPr>
        <p:spPr>
          <a:xfrm>
            <a:off x="5626100" y="12700"/>
            <a:ext cx="3708400" cy="7353300"/>
          </a:xfrm>
          <a:custGeom>
            <a:avLst/>
            <a:gdLst>
              <a:gd name="connsiteX0" fmla="*/ 3708400 w 3708400"/>
              <a:gd name="connsiteY0" fmla="*/ 0 h 7353300"/>
              <a:gd name="connsiteX1" fmla="*/ 0 w 3708400"/>
              <a:gd name="connsiteY1" fmla="*/ 7353300 h 7353300"/>
              <a:gd name="connsiteX0" fmla="*/ 3708400 w 3708400"/>
              <a:gd name="connsiteY0" fmla="*/ 0 h 7353300"/>
              <a:gd name="connsiteX1" fmla="*/ 0 w 3708400"/>
              <a:gd name="connsiteY1" fmla="*/ 7353300 h 7353300"/>
              <a:gd name="connsiteX0" fmla="*/ 3708400 w 3708400"/>
              <a:gd name="connsiteY0" fmla="*/ 0 h 7353300"/>
              <a:gd name="connsiteX1" fmla="*/ 0 w 3708400"/>
              <a:gd name="connsiteY1" fmla="*/ 7353300 h 735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8400" h="7353300">
                <a:moveTo>
                  <a:pt x="3708400" y="0"/>
                </a:moveTo>
                <a:cubicBezTo>
                  <a:pt x="3612091" y="1496483"/>
                  <a:pt x="3744383" y="5164667"/>
                  <a:pt x="0" y="73533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任意多边形 497"/>
          <p:cNvSpPr/>
          <p:nvPr/>
        </p:nvSpPr>
        <p:spPr>
          <a:xfrm>
            <a:off x="9029700" y="1783248"/>
            <a:ext cx="2917267" cy="2534752"/>
          </a:xfrm>
          <a:custGeom>
            <a:avLst/>
            <a:gdLst>
              <a:gd name="connsiteX0" fmla="*/ 0 w 2889404"/>
              <a:gd name="connsiteY0" fmla="*/ 358893 h 2365493"/>
              <a:gd name="connsiteX1" fmla="*/ 2882900 w 2889404"/>
              <a:gd name="connsiteY1" fmla="*/ 155693 h 2365493"/>
              <a:gd name="connsiteX2" fmla="*/ 787400 w 2889404"/>
              <a:gd name="connsiteY2" fmla="*/ 2365493 h 2365493"/>
              <a:gd name="connsiteX0" fmla="*/ 0 w 2889404"/>
              <a:gd name="connsiteY0" fmla="*/ 528152 h 2534752"/>
              <a:gd name="connsiteX1" fmla="*/ 2882900 w 2889404"/>
              <a:gd name="connsiteY1" fmla="*/ 324952 h 2534752"/>
              <a:gd name="connsiteX2" fmla="*/ 787400 w 2889404"/>
              <a:gd name="connsiteY2" fmla="*/ 2534752 h 2534752"/>
              <a:gd name="connsiteX0" fmla="*/ 0 w 2917267"/>
              <a:gd name="connsiteY0" fmla="*/ 528152 h 2534752"/>
              <a:gd name="connsiteX1" fmla="*/ 2882900 w 2917267"/>
              <a:gd name="connsiteY1" fmla="*/ 324952 h 2534752"/>
              <a:gd name="connsiteX2" fmla="*/ 787400 w 2917267"/>
              <a:gd name="connsiteY2" fmla="*/ 2534752 h 25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17267" h="2534752">
                <a:moveTo>
                  <a:pt x="0" y="528152"/>
                </a:moveTo>
                <a:cubicBezTo>
                  <a:pt x="2048933" y="-274065"/>
                  <a:pt x="2751667" y="-9481"/>
                  <a:pt x="2882900" y="324952"/>
                </a:cubicBezTo>
                <a:cubicBezTo>
                  <a:pt x="3014133" y="659385"/>
                  <a:pt x="2859617" y="1400219"/>
                  <a:pt x="787400" y="2534752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任意多边形 499"/>
          <p:cNvSpPr/>
          <p:nvPr/>
        </p:nvSpPr>
        <p:spPr>
          <a:xfrm>
            <a:off x="9944100" y="0"/>
            <a:ext cx="2037457" cy="7366000"/>
          </a:xfrm>
          <a:custGeom>
            <a:avLst/>
            <a:gdLst>
              <a:gd name="connsiteX0" fmla="*/ 0 w 1943514"/>
              <a:gd name="connsiteY0" fmla="*/ 0 h 7366000"/>
              <a:gd name="connsiteX1" fmla="*/ 1130300 w 1943514"/>
              <a:gd name="connsiteY1" fmla="*/ 1168400 h 7366000"/>
              <a:gd name="connsiteX2" fmla="*/ 1943100 w 1943514"/>
              <a:gd name="connsiteY2" fmla="*/ 3200400 h 7366000"/>
              <a:gd name="connsiteX3" fmla="*/ 1028700 w 1943514"/>
              <a:gd name="connsiteY3" fmla="*/ 7366000 h 7366000"/>
              <a:gd name="connsiteX0" fmla="*/ 0 w 2006976"/>
              <a:gd name="connsiteY0" fmla="*/ 0 h 7366000"/>
              <a:gd name="connsiteX1" fmla="*/ 1130300 w 2006976"/>
              <a:gd name="connsiteY1" fmla="*/ 1168400 h 7366000"/>
              <a:gd name="connsiteX2" fmla="*/ 2006600 w 2006976"/>
              <a:gd name="connsiteY2" fmla="*/ 3962400 h 7366000"/>
              <a:gd name="connsiteX3" fmla="*/ 1028700 w 2006976"/>
              <a:gd name="connsiteY3" fmla="*/ 7366000 h 7366000"/>
              <a:gd name="connsiteX0" fmla="*/ 0 w 2006600"/>
              <a:gd name="connsiteY0" fmla="*/ 0 h 7366000"/>
              <a:gd name="connsiteX1" fmla="*/ 2006600 w 2006600"/>
              <a:gd name="connsiteY1" fmla="*/ 3962400 h 7366000"/>
              <a:gd name="connsiteX2" fmla="*/ 1028700 w 2006600"/>
              <a:gd name="connsiteY2" fmla="*/ 7366000 h 7366000"/>
              <a:gd name="connsiteX0" fmla="*/ 0 w 1739900"/>
              <a:gd name="connsiteY0" fmla="*/ 0 h 7366000"/>
              <a:gd name="connsiteX1" fmla="*/ 1739900 w 1739900"/>
              <a:gd name="connsiteY1" fmla="*/ 3200400 h 7366000"/>
              <a:gd name="connsiteX2" fmla="*/ 1028700 w 1739900"/>
              <a:gd name="connsiteY2" fmla="*/ 7366000 h 7366000"/>
              <a:gd name="connsiteX0" fmla="*/ 0 w 1739900"/>
              <a:gd name="connsiteY0" fmla="*/ 0 h 7366000"/>
              <a:gd name="connsiteX1" fmla="*/ 1739900 w 1739900"/>
              <a:gd name="connsiteY1" fmla="*/ 3200400 h 7366000"/>
              <a:gd name="connsiteX2" fmla="*/ 1028700 w 1739900"/>
              <a:gd name="connsiteY2" fmla="*/ 7366000 h 7366000"/>
              <a:gd name="connsiteX0" fmla="*/ 0 w 2374900"/>
              <a:gd name="connsiteY0" fmla="*/ 0 h 7366000"/>
              <a:gd name="connsiteX1" fmla="*/ 2374900 w 2374900"/>
              <a:gd name="connsiteY1" fmla="*/ 3289300 h 7366000"/>
              <a:gd name="connsiteX2" fmla="*/ 1028700 w 2374900"/>
              <a:gd name="connsiteY2" fmla="*/ 7366000 h 7366000"/>
              <a:gd name="connsiteX0" fmla="*/ 0 w 2032000"/>
              <a:gd name="connsiteY0" fmla="*/ 0 h 7366000"/>
              <a:gd name="connsiteX1" fmla="*/ 2032000 w 2032000"/>
              <a:gd name="connsiteY1" fmla="*/ 3657600 h 7366000"/>
              <a:gd name="connsiteX2" fmla="*/ 1028700 w 2032000"/>
              <a:gd name="connsiteY2" fmla="*/ 7366000 h 7366000"/>
              <a:gd name="connsiteX0" fmla="*/ 0 w 2032000"/>
              <a:gd name="connsiteY0" fmla="*/ 0 h 7366000"/>
              <a:gd name="connsiteX1" fmla="*/ 2032000 w 2032000"/>
              <a:gd name="connsiteY1" fmla="*/ 3657600 h 7366000"/>
              <a:gd name="connsiteX2" fmla="*/ 1028700 w 2032000"/>
              <a:gd name="connsiteY2" fmla="*/ 7366000 h 7366000"/>
              <a:gd name="connsiteX0" fmla="*/ 0 w 2037457"/>
              <a:gd name="connsiteY0" fmla="*/ 0 h 7366000"/>
              <a:gd name="connsiteX1" fmla="*/ 2032000 w 2037457"/>
              <a:gd name="connsiteY1" fmla="*/ 3657600 h 7366000"/>
              <a:gd name="connsiteX2" fmla="*/ 1028700 w 2037457"/>
              <a:gd name="connsiteY2" fmla="*/ 7366000 h 736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7457" h="7366000">
                <a:moveTo>
                  <a:pt x="0" y="0"/>
                </a:moveTo>
                <a:cubicBezTo>
                  <a:pt x="1345142" y="1168400"/>
                  <a:pt x="1982258" y="2557992"/>
                  <a:pt x="2032000" y="3657600"/>
                </a:cubicBezTo>
                <a:cubicBezTo>
                  <a:pt x="2081742" y="4757208"/>
                  <a:pt x="1794933" y="6231466"/>
                  <a:pt x="1028700" y="7366000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任意多边形 503"/>
          <p:cNvSpPr/>
          <p:nvPr/>
        </p:nvSpPr>
        <p:spPr>
          <a:xfrm>
            <a:off x="6540500" y="2349494"/>
            <a:ext cx="5930900" cy="736286"/>
          </a:xfrm>
          <a:custGeom>
            <a:avLst/>
            <a:gdLst>
              <a:gd name="connsiteX0" fmla="*/ 0 w 6019800"/>
              <a:gd name="connsiteY0" fmla="*/ 0 h 584200"/>
              <a:gd name="connsiteX1" fmla="*/ 6019800 w 6019800"/>
              <a:gd name="connsiteY1" fmla="*/ 584200 h 584200"/>
              <a:gd name="connsiteX0" fmla="*/ 0 w 6019800"/>
              <a:gd name="connsiteY0" fmla="*/ 0 h 729248"/>
              <a:gd name="connsiteX1" fmla="*/ 6019800 w 6019800"/>
              <a:gd name="connsiteY1" fmla="*/ 584200 h 729248"/>
              <a:gd name="connsiteX0" fmla="*/ 0 w 6019800"/>
              <a:gd name="connsiteY0" fmla="*/ 7 h 702298"/>
              <a:gd name="connsiteX1" fmla="*/ 6019800 w 6019800"/>
              <a:gd name="connsiteY1" fmla="*/ 584207 h 702298"/>
              <a:gd name="connsiteX0" fmla="*/ 0 w 6019800"/>
              <a:gd name="connsiteY0" fmla="*/ 7 h 735367"/>
              <a:gd name="connsiteX1" fmla="*/ 6019800 w 6019800"/>
              <a:gd name="connsiteY1" fmla="*/ 584207 h 735367"/>
              <a:gd name="connsiteX0" fmla="*/ 0 w 5930900"/>
              <a:gd name="connsiteY0" fmla="*/ 7 h 610941"/>
              <a:gd name="connsiteX1" fmla="*/ 5930900 w 5930900"/>
              <a:gd name="connsiteY1" fmla="*/ 444507 h 610941"/>
              <a:gd name="connsiteX0" fmla="*/ 0 w 5930900"/>
              <a:gd name="connsiteY0" fmla="*/ 6 h 736286"/>
              <a:gd name="connsiteX1" fmla="*/ 5930900 w 5930900"/>
              <a:gd name="connsiteY1" fmla="*/ 444506 h 73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30900" h="736286">
                <a:moveTo>
                  <a:pt x="0" y="6"/>
                </a:moveTo>
                <a:cubicBezTo>
                  <a:pt x="5291" y="-3169"/>
                  <a:pt x="3185583" y="1301756"/>
                  <a:pt x="5930900" y="444506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任意多边形 335"/>
          <p:cNvSpPr/>
          <p:nvPr/>
        </p:nvSpPr>
        <p:spPr>
          <a:xfrm rot="1809056">
            <a:off x="9075122" y="3517030"/>
            <a:ext cx="3402585" cy="2390939"/>
          </a:xfrm>
          <a:custGeom>
            <a:avLst/>
            <a:gdLst>
              <a:gd name="connsiteX0" fmla="*/ 0 w 2889404"/>
              <a:gd name="connsiteY0" fmla="*/ 358893 h 2365493"/>
              <a:gd name="connsiteX1" fmla="*/ 2882900 w 2889404"/>
              <a:gd name="connsiteY1" fmla="*/ 155693 h 2365493"/>
              <a:gd name="connsiteX2" fmla="*/ 787400 w 2889404"/>
              <a:gd name="connsiteY2" fmla="*/ 2365493 h 2365493"/>
              <a:gd name="connsiteX0" fmla="*/ 0 w 2889404"/>
              <a:gd name="connsiteY0" fmla="*/ 528152 h 2534752"/>
              <a:gd name="connsiteX1" fmla="*/ 2882900 w 2889404"/>
              <a:gd name="connsiteY1" fmla="*/ 324952 h 2534752"/>
              <a:gd name="connsiteX2" fmla="*/ 787400 w 2889404"/>
              <a:gd name="connsiteY2" fmla="*/ 2534752 h 2534752"/>
              <a:gd name="connsiteX0" fmla="*/ 0 w 2917267"/>
              <a:gd name="connsiteY0" fmla="*/ 528152 h 2534752"/>
              <a:gd name="connsiteX1" fmla="*/ 2882900 w 2917267"/>
              <a:gd name="connsiteY1" fmla="*/ 324952 h 2534752"/>
              <a:gd name="connsiteX2" fmla="*/ 787400 w 2917267"/>
              <a:gd name="connsiteY2" fmla="*/ 2534752 h 2534752"/>
              <a:gd name="connsiteX0" fmla="*/ 0 w 3350851"/>
              <a:gd name="connsiteY0" fmla="*/ 943810 h 2950410"/>
              <a:gd name="connsiteX1" fmla="*/ 3333802 w 3350851"/>
              <a:gd name="connsiteY1" fmla="*/ 126205 h 2950410"/>
              <a:gd name="connsiteX2" fmla="*/ 787400 w 3350851"/>
              <a:gd name="connsiteY2" fmla="*/ 2950410 h 2950410"/>
              <a:gd name="connsiteX0" fmla="*/ 0 w 3350851"/>
              <a:gd name="connsiteY0" fmla="*/ 1001476 h 3008076"/>
              <a:gd name="connsiteX1" fmla="*/ 3333802 w 3350851"/>
              <a:gd name="connsiteY1" fmla="*/ 183871 h 3008076"/>
              <a:gd name="connsiteX2" fmla="*/ 787400 w 3350851"/>
              <a:gd name="connsiteY2" fmla="*/ 3008076 h 3008076"/>
              <a:gd name="connsiteX0" fmla="*/ 0 w 3479613"/>
              <a:gd name="connsiteY0" fmla="*/ 950754 h 2272381"/>
              <a:gd name="connsiteX1" fmla="*/ 3333802 w 3479613"/>
              <a:gd name="connsiteY1" fmla="*/ 133149 h 2272381"/>
              <a:gd name="connsiteX2" fmla="*/ 1637923 w 3479613"/>
              <a:gd name="connsiteY2" fmla="*/ 2272381 h 2272381"/>
              <a:gd name="connsiteX0" fmla="*/ 0 w 3387115"/>
              <a:gd name="connsiteY0" fmla="*/ 950754 h 2272381"/>
              <a:gd name="connsiteX1" fmla="*/ 3333802 w 3387115"/>
              <a:gd name="connsiteY1" fmla="*/ 133149 h 2272381"/>
              <a:gd name="connsiteX2" fmla="*/ 1637923 w 3387115"/>
              <a:gd name="connsiteY2" fmla="*/ 2272381 h 2272381"/>
              <a:gd name="connsiteX0" fmla="*/ 0 w 3402585"/>
              <a:gd name="connsiteY0" fmla="*/ 1096323 h 2417950"/>
              <a:gd name="connsiteX1" fmla="*/ 3333802 w 3402585"/>
              <a:gd name="connsiteY1" fmla="*/ 278718 h 2417950"/>
              <a:gd name="connsiteX2" fmla="*/ 1637923 w 3402585"/>
              <a:gd name="connsiteY2" fmla="*/ 2417950 h 2417950"/>
              <a:gd name="connsiteX0" fmla="*/ 0 w 3402585"/>
              <a:gd name="connsiteY0" fmla="*/ 1069312 h 2390939"/>
              <a:gd name="connsiteX1" fmla="*/ 3333802 w 3402585"/>
              <a:gd name="connsiteY1" fmla="*/ 251707 h 2390939"/>
              <a:gd name="connsiteX2" fmla="*/ 1637923 w 3402585"/>
              <a:gd name="connsiteY2" fmla="*/ 2390939 h 239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2585" h="2390939">
                <a:moveTo>
                  <a:pt x="0" y="1069312"/>
                </a:moveTo>
                <a:cubicBezTo>
                  <a:pt x="1657381" y="83474"/>
                  <a:pt x="3010665" y="-296170"/>
                  <a:pt x="3333802" y="251707"/>
                </a:cubicBezTo>
                <a:cubicBezTo>
                  <a:pt x="3656939" y="799584"/>
                  <a:pt x="2799705" y="1711814"/>
                  <a:pt x="1637923" y="2390939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任意多边形 504"/>
          <p:cNvSpPr/>
          <p:nvPr/>
        </p:nvSpPr>
        <p:spPr>
          <a:xfrm>
            <a:off x="8461566" y="2590800"/>
            <a:ext cx="3832033" cy="4594951"/>
          </a:xfrm>
          <a:custGeom>
            <a:avLst/>
            <a:gdLst>
              <a:gd name="connsiteX0" fmla="*/ 3810000 w 3810000"/>
              <a:gd name="connsiteY0" fmla="*/ 0 h 4495800"/>
              <a:gd name="connsiteX1" fmla="*/ 1854200 w 3810000"/>
              <a:gd name="connsiteY1" fmla="*/ 3124200 h 4495800"/>
              <a:gd name="connsiteX2" fmla="*/ 0 w 3810000"/>
              <a:gd name="connsiteY2" fmla="*/ 4495800 h 4495800"/>
              <a:gd name="connsiteX0" fmla="*/ 3810000 w 3810000"/>
              <a:gd name="connsiteY0" fmla="*/ 0 h 4495800"/>
              <a:gd name="connsiteX1" fmla="*/ 1887250 w 3810000"/>
              <a:gd name="connsiteY1" fmla="*/ 3135217 h 4495800"/>
              <a:gd name="connsiteX2" fmla="*/ 0 w 3810000"/>
              <a:gd name="connsiteY2" fmla="*/ 4495800 h 4495800"/>
              <a:gd name="connsiteX0" fmla="*/ 3832033 w 3832033"/>
              <a:gd name="connsiteY0" fmla="*/ 0 h 4594951"/>
              <a:gd name="connsiteX1" fmla="*/ 1909283 w 3832033"/>
              <a:gd name="connsiteY1" fmla="*/ 3135217 h 4594951"/>
              <a:gd name="connsiteX2" fmla="*/ 0 w 3832033"/>
              <a:gd name="connsiteY2" fmla="*/ 4594951 h 4594951"/>
              <a:gd name="connsiteX0" fmla="*/ 3832033 w 3832033"/>
              <a:gd name="connsiteY0" fmla="*/ 0 h 4594951"/>
              <a:gd name="connsiteX1" fmla="*/ 1909283 w 3832033"/>
              <a:gd name="connsiteY1" fmla="*/ 3135217 h 4594951"/>
              <a:gd name="connsiteX2" fmla="*/ 0 w 3832033"/>
              <a:gd name="connsiteY2" fmla="*/ 4594951 h 4594951"/>
              <a:gd name="connsiteX0" fmla="*/ 3832033 w 3832033"/>
              <a:gd name="connsiteY0" fmla="*/ 0 h 4594951"/>
              <a:gd name="connsiteX1" fmla="*/ 1909283 w 3832033"/>
              <a:gd name="connsiteY1" fmla="*/ 3135217 h 4594951"/>
              <a:gd name="connsiteX2" fmla="*/ 0 w 3832033"/>
              <a:gd name="connsiteY2" fmla="*/ 4594951 h 459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2033" h="4594951">
                <a:moveTo>
                  <a:pt x="3832033" y="0"/>
                </a:moveTo>
                <a:cubicBezTo>
                  <a:pt x="3645358" y="724741"/>
                  <a:pt x="2547955" y="2369392"/>
                  <a:pt x="1909283" y="3135217"/>
                </a:cubicBezTo>
                <a:cubicBezTo>
                  <a:pt x="1270611" y="3901042"/>
                  <a:pt x="275982" y="4571439"/>
                  <a:pt x="0" y="4594951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5490403" y="233527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椭圆 338"/>
          <p:cNvSpPr/>
          <p:nvPr/>
        </p:nvSpPr>
        <p:spPr>
          <a:xfrm>
            <a:off x="11510752" y="2899714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9662479" y="4192817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椭圆 340"/>
          <p:cNvSpPr/>
          <p:nvPr/>
        </p:nvSpPr>
        <p:spPr>
          <a:xfrm>
            <a:off x="10818250" y="3353296"/>
            <a:ext cx="284242" cy="284242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椭圆 341"/>
          <p:cNvSpPr/>
          <p:nvPr/>
        </p:nvSpPr>
        <p:spPr>
          <a:xfrm>
            <a:off x="11162303" y="5365523"/>
            <a:ext cx="282424" cy="282424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椭圆 342"/>
          <p:cNvSpPr/>
          <p:nvPr/>
        </p:nvSpPr>
        <p:spPr>
          <a:xfrm>
            <a:off x="10615471" y="3722293"/>
            <a:ext cx="162127" cy="162127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508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椭圆 343"/>
          <p:cNvSpPr/>
          <p:nvPr/>
        </p:nvSpPr>
        <p:spPr>
          <a:xfrm>
            <a:off x="11043269" y="3778909"/>
            <a:ext cx="162127" cy="162127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508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椭圆 345"/>
          <p:cNvSpPr/>
          <p:nvPr/>
        </p:nvSpPr>
        <p:spPr>
          <a:xfrm>
            <a:off x="8065480" y="6259909"/>
            <a:ext cx="199959" cy="199959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椭圆 346"/>
          <p:cNvSpPr/>
          <p:nvPr/>
        </p:nvSpPr>
        <p:spPr>
          <a:xfrm>
            <a:off x="9325992" y="3674155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椭圆 347"/>
          <p:cNvSpPr/>
          <p:nvPr/>
        </p:nvSpPr>
        <p:spPr>
          <a:xfrm>
            <a:off x="9726321" y="2009228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椭圆 348"/>
          <p:cNvSpPr/>
          <p:nvPr/>
        </p:nvSpPr>
        <p:spPr>
          <a:xfrm>
            <a:off x="8971550" y="222731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椭圆 349"/>
          <p:cNvSpPr/>
          <p:nvPr/>
        </p:nvSpPr>
        <p:spPr>
          <a:xfrm>
            <a:off x="8076155" y="109641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椭圆 350"/>
          <p:cNvSpPr/>
          <p:nvPr/>
        </p:nvSpPr>
        <p:spPr>
          <a:xfrm>
            <a:off x="8754477" y="50732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/>
          <p:cNvSpPr/>
          <p:nvPr/>
        </p:nvSpPr>
        <p:spPr>
          <a:xfrm>
            <a:off x="7659793" y="868329"/>
            <a:ext cx="284242" cy="284242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/>
          <p:cNvSpPr/>
          <p:nvPr/>
        </p:nvSpPr>
        <p:spPr>
          <a:xfrm>
            <a:off x="7323555" y="2472430"/>
            <a:ext cx="148391" cy="148391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/>
          <p:cNvSpPr/>
          <p:nvPr/>
        </p:nvSpPr>
        <p:spPr>
          <a:xfrm>
            <a:off x="5806705" y="227043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5634284" y="859651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/>
          <p:nvPr/>
        </p:nvSpPr>
        <p:spPr>
          <a:xfrm>
            <a:off x="10987698" y="1704911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10134097" y="1726852"/>
            <a:ext cx="251931" cy="251931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8826139" y="3227695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椭圆 358"/>
          <p:cNvSpPr/>
          <p:nvPr/>
        </p:nvSpPr>
        <p:spPr>
          <a:xfrm>
            <a:off x="10030540" y="5652377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9521126" y="795575"/>
            <a:ext cx="182007" cy="182007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椭圆 360"/>
          <p:cNvSpPr/>
          <p:nvPr/>
        </p:nvSpPr>
        <p:spPr>
          <a:xfrm>
            <a:off x="9351820" y="1120486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11163843" y="102432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11897420" y="3342884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1424" y="2125100"/>
            <a:ext cx="7704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绚烂</a:t>
            </a:r>
            <a:r>
              <a:rPr lang="zh-CN" altLang="en-US" sz="7200" dirty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商务汇报</a:t>
            </a:r>
            <a:r>
              <a:rPr lang="zh-CN" altLang="en-US" sz="7200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模板</a:t>
            </a:r>
            <a:endParaRPr lang="zh-CN" altLang="en-US" sz="72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64" name="椭圆 363"/>
          <p:cNvSpPr/>
          <p:nvPr/>
        </p:nvSpPr>
        <p:spPr>
          <a:xfrm>
            <a:off x="6977066" y="5736972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矩形 509"/>
          <p:cNvSpPr/>
          <p:nvPr/>
        </p:nvSpPr>
        <p:spPr>
          <a:xfrm>
            <a:off x="911424" y="3139688"/>
            <a:ext cx="42210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Business report template</a:t>
            </a:r>
            <a:endParaRPr lang="zh-CN" altLang="en-US" sz="24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11" name="组合 310"/>
          <p:cNvGrpSpPr/>
          <p:nvPr/>
        </p:nvGrpSpPr>
        <p:grpSpPr>
          <a:xfrm>
            <a:off x="911424" y="5695407"/>
            <a:ext cx="1382751" cy="400110"/>
            <a:chOff x="911424" y="5695407"/>
            <a:chExt cx="1382751" cy="400110"/>
          </a:xfrm>
        </p:grpSpPr>
        <p:grpSp>
          <p:nvGrpSpPr>
            <p:cNvPr id="310" name="组合 309"/>
            <p:cNvGrpSpPr/>
            <p:nvPr/>
          </p:nvGrpSpPr>
          <p:grpSpPr>
            <a:xfrm>
              <a:off x="911424" y="5695407"/>
              <a:ext cx="1382751" cy="400110"/>
              <a:chOff x="911424" y="5695407"/>
              <a:chExt cx="1382751" cy="400110"/>
            </a:xfrm>
          </p:grpSpPr>
          <p:sp>
            <p:nvSpPr>
              <p:cNvPr id="369" name="矩形 368"/>
              <p:cNvSpPr/>
              <p:nvPr/>
            </p:nvSpPr>
            <p:spPr>
              <a:xfrm>
                <a:off x="911424" y="5695407"/>
                <a:ext cx="138275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gradFill flip="none" rotWithShape="1">
                      <a:gsLst>
                        <a:gs pos="43000">
                          <a:schemeClr val="bg1"/>
                        </a:gs>
                        <a:gs pos="0">
                          <a:srgbClr val="FA9090"/>
                        </a:gs>
                        <a:gs pos="100000">
                          <a:srgbClr val="F62A29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Source Sans Pro Light" panose="020B0403030403020204" pitchFamily="34" charset="0"/>
                    <a:ea typeface="Kozuka Gothic Pro M" panose="020B0700000000000000" pitchFamily="34" charset="-128"/>
                  </a:rPr>
                  <a:t>GORGEOUS</a:t>
                </a:r>
                <a:endParaRPr lang="zh-CN" altLang="en-US" sz="2000" dirty="0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Source Sans Pro Light" panose="020B0403030403020204" pitchFamily="34" charset="0"/>
                  <a:ea typeface="Kozuka Gothic Pro M" panose="020B0700000000000000" pitchFamily="34" charset="-128"/>
                </a:endParaRPr>
              </a:p>
            </p:txBody>
          </p:sp>
          <p:cxnSp>
            <p:nvCxnSpPr>
              <p:cNvPr id="309" name="直接连接符 308"/>
              <p:cNvCxnSpPr/>
              <p:nvPr/>
            </p:nvCxnSpPr>
            <p:spPr>
              <a:xfrm>
                <a:off x="1001080" y="5720724"/>
                <a:ext cx="1241880" cy="0"/>
              </a:xfrm>
              <a:prstGeom prst="line">
                <a:avLst/>
              </a:prstGeom>
              <a:ln>
                <a:solidFill>
                  <a:schemeClr val="bg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3" name="直接连接符 372"/>
            <p:cNvCxnSpPr/>
            <p:nvPr/>
          </p:nvCxnSpPr>
          <p:spPr>
            <a:xfrm>
              <a:off x="1001080" y="6078222"/>
              <a:ext cx="1241880" cy="0"/>
            </a:xfrm>
            <a:prstGeom prst="line">
              <a:avLst/>
            </a:prstGeom>
            <a:ln>
              <a:solidFill>
                <a:schemeClr val="bg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4" name="椭圆 373"/>
          <p:cNvSpPr/>
          <p:nvPr/>
        </p:nvSpPr>
        <p:spPr>
          <a:xfrm>
            <a:off x="270267" y="2292485"/>
            <a:ext cx="5438746" cy="1013534"/>
          </a:xfrm>
          <a:prstGeom prst="ellipse">
            <a:avLst/>
          </a:prstGeom>
          <a:gradFill>
            <a:gsLst>
              <a:gs pos="2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2" name="13 - Fata Morga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66600" y="-11693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0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1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1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4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3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2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1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2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7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9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0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3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1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1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3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4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9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0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2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5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6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4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7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9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0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3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4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5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9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0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5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6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3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4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7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0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5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6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0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5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6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3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4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8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9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0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5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6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1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2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6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7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8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1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2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4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7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8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9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0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4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5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6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1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3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0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3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4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1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2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5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6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1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4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7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6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1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2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5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6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3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4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7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9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0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6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7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8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1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2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8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0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3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4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1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2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5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6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7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8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1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2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3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4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8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9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0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3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4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5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9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0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1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5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0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3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4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5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6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9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0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1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5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8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4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7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8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9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0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3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4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5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6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9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0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1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5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8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2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3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4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3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5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6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9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0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5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8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2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3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4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7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8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9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0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3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4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5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6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9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0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1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5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7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8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2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3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4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7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8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9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0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3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5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6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9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1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2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5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8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2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3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4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7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9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0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3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4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6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9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0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1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2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5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6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7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8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1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2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3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7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0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3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5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6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9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0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5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8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2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3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4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7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8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9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0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3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4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5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6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9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0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1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6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7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8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1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2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3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4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7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8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9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0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3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4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5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9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2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5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6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7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8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1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2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4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7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0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3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4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5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6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9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2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6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7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8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1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2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3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4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7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8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0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3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4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5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9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1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2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6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7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8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1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2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3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4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7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9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0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3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4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5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9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0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1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2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6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7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8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1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2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3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4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7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8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9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0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3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4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5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6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1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2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5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6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7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8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1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2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3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4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7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9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0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3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4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5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9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2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5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6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7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8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1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2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3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4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7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9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0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3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4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5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9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1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2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6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7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8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1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3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4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7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8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9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0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3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4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5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9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2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5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6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7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8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1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2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3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4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7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8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9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0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2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3" dur="2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4" dur="1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6" dur="2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7" dur="10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8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9" dur="20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0" dur="10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2" dur="20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3" dur="100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4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5" dur="20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6" dur="100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8" dur="20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9" dur="100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1" dur="200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2" dur="1000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3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4" dur="2000" tmFilter="0, 0; .2, .5; .8, .5; 1, 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5" dur="1000" autoRev="1" fill="hold"/>
                                        <p:tgtEl>
                                          <p:spTgt spid="1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7" dur="2000" tmFilter="0, 0; .2, .5; .8, .5; 1, 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8" dur="1000" autoRev="1" fill="hold"/>
                                        <p:tgtEl>
                                          <p:spTgt spid="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9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0" dur="2000" tmFilter="0, 0; .2, .5; .8, .5; 1, 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1" dur="1000" autoRev="1" fill="hold"/>
                                        <p:tgtEl>
                                          <p:spTgt spid="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3" dur="200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4" dur="1000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5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6" dur="2000" tmFilter="0, 0; .2, .5; .8, .5; 1, 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7" dur="1000" autoRev="1" fill="hold"/>
                                        <p:tgtEl>
                                          <p:spTgt spid="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9" dur="2000" tmFilter="0, 0; .2, .5; .8, .5; 1, 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0" dur="1000" autoRev="1" fill="hold"/>
                                        <p:tgtEl>
                                          <p:spTgt spid="2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1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2" dur="2000" tmFilter="0, 0; .2, .5; .8, .5; 1, 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3" dur="1000" autoRev="1" fill="hold"/>
                                        <p:tgtEl>
                                          <p:spTgt spid="2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4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5" dur="7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6" dur="37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7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8" dur="75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9" dur="375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0" presetID="26" presetClass="emph" presetSubtype="0" repeatCount="indefinite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1" dur="75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2" dur="375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3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4" dur="75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5" dur="375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6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7" dur="750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8" dur="375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9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0" dur="750" tmFilter="0, 0; .2, .5; .8, .5; 1, 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1" dur="375" autoRev="1" fill="hold"/>
                                        <p:tgtEl>
                                          <p:spTgt spid="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2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3" dur="750" tmFilter="0, 0; .2, .5; .8, .5; 1, 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4" dur="375" autoRev="1" fill="hold"/>
                                        <p:tgtEl>
                                          <p:spTgt spid="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5" presetID="26" presetClass="emph" presetSubtype="0" repeatCount="indefinite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6" dur="750" tmFilter="0, 0; .2, .5; .8, .5; 1, 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7" dur="375" autoRev="1" fill="hold"/>
                                        <p:tgtEl>
                                          <p:spTgt spid="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8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9" dur="750" tmFilter="0, 0; .2, .5; .8, .5; 1, 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0" dur="375" autoRev="1" fill="hold"/>
                                        <p:tgtEl>
                                          <p:spTgt spid="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1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2" dur="750" tmFilter="0, 0; .2, .5; .8, .5; 1, 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3" dur="375" autoRev="1" fill="hold"/>
                                        <p:tgtEl>
                                          <p:spTgt spid="2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4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5" dur="750" tmFilter="0, 0; .2, .5; .8, .5; 1, 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6" dur="375" autoRev="1" fill="hold"/>
                                        <p:tgtEl>
                                          <p:spTgt spid="2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9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0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2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5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8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1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4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7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0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6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7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9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0" presetID="22" presetClass="entr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2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1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4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7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6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7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9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2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3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5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1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4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7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0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3" dur="2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6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9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2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5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8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1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4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0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3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6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9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2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5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8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1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4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7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0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3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6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9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2" dur="2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L 0.25 -1.85185E-6 " pathEditMode="relative" rAng="0" ptsTypes="AA">
                                      <p:cBhvr>
                                        <p:cTn id="2004" dur="7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005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6" dur="500" tmFilter="0, 0; .2, .5; .8, .5; 1, 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7" dur="250" autoRev="1" fill="hold"/>
                                        <p:tgtEl>
                                          <p:spTgt spid="3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9" dur="7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6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9" dur="5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20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>
                <p:cTn id="20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2"/>
                </p:tgtEl>
              </p:cMediaNode>
            </p:audio>
          </p:childTnLst>
        </p:cTn>
      </p:par>
    </p:tnLst>
    <p:bldLst>
      <p:bldP spid="91" grpId="0" animBg="1"/>
      <p:bldP spid="36" grpId="0" animBg="1"/>
      <p:bldP spid="499" grpId="0" animBg="1"/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5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0" grpId="1" animBg="1"/>
      <p:bldP spid="41" grpId="0" animBg="1"/>
      <p:bldP spid="42" grpId="0" animBg="1"/>
      <p:bldP spid="43" grpId="0" animBg="1"/>
      <p:bldP spid="44" grpId="0" animBg="1"/>
      <p:bldP spid="44" grpId="1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1" grpId="1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4" grpId="1" animBg="1"/>
      <p:bldP spid="74" grpId="2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3" grpId="0" animBg="1"/>
      <p:bldP spid="93" grpId="1" animBg="1"/>
      <p:bldP spid="93" grpId="2" animBg="1"/>
      <p:bldP spid="94" grpId="0" animBg="1"/>
      <p:bldP spid="94" grpId="1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0" grpId="1" animBg="1"/>
      <p:bldP spid="131" grpId="0" animBg="1"/>
      <p:bldP spid="132" grpId="0" animBg="1"/>
      <p:bldP spid="132" grpId="1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0" grpId="1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7" grpId="1" animBg="1"/>
      <p:bldP spid="218" grpId="0" animBg="1"/>
      <p:bldP spid="219" grpId="0" animBg="1"/>
      <p:bldP spid="219" grpId="1" animBg="1"/>
      <p:bldP spid="220" grpId="0" animBg="1"/>
      <p:bldP spid="220" grpId="1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8" grpId="1" animBg="1"/>
      <p:bldP spid="229" grpId="0" animBg="1"/>
      <p:bldP spid="230" grpId="0" animBg="1"/>
      <p:bldP spid="231" grpId="0" animBg="1"/>
      <p:bldP spid="231" grpId="1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6" grpId="0" animBg="1"/>
      <p:bldP spid="267" grpId="0" animBg="1"/>
      <p:bldP spid="267" grpId="1" animBg="1"/>
      <p:bldP spid="268" grpId="0" animBg="1"/>
      <p:bldP spid="268" grpId="1" animBg="1"/>
      <p:bldP spid="268" grpId="2" animBg="1"/>
      <p:bldP spid="269" grpId="0" animBg="1"/>
      <p:bldP spid="269" grpId="1" animBg="1"/>
      <p:bldP spid="270" grpId="0" animBg="1"/>
      <p:bldP spid="270" grpId="1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3" grpId="1" animBg="1"/>
      <p:bldP spid="284" grpId="0" animBg="1"/>
      <p:bldP spid="285" grpId="0" animBg="1"/>
      <p:bldP spid="285" grpId="1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4" grpId="1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7" grpId="0" animBg="1"/>
      <p:bldP spid="8" grpId="0" animBg="1"/>
      <p:bldP spid="265" grpId="0" animBg="1"/>
      <p:bldP spid="483" grpId="0" animBg="1"/>
      <p:bldP spid="484" grpId="0" animBg="1"/>
      <p:bldP spid="485" grpId="0" animBg="1"/>
      <p:bldP spid="486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494" grpId="0" animBg="1"/>
      <p:bldP spid="494" grpId="1" animBg="1"/>
      <p:bldP spid="495" grpId="0" animBg="1"/>
      <p:bldP spid="496" grpId="0" animBg="1"/>
      <p:bldP spid="497" grpId="0" animBg="1"/>
      <p:bldP spid="497" grpId="1" animBg="1"/>
      <p:bldP spid="498" grpId="0" animBg="1"/>
      <p:bldP spid="500" grpId="0" animBg="1"/>
      <p:bldP spid="504" grpId="0" animBg="1"/>
      <p:bldP spid="336" grpId="0" animBg="1"/>
      <p:bldP spid="505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9" grpId="0"/>
      <p:bldP spid="364" grpId="0" animBg="1"/>
      <p:bldP spid="510" grpId="0"/>
      <p:bldP spid="374" grpId="0" animBg="1"/>
      <p:bldP spid="374" grpId="1" animBg="1"/>
      <p:bldP spid="374" grpId="2" animBg="1"/>
      <p:bldP spid="374" grpId="3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2206" y="-14"/>
            <a:ext cx="12204231" cy="6858014"/>
            <a:chOff x="-12206" y="0"/>
            <a:chExt cx="12204231" cy="68580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25" cy="685801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-12206" y="0"/>
              <a:ext cx="12204206" cy="6858014"/>
            </a:xfrm>
            <a:prstGeom prst="rect">
              <a:avLst/>
            </a:prstGeom>
            <a:gradFill>
              <a:gsLst>
                <a:gs pos="100000">
                  <a:srgbClr val="F62A29">
                    <a:alpha val="0"/>
                  </a:srgbClr>
                </a:gs>
                <a:gs pos="0">
                  <a:srgbClr val="C20505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90"/>
          <p:cNvSpPr/>
          <p:nvPr/>
        </p:nvSpPr>
        <p:spPr>
          <a:xfrm rot="4500000">
            <a:off x="3899906" y="1051964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5300000">
            <a:off x="2296046" y="3515889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9" name="任意多边形 498"/>
          <p:cNvSpPr/>
          <p:nvPr/>
        </p:nvSpPr>
        <p:spPr>
          <a:xfrm>
            <a:off x="7105155" y="-521718"/>
            <a:ext cx="3597199" cy="9144000"/>
          </a:xfrm>
          <a:custGeom>
            <a:avLst/>
            <a:gdLst>
              <a:gd name="connsiteX0" fmla="*/ 0 w 2752087"/>
              <a:gd name="connsiteY0" fmla="*/ 0 h 8915400"/>
              <a:gd name="connsiteX1" fmla="*/ 2362200 w 2752087"/>
              <a:gd name="connsiteY1" fmla="*/ 3105150 h 8915400"/>
              <a:gd name="connsiteX2" fmla="*/ 2724150 w 2752087"/>
              <a:gd name="connsiteY2" fmla="*/ 8915400 h 8915400"/>
              <a:gd name="connsiteX0" fmla="*/ 0 w 2896824"/>
              <a:gd name="connsiteY0" fmla="*/ 0 h 8915400"/>
              <a:gd name="connsiteX1" fmla="*/ 2667000 w 2896824"/>
              <a:gd name="connsiteY1" fmla="*/ 3124200 h 8915400"/>
              <a:gd name="connsiteX2" fmla="*/ 2724150 w 2896824"/>
              <a:gd name="connsiteY2" fmla="*/ 8915400 h 8915400"/>
              <a:gd name="connsiteX0" fmla="*/ 0 w 2979844"/>
              <a:gd name="connsiteY0" fmla="*/ 0 h 8972550"/>
              <a:gd name="connsiteX1" fmla="*/ 2667000 w 2979844"/>
              <a:gd name="connsiteY1" fmla="*/ 3124200 h 8972550"/>
              <a:gd name="connsiteX2" fmla="*/ 2914650 w 2979844"/>
              <a:gd name="connsiteY2" fmla="*/ 8972550 h 8972550"/>
              <a:gd name="connsiteX0" fmla="*/ 0 w 3101899"/>
              <a:gd name="connsiteY0" fmla="*/ 0 h 8972550"/>
              <a:gd name="connsiteX1" fmla="*/ 2667000 w 3101899"/>
              <a:gd name="connsiteY1" fmla="*/ 3124200 h 8972550"/>
              <a:gd name="connsiteX2" fmla="*/ 2914650 w 3101899"/>
              <a:gd name="connsiteY2" fmla="*/ 8972550 h 8972550"/>
              <a:gd name="connsiteX0" fmla="*/ 0 w 3101899"/>
              <a:gd name="connsiteY0" fmla="*/ 0 h 8972550"/>
              <a:gd name="connsiteX1" fmla="*/ 2667000 w 3101899"/>
              <a:gd name="connsiteY1" fmla="*/ 3124200 h 8972550"/>
              <a:gd name="connsiteX2" fmla="*/ 2914650 w 3101899"/>
              <a:gd name="connsiteY2" fmla="*/ 8972550 h 8972550"/>
              <a:gd name="connsiteX0" fmla="*/ 0 w 3597199"/>
              <a:gd name="connsiteY0" fmla="*/ 0 h 9144000"/>
              <a:gd name="connsiteX1" fmla="*/ 3162300 w 3597199"/>
              <a:gd name="connsiteY1" fmla="*/ 3295650 h 9144000"/>
              <a:gd name="connsiteX2" fmla="*/ 3409950 w 3597199"/>
              <a:gd name="connsiteY2" fmla="*/ 9144000 h 9144000"/>
              <a:gd name="connsiteX0" fmla="*/ 0 w 3597199"/>
              <a:gd name="connsiteY0" fmla="*/ 0 h 9144000"/>
              <a:gd name="connsiteX1" fmla="*/ 3162300 w 3597199"/>
              <a:gd name="connsiteY1" fmla="*/ 3295650 h 9144000"/>
              <a:gd name="connsiteX2" fmla="*/ 3409950 w 3597199"/>
              <a:gd name="connsiteY2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97199" h="9144000">
                <a:moveTo>
                  <a:pt x="0" y="0"/>
                </a:moveTo>
                <a:cubicBezTo>
                  <a:pt x="1373187" y="447675"/>
                  <a:pt x="2708275" y="1809750"/>
                  <a:pt x="3162300" y="3295650"/>
                </a:cubicBezTo>
                <a:cubicBezTo>
                  <a:pt x="3616325" y="4781550"/>
                  <a:pt x="3741737" y="7248525"/>
                  <a:pt x="3409950" y="9144000"/>
                </a:cubicBezTo>
              </a:path>
            </a:pathLst>
          </a:custGeom>
          <a:noFill/>
          <a:ln w="6350">
            <a:gradFill>
              <a:gsLst>
                <a:gs pos="0">
                  <a:srgbClr val="FF0000">
                    <a:lumMod val="62000"/>
                    <a:lumOff val="38000"/>
                  </a:srgbClr>
                </a:gs>
                <a:gs pos="41300">
                  <a:srgbClr val="E00303"/>
                </a:gs>
                <a:gs pos="100000">
                  <a:srgbClr val="F62A2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738924" y="2230656"/>
            <a:ext cx="1152541" cy="1152541"/>
          </a:xfrm>
          <a:prstGeom prst="ellipse">
            <a:avLst/>
          </a:prstGeom>
          <a:solidFill>
            <a:srgbClr val="F62A29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98559" y="2806926"/>
            <a:ext cx="488948" cy="488948"/>
          </a:xfrm>
          <a:prstGeom prst="ellipse">
            <a:avLst/>
          </a:prstGeom>
          <a:solidFill>
            <a:srgbClr val="F62A29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32178" y="1451772"/>
            <a:ext cx="728260" cy="72826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59152" y="1349582"/>
            <a:ext cx="337156" cy="337156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30637" y="4687737"/>
            <a:ext cx="1152541" cy="1152541"/>
          </a:xfrm>
          <a:prstGeom prst="ellipse">
            <a:avLst/>
          </a:prstGeom>
          <a:solidFill>
            <a:srgbClr val="E00303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6436" y="5351330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63897" y="4198789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14822" y="5983604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703738" y="3024958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711351" y="2146080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30299" y="4892000"/>
            <a:ext cx="220611" cy="22061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C20505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796289" y="4716466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119244" y="136070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482927" y="1698703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06907" y="458695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480692" y="425398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397239" y="370683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760815" y="405303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40471" y="38835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876666" y="3309073"/>
            <a:ext cx="249673" cy="2496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043021" y="413120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546675" y="3732701"/>
            <a:ext cx="269473" cy="2694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237180" y="3372151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103585" y="4095204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903454" y="4028242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864831" y="428471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624261" y="4035568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90297" y="4110079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813641" y="4115007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169215" y="511261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765973" y="548353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162819" y="536964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413616" y="4487164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352265" y="390973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255919" y="455637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773016" y="4526977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11730" y="424605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408999" y="3320690"/>
            <a:ext cx="595348" cy="595348"/>
          </a:xfrm>
          <a:prstGeom prst="ellipse">
            <a:avLst/>
          </a:prstGeom>
          <a:solidFill>
            <a:srgbClr val="E0030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125508" y="4663486"/>
            <a:ext cx="66589" cy="6658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314483" y="455095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114352" y="448399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844067" y="469685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230370" y="47003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773016" y="439255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694650" y="44977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958177" y="454123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380575" y="46697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433404" y="43370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172131" y="47818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700137" y="551812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880799" y="4196901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487542" y="492142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3370355" y="46897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895775" y="4654345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444746" y="463222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458319" y="4269315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793149" y="465020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3452833" y="4335848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683661" y="399948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541023" y="508851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477305" y="3067041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H="1" flipV="1">
            <a:off x="4319595" y="516006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flipH="1" flipV="1">
            <a:off x="2916108" y="445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flipH="1" flipV="1">
            <a:off x="2479123" y="416799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 flipV="1">
            <a:off x="3548877" y="52261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flipH="1" flipV="1">
            <a:off x="2615319" y="45738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flipH="1" flipV="1">
            <a:off x="2663625" y="472324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flipH="1" flipV="1">
            <a:off x="2120797" y="47563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flipH="1" flipV="1">
            <a:off x="2476021" y="4937130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flipH="1" flipV="1">
            <a:off x="3631980" y="57103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flipH="1" flipV="1">
            <a:off x="3914403" y="530645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flipH="1" flipV="1">
            <a:off x="2353968" y="438297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flipH="1" flipV="1">
            <a:off x="2768834" y="48005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flipH="1" flipV="1">
            <a:off x="2519051" y="441718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flipH="1" flipV="1">
            <a:off x="2301890" y="474512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flipH="1" flipV="1">
            <a:off x="3485602" y="559445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flipH="1" flipV="1">
            <a:off x="4077101" y="598349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5086518" y="3106753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683276" y="3477673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5080122" y="3363791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617440" y="351226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979108" y="3320299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flipH="1" flipV="1">
            <a:off x="6236898" y="315420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flipH="1" flipV="1">
            <a:off x="5466180" y="322030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H="1" flipV="1">
            <a:off x="5632736" y="416959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H="1" flipV="1">
            <a:off x="5549283" y="370447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H="1" flipV="1">
            <a:off x="5831706" y="3300594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flipH="1" flipV="1">
            <a:off x="5402905" y="3588600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flipH="1" flipV="1">
            <a:off x="5994404" y="397763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641074" y="19255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237832" y="229651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3634678" y="218262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171996" y="23311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3533664" y="213913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4791454" y="19730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4020736" y="203914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4187292" y="298843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4103839" y="252330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H="1" flipV="1">
            <a:off x="4386262" y="211943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 flipV="1">
            <a:off x="3957461" y="240743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 flipV="1">
            <a:off x="4548960" y="279647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2680819" y="50679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 flipV="1">
            <a:off x="2799676" y="49759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 flipV="1">
            <a:off x="2686459" y="49565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 flipV="1">
            <a:off x="2833860" y="5127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971442" y="485780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 flipV="1">
            <a:off x="2424639" y="498769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2416645" y="5054034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2888446" y="487424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2590092" y="48324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 flipH="1" flipV="1">
            <a:off x="2528747" y="4905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 flipH="1" flipV="1">
            <a:off x="2481627" y="50340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 flipH="1" flipV="1">
            <a:off x="2535141" y="49749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 flipH="1" flipV="1">
            <a:off x="2630903" y="4995102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 flipH="1" flipV="1">
            <a:off x="2589893" y="4912610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4640508" y="474116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237266" y="511208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4634112" y="499820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71430" y="514667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958835" y="454998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012316" y="4717066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 flipH="1" flipV="1">
            <a:off x="5790888" y="478862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 flipH="1" flipV="1">
            <a:off x="5020170" y="48547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 flipH="1" flipV="1">
            <a:off x="3947314" y="4565683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 flipH="1" flipV="1">
            <a:off x="5103273" y="53388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 flipH="1" flipV="1">
            <a:off x="5385696" y="493500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 flipH="1" flipV="1">
            <a:off x="4240127" y="442906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 flipH="1" flipV="1">
            <a:off x="4956895" y="522301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 flipH="1" flipV="1">
            <a:off x="5548394" y="561204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 flipH="1" flipV="1">
            <a:off x="4152112" y="46965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 flipH="1" flipV="1">
            <a:off x="4270969" y="46044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 flipH="1" flipV="1">
            <a:off x="4157752" y="45851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 flipH="1" flipV="1">
            <a:off x="4305153" y="47559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 flipH="1" flipV="1">
            <a:off x="3895932" y="461625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 flipH="1" flipV="1">
            <a:off x="3887938" y="46825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 flipH="1" flipV="1">
            <a:off x="4359739" y="45027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 flipH="1" flipV="1">
            <a:off x="4061385" y="446100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 flipH="1" flipV="1">
            <a:off x="4000040" y="45339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 flipH="1" flipV="1">
            <a:off x="3952920" y="46625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 flipH="1" flipV="1">
            <a:off x="4006434" y="460346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 flipH="1" flipV="1">
            <a:off x="4102196" y="46236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flipH="1" flipV="1">
            <a:off x="4061186" y="4541163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9994421" y="1335764"/>
            <a:ext cx="1569448" cy="15694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11308088" y="2278835"/>
            <a:ext cx="488948" cy="488948"/>
          </a:xfrm>
          <a:prstGeom prst="ellipse">
            <a:avLst/>
          </a:prstGeom>
          <a:solidFill>
            <a:srgbClr val="F62A29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852096" y="3788801"/>
            <a:ext cx="107867" cy="1078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 flipH="1" flipV="1">
            <a:off x="2242960" y="3394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 flipH="1" flipV="1">
            <a:off x="1837768" y="354076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 flipH="1" flipV="1">
            <a:off x="2000466" y="421780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1479981" y="40231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1671496" y="3593778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 flipH="1" flipV="1">
            <a:off x="1775601" y="3180456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 flipH="1" flipV="1">
            <a:off x="2068414" y="304383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 flipH="1" flipV="1">
            <a:off x="2048515" y="363781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 flipH="1" flipV="1">
            <a:off x="2099256" y="321925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 flipH="1" flipV="1">
            <a:off x="1790502" y="38703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1873855" y="368023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 flipH="1" flipV="1">
            <a:off x="1724219" y="323102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 flipH="1" flipV="1">
            <a:off x="1730137" y="36516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 flipH="1" flipV="1">
            <a:off x="1592697" y="38081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 flipH="1" flipV="1">
            <a:off x="1889672" y="307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 flipH="1" flipV="1">
            <a:off x="1828327" y="314874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 flipH="1" flipV="1">
            <a:off x="1867890" y="34954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 flipH="1" flipV="1">
            <a:off x="2053221" y="370643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 flipH="1" flipV="1">
            <a:off x="1747078" y="34718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 flipH="1" flipV="1">
            <a:off x="1889473" y="3155936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3388248" y="855294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1200630" y="499425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564313" y="837424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 flipH="1" flipV="1">
            <a:off x="3913795" y="1863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319218" y="143523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 flipH="1" flipV="1">
            <a:off x="2468351" y="68226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 flipV="1">
            <a:off x="1697633" y="748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 flipH="1" flipV="1">
            <a:off x="1864189" y="16976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 flipH="1" flipV="1">
            <a:off x="1780736" y="123252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 flipH="1" flipV="1">
            <a:off x="2063159" y="828646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 flipH="1" flipV="1">
            <a:off x="1634358" y="111665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 flipH="1" flipV="1">
            <a:off x="2225857" y="150568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6891261" y="3298025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5345654" y="2427032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5942412" y="279795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5339258" y="2684070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5020506" y="2011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5663981" y="22358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5546794" y="200417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 flipH="1" flipV="1">
            <a:off x="6496034" y="247448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 flipH="1" flipV="1">
            <a:off x="5725316" y="25405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 flipH="1" flipV="1">
            <a:off x="5808419" y="30247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 flipH="1" flipV="1">
            <a:off x="6090842" y="2620873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 flipH="1" flipV="1">
            <a:off x="5662041" y="290887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 flipH="1" flipV="1">
            <a:off x="6253540" y="329791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 flipH="1" flipV="1">
            <a:off x="5010299" y="24418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 flipH="1" flipV="1">
            <a:off x="5064885" y="218866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6816947" y="2055585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6810551" y="2312623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6347869" y="246109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6188755" y="2031487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 flipV="1">
            <a:off x="7196609" y="216914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 flipH="1" flipV="1">
            <a:off x="7279712" y="265330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 flipV="1">
            <a:off x="7133334" y="253743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flipH="1" flipV="1">
            <a:off x="6328551" y="20109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 flipV="1">
            <a:off x="6481592" y="2070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8154596" y="4664237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6608989" y="379324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7205747" y="416416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6602593" y="405028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6927316" y="360206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 flipH="1" flipV="1">
            <a:off x="7759369" y="384070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 flipH="1" flipV="1">
            <a:off x="6988651" y="390679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 flipH="1" flipV="1">
            <a:off x="7071754" y="439096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 flipH="1" flipV="1">
            <a:off x="7354177" y="398708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 flipH="1" flipV="1">
            <a:off x="6925376" y="427509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 flipH="1" flipV="1">
            <a:off x="7516875" y="466412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8677040" y="37927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8073886" y="3678835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7611204" y="382730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 flipH="1" flipV="1">
            <a:off x="8543047" y="401951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 flipH="1" flipV="1">
            <a:off x="8825470" y="36156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 flipH="1" flipV="1">
            <a:off x="8396669" y="3903644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 flipH="1" flipV="1">
            <a:off x="8988168" y="42926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-85717" y="-22811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 flipH="1" flipV="1">
            <a:off x="1182004" y="-45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 flipH="1" flipV="1">
            <a:off x="411286" y="2082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 flipH="1" flipV="1">
            <a:off x="577842" y="97011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 flipH="1" flipV="1">
            <a:off x="494389" y="50498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 flipH="1" flipV="1">
            <a:off x="776812" y="10110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 flipH="1" flipV="1">
            <a:off x="348011" y="3891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 flipH="1" flipV="1">
            <a:off x="939510" y="77814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10840338" y="5201990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10204021" y="5539989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9958926" y="613779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 flipH="1" flipV="1">
            <a:off x="11337341" y="54509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 flipH="1" flipV="1">
            <a:off x="11503897" y="640021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/>
        </p:nvSpPr>
        <p:spPr>
          <a:xfrm flipH="1" flipV="1">
            <a:off x="11420444" y="593508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 flipH="1" flipV="1">
            <a:off x="11702867" y="5531211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 flipH="1" flipV="1">
            <a:off x="11274066" y="5819217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 flipH="1" flipV="1">
            <a:off x="10821712" y="46572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 flipH="1" flipV="1">
            <a:off x="10050994" y="4723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 flipH="1" flipV="1">
            <a:off x="10217550" y="567267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 flipH="1" flipV="1">
            <a:off x="10134097" y="52075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 flipH="1" flipV="1">
            <a:off x="10416520" y="480367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 flipH="1" flipV="1">
            <a:off x="9987719" y="509167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/>
        </p:nvSpPr>
        <p:spPr>
          <a:xfrm flipH="1" flipV="1">
            <a:off x="10579218" y="548071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 rot="15300000">
            <a:off x="8084982" y="4204397"/>
            <a:ext cx="2119218" cy="211921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9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504077" y="5806428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/>
        </p:nvSpPr>
        <p:spPr>
          <a:xfrm flipH="1" flipV="1">
            <a:off x="1001080" y="605536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/>
        </p:nvSpPr>
        <p:spPr>
          <a:xfrm flipH="1" flipV="1">
            <a:off x="485451" y="52617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/>
          <p:cNvSpPr/>
          <p:nvPr/>
        </p:nvSpPr>
        <p:spPr>
          <a:xfrm flipH="1" flipV="1">
            <a:off x="80259" y="540811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 flipH="1" flipV="1">
            <a:off x="242957" y="60851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8911060" y="1224364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6690249" y="-101891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/>
          <p:cNvSpPr/>
          <p:nvPr/>
        </p:nvSpPr>
        <p:spPr>
          <a:xfrm>
            <a:off x="6684627" y="1266447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/>
        </p:nvSpPr>
        <p:spPr>
          <a:xfrm>
            <a:off x="7293840" y="1306159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7890598" y="1677079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7287444" y="1563197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/>
        </p:nvSpPr>
        <p:spPr>
          <a:xfrm>
            <a:off x="6824762" y="171166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/>
          <p:cNvSpPr/>
          <p:nvPr/>
        </p:nvSpPr>
        <p:spPr>
          <a:xfrm>
            <a:off x="7186430" y="1519705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/>
          <p:cNvSpPr/>
          <p:nvPr/>
        </p:nvSpPr>
        <p:spPr>
          <a:xfrm flipH="1" flipV="1">
            <a:off x="8444220" y="13536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 flipH="1" flipV="1">
            <a:off x="7673502" y="141971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 flipH="1" flipV="1">
            <a:off x="7756605" y="190387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 flipH="1" flipV="1">
            <a:off x="8039028" y="150000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 flipH="1" flipV="1">
            <a:off x="7610227" y="178800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6445154" y="4959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 flipH="1" flipV="1">
            <a:off x="6998776" y="17245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 flipH="1" flipV="1">
            <a:off x="6394614" y="118784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 flipH="1" flipV="1">
            <a:off x="6593584" y="3188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 flipH="1" flipV="1">
            <a:off x="6756282" y="9958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7552976" y="626438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8845231" y="73758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3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7546580" y="883476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7227828" y="2106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7871303" y="43525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>
            <a:off x="7754116" y="20358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H="1" flipV="1">
            <a:off x="8703356" y="67389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 flipH="1" flipV="1">
            <a:off x="7932638" y="73999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 flipH="1" flipV="1">
            <a:off x="8015741" y="122415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 flipH="1" flipV="1">
            <a:off x="8298164" y="820279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 flipH="1" flipV="1">
            <a:off x="7869363" y="1108285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 flipH="1" flipV="1">
            <a:off x="8460862" y="149731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 flipH="1" flipV="1">
            <a:off x="7217621" y="6412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 flipH="1" flipV="1">
            <a:off x="7272207" y="3880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9024269" y="2549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51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8555191" y="6605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8396077" y="23089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 flipH="1" flipV="1">
            <a:off x="8535873" y="210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 flipH="1" flipV="1">
            <a:off x="8688914" y="2697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10840338" y="80446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 flipH="1" flipV="1">
            <a:off x="11337341" y="32938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 flipH="1" flipV="1">
            <a:off x="11503897" y="127867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 flipH="1" flipV="1">
            <a:off x="11420444" y="81354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 flipH="1" flipV="1">
            <a:off x="11702867" y="40966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 flipH="1" flipV="1">
            <a:off x="11274066" y="69767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 flipH="1" flipV="1">
            <a:off x="10579218" y="35916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372859" y="20821"/>
            <a:ext cx="2294667" cy="2571750"/>
          </a:xfrm>
          <a:custGeom>
            <a:avLst/>
            <a:gdLst>
              <a:gd name="connsiteX0" fmla="*/ 1733550 w 1945355"/>
              <a:gd name="connsiteY0" fmla="*/ 0 h 2819400"/>
              <a:gd name="connsiteX1" fmla="*/ 1790700 w 1945355"/>
              <a:gd name="connsiteY1" fmla="*/ 533400 h 2819400"/>
              <a:gd name="connsiteX2" fmla="*/ 0 w 1945355"/>
              <a:gd name="connsiteY2" fmla="*/ 2819400 h 2819400"/>
              <a:gd name="connsiteX0" fmla="*/ 2171700 w 2415458"/>
              <a:gd name="connsiteY0" fmla="*/ 0 h 2647950"/>
              <a:gd name="connsiteX1" fmla="*/ 2228850 w 2415458"/>
              <a:gd name="connsiteY1" fmla="*/ 533400 h 2647950"/>
              <a:gd name="connsiteX2" fmla="*/ 0 w 2415458"/>
              <a:gd name="connsiteY2" fmla="*/ 2647950 h 2647950"/>
              <a:gd name="connsiteX0" fmla="*/ 2171700 w 2415458"/>
              <a:gd name="connsiteY0" fmla="*/ 0 h 2647950"/>
              <a:gd name="connsiteX1" fmla="*/ 2228850 w 2415458"/>
              <a:gd name="connsiteY1" fmla="*/ 533400 h 2647950"/>
              <a:gd name="connsiteX2" fmla="*/ 0 w 2415458"/>
              <a:gd name="connsiteY2" fmla="*/ 2647950 h 2647950"/>
              <a:gd name="connsiteX0" fmla="*/ 2171700 w 2621979"/>
              <a:gd name="connsiteY0" fmla="*/ 0 h 2647950"/>
              <a:gd name="connsiteX1" fmla="*/ 2495550 w 2621979"/>
              <a:gd name="connsiteY1" fmla="*/ 704850 h 2647950"/>
              <a:gd name="connsiteX2" fmla="*/ 0 w 2621979"/>
              <a:gd name="connsiteY2" fmla="*/ 2647950 h 2647950"/>
              <a:gd name="connsiteX0" fmla="*/ 2171700 w 2551697"/>
              <a:gd name="connsiteY0" fmla="*/ 0 h 2647950"/>
              <a:gd name="connsiteX1" fmla="*/ 2495550 w 2551697"/>
              <a:gd name="connsiteY1" fmla="*/ 704850 h 2647950"/>
              <a:gd name="connsiteX2" fmla="*/ 0 w 2551697"/>
              <a:gd name="connsiteY2" fmla="*/ 2647950 h 2647950"/>
              <a:gd name="connsiteX0" fmla="*/ 2171700 w 2551697"/>
              <a:gd name="connsiteY0" fmla="*/ 0 h 2647950"/>
              <a:gd name="connsiteX1" fmla="*/ 2495550 w 2551697"/>
              <a:gd name="connsiteY1" fmla="*/ 704850 h 2647950"/>
              <a:gd name="connsiteX2" fmla="*/ 0 w 2551697"/>
              <a:gd name="connsiteY2" fmla="*/ 2647950 h 2647950"/>
              <a:gd name="connsiteX0" fmla="*/ 2171700 w 2523267"/>
              <a:gd name="connsiteY0" fmla="*/ 0 h 2647950"/>
              <a:gd name="connsiteX1" fmla="*/ 2495550 w 2523267"/>
              <a:gd name="connsiteY1" fmla="*/ 704850 h 2647950"/>
              <a:gd name="connsiteX2" fmla="*/ 0 w 2523267"/>
              <a:gd name="connsiteY2" fmla="*/ 2647950 h 2647950"/>
              <a:gd name="connsiteX0" fmla="*/ 1943100 w 2294667"/>
              <a:gd name="connsiteY0" fmla="*/ 0 h 2571750"/>
              <a:gd name="connsiteX1" fmla="*/ 2266950 w 2294667"/>
              <a:gd name="connsiteY1" fmla="*/ 704850 h 2571750"/>
              <a:gd name="connsiteX2" fmla="*/ 0 w 2294667"/>
              <a:gd name="connsiteY2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4667" h="2571750">
                <a:moveTo>
                  <a:pt x="1943100" y="0"/>
                </a:moveTo>
                <a:cubicBezTo>
                  <a:pt x="2116137" y="31750"/>
                  <a:pt x="2381250" y="282575"/>
                  <a:pt x="2266950" y="704850"/>
                </a:cubicBezTo>
                <a:cubicBezTo>
                  <a:pt x="2152650" y="1127125"/>
                  <a:pt x="1665287" y="2025650"/>
                  <a:pt x="0" y="2571750"/>
                </a:cubicBezTo>
              </a:path>
            </a:pathLst>
          </a:custGeom>
          <a:noFill/>
          <a:ln w="9525">
            <a:gradFill>
              <a:gsLst>
                <a:gs pos="0">
                  <a:srgbClr val="FF0000">
                    <a:lumMod val="62000"/>
                    <a:lumOff val="38000"/>
                  </a:srgbClr>
                </a:gs>
                <a:gs pos="41300">
                  <a:srgbClr val="E00303"/>
                </a:gs>
                <a:gs pos="100000">
                  <a:srgbClr val="F62A2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7467600" y="-171450"/>
            <a:ext cx="4972050" cy="2933700"/>
          </a:xfrm>
          <a:custGeom>
            <a:avLst/>
            <a:gdLst>
              <a:gd name="connsiteX0" fmla="*/ 0 w 6096000"/>
              <a:gd name="connsiteY0" fmla="*/ 0 h 2914650"/>
              <a:gd name="connsiteX1" fmla="*/ 2457450 w 6096000"/>
              <a:gd name="connsiteY1" fmla="*/ 876300 h 2914650"/>
              <a:gd name="connsiteX2" fmla="*/ 6096000 w 6096000"/>
              <a:gd name="connsiteY2" fmla="*/ 2914650 h 2914650"/>
              <a:gd name="connsiteX0" fmla="*/ 0 w 6096000"/>
              <a:gd name="connsiteY0" fmla="*/ 0 h 2914650"/>
              <a:gd name="connsiteX1" fmla="*/ 3467100 w 6096000"/>
              <a:gd name="connsiteY1" fmla="*/ 952500 h 2914650"/>
              <a:gd name="connsiteX2" fmla="*/ 6096000 w 6096000"/>
              <a:gd name="connsiteY2" fmla="*/ 2914650 h 2914650"/>
              <a:gd name="connsiteX0" fmla="*/ 0 w 6096000"/>
              <a:gd name="connsiteY0" fmla="*/ 0 h 2914650"/>
              <a:gd name="connsiteX1" fmla="*/ 3467100 w 6096000"/>
              <a:gd name="connsiteY1" fmla="*/ 952500 h 2914650"/>
              <a:gd name="connsiteX2" fmla="*/ 6096000 w 6096000"/>
              <a:gd name="connsiteY2" fmla="*/ 2914650 h 2914650"/>
              <a:gd name="connsiteX0" fmla="*/ 0 w 6096000"/>
              <a:gd name="connsiteY0" fmla="*/ 0 h 2914650"/>
              <a:gd name="connsiteX1" fmla="*/ 3467100 w 6096000"/>
              <a:gd name="connsiteY1" fmla="*/ 952500 h 2914650"/>
              <a:gd name="connsiteX2" fmla="*/ 6096000 w 6096000"/>
              <a:gd name="connsiteY2" fmla="*/ 2914650 h 2914650"/>
              <a:gd name="connsiteX0" fmla="*/ 0 w 4972050"/>
              <a:gd name="connsiteY0" fmla="*/ 0 h 2933700"/>
              <a:gd name="connsiteX1" fmla="*/ 2343150 w 4972050"/>
              <a:gd name="connsiteY1" fmla="*/ 9715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2343150 w 4972050"/>
              <a:gd name="connsiteY1" fmla="*/ 9715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2571750 w 4972050"/>
              <a:gd name="connsiteY1" fmla="*/ 7810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2571750 w 4972050"/>
              <a:gd name="connsiteY1" fmla="*/ 7810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3155950 w 4972050"/>
              <a:gd name="connsiteY1" fmla="*/ 8064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3155950 w 4972050"/>
              <a:gd name="connsiteY1" fmla="*/ 806450 h 2933700"/>
              <a:gd name="connsiteX2" fmla="*/ 4972050 w 4972050"/>
              <a:gd name="connsiteY2" fmla="*/ 2933700 h 293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72050" h="2933700">
                <a:moveTo>
                  <a:pt x="0" y="0"/>
                </a:moveTo>
                <a:cubicBezTo>
                  <a:pt x="650875" y="23812"/>
                  <a:pt x="2174875" y="190500"/>
                  <a:pt x="3155950" y="806450"/>
                </a:cubicBezTo>
                <a:cubicBezTo>
                  <a:pt x="4137025" y="1422400"/>
                  <a:pt x="4899025" y="2481262"/>
                  <a:pt x="4972050" y="2933700"/>
                </a:cubicBezTo>
              </a:path>
            </a:pathLst>
          </a:custGeom>
          <a:noFill/>
          <a:ln w="3175">
            <a:gradFill>
              <a:gsLst>
                <a:gs pos="0">
                  <a:srgbClr val="FF0000">
                    <a:lumMod val="62000"/>
                    <a:lumOff val="38000"/>
                  </a:srgbClr>
                </a:gs>
                <a:gs pos="41300">
                  <a:srgbClr val="E00303"/>
                </a:gs>
                <a:gs pos="100000">
                  <a:srgbClr val="F62A2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任意多边形 264"/>
          <p:cNvSpPr/>
          <p:nvPr/>
        </p:nvSpPr>
        <p:spPr>
          <a:xfrm>
            <a:off x="8483600" y="-25400"/>
            <a:ext cx="4127500" cy="4203700"/>
          </a:xfrm>
          <a:custGeom>
            <a:avLst/>
            <a:gdLst>
              <a:gd name="connsiteX0" fmla="*/ 0 w 4127500"/>
              <a:gd name="connsiteY0" fmla="*/ 0 h 4203700"/>
              <a:gd name="connsiteX1" fmla="*/ 2400300 w 4127500"/>
              <a:gd name="connsiteY1" fmla="*/ 1549400 h 4203700"/>
              <a:gd name="connsiteX2" fmla="*/ 4127500 w 4127500"/>
              <a:gd name="connsiteY2" fmla="*/ 4203700 h 420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27500" h="4203700">
                <a:moveTo>
                  <a:pt x="0" y="0"/>
                </a:moveTo>
                <a:cubicBezTo>
                  <a:pt x="856191" y="424391"/>
                  <a:pt x="1712383" y="848783"/>
                  <a:pt x="2400300" y="1549400"/>
                </a:cubicBezTo>
                <a:cubicBezTo>
                  <a:pt x="3088217" y="2250017"/>
                  <a:pt x="3607858" y="3226858"/>
                  <a:pt x="4127500" y="4203700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任意多边形 482"/>
          <p:cNvSpPr/>
          <p:nvPr/>
        </p:nvSpPr>
        <p:spPr>
          <a:xfrm>
            <a:off x="8521701" y="-139700"/>
            <a:ext cx="2282140" cy="7581900"/>
          </a:xfrm>
          <a:custGeom>
            <a:avLst/>
            <a:gdLst>
              <a:gd name="connsiteX0" fmla="*/ 0 w 2205880"/>
              <a:gd name="connsiteY0" fmla="*/ 0 h 7556500"/>
              <a:gd name="connsiteX1" fmla="*/ 2184400 w 2205880"/>
              <a:gd name="connsiteY1" fmla="*/ 2870200 h 7556500"/>
              <a:gd name="connsiteX2" fmla="*/ 927100 w 2205880"/>
              <a:gd name="connsiteY2" fmla="*/ 7556500 h 7556500"/>
              <a:gd name="connsiteX0" fmla="*/ 0 w 2355034"/>
              <a:gd name="connsiteY0" fmla="*/ 0 h 7556500"/>
              <a:gd name="connsiteX1" fmla="*/ 2336800 w 2355034"/>
              <a:gd name="connsiteY1" fmla="*/ 3352800 h 7556500"/>
              <a:gd name="connsiteX2" fmla="*/ 927100 w 2355034"/>
              <a:gd name="connsiteY2" fmla="*/ 7556500 h 7556500"/>
              <a:gd name="connsiteX0" fmla="*/ 0 w 2366305"/>
              <a:gd name="connsiteY0" fmla="*/ 0 h 7670800"/>
              <a:gd name="connsiteX1" fmla="*/ 2336800 w 2366305"/>
              <a:gd name="connsiteY1" fmla="*/ 3352800 h 7670800"/>
              <a:gd name="connsiteX2" fmla="*/ 1104900 w 2366305"/>
              <a:gd name="connsiteY2" fmla="*/ 7670800 h 7670800"/>
              <a:gd name="connsiteX0" fmla="*/ 0 w 2351951"/>
              <a:gd name="connsiteY0" fmla="*/ 0 h 7581900"/>
              <a:gd name="connsiteX1" fmla="*/ 2336800 w 2351951"/>
              <a:gd name="connsiteY1" fmla="*/ 3352800 h 7581900"/>
              <a:gd name="connsiteX2" fmla="*/ 863600 w 2351951"/>
              <a:gd name="connsiteY2" fmla="*/ 7581900 h 7581900"/>
              <a:gd name="connsiteX0" fmla="*/ 0 w 2357822"/>
              <a:gd name="connsiteY0" fmla="*/ 0 h 7581900"/>
              <a:gd name="connsiteX1" fmla="*/ 2336800 w 2357822"/>
              <a:gd name="connsiteY1" fmla="*/ 3352800 h 7581900"/>
              <a:gd name="connsiteX2" fmla="*/ 863600 w 2357822"/>
              <a:gd name="connsiteY2" fmla="*/ 7581900 h 7581900"/>
              <a:gd name="connsiteX0" fmla="*/ 0 w 2271611"/>
              <a:gd name="connsiteY0" fmla="*/ 0 h 7581900"/>
              <a:gd name="connsiteX1" fmla="*/ 2247900 w 2271611"/>
              <a:gd name="connsiteY1" fmla="*/ 3340100 h 7581900"/>
              <a:gd name="connsiteX2" fmla="*/ 863600 w 2271611"/>
              <a:gd name="connsiteY2" fmla="*/ 7581900 h 7581900"/>
              <a:gd name="connsiteX0" fmla="*/ 0 w 2282140"/>
              <a:gd name="connsiteY0" fmla="*/ 0 h 7581900"/>
              <a:gd name="connsiteX1" fmla="*/ 2247900 w 2282140"/>
              <a:gd name="connsiteY1" fmla="*/ 3340100 h 7581900"/>
              <a:gd name="connsiteX2" fmla="*/ 863600 w 2282140"/>
              <a:gd name="connsiteY2" fmla="*/ 7581900 h 758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2140" h="7581900">
                <a:moveTo>
                  <a:pt x="0" y="0"/>
                </a:moveTo>
                <a:cubicBezTo>
                  <a:pt x="1014941" y="805391"/>
                  <a:pt x="2065867" y="1885950"/>
                  <a:pt x="2247900" y="3340100"/>
                </a:cubicBezTo>
                <a:cubicBezTo>
                  <a:pt x="2429933" y="4794250"/>
                  <a:pt x="1874308" y="5957358"/>
                  <a:pt x="863600" y="7581900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任意多边形 483"/>
          <p:cNvSpPr/>
          <p:nvPr/>
        </p:nvSpPr>
        <p:spPr>
          <a:xfrm>
            <a:off x="3149600" y="-228600"/>
            <a:ext cx="8496300" cy="7378700"/>
          </a:xfrm>
          <a:custGeom>
            <a:avLst/>
            <a:gdLst>
              <a:gd name="connsiteX0" fmla="*/ 8445500 w 8445500"/>
              <a:gd name="connsiteY0" fmla="*/ 0 h 7086600"/>
              <a:gd name="connsiteX1" fmla="*/ 6108700 w 8445500"/>
              <a:gd name="connsiteY1" fmla="*/ 4279900 h 7086600"/>
              <a:gd name="connsiteX2" fmla="*/ 0 w 8445500"/>
              <a:gd name="connsiteY2" fmla="*/ 7086600 h 7086600"/>
              <a:gd name="connsiteX0" fmla="*/ 8445500 w 8445500"/>
              <a:gd name="connsiteY0" fmla="*/ 0 h 7086600"/>
              <a:gd name="connsiteX1" fmla="*/ 6108700 w 8445500"/>
              <a:gd name="connsiteY1" fmla="*/ 4279900 h 7086600"/>
              <a:gd name="connsiteX2" fmla="*/ 0 w 8445500"/>
              <a:gd name="connsiteY2" fmla="*/ 7086600 h 7086600"/>
              <a:gd name="connsiteX0" fmla="*/ 8445500 w 8445500"/>
              <a:gd name="connsiteY0" fmla="*/ 0 h 7086600"/>
              <a:gd name="connsiteX1" fmla="*/ 6159500 w 8445500"/>
              <a:gd name="connsiteY1" fmla="*/ 4165600 h 7086600"/>
              <a:gd name="connsiteX2" fmla="*/ 0 w 8445500"/>
              <a:gd name="connsiteY2" fmla="*/ 7086600 h 7086600"/>
              <a:gd name="connsiteX0" fmla="*/ 8496300 w 8496300"/>
              <a:gd name="connsiteY0" fmla="*/ 0 h 7378700"/>
              <a:gd name="connsiteX1" fmla="*/ 6159500 w 8496300"/>
              <a:gd name="connsiteY1" fmla="*/ 4457700 h 7378700"/>
              <a:gd name="connsiteX2" fmla="*/ 0 w 8496300"/>
              <a:gd name="connsiteY2" fmla="*/ 7378700 h 7378700"/>
              <a:gd name="connsiteX0" fmla="*/ 8496300 w 8496300"/>
              <a:gd name="connsiteY0" fmla="*/ 0 h 7378700"/>
              <a:gd name="connsiteX1" fmla="*/ 5880100 w 8496300"/>
              <a:gd name="connsiteY1" fmla="*/ 4749800 h 7378700"/>
              <a:gd name="connsiteX2" fmla="*/ 0 w 8496300"/>
              <a:gd name="connsiteY2" fmla="*/ 7378700 h 7378700"/>
              <a:gd name="connsiteX0" fmla="*/ 8496300 w 8496300"/>
              <a:gd name="connsiteY0" fmla="*/ 0 h 7378700"/>
              <a:gd name="connsiteX1" fmla="*/ 5880100 w 8496300"/>
              <a:gd name="connsiteY1" fmla="*/ 4749800 h 7378700"/>
              <a:gd name="connsiteX2" fmla="*/ 0 w 8496300"/>
              <a:gd name="connsiteY2" fmla="*/ 7378700 h 737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96300" h="7378700">
                <a:moveTo>
                  <a:pt x="8496300" y="0"/>
                </a:moveTo>
                <a:cubicBezTo>
                  <a:pt x="8031691" y="1549400"/>
                  <a:pt x="7689850" y="3278717"/>
                  <a:pt x="5880100" y="4749800"/>
                </a:cubicBezTo>
                <a:cubicBezTo>
                  <a:pt x="4070350" y="6220883"/>
                  <a:pt x="2095500" y="6858000"/>
                  <a:pt x="0" y="7378700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任意多边形 484"/>
          <p:cNvSpPr/>
          <p:nvPr/>
        </p:nvSpPr>
        <p:spPr>
          <a:xfrm>
            <a:off x="-749300" y="358090"/>
            <a:ext cx="10090154" cy="7477810"/>
          </a:xfrm>
          <a:custGeom>
            <a:avLst/>
            <a:gdLst>
              <a:gd name="connsiteX0" fmla="*/ 0 w 10145058"/>
              <a:gd name="connsiteY0" fmla="*/ 932589 h 3370989"/>
              <a:gd name="connsiteX1" fmla="*/ 7670800 w 10145058"/>
              <a:gd name="connsiteY1" fmla="*/ 132489 h 3370989"/>
              <a:gd name="connsiteX2" fmla="*/ 10134600 w 10145058"/>
              <a:gd name="connsiteY2" fmla="*/ 3370989 h 3370989"/>
              <a:gd name="connsiteX0" fmla="*/ 0 w 10142918"/>
              <a:gd name="connsiteY0" fmla="*/ 1021986 h 3460386"/>
              <a:gd name="connsiteX1" fmla="*/ 7404100 w 10142918"/>
              <a:gd name="connsiteY1" fmla="*/ 120286 h 3460386"/>
              <a:gd name="connsiteX2" fmla="*/ 10134600 w 10142918"/>
              <a:gd name="connsiteY2" fmla="*/ 3460386 h 3460386"/>
              <a:gd name="connsiteX0" fmla="*/ 0 w 10142918"/>
              <a:gd name="connsiteY0" fmla="*/ 1021986 h 3460386"/>
              <a:gd name="connsiteX1" fmla="*/ 7404100 w 10142918"/>
              <a:gd name="connsiteY1" fmla="*/ 120286 h 3460386"/>
              <a:gd name="connsiteX2" fmla="*/ 10134600 w 10142918"/>
              <a:gd name="connsiteY2" fmla="*/ 3460386 h 3460386"/>
              <a:gd name="connsiteX0" fmla="*/ 0 w 8541049"/>
              <a:gd name="connsiteY0" fmla="*/ 1330596 h 8201296"/>
              <a:gd name="connsiteX1" fmla="*/ 7404100 w 8541049"/>
              <a:gd name="connsiteY1" fmla="*/ 428896 h 8201296"/>
              <a:gd name="connsiteX2" fmla="*/ 8445500 w 8541049"/>
              <a:gd name="connsiteY2" fmla="*/ 8201296 h 8201296"/>
              <a:gd name="connsiteX0" fmla="*/ 0 w 10059348"/>
              <a:gd name="connsiteY0" fmla="*/ 1330596 h 8201296"/>
              <a:gd name="connsiteX1" fmla="*/ 7404100 w 10059348"/>
              <a:gd name="connsiteY1" fmla="*/ 428896 h 8201296"/>
              <a:gd name="connsiteX2" fmla="*/ 8445500 w 10059348"/>
              <a:gd name="connsiteY2" fmla="*/ 8201296 h 8201296"/>
              <a:gd name="connsiteX0" fmla="*/ 0 w 9532381"/>
              <a:gd name="connsiteY0" fmla="*/ 1310532 h 7901832"/>
              <a:gd name="connsiteX1" fmla="*/ 7404100 w 9532381"/>
              <a:gd name="connsiteY1" fmla="*/ 408832 h 7901832"/>
              <a:gd name="connsiteX2" fmla="*/ 7747000 w 9532381"/>
              <a:gd name="connsiteY2" fmla="*/ 7901832 h 7901832"/>
              <a:gd name="connsiteX0" fmla="*/ 0 w 9501173"/>
              <a:gd name="connsiteY0" fmla="*/ 1310532 h 7901832"/>
              <a:gd name="connsiteX1" fmla="*/ 7404100 w 9501173"/>
              <a:gd name="connsiteY1" fmla="*/ 408832 h 7901832"/>
              <a:gd name="connsiteX2" fmla="*/ 9499601 w 9501173"/>
              <a:gd name="connsiteY2" fmla="*/ 2567832 h 7901832"/>
              <a:gd name="connsiteX3" fmla="*/ 7747000 w 9501173"/>
              <a:gd name="connsiteY3" fmla="*/ 7901832 h 7901832"/>
              <a:gd name="connsiteX0" fmla="*/ 0 w 10084944"/>
              <a:gd name="connsiteY0" fmla="*/ 1000810 h 7592110"/>
              <a:gd name="connsiteX1" fmla="*/ 7404100 w 10084944"/>
              <a:gd name="connsiteY1" fmla="*/ 99110 h 7592110"/>
              <a:gd name="connsiteX2" fmla="*/ 10083801 w 10084944"/>
              <a:gd name="connsiteY2" fmla="*/ 3109010 h 7592110"/>
              <a:gd name="connsiteX3" fmla="*/ 7747000 w 10084944"/>
              <a:gd name="connsiteY3" fmla="*/ 7592110 h 7592110"/>
              <a:gd name="connsiteX0" fmla="*/ 0 w 10084944"/>
              <a:gd name="connsiteY0" fmla="*/ 1000810 h 7592110"/>
              <a:gd name="connsiteX1" fmla="*/ 7404100 w 10084944"/>
              <a:gd name="connsiteY1" fmla="*/ 99110 h 7592110"/>
              <a:gd name="connsiteX2" fmla="*/ 10083801 w 10084944"/>
              <a:gd name="connsiteY2" fmla="*/ 3109010 h 7592110"/>
              <a:gd name="connsiteX3" fmla="*/ 7747000 w 10084944"/>
              <a:gd name="connsiteY3" fmla="*/ 7592110 h 7592110"/>
              <a:gd name="connsiteX0" fmla="*/ 0 w 10091799"/>
              <a:gd name="connsiteY0" fmla="*/ 1000810 h 7592110"/>
              <a:gd name="connsiteX1" fmla="*/ 7404100 w 10091799"/>
              <a:gd name="connsiteY1" fmla="*/ 99110 h 7592110"/>
              <a:gd name="connsiteX2" fmla="*/ 10083801 w 10091799"/>
              <a:gd name="connsiteY2" fmla="*/ 3109010 h 7592110"/>
              <a:gd name="connsiteX3" fmla="*/ 7747000 w 10091799"/>
              <a:gd name="connsiteY3" fmla="*/ 7592110 h 7592110"/>
              <a:gd name="connsiteX0" fmla="*/ 0 w 10088132"/>
              <a:gd name="connsiteY0" fmla="*/ 1000810 h 7477810"/>
              <a:gd name="connsiteX1" fmla="*/ 7404100 w 10088132"/>
              <a:gd name="connsiteY1" fmla="*/ 99110 h 7477810"/>
              <a:gd name="connsiteX2" fmla="*/ 10083801 w 10088132"/>
              <a:gd name="connsiteY2" fmla="*/ 3109010 h 7477810"/>
              <a:gd name="connsiteX3" fmla="*/ 7454900 w 10088132"/>
              <a:gd name="connsiteY3" fmla="*/ 7477810 h 7477810"/>
              <a:gd name="connsiteX0" fmla="*/ 0 w 10090154"/>
              <a:gd name="connsiteY0" fmla="*/ 1000810 h 7477810"/>
              <a:gd name="connsiteX1" fmla="*/ 7404100 w 10090154"/>
              <a:gd name="connsiteY1" fmla="*/ 99110 h 7477810"/>
              <a:gd name="connsiteX2" fmla="*/ 10083801 w 10090154"/>
              <a:gd name="connsiteY2" fmla="*/ 3109010 h 7477810"/>
              <a:gd name="connsiteX3" fmla="*/ 7454900 w 10090154"/>
              <a:gd name="connsiteY3" fmla="*/ 7477810 h 7477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0154" h="7477810">
                <a:moveTo>
                  <a:pt x="0" y="1000810"/>
                </a:moveTo>
                <a:cubicBezTo>
                  <a:pt x="2990850" y="397560"/>
                  <a:pt x="5723467" y="-252257"/>
                  <a:pt x="7404100" y="99110"/>
                </a:cubicBezTo>
                <a:cubicBezTo>
                  <a:pt x="9084733" y="450477"/>
                  <a:pt x="10052051" y="1987177"/>
                  <a:pt x="10083801" y="3109010"/>
                </a:cubicBezTo>
                <a:cubicBezTo>
                  <a:pt x="10140951" y="4357843"/>
                  <a:pt x="9855200" y="5293410"/>
                  <a:pt x="7454900" y="747781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30000"/>
                  </a:srgbClr>
                </a:gs>
                <a:gs pos="57000">
                  <a:srgbClr val="E00505"/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6" name="任意多边形 485"/>
          <p:cNvSpPr/>
          <p:nvPr/>
        </p:nvSpPr>
        <p:spPr>
          <a:xfrm>
            <a:off x="5778500" y="2308726"/>
            <a:ext cx="4309289" cy="5870127"/>
          </a:xfrm>
          <a:custGeom>
            <a:avLst/>
            <a:gdLst>
              <a:gd name="connsiteX0" fmla="*/ 0 w 4068335"/>
              <a:gd name="connsiteY0" fmla="*/ 0 h 5257800"/>
              <a:gd name="connsiteX1" fmla="*/ 3416300 w 4068335"/>
              <a:gd name="connsiteY1" fmla="*/ 1206500 h 5257800"/>
              <a:gd name="connsiteX2" fmla="*/ 4064000 w 4068335"/>
              <a:gd name="connsiteY2" fmla="*/ 5257800 h 5257800"/>
              <a:gd name="connsiteX0" fmla="*/ 0 w 4214458"/>
              <a:gd name="connsiteY0" fmla="*/ 0 h 5257800"/>
              <a:gd name="connsiteX1" fmla="*/ 3835400 w 4214458"/>
              <a:gd name="connsiteY1" fmla="*/ 1790700 h 5257800"/>
              <a:gd name="connsiteX2" fmla="*/ 4064000 w 4214458"/>
              <a:gd name="connsiteY2" fmla="*/ 5257800 h 5257800"/>
              <a:gd name="connsiteX0" fmla="*/ 0 w 4493976"/>
              <a:gd name="connsiteY0" fmla="*/ 0 h 5257800"/>
              <a:gd name="connsiteX1" fmla="*/ 3835400 w 4493976"/>
              <a:gd name="connsiteY1" fmla="*/ 1790700 h 5257800"/>
              <a:gd name="connsiteX2" fmla="*/ 4064000 w 4493976"/>
              <a:gd name="connsiteY2" fmla="*/ 5257800 h 5257800"/>
              <a:gd name="connsiteX0" fmla="*/ 0 w 4493976"/>
              <a:gd name="connsiteY0" fmla="*/ 0 h 5257876"/>
              <a:gd name="connsiteX1" fmla="*/ 3835400 w 4493976"/>
              <a:gd name="connsiteY1" fmla="*/ 1790700 h 5257876"/>
              <a:gd name="connsiteX2" fmla="*/ 4064000 w 4493976"/>
              <a:gd name="connsiteY2" fmla="*/ 5257800 h 5257876"/>
              <a:gd name="connsiteX0" fmla="*/ 0 w 4295161"/>
              <a:gd name="connsiteY0" fmla="*/ 0 h 5257859"/>
              <a:gd name="connsiteX1" fmla="*/ 3835400 w 4295161"/>
              <a:gd name="connsiteY1" fmla="*/ 1790700 h 5257859"/>
              <a:gd name="connsiteX2" fmla="*/ 4064000 w 4295161"/>
              <a:gd name="connsiteY2" fmla="*/ 5257800 h 5257859"/>
              <a:gd name="connsiteX0" fmla="*/ 0 w 4180438"/>
              <a:gd name="connsiteY0" fmla="*/ 0 h 5257846"/>
              <a:gd name="connsiteX1" fmla="*/ 3835400 w 4180438"/>
              <a:gd name="connsiteY1" fmla="*/ 1790700 h 5257846"/>
              <a:gd name="connsiteX2" fmla="*/ 3987800 w 4180438"/>
              <a:gd name="connsiteY2" fmla="*/ 5257800 h 5257846"/>
              <a:gd name="connsiteX0" fmla="*/ 0 w 4257855"/>
              <a:gd name="connsiteY0" fmla="*/ 0 h 5257857"/>
              <a:gd name="connsiteX1" fmla="*/ 3835400 w 4257855"/>
              <a:gd name="connsiteY1" fmla="*/ 1790700 h 5257857"/>
              <a:gd name="connsiteX2" fmla="*/ 3987800 w 4257855"/>
              <a:gd name="connsiteY2" fmla="*/ 5257800 h 5257857"/>
              <a:gd name="connsiteX0" fmla="*/ 0 w 4605140"/>
              <a:gd name="connsiteY0" fmla="*/ 0 h 5257880"/>
              <a:gd name="connsiteX1" fmla="*/ 3835400 w 4605140"/>
              <a:gd name="connsiteY1" fmla="*/ 1790700 h 5257880"/>
              <a:gd name="connsiteX2" fmla="*/ 3987800 w 4605140"/>
              <a:gd name="connsiteY2" fmla="*/ 5257800 h 5257880"/>
              <a:gd name="connsiteX0" fmla="*/ 0 w 4503986"/>
              <a:gd name="connsiteY0" fmla="*/ 0 h 5257876"/>
              <a:gd name="connsiteX1" fmla="*/ 3835400 w 4503986"/>
              <a:gd name="connsiteY1" fmla="*/ 1790700 h 5257876"/>
              <a:gd name="connsiteX2" fmla="*/ 3987800 w 4503986"/>
              <a:gd name="connsiteY2" fmla="*/ 5257800 h 5257876"/>
              <a:gd name="connsiteX0" fmla="*/ 0 w 3978113"/>
              <a:gd name="connsiteY0" fmla="*/ 0 h 5867438"/>
              <a:gd name="connsiteX1" fmla="*/ 3835400 w 3978113"/>
              <a:gd name="connsiteY1" fmla="*/ 1790700 h 5867438"/>
              <a:gd name="connsiteX2" fmla="*/ 3213100 w 3978113"/>
              <a:gd name="connsiteY2" fmla="*/ 5867400 h 5867438"/>
              <a:gd name="connsiteX0" fmla="*/ 0 w 4309289"/>
              <a:gd name="connsiteY0" fmla="*/ 0 h 5867453"/>
              <a:gd name="connsiteX1" fmla="*/ 3835400 w 4309289"/>
              <a:gd name="connsiteY1" fmla="*/ 1790700 h 5867453"/>
              <a:gd name="connsiteX2" fmla="*/ 3213100 w 4309289"/>
              <a:gd name="connsiteY2" fmla="*/ 5867400 h 5867453"/>
              <a:gd name="connsiteX0" fmla="*/ 0 w 4309289"/>
              <a:gd name="connsiteY0" fmla="*/ 2674 h 5870127"/>
              <a:gd name="connsiteX1" fmla="*/ 3835400 w 4309289"/>
              <a:gd name="connsiteY1" fmla="*/ 1793374 h 5870127"/>
              <a:gd name="connsiteX2" fmla="*/ 3213100 w 4309289"/>
              <a:gd name="connsiteY2" fmla="*/ 5870074 h 587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09289" h="5870127">
                <a:moveTo>
                  <a:pt x="0" y="2674"/>
                </a:moveTo>
                <a:cubicBezTo>
                  <a:pt x="1026583" y="-10026"/>
                  <a:pt x="2487083" y="-48126"/>
                  <a:pt x="3835400" y="1793374"/>
                </a:cubicBezTo>
                <a:cubicBezTo>
                  <a:pt x="5183717" y="3634874"/>
                  <a:pt x="3227916" y="5882774"/>
                  <a:pt x="3213100" y="5870074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任意多边形 487"/>
          <p:cNvSpPr/>
          <p:nvPr/>
        </p:nvSpPr>
        <p:spPr>
          <a:xfrm>
            <a:off x="38099" y="-103480"/>
            <a:ext cx="9309203" cy="5272380"/>
          </a:xfrm>
          <a:custGeom>
            <a:avLst/>
            <a:gdLst>
              <a:gd name="connsiteX0" fmla="*/ 9309100 w 9309100"/>
              <a:gd name="connsiteY0" fmla="*/ 0 h 5270500"/>
              <a:gd name="connsiteX1" fmla="*/ 8331200 w 9309100"/>
              <a:gd name="connsiteY1" fmla="*/ 1905000 h 5270500"/>
              <a:gd name="connsiteX2" fmla="*/ 6248400 w 9309100"/>
              <a:gd name="connsiteY2" fmla="*/ 3568700 h 5270500"/>
              <a:gd name="connsiteX3" fmla="*/ 0 w 9309100"/>
              <a:gd name="connsiteY3" fmla="*/ 5270500 h 5270500"/>
              <a:gd name="connsiteX0" fmla="*/ 9309100 w 9309100"/>
              <a:gd name="connsiteY0" fmla="*/ 0 h 5270500"/>
              <a:gd name="connsiteX1" fmla="*/ 8331200 w 9309100"/>
              <a:gd name="connsiteY1" fmla="*/ 1905000 h 5270500"/>
              <a:gd name="connsiteX2" fmla="*/ 6184900 w 9309100"/>
              <a:gd name="connsiteY2" fmla="*/ 3505200 h 5270500"/>
              <a:gd name="connsiteX3" fmla="*/ 0 w 9309100"/>
              <a:gd name="connsiteY3" fmla="*/ 5270500 h 5270500"/>
              <a:gd name="connsiteX0" fmla="*/ 9309100 w 9309100"/>
              <a:gd name="connsiteY0" fmla="*/ 0 h 5270500"/>
              <a:gd name="connsiteX1" fmla="*/ 6184900 w 9309100"/>
              <a:gd name="connsiteY1" fmla="*/ 3505200 h 5270500"/>
              <a:gd name="connsiteX2" fmla="*/ 0 w 9309100"/>
              <a:gd name="connsiteY2" fmla="*/ 5270500 h 5270500"/>
              <a:gd name="connsiteX0" fmla="*/ 9309100 w 9309100"/>
              <a:gd name="connsiteY0" fmla="*/ 0 h 5270500"/>
              <a:gd name="connsiteX1" fmla="*/ 6184900 w 9309100"/>
              <a:gd name="connsiteY1" fmla="*/ 3505200 h 5270500"/>
              <a:gd name="connsiteX2" fmla="*/ 0 w 9309100"/>
              <a:gd name="connsiteY2" fmla="*/ 5270500 h 5270500"/>
              <a:gd name="connsiteX0" fmla="*/ 9309100 w 9309212"/>
              <a:gd name="connsiteY0" fmla="*/ 1943 h 5272443"/>
              <a:gd name="connsiteX1" fmla="*/ 6184900 w 9309212"/>
              <a:gd name="connsiteY1" fmla="*/ 3507143 h 5272443"/>
              <a:gd name="connsiteX2" fmla="*/ 0 w 9309212"/>
              <a:gd name="connsiteY2" fmla="*/ 5272443 h 5272443"/>
              <a:gd name="connsiteX0" fmla="*/ 9309100 w 9309203"/>
              <a:gd name="connsiteY0" fmla="*/ 1880 h 5272380"/>
              <a:gd name="connsiteX1" fmla="*/ 6134100 w 9309203"/>
              <a:gd name="connsiteY1" fmla="*/ 3595980 h 5272380"/>
              <a:gd name="connsiteX2" fmla="*/ 0 w 9309203"/>
              <a:gd name="connsiteY2" fmla="*/ 5272380 h 527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09203" h="5272380">
                <a:moveTo>
                  <a:pt x="9309100" y="1880"/>
                </a:moveTo>
                <a:cubicBezTo>
                  <a:pt x="9318625" y="-80670"/>
                  <a:pt x="8676217" y="2577863"/>
                  <a:pt x="6134100" y="3595980"/>
                </a:cubicBezTo>
                <a:cubicBezTo>
                  <a:pt x="3591983" y="4614097"/>
                  <a:pt x="2429933" y="4701938"/>
                  <a:pt x="0" y="527238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任意多边形 488"/>
          <p:cNvSpPr/>
          <p:nvPr/>
        </p:nvSpPr>
        <p:spPr>
          <a:xfrm>
            <a:off x="2540000" y="-165100"/>
            <a:ext cx="4254528" cy="7302500"/>
          </a:xfrm>
          <a:custGeom>
            <a:avLst/>
            <a:gdLst>
              <a:gd name="connsiteX0" fmla="*/ 4000500 w 4281015"/>
              <a:gd name="connsiteY0" fmla="*/ 0 h 7289800"/>
              <a:gd name="connsiteX1" fmla="*/ 3860800 w 4281015"/>
              <a:gd name="connsiteY1" fmla="*/ 2425700 h 7289800"/>
              <a:gd name="connsiteX2" fmla="*/ 0 w 4281015"/>
              <a:gd name="connsiteY2" fmla="*/ 7289800 h 7289800"/>
              <a:gd name="connsiteX0" fmla="*/ 4000500 w 4089107"/>
              <a:gd name="connsiteY0" fmla="*/ 0 h 7289800"/>
              <a:gd name="connsiteX1" fmla="*/ 3251200 w 4089107"/>
              <a:gd name="connsiteY1" fmla="*/ 3797300 h 7289800"/>
              <a:gd name="connsiteX2" fmla="*/ 0 w 4089107"/>
              <a:gd name="connsiteY2" fmla="*/ 7289800 h 7289800"/>
              <a:gd name="connsiteX0" fmla="*/ 4000500 w 4021147"/>
              <a:gd name="connsiteY0" fmla="*/ 0 h 7289800"/>
              <a:gd name="connsiteX1" fmla="*/ 3251200 w 4021147"/>
              <a:gd name="connsiteY1" fmla="*/ 3797300 h 7289800"/>
              <a:gd name="connsiteX2" fmla="*/ 0 w 4021147"/>
              <a:gd name="connsiteY2" fmla="*/ 7289800 h 7289800"/>
              <a:gd name="connsiteX0" fmla="*/ 3975100 w 3997251"/>
              <a:gd name="connsiteY0" fmla="*/ 0 h 7289800"/>
              <a:gd name="connsiteX1" fmla="*/ 3251200 w 3997251"/>
              <a:gd name="connsiteY1" fmla="*/ 3797300 h 7289800"/>
              <a:gd name="connsiteX2" fmla="*/ 0 w 3997251"/>
              <a:gd name="connsiteY2" fmla="*/ 7289800 h 7289800"/>
              <a:gd name="connsiteX0" fmla="*/ 3975100 w 4007839"/>
              <a:gd name="connsiteY0" fmla="*/ 0 h 7289800"/>
              <a:gd name="connsiteX1" fmla="*/ 3251200 w 4007839"/>
              <a:gd name="connsiteY1" fmla="*/ 3797300 h 7289800"/>
              <a:gd name="connsiteX2" fmla="*/ 0 w 4007839"/>
              <a:gd name="connsiteY2" fmla="*/ 7289800 h 7289800"/>
              <a:gd name="connsiteX0" fmla="*/ 3975100 w 4007839"/>
              <a:gd name="connsiteY0" fmla="*/ 0 h 7289800"/>
              <a:gd name="connsiteX1" fmla="*/ 3251200 w 4007839"/>
              <a:gd name="connsiteY1" fmla="*/ 3797300 h 7289800"/>
              <a:gd name="connsiteX2" fmla="*/ 0 w 4007839"/>
              <a:gd name="connsiteY2" fmla="*/ 7289800 h 7289800"/>
              <a:gd name="connsiteX0" fmla="*/ 4229100 w 4254528"/>
              <a:gd name="connsiteY0" fmla="*/ 0 h 7302500"/>
              <a:gd name="connsiteX1" fmla="*/ 3505200 w 4254528"/>
              <a:gd name="connsiteY1" fmla="*/ 3797300 h 7302500"/>
              <a:gd name="connsiteX2" fmla="*/ 0 w 4254528"/>
              <a:gd name="connsiteY2" fmla="*/ 7302500 h 730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28" h="7302500">
                <a:moveTo>
                  <a:pt x="4229100" y="0"/>
                </a:moveTo>
                <a:cubicBezTo>
                  <a:pt x="4314825" y="745066"/>
                  <a:pt x="4210050" y="2580217"/>
                  <a:pt x="3505200" y="3797300"/>
                </a:cubicBezTo>
                <a:cubicBezTo>
                  <a:pt x="2800350" y="5014383"/>
                  <a:pt x="878417" y="6747933"/>
                  <a:pt x="0" y="73025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任意多边形 489"/>
          <p:cNvSpPr/>
          <p:nvPr/>
        </p:nvSpPr>
        <p:spPr>
          <a:xfrm>
            <a:off x="5575300" y="-38100"/>
            <a:ext cx="292100" cy="2413000"/>
          </a:xfrm>
          <a:custGeom>
            <a:avLst/>
            <a:gdLst>
              <a:gd name="connsiteX0" fmla="*/ 0 w 292100"/>
              <a:gd name="connsiteY0" fmla="*/ 0 h 2413000"/>
              <a:gd name="connsiteX1" fmla="*/ 292100 w 292100"/>
              <a:gd name="connsiteY1" fmla="*/ 241300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2100" h="2413000">
                <a:moveTo>
                  <a:pt x="0" y="0"/>
                </a:moveTo>
                <a:lnTo>
                  <a:pt x="292100" y="2413000"/>
                </a:ln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任意多边形 490"/>
          <p:cNvSpPr/>
          <p:nvPr/>
        </p:nvSpPr>
        <p:spPr>
          <a:xfrm>
            <a:off x="5715001" y="939800"/>
            <a:ext cx="5622216" cy="6654800"/>
          </a:xfrm>
          <a:custGeom>
            <a:avLst/>
            <a:gdLst>
              <a:gd name="connsiteX0" fmla="*/ 0 w 5461000"/>
              <a:gd name="connsiteY0" fmla="*/ 0 h 6350000"/>
              <a:gd name="connsiteX1" fmla="*/ 4038600 w 5461000"/>
              <a:gd name="connsiteY1" fmla="*/ 1117600 h 6350000"/>
              <a:gd name="connsiteX2" fmla="*/ 5461000 w 5461000"/>
              <a:gd name="connsiteY2" fmla="*/ 6350000 h 6350000"/>
              <a:gd name="connsiteX0" fmla="*/ 0 w 5469938"/>
              <a:gd name="connsiteY0" fmla="*/ 0 h 6350000"/>
              <a:gd name="connsiteX1" fmla="*/ 4699000 w 5469938"/>
              <a:gd name="connsiteY1" fmla="*/ 1752600 h 6350000"/>
              <a:gd name="connsiteX2" fmla="*/ 5461000 w 5469938"/>
              <a:gd name="connsiteY2" fmla="*/ 6350000 h 6350000"/>
              <a:gd name="connsiteX0" fmla="*/ 0 w 5799349"/>
              <a:gd name="connsiteY0" fmla="*/ 0 h 6350000"/>
              <a:gd name="connsiteX1" fmla="*/ 4699000 w 5799349"/>
              <a:gd name="connsiteY1" fmla="*/ 1752600 h 6350000"/>
              <a:gd name="connsiteX2" fmla="*/ 5461000 w 5799349"/>
              <a:gd name="connsiteY2" fmla="*/ 6350000 h 6350000"/>
              <a:gd name="connsiteX0" fmla="*/ 0 w 5708257"/>
              <a:gd name="connsiteY0" fmla="*/ 0 h 6350000"/>
              <a:gd name="connsiteX1" fmla="*/ 4699000 w 5708257"/>
              <a:gd name="connsiteY1" fmla="*/ 1752600 h 6350000"/>
              <a:gd name="connsiteX2" fmla="*/ 5461000 w 5708257"/>
              <a:gd name="connsiteY2" fmla="*/ 6350000 h 6350000"/>
              <a:gd name="connsiteX0" fmla="*/ 0 w 5951527"/>
              <a:gd name="connsiteY0" fmla="*/ 0 h 6350000"/>
              <a:gd name="connsiteX1" fmla="*/ 4699000 w 5951527"/>
              <a:gd name="connsiteY1" fmla="*/ 1752600 h 6350000"/>
              <a:gd name="connsiteX2" fmla="*/ 5461000 w 5951527"/>
              <a:gd name="connsiteY2" fmla="*/ 6350000 h 6350000"/>
              <a:gd name="connsiteX0" fmla="*/ 0 w 5851233"/>
              <a:gd name="connsiteY0" fmla="*/ 0 h 6350000"/>
              <a:gd name="connsiteX1" fmla="*/ 4699000 w 5851233"/>
              <a:gd name="connsiteY1" fmla="*/ 1752600 h 6350000"/>
              <a:gd name="connsiteX2" fmla="*/ 5461000 w 5851233"/>
              <a:gd name="connsiteY2" fmla="*/ 6350000 h 6350000"/>
              <a:gd name="connsiteX0" fmla="*/ 0 w 5905500"/>
              <a:gd name="connsiteY0" fmla="*/ 0 h 6451600"/>
              <a:gd name="connsiteX1" fmla="*/ 4699000 w 5905500"/>
              <a:gd name="connsiteY1" fmla="*/ 1752600 h 6451600"/>
              <a:gd name="connsiteX2" fmla="*/ 5905500 w 5905500"/>
              <a:gd name="connsiteY2" fmla="*/ 6451600 h 6451600"/>
              <a:gd name="connsiteX0" fmla="*/ 0 w 5305415"/>
              <a:gd name="connsiteY0" fmla="*/ 0 h 6654800"/>
              <a:gd name="connsiteX1" fmla="*/ 4699000 w 5305415"/>
              <a:gd name="connsiteY1" fmla="*/ 1752600 h 6654800"/>
              <a:gd name="connsiteX2" fmla="*/ 5245100 w 5305415"/>
              <a:gd name="connsiteY2" fmla="*/ 6654800 h 6654800"/>
              <a:gd name="connsiteX0" fmla="*/ 0 w 5622216"/>
              <a:gd name="connsiteY0" fmla="*/ 0 h 6654800"/>
              <a:gd name="connsiteX1" fmla="*/ 4699000 w 5622216"/>
              <a:gd name="connsiteY1" fmla="*/ 1752600 h 6654800"/>
              <a:gd name="connsiteX2" fmla="*/ 5245100 w 5622216"/>
              <a:gd name="connsiteY2" fmla="*/ 6654800 h 665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22216" h="6654800">
                <a:moveTo>
                  <a:pt x="0" y="0"/>
                </a:moveTo>
                <a:cubicBezTo>
                  <a:pt x="1564216" y="29633"/>
                  <a:pt x="3012017" y="-80433"/>
                  <a:pt x="4699000" y="1752600"/>
                </a:cubicBezTo>
                <a:cubicBezTo>
                  <a:pt x="6385983" y="3585633"/>
                  <a:pt x="5245100" y="6654800"/>
                  <a:pt x="5245100" y="66548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2" name="任意多边形 491"/>
          <p:cNvSpPr/>
          <p:nvPr/>
        </p:nvSpPr>
        <p:spPr>
          <a:xfrm>
            <a:off x="7429500" y="-63500"/>
            <a:ext cx="660400" cy="2540000"/>
          </a:xfrm>
          <a:custGeom>
            <a:avLst/>
            <a:gdLst>
              <a:gd name="connsiteX0" fmla="*/ 660400 w 660400"/>
              <a:gd name="connsiteY0" fmla="*/ 0 h 2540000"/>
              <a:gd name="connsiteX1" fmla="*/ 393700 w 660400"/>
              <a:gd name="connsiteY1" fmla="*/ 1397000 h 2540000"/>
              <a:gd name="connsiteX2" fmla="*/ 0 w 660400"/>
              <a:gd name="connsiteY2" fmla="*/ 2540000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2540000">
                <a:moveTo>
                  <a:pt x="660400" y="0"/>
                </a:moveTo>
                <a:cubicBezTo>
                  <a:pt x="582083" y="486833"/>
                  <a:pt x="503767" y="973667"/>
                  <a:pt x="393700" y="1397000"/>
                </a:cubicBezTo>
                <a:cubicBezTo>
                  <a:pt x="283633" y="1820333"/>
                  <a:pt x="141816" y="2180166"/>
                  <a:pt x="0" y="25400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任意多边形 492"/>
          <p:cNvSpPr/>
          <p:nvPr/>
        </p:nvSpPr>
        <p:spPr>
          <a:xfrm>
            <a:off x="8116927" y="-206064"/>
            <a:ext cx="1927225" cy="1387475"/>
          </a:xfrm>
          <a:custGeom>
            <a:avLst/>
            <a:gdLst>
              <a:gd name="connsiteX0" fmla="*/ 0 w 1727200"/>
              <a:gd name="connsiteY0" fmla="*/ 1168400 h 1168400"/>
              <a:gd name="connsiteX1" fmla="*/ 850900 w 1727200"/>
              <a:gd name="connsiteY1" fmla="*/ 457200 h 1168400"/>
              <a:gd name="connsiteX2" fmla="*/ 1727200 w 1727200"/>
              <a:gd name="connsiteY2" fmla="*/ 0 h 1168400"/>
              <a:gd name="connsiteX0" fmla="*/ 0 w 1727200"/>
              <a:gd name="connsiteY0" fmla="*/ 1168400 h 1168400"/>
              <a:gd name="connsiteX1" fmla="*/ 1727200 w 1727200"/>
              <a:gd name="connsiteY1" fmla="*/ 0 h 1168400"/>
              <a:gd name="connsiteX0" fmla="*/ 0 w 1727200"/>
              <a:gd name="connsiteY0" fmla="*/ 1168400 h 1168400"/>
              <a:gd name="connsiteX1" fmla="*/ 1727200 w 1727200"/>
              <a:gd name="connsiteY1" fmla="*/ 0 h 1168400"/>
              <a:gd name="connsiteX0" fmla="*/ 0 w 1727200"/>
              <a:gd name="connsiteY0" fmla="*/ 1168400 h 1168400"/>
              <a:gd name="connsiteX1" fmla="*/ 1727200 w 1727200"/>
              <a:gd name="connsiteY1" fmla="*/ 0 h 1168400"/>
              <a:gd name="connsiteX0" fmla="*/ 0 w 1927225"/>
              <a:gd name="connsiteY0" fmla="*/ 1387475 h 1387475"/>
              <a:gd name="connsiteX1" fmla="*/ 1927225 w 1927225"/>
              <a:gd name="connsiteY1" fmla="*/ 0 h 138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27225" h="1387475">
                <a:moveTo>
                  <a:pt x="0" y="1387475"/>
                </a:moveTo>
                <a:cubicBezTo>
                  <a:pt x="804333" y="464608"/>
                  <a:pt x="1446742" y="65617"/>
                  <a:pt x="1927225" y="0"/>
                </a:cubicBezTo>
              </a:path>
            </a:pathLst>
          </a:custGeom>
          <a:noFill/>
          <a:ln w="31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任意多边形 493"/>
          <p:cNvSpPr/>
          <p:nvPr/>
        </p:nvSpPr>
        <p:spPr>
          <a:xfrm>
            <a:off x="7937501" y="-162342"/>
            <a:ext cx="3529470" cy="7591842"/>
          </a:xfrm>
          <a:custGeom>
            <a:avLst/>
            <a:gdLst>
              <a:gd name="connsiteX0" fmla="*/ 2921000 w 2938273"/>
              <a:gd name="connsiteY0" fmla="*/ 0 h 7429500"/>
              <a:gd name="connsiteX1" fmla="*/ 2501900 w 2938273"/>
              <a:gd name="connsiteY1" fmla="*/ 2984500 h 7429500"/>
              <a:gd name="connsiteX2" fmla="*/ 0 w 2938273"/>
              <a:gd name="connsiteY2" fmla="*/ 7429500 h 7429500"/>
              <a:gd name="connsiteX0" fmla="*/ 2921000 w 2923837"/>
              <a:gd name="connsiteY0" fmla="*/ 0 h 7429500"/>
              <a:gd name="connsiteX1" fmla="*/ 2197100 w 2923837"/>
              <a:gd name="connsiteY1" fmla="*/ 3606800 h 7429500"/>
              <a:gd name="connsiteX2" fmla="*/ 0 w 2923837"/>
              <a:gd name="connsiteY2" fmla="*/ 7429500 h 7429500"/>
              <a:gd name="connsiteX0" fmla="*/ 3505200 w 3509242"/>
              <a:gd name="connsiteY0" fmla="*/ 0 h 7378700"/>
              <a:gd name="connsiteX1" fmla="*/ 2781300 w 3509242"/>
              <a:gd name="connsiteY1" fmla="*/ 3606800 h 7378700"/>
              <a:gd name="connsiteX2" fmla="*/ 0 w 3509242"/>
              <a:gd name="connsiteY2" fmla="*/ 7378700 h 7378700"/>
              <a:gd name="connsiteX0" fmla="*/ 3505200 w 3509242"/>
              <a:gd name="connsiteY0" fmla="*/ 0 h 7378700"/>
              <a:gd name="connsiteX1" fmla="*/ 2781300 w 3509242"/>
              <a:gd name="connsiteY1" fmla="*/ 3606800 h 7378700"/>
              <a:gd name="connsiteX2" fmla="*/ 0 w 3509242"/>
              <a:gd name="connsiteY2" fmla="*/ 7378700 h 7378700"/>
              <a:gd name="connsiteX0" fmla="*/ 3505200 w 3510724"/>
              <a:gd name="connsiteY0" fmla="*/ 0 h 7378700"/>
              <a:gd name="connsiteX1" fmla="*/ 2844800 w 3510724"/>
              <a:gd name="connsiteY1" fmla="*/ 3632200 h 7378700"/>
              <a:gd name="connsiteX2" fmla="*/ 0 w 3510724"/>
              <a:gd name="connsiteY2" fmla="*/ 7378700 h 7378700"/>
              <a:gd name="connsiteX0" fmla="*/ 3505200 w 3508126"/>
              <a:gd name="connsiteY0" fmla="*/ 0 h 7378700"/>
              <a:gd name="connsiteX1" fmla="*/ 2844800 w 3508126"/>
              <a:gd name="connsiteY1" fmla="*/ 3632200 h 7378700"/>
              <a:gd name="connsiteX2" fmla="*/ 0 w 3508126"/>
              <a:gd name="connsiteY2" fmla="*/ 7378700 h 7378700"/>
              <a:gd name="connsiteX0" fmla="*/ 3644900 w 3651191"/>
              <a:gd name="connsiteY0" fmla="*/ 0 h 7366000"/>
              <a:gd name="connsiteX1" fmla="*/ 2984500 w 3651191"/>
              <a:gd name="connsiteY1" fmla="*/ 3632200 h 7366000"/>
              <a:gd name="connsiteX2" fmla="*/ 0 w 3651191"/>
              <a:gd name="connsiteY2" fmla="*/ 7366000 h 7366000"/>
              <a:gd name="connsiteX0" fmla="*/ 3644900 w 3644900"/>
              <a:gd name="connsiteY0" fmla="*/ 0 h 7366000"/>
              <a:gd name="connsiteX1" fmla="*/ 0 w 3644900"/>
              <a:gd name="connsiteY1" fmla="*/ 7366000 h 7366000"/>
              <a:gd name="connsiteX0" fmla="*/ 3644900 w 3644900"/>
              <a:gd name="connsiteY0" fmla="*/ 0 h 7366000"/>
              <a:gd name="connsiteX1" fmla="*/ 0 w 3644900"/>
              <a:gd name="connsiteY1" fmla="*/ 7366000 h 7366000"/>
              <a:gd name="connsiteX0" fmla="*/ 3644900 w 3644900"/>
              <a:gd name="connsiteY0" fmla="*/ 0 h 7366000"/>
              <a:gd name="connsiteX1" fmla="*/ 0 w 3644900"/>
              <a:gd name="connsiteY1" fmla="*/ 7366000 h 7366000"/>
              <a:gd name="connsiteX0" fmla="*/ 3644900 w 3649046"/>
              <a:gd name="connsiteY0" fmla="*/ 68 h 7366068"/>
              <a:gd name="connsiteX1" fmla="*/ 0 w 3649046"/>
              <a:gd name="connsiteY1" fmla="*/ 7366068 h 7366068"/>
              <a:gd name="connsiteX0" fmla="*/ 3520722 w 3529470"/>
              <a:gd name="connsiteY0" fmla="*/ 65 h 7591842"/>
              <a:gd name="connsiteX1" fmla="*/ 0 w 3529470"/>
              <a:gd name="connsiteY1" fmla="*/ 7591842 h 759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9470" h="7591842">
                <a:moveTo>
                  <a:pt x="3520722" y="65"/>
                </a:moveTo>
                <a:cubicBezTo>
                  <a:pt x="3537655" y="-21102"/>
                  <a:pt x="3780367" y="5098409"/>
                  <a:pt x="0" y="7591842"/>
                </a:cubicBezTo>
              </a:path>
            </a:pathLst>
          </a:custGeom>
          <a:noFill/>
          <a:ln w="31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5" name="任意多边形 494"/>
          <p:cNvSpPr/>
          <p:nvPr/>
        </p:nvSpPr>
        <p:spPr>
          <a:xfrm>
            <a:off x="6019800" y="3568700"/>
            <a:ext cx="1168400" cy="3530600"/>
          </a:xfrm>
          <a:custGeom>
            <a:avLst/>
            <a:gdLst>
              <a:gd name="connsiteX0" fmla="*/ 0 w 1168400"/>
              <a:gd name="connsiteY0" fmla="*/ 0 h 3530600"/>
              <a:gd name="connsiteX1" fmla="*/ 787400 w 1168400"/>
              <a:gd name="connsiteY1" fmla="*/ 1739900 h 3530600"/>
              <a:gd name="connsiteX2" fmla="*/ 1168400 w 1168400"/>
              <a:gd name="connsiteY2" fmla="*/ 3530600 h 353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8400" h="3530600">
                <a:moveTo>
                  <a:pt x="0" y="0"/>
                </a:moveTo>
                <a:cubicBezTo>
                  <a:pt x="296333" y="575733"/>
                  <a:pt x="592667" y="1151467"/>
                  <a:pt x="787400" y="1739900"/>
                </a:cubicBezTo>
                <a:cubicBezTo>
                  <a:pt x="982133" y="2328333"/>
                  <a:pt x="1075266" y="2929466"/>
                  <a:pt x="1168400" y="35306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任意多边形 495"/>
          <p:cNvSpPr/>
          <p:nvPr/>
        </p:nvSpPr>
        <p:spPr>
          <a:xfrm>
            <a:off x="5384800" y="2070102"/>
            <a:ext cx="5191405" cy="4617834"/>
          </a:xfrm>
          <a:custGeom>
            <a:avLst/>
            <a:gdLst>
              <a:gd name="connsiteX0" fmla="*/ 0 w 5171419"/>
              <a:gd name="connsiteY0" fmla="*/ 2489200 h 4320099"/>
              <a:gd name="connsiteX1" fmla="*/ 5080000 w 5171419"/>
              <a:gd name="connsiteY1" fmla="*/ 4229100 h 4320099"/>
              <a:gd name="connsiteX2" fmla="*/ 2781300 w 5171419"/>
              <a:gd name="connsiteY2" fmla="*/ 0 h 4320099"/>
              <a:gd name="connsiteX0" fmla="*/ 0 w 5125494"/>
              <a:gd name="connsiteY0" fmla="*/ 2489200 h 4442632"/>
              <a:gd name="connsiteX1" fmla="*/ 5080000 w 5125494"/>
              <a:gd name="connsiteY1" fmla="*/ 4229100 h 4442632"/>
              <a:gd name="connsiteX2" fmla="*/ 2781300 w 5125494"/>
              <a:gd name="connsiteY2" fmla="*/ 0 h 4442632"/>
              <a:gd name="connsiteX0" fmla="*/ 0 w 5125494"/>
              <a:gd name="connsiteY0" fmla="*/ 2489200 h 4600935"/>
              <a:gd name="connsiteX1" fmla="*/ 5080000 w 5125494"/>
              <a:gd name="connsiteY1" fmla="*/ 4229100 h 4600935"/>
              <a:gd name="connsiteX2" fmla="*/ 2781300 w 5125494"/>
              <a:gd name="connsiteY2" fmla="*/ 0 h 4600935"/>
              <a:gd name="connsiteX0" fmla="*/ 0 w 5155138"/>
              <a:gd name="connsiteY0" fmla="*/ 2489200 h 4600935"/>
              <a:gd name="connsiteX1" fmla="*/ 5080000 w 5155138"/>
              <a:gd name="connsiteY1" fmla="*/ 4229100 h 4600935"/>
              <a:gd name="connsiteX2" fmla="*/ 2781300 w 5155138"/>
              <a:gd name="connsiteY2" fmla="*/ 0 h 4600935"/>
              <a:gd name="connsiteX0" fmla="*/ 0 w 5191405"/>
              <a:gd name="connsiteY0" fmla="*/ 2489200 h 4617834"/>
              <a:gd name="connsiteX1" fmla="*/ 5080000 w 5191405"/>
              <a:gd name="connsiteY1" fmla="*/ 4229100 h 4617834"/>
              <a:gd name="connsiteX2" fmla="*/ 2781300 w 5191405"/>
              <a:gd name="connsiteY2" fmla="*/ 0 h 4617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91405" h="4617834">
                <a:moveTo>
                  <a:pt x="0" y="2489200"/>
                </a:moveTo>
                <a:cubicBezTo>
                  <a:pt x="2460625" y="4671483"/>
                  <a:pt x="4679950" y="5024967"/>
                  <a:pt x="5080000" y="4229100"/>
                </a:cubicBezTo>
                <a:cubicBezTo>
                  <a:pt x="5480050" y="3433233"/>
                  <a:pt x="4822825" y="1716616"/>
                  <a:pt x="2781300" y="0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任意多边形 496"/>
          <p:cNvSpPr/>
          <p:nvPr/>
        </p:nvSpPr>
        <p:spPr>
          <a:xfrm>
            <a:off x="5626100" y="12700"/>
            <a:ext cx="3708400" cy="7353300"/>
          </a:xfrm>
          <a:custGeom>
            <a:avLst/>
            <a:gdLst>
              <a:gd name="connsiteX0" fmla="*/ 3708400 w 3708400"/>
              <a:gd name="connsiteY0" fmla="*/ 0 h 7353300"/>
              <a:gd name="connsiteX1" fmla="*/ 0 w 3708400"/>
              <a:gd name="connsiteY1" fmla="*/ 7353300 h 7353300"/>
              <a:gd name="connsiteX0" fmla="*/ 3708400 w 3708400"/>
              <a:gd name="connsiteY0" fmla="*/ 0 h 7353300"/>
              <a:gd name="connsiteX1" fmla="*/ 0 w 3708400"/>
              <a:gd name="connsiteY1" fmla="*/ 7353300 h 7353300"/>
              <a:gd name="connsiteX0" fmla="*/ 3708400 w 3708400"/>
              <a:gd name="connsiteY0" fmla="*/ 0 h 7353300"/>
              <a:gd name="connsiteX1" fmla="*/ 0 w 3708400"/>
              <a:gd name="connsiteY1" fmla="*/ 7353300 h 735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8400" h="7353300">
                <a:moveTo>
                  <a:pt x="3708400" y="0"/>
                </a:moveTo>
                <a:cubicBezTo>
                  <a:pt x="3612091" y="1496483"/>
                  <a:pt x="3744383" y="5164667"/>
                  <a:pt x="0" y="73533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任意多边形 497"/>
          <p:cNvSpPr/>
          <p:nvPr/>
        </p:nvSpPr>
        <p:spPr>
          <a:xfrm>
            <a:off x="9029700" y="1783248"/>
            <a:ext cx="2917267" cy="2534752"/>
          </a:xfrm>
          <a:custGeom>
            <a:avLst/>
            <a:gdLst>
              <a:gd name="connsiteX0" fmla="*/ 0 w 2889404"/>
              <a:gd name="connsiteY0" fmla="*/ 358893 h 2365493"/>
              <a:gd name="connsiteX1" fmla="*/ 2882900 w 2889404"/>
              <a:gd name="connsiteY1" fmla="*/ 155693 h 2365493"/>
              <a:gd name="connsiteX2" fmla="*/ 787400 w 2889404"/>
              <a:gd name="connsiteY2" fmla="*/ 2365493 h 2365493"/>
              <a:gd name="connsiteX0" fmla="*/ 0 w 2889404"/>
              <a:gd name="connsiteY0" fmla="*/ 528152 h 2534752"/>
              <a:gd name="connsiteX1" fmla="*/ 2882900 w 2889404"/>
              <a:gd name="connsiteY1" fmla="*/ 324952 h 2534752"/>
              <a:gd name="connsiteX2" fmla="*/ 787400 w 2889404"/>
              <a:gd name="connsiteY2" fmla="*/ 2534752 h 2534752"/>
              <a:gd name="connsiteX0" fmla="*/ 0 w 2917267"/>
              <a:gd name="connsiteY0" fmla="*/ 528152 h 2534752"/>
              <a:gd name="connsiteX1" fmla="*/ 2882900 w 2917267"/>
              <a:gd name="connsiteY1" fmla="*/ 324952 h 2534752"/>
              <a:gd name="connsiteX2" fmla="*/ 787400 w 2917267"/>
              <a:gd name="connsiteY2" fmla="*/ 2534752 h 25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17267" h="2534752">
                <a:moveTo>
                  <a:pt x="0" y="528152"/>
                </a:moveTo>
                <a:cubicBezTo>
                  <a:pt x="2048933" y="-274065"/>
                  <a:pt x="2751667" y="-9481"/>
                  <a:pt x="2882900" y="324952"/>
                </a:cubicBezTo>
                <a:cubicBezTo>
                  <a:pt x="3014133" y="659385"/>
                  <a:pt x="2859617" y="1400219"/>
                  <a:pt x="787400" y="2534752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任意多边形 499"/>
          <p:cNvSpPr/>
          <p:nvPr/>
        </p:nvSpPr>
        <p:spPr>
          <a:xfrm>
            <a:off x="9944100" y="0"/>
            <a:ext cx="2037457" cy="7366000"/>
          </a:xfrm>
          <a:custGeom>
            <a:avLst/>
            <a:gdLst>
              <a:gd name="connsiteX0" fmla="*/ 0 w 1943514"/>
              <a:gd name="connsiteY0" fmla="*/ 0 h 7366000"/>
              <a:gd name="connsiteX1" fmla="*/ 1130300 w 1943514"/>
              <a:gd name="connsiteY1" fmla="*/ 1168400 h 7366000"/>
              <a:gd name="connsiteX2" fmla="*/ 1943100 w 1943514"/>
              <a:gd name="connsiteY2" fmla="*/ 3200400 h 7366000"/>
              <a:gd name="connsiteX3" fmla="*/ 1028700 w 1943514"/>
              <a:gd name="connsiteY3" fmla="*/ 7366000 h 7366000"/>
              <a:gd name="connsiteX0" fmla="*/ 0 w 2006976"/>
              <a:gd name="connsiteY0" fmla="*/ 0 h 7366000"/>
              <a:gd name="connsiteX1" fmla="*/ 1130300 w 2006976"/>
              <a:gd name="connsiteY1" fmla="*/ 1168400 h 7366000"/>
              <a:gd name="connsiteX2" fmla="*/ 2006600 w 2006976"/>
              <a:gd name="connsiteY2" fmla="*/ 3962400 h 7366000"/>
              <a:gd name="connsiteX3" fmla="*/ 1028700 w 2006976"/>
              <a:gd name="connsiteY3" fmla="*/ 7366000 h 7366000"/>
              <a:gd name="connsiteX0" fmla="*/ 0 w 2006600"/>
              <a:gd name="connsiteY0" fmla="*/ 0 h 7366000"/>
              <a:gd name="connsiteX1" fmla="*/ 2006600 w 2006600"/>
              <a:gd name="connsiteY1" fmla="*/ 3962400 h 7366000"/>
              <a:gd name="connsiteX2" fmla="*/ 1028700 w 2006600"/>
              <a:gd name="connsiteY2" fmla="*/ 7366000 h 7366000"/>
              <a:gd name="connsiteX0" fmla="*/ 0 w 1739900"/>
              <a:gd name="connsiteY0" fmla="*/ 0 h 7366000"/>
              <a:gd name="connsiteX1" fmla="*/ 1739900 w 1739900"/>
              <a:gd name="connsiteY1" fmla="*/ 3200400 h 7366000"/>
              <a:gd name="connsiteX2" fmla="*/ 1028700 w 1739900"/>
              <a:gd name="connsiteY2" fmla="*/ 7366000 h 7366000"/>
              <a:gd name="connsiteX0" fmla="*/ 0 w 1739900"/>
              <a:gd name="connsiteY0" fmla="*/ 0 h 7366000"/>
              <a:gd name="connsiteX1" fmla="*/ 1739900 w 1739900"/>
              <a:gd name="connsiteY1" fmla="*/ 3200400 h 7366000"/>
              <a:gd name="connsiteX2" fmla="*/ 1028700 w 1739900"/>
              <a:gd name="connsiteY2" fmla="*/ 7366000 h 7366000"/>
              <a:gd name="connsiteX0" fmla="*/ 0 w 2374900"/>
              <a:gd name="connsiteY0" fmla="*/ 0 h 7366000"/>
              <a:gd name="connsiteX1" fmla="*/ 2374900 w 2374900"/>
              <a:gd name="connsiteY1" fmla="*/ 3289300 h 7366000"/>
              <a:gd name="connsiteX2" fmla="*/ 1028700 w 2374900"/>
              <a:gd name="connsiteY2" fmla="*/ 7366000 h 7366000"/>
              <a:gd name="connsiteX0" fmla="*/ 0 w 2032000"/>
              <a:gd name="connsiteY0" fmla="*/ 0 h 7366000"/>
              <a:gd name="connsiteX1" fmla="*/ 2032000 w 2032000"/>
              <a:gd name="connsiteY1" fmla="*/ 3657600 h 7366000"/>
              <a:gd name="connsiteX2" fmla="*/ 1028700 w 2032000"/>
              <a:gd name="connsiteY2" fmla="*/ 7366000 h 7366000"/>
              <a:gd name="connsiteX0" fmla="*/ 0 w 2032000"/>
              <a:gd name="connsiteY0" fmla="*/ 0 h 7366000"/>
              <a:gd name="connsiteX1" fmla="*/ 2032000 w 2032000"/>
              <a:gd name="connsiteY1" fmla="*/ 3657600 h 7366000"/>
              <a:gd name="connsiteX2" fmla="*/ 1028700 w 2032000"/>
              <a:gd name="connsiteY2" fmla="*/ 7366000 h 7366000"/>
              <a:gd name="connsiteX0" fmla="*/ 0 w 2037457"/>
              <a:gd name="connsiteY0" fmla="*/ 0 h 7366000"/>
              <a:gd name="connsiteX1" fmla="*/ 2032000 w 2037457"/>
              <a:gd name="connsiteY1" fmla="*/ 3657600 h 7366000"/>
              <a:gd name="connsiteX2" fmla="*/ 1028700 w 2037457"/>
              <a:gd name="connsiteY2" fmla="*/ 7366000 h 736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7457" h="7366000">
                <a:moveTo>
                  <a:pt x="0" y="0"/>
                </a:moveTo>
                <a:cubicBezTo>
                  <a:pt x="1345142" y="1168400"/>
                  <a:pt x="1982258" y="2557992"/>
                  <a:pt x="2032000" y="3657600"/>
                </a:cubicBezTo>
                <a:cubicBezTo>
                  <a:pt x="2081742" y="4757208"/>
                  <a:pt x="1794933" y="6231466"/>
                  <a:pt x="1028700" y="7366000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任意多边形 503"/>
          <p:cNvSpPr/>
          <p:nvPr/>
        </p:nvSpPr>
        <p:spPr>
          <a:xfrm>
            <a:off x="6540500" y="2349494"/>
            <a:ext cx="5930900" cy="736286"/>
          </a:xfrm>
          <a:custGeom>
            <a:avLst/>
            <a:gdLst>
              <a:gd name="connsiteX0" fmla="*/ 0 w 6019800"/>
              <a:gd name="connsiteY0" fmla="*/ 0 h 584200"/>
              <a:gd name="connsiteX1" fmla="*/ 6019800 w 6019800"/>
              <a:gd name="connsiteY1" fmla="*/ 584200 h 584200"/>
              <a:gd name="connsiteX0" fmla="*/ 0 w 6019800"/>
              <a:gd name="connsiteY0" fmla="*/ 0 h 729248"/>
              <a:gd name="connsiteX1" fmla="*/ 6019800 w 6019800"/>
              <a:gd name="connsiteY1" fmla="*/ 584200 h 729248"/>
              <a:gd name="connsiteX0" fmla="*/ 0 w 6019800"/>
              <a:gd name="connsiteY0" fmla="*/ 7 h 702298"/>
              <a:gd name="connsiteX1" fmla="*/ 6019800 w 6019800"/>
              <a:gd name="connsiteY1" fmla="*/ 584207 h 702298"/>
              <a:gd name="connsiteX0" fmla="*/ 0 w 6019800"/>
              <a:gd name="connsiteY0" fmla="*/ 7 h 735367"/>
              <a:gd name="connsiteX1" fmla="*/ 6019800 w 6019800"/>
              <a:gd name="connsiteY1" fmla="*/ 584207 h 735367"/>
              <a:gd name="connsiteX0" fmla="*/ 0 w 5930900"/>
              <a:gd name="connsiteY0" fmla="*/ 7 h 610941"/>
              <a:gd name="connsiteX1" fmla="*/ 5930900 w 5930900"/>
              <a:gd name="connsiteY1" fmla="*/ 444507 h 610941"/>
              <a:gd name="connsiteX0" fmla="*/ 0 w 5930900"/>
              <a:gd name="connsiteY0" fmla="*/ 6 h 736286"/>
              <a:gd name="connsiteX1" fmla="*/ 5930900 w 5930900"/>
              <a:gd name="connsiteY1" fmla="*/ 444506 h 73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30900" h="736286">
                <a:moveTo>
                  <a:pt x="0" y="6"/>
                </a:moveTo>
                <a:cubicBezTo>
                  <a:pt x="5291" y="-3169"/>
                  <a:pt x="3185583" y="1301756"/>
                  <a:pt x="5930900" y="444506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任意多边形 335"/>
          <p:cNvSpPr/>
          <p:nvPr/>
        </p:nvSpPr>
        <p:spPr>
          <a:xfrm rot="1809056">
            <a:off x="9075122" y="3517030"/>
            <a:ext cx="3402585" cy="2390939"/>
          </a:xfrm>
          <a:custGeom>
            <a:avLst/>
            <a:gdLst>
              <a:gd name="connsiteX0" fmla="*/ 0 w 2889404"/>
              <a:gd name="connsiteY0" fmla="*/ 358893 h 2365493"/>
              <a:gd name="connsiteX1" fmla="*/ 2882900 w 2889404"/>
              <a:gd name="connsiteY1" fmla="*/ 155693 h 2365493"/>
              <a:gd name="connsiteX2" fmla="*/ 787400 w 2889404"/>
              <a:gd name="connsiteY2" fmla="*/ 2365493 h 2365493"/>
              <a:gd name="connsiteX0" fmla="*/ 0 w 2889404"/>
              <a:gd name="connsiteY0" fmla="*/ 528152 h 2534752"/>
              <a:gd name="connsiteX1" fmla="*/ 2882900 w 2889404"/>
              <a:gd name="connsiteY1" fmla="*/ 324952 h 2534752"/>
              <a:gd name="connsiteX2" fmla="*/ 787400 w 2889404"/>
              <a:gd name="connsiteY2" fmla="*/ 2534752 h 2534752"/>
              <a:gd name="connsiteX0" fmla="*/ 0 w 2917267"/>
              <a:gd name="connsiteY0" fmla="*/ 528152 h 2534752"/>
              <a:gd name="connsiteX1" fmla="*/ 2882900 w 2917267"/>
              <a:gd name="connsiteY1" fmla="*/ 324952 h 2534752"/>
              <a:gd name="connsiteX2" fmla="*/ 787400 w 2917267"/>
              <a:gd name="connsiteY2" fmla="*/ 2534752 h 2534752"/>
              <a:gd name="connsiteX0" fmla="*/ 0 w 3350851"/>
              <a:gd name="connsiteY0" fmla="*/ 943810 h 2950410"/>
              <a:gd name="connsiteX1" fmla="*/ 3333802 w 3350851"/>
              <a:gd name="connsiteY1" fmla="*/ 126205 h 2950410"/>
              <a:gd name="connsiteX2" fmla="*/ 787400 w 3350851"/>
              <a:gd name="connsiteY2" fmla="*/ 2950410 h 2950410"/>
              <a:gd name="connsiteX0" fmla="*/ 0 w 3350851"/>
              <a:gd name="connsiteY0" fmla="*/ 1001476 h 3008076"/>
              <a:gd name="connsiteX1" fmla="*/ 3333802 w 3350851"/>
              <a:gd name="connsiteY1" fmla="*/ 183871 h 3008076"/>
              <a:gd name="connsiteX2" fmla="*/ 787400 w 3350851"/>
              <a:gd name="connsiteY2" fmla="*/ 3008076 h 3008076"/>
              <a:gd name="connsiteX0" fmla="*/ 0 w 3479613"/>
              <a:gd name="connsiteY0" fmla="*/ 950754 h 2272381"/>
              <a:gd name="connsiteX1" fmla="*/ 3333802 w 3479613"/>
              <a:gd name="connsiteY1" fmla="*/ 133149 h 2272381"/>
              <a:gd name="connsiteX2" fmla="*/ 1637923 w 3479613"/>
              <a:gd name="connsiteY2" fmla="*/ 2272381 h 2272381"/>
              <a:gd name="connsiteX0" fmla="*/ 0 w 3387115"/>
              <a:gd name="connsiteY0" fmla="*/ 950754 h 2272381"/>
              <a:gd name="connsiteX1" fmla="*/ 3333802 w 3387115"/>
              <a:gd name="connsiteY1" fmla="*/ 133149 h 2272381"/>
              <a:gd name="connsiteX2" fmla="*/ 1637923 w 3387115"/>
              <a:gd name="connsiteY2" fmla="*/ 2272381 h 2272381"/>
              <a:gd name="connsiteX0" fmla="*/ 0 w 3402585"/>
              <a:gd name="connsiteY0" fmla="*/ 1096323 h 2417950"/>
              <a:gd name="connsiteX1" fmla="*/ 3333802 w 3402585"/>
              <a:gd name="connsiteY1" fmla="*/ 278718 h 2417950"/>
              <a:gd name="connsiteX2" fmla="*/ 1637923 w 3402585"/>
              <a:gd name="connsiteY2" fmla="*/ 2417950 h 2417950"/>
              <a:gd name="connsiteX0" fmla="*/ 0 w 3402585"/>
              <a:gd name="connsiteY0" fmla="*/ 1069312 h 2390939"/>
              <a:gd name="connsiteX1" fmla="*/ 3333802 w 3402585"/>
              <a:gd name="connsiteY1" fmla="*/ 251707 h 2390939"/>
              <a:gd name="connsiteX2" fmla="*/ 1637923 w 3402585"/>
              <a:gd name="connsiteY2" fmla="*/ 2390939 h 239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2585" h="2390939">
                <a:moveTo>
                  <a:pt x="0" y="1069312"/>
                </a:moveTo>
                <a:cubicBezTo>
                  <a:pt x="1657381" y="83474"/>
                  <a:pt x="3010665" y="-296170"/>
                  <a:pt x="3333802" y="251707"/>
                </a:cubicBezTo>
                <a:cubicBezTo>
                  <a:pt x="3656939" y="799584"/>
                  <a:pt x="2799705" y="1711814"/>
                  <a:pt x="1637923" y="2390939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任意多边形 504"/>
          <p:cNvSpPr/>
          <p:nvPr/>
        </p:nvSpPr>
        <p:spPr>
          <a:xfrm>
            <a:off x="8461566" y="2590800"/>
            <a:ext cx="3832033" cy="4594951"/>
          </a:xfrm>
          <a:custGeom>
            <a:avLst/>
            <a:gdLst>
              <a:gd name="connsiteX0" fmla="*/ 3810000 w 3810000"/>
              <a:gd name="connsiteY0" fmla="*/ 0 h 4495800"/>
              <a:gd name="connsiteX1" fmla="*/ 1854200 w 3810000"/>
              <a:gd name="connsiteY1" fmla="*/ 3124200 h 4495800"/>
              <a:gd name="connsiteX2" fmla="*/ 0 w 3810000"/>
              <a:gd name="connsiteY2" fmla="*/ 4495800 h 4495800"/>
              <a:gd name="connsiteX0" fmla="*/ 3810000 w 3810000"/>
              <a:gd name="connsiteY0" fmla="*/ 0 h 4495800"/>
              <a:gd name="connsiteX1" fmla="*/ 1887250 w 3810000"/>
              <a:gd name="connsiteY1" fmla="*/ 3135217 h 4495800"/>
              <a:gd name="connsiteX2" fmla="*/ 0 w 3810000"/>
              <a:gd name="connsiteY2" fmla="*/ 4495800 h 4495800"/>
              <a:gd name="connsiteX0" fmla="*/ 3832033 w 3832033"/>
              <a:gd name="connsiteY0" fmla="*/ 0 h 4594951"/>
              <a:gd name="connsiteX1" fmla="*/ 1909283 w 3832033"/>
              <a:gd name="connsiteY1" fmla="*/ 3135217 h 4594951"/>
              <a:gd name="connsiteX2" fmla="*/ 0 w 3832033"/>
              <a:gd name="connsiteY2" fmla="*/ 4594951 h 4594951"/>
              <a:gd name="connsiteX0" fmla="*/ 3832033 w 3832033"/>
              <a:gd name="connsiteY0" fmla="*/ 0 h 4594951"/>
              <a:gd name="connsiteX1" fmla="*/ 1909283 w 3832033"/>
              <a:gd name="connsiteY1" fmla="*/ 3135217 h 4594951"/>
              <a:gd name="connsiteX2" fmla="*/ 0 w 3832033"/>
              <a:gd name="connsiteY2" fmla="*/ 4594951 h 4594951"/>
              <a:gd name="connsiteX0" fmla="*/ 3832033 w 3832033"/>
              <a:gd name="connsiteY0" fmla="*/ 0 h 4594951"/>
              <a:gd name="connsiteX1" fmla="*/ 1909283 w 3832033"/>
              <a:gd name="connsiteY1" fmla="*/ 3135217 h 4594951"/>
              <a:gd name="connsiteX2" fmla="*/ 0 w 3832033"/>
              <a:gd name="connsiteY2" fmla="*/ 4594951 h 459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2033" h="4594951">
                <a:moveTo>
                  <a:pt x="3832033" y="0"/>
                </a:moveTo>
                <a:cubicBezTo>
                  <a:pt x="3645358" y="724741"/>
                  <a:pt x="2547955" y="2369392"/>
                  <a:pt x="1909283" y="3135217"/>
                </a:cubicBezTo>
                <a:cubicBezTo>
                  <a:pt x="1270611" y="3901042"/>
                  <a:pt x="275982" y="4571439"/>
                  <a:pt x="0" y="4594951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5490403" y="233527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椭圆 338"/>
          <p:cNvSpPr/>
          <p:nvPr/>
        </p:nvSpPr>
        <p:spPr>
          <a:xfrm>
            <a:off x="11510752" y="2899714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9662479" y="4192817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椭圆 340"/>
          <p:cNvSpPr/>
          <p:nvPr/>
        </p:nvSpPr>
        <p:spPr>
          <a:xfrm>
            <a:off x="10818250" y="3353296"/>
            <a:ext cx="284242" cy="284242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椭圆 341"/>
          <p:cNvSpPr/>
          <p:nvPr/>
        </p:nvSpPr>
        <p:spPr>
          <a:xfrm>
            <a:off x="11162303" y="5365523"/>
            <a:ext cx="282424" cy="282424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椭圆 342"/>
          <p:cNvSpPr/>
          <p:nvPr/>
        </p:nvSpPr>
        <p:spPr>
          <a:xfrm>
            <a:off x="10615471" y="3722293"/>
            <a:ext cx="162127" cy="162127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508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椭圆 343"/>
          <p:cNvSpPr/>
          <p:nvPr/>
        </p:nvSpPr>
        <p:spPr>
          <a:xfrm>
            <a:off x="11043269" y="3778909"/>
            <a:ext cx="162127" cy="162127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508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椭圆 345"/>
          <p:cNvSpPr/>
          <p:nvPr/>
        </p:nvSpPr>
        <p:spPr>
          <a:xfrm>
            <a:off x="8065480" y="6259909"/>
            <a:ext cx="199959" cy="199959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椭圆 346"/>
          <p:cNvSpPr/>
          <p:nvPr/>
        </p:nvSpPr>
        <p:spPr>
          <a:xfrm>
            <a:off x="9325992" y="3674155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椭圆 347"/>
          <p:cNvSpPr/>
          <p:nvPr/>
        </p:nvSpPr>
        <p:spPr>
          <a:xfrm>
            <a:off x="9726321" y="2009228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椭圆 348"/>
          <p:cNvSpPr/>
          <p:nvPr/>
        </p:nvSpPr>
        <p:spPr>
          <a:xfrm>
            <a:off x="8971550" y="222731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椭圆 349"/>
          <p:cNvSpPr/>
          <p:nvPr/>
        </p:nvSpPr>
        <p:spPr>
          <a:xfrm>
            <a:off x="8076155" y="109641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椭圆 350"/>
          <p:cNvSpPr/>
          <p:nvPr/>
        </p:nvSpPr>
        <p:spPr>
          <a:xfrm>
            <a:off x="8754477" y="50732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/>
          <p:cNvSpPr/>
          <p:nvPr/>
        </p:nvSpPr>
        <p:spPr>
          <a:xfrm>
            <a:off x="7659793" y="868329"/>
            <a:ext cx="284242" cy="284242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/>
          <p:cNvSpPr/>
          <p:nvPr/>
        </p:nvSpPr>
        <p:spPr>
          <a:xfrm>
            <a:off x="7323555" y="2472430"/>
            <a:ext cx="148391" cy="148391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/>
          <p:cNvSpPr/>
          <p:nvPr/>
        </p:nvSpPr>
        <p:spPr>
          <a:xfrm>
            <a:off x="5806705" y="227043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5634284" y="859651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/>
          <p:nvPr/>
        </p:nvSpPr>
        <p:spPr>
          <a:xfrm>
            <a:off x="10987698" y="1704911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10134097" y="1726852"/>
            <a:ext cx="251931" cy="251931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8826139" y="3227695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椭圆 358"/>
          <p:cNvSpPr/>
          <p:nvPr/>
        </p:nvSpPr>
        <p:spPr>
          <a:xfrm>
            <a:off x="10030540" y="5652377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9521126" y="795575"/>
            <a:ext cx="182007" cy="182007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椭圆 360"/>
          <p:cNvSpPr/>
          <p:nvPr/>
        </p:nvSpPr>
        <p:spPr>
          <a:xfrm>
            <a:off x="9351820" y="1120486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11163843" y="102432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11897420" y="3342884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1424" y="2125100"/>
            <a:ext cx="7704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谢谢您的观赏！</a:t>
            </a:r>
            <a:endParaRPr lang="zh-CN" altLang="en-US" sz="72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64" name="椭圆 363"/>
          <p:cNvSpPr/>
          <p:nvPr/>
        </p:nvSpPr>
        <p:spPr>
          <a:xfrm>
            <a:off x="6977066" y="5736972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矩形 509"/>
          <p:cNvSpPr/>
          <p:nvPr/>
        </p:nvSpPr>
        <p:spPr>
          <a:xfrm>
            <a:off x="911424" y="3139688"/>
            <a:ext cx="42210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Business report template</a:t>
            </a:r>
            <a:endParaRPr lang="zh-CN" altLang="en-US" sz="24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11" name="组合 310"/>
          <p:cNvGrpSpPr/>
          <p:nvPr/>
        </p:nvGrpSpPr>
        <p:grpSpPr>
          <a:xfrm>
            <a:off x="911424" y="5695407"/>
            <a:ext cx="1382751" cy="400110"/>
            <a:chOff x="911424" y="5695407"/>
            <a:chExt cx="1382751" cy="400110"/>
          </a:xfrm>
        </p:grpSpPr>
        <p:grpSp>
          <p:nvGrpSpPr>
            <p:cNvPr id="310" name="组合 309"/>
            <p:cNvGrpSpPr/>
            <p:nvPr/>
          </p:nvGrpSpPr>
          <p:grpSpPr>
            <a:xfrm>
              <a:off x="911424" y="5695407"/>
              <a:ext cx="1382751" cy="400110"/>
              <a:chOff x="911424" y="5695407"/>
              <a:chExt cx="1382751" cy="400110"/>
            </a:xfrm>
          </p:grpSpPr>
          <p:sp>
            <p:nvSpPr>
              <p:cNvPr id="369" name="矩形 368"/>
              <p:cNvSpPr/>
              <p:nvPr/>
            </p:nvSpPr>
            <p:spPr>
              <a:xfrm>
                <a:off x="911424" y="5695407"/>
                <a:ext cx="138275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gradFill flip="none" rotWithShape="1">
                      <a:gsLst>
                        <a:gs pos="43000">
                          <a:schemeClr val="bg1"/>
                        </a:gs>
                        <a:gs pos="0">
                          <a:srgbClr val="FA9090"/>
                        </a:gs>
                        <a:gs pos="100000">
                          <a:srgbClr val="F62A29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Source Sans Pro Light" panose="020B0403030403020204" pitchFamily="34" charset="0"/>
                    <a:ea typeface="Kozuka Gothic Pro M" panose="020B0700000000000000" pitchFamily="34" charset="-128"/>
                  </a:rPr>
                  <a:t>GORGEOUS</a:t>
                </a:r>
                <a:endParaRPr lang="zh-CN" altLang="en-US" sz="2000" dirty="0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Source Sans Pro Light" panose="020B0403030403020204" pitchFamily="34" charset="0"/>
                  <a:ea typeface="Kozuka Gothic Pro M" panose="020B0700000000000000" pitchFamily="34" charset="-128"/>
                </a:endParaRPr>
              </a:p>
            </p:txBody>
          </p:sp>
          <p:cxnSp>
            <p:nvCxnSpPr>
              <p:cNvPr id="309" name="直接连接符 308"/>
              <p:cNvCxnSpPr/>
              <p:nvPr/>
            </p:nvCxnSpPr>
            <p:spPr>
              <a:xfrm>
                <a:off x="1001080" y="5720724"/>
                <a:ext cx="1241880" cy="0"/>
              </a:xfrm>
              <a:prstGeom prst="line">
                <a:avLst/>
              </a:prstGeom>
              <a:ln>
                <a:solidFill>
                  <a:schemeClr val="bg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3" name="直接连接符 372"/>
            <p:cNvCxnSpPr/>
            <p:nvPr/>
          </p:nvCxnSpPr>
          <p:spPr>
            <a:xfrm>
              <a:off x="1001080" y="6078222"/>
              <a:ext cx="1241880" cy="0"/>
            </a:xfrm>
            <a:prstGeom prst="line">
              <a:avLst/>
            </a:prstGeom>
            <a:ln>
              <a:solidFill>
                <a:schemeClr val="bg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4" name="椭圆 373"/>
          <p:cNvSpPr/>
          <p:nvPr/>
        </p:nvSpPr>
        <p:spPr>
          <a:xfrm>
            <a:off x="270267" y="2292485"/>
            <a:ext cx="5438746" cy="1013534"/>
          </a:xfrm>
          <a:prstGeom prst="ellipse">
            <a:avLst/>
          </a:prstGeom>
          <a:gradFill>
            <a:gsLst>
              <a:gs pos="2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矩形 364"/>
          <p:cNvSpPr/>
          <p:nvPr/>
        </p:nvSpPr>
        <p:spPr>
          <a:xfrm>
            <a:off x="12720736" y="1815902"/>
            <a:ext cx="316827" cy="316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25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1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1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1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3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7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1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9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6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1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1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2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5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7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2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9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0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5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5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6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0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7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1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2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3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4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7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9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0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4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5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6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7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1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2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0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5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6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0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8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6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9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0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1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2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7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8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1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4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4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5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6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0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1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6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1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2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3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4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4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5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6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9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0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1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5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7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5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6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9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0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7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1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2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7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6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9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0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1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2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8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1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2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3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4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7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5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6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9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0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1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2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5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6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8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1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3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4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7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8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9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0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3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4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5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9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5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6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1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2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3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4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7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8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9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0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3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4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5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9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6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7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8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1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2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3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4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7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8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9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0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3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4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5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9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2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6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1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2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3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7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8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9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0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3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5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9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2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6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7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8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1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3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4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7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8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0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3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4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5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9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2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5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7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8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1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2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3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7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8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9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3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4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5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9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0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2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7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1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3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4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7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8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9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0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3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4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6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9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0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1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2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5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6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7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1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2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3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7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8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9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0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3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4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5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9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2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6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7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8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1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2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3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4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9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0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3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6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0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1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2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5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6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7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8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1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2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3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4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7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8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9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3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5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6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0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1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2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5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6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7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1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2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3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4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7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8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9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3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4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6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0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1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2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5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6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7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8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1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2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3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4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7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8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9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3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6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9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0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1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2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7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1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2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3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4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7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8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9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0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3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6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9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0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1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2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5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6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7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8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1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3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4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7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3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4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5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6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0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1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2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5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7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1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2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3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4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7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8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9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3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5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6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0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1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2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5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6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7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1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2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3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4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7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8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9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3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4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6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0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1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5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6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7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8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1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2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3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4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7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8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9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3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4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5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6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9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0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1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2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5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6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7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8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9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1" dur="2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2" dur="1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4" dur="2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5" dur="10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6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7" dur="20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8" dur="10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0" dur="20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1" dur="100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2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3" dur="20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4" dur="100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6" dur="20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7" dur="100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9" dur="200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0" dur="1000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1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2" dur="2000" tmFilter="0, 0; .2, .5; .8, .5; 1, 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3" dur="1000" autoRev="1" fill="hold"/>
                                        <p:tgtEl>
                                          <p:spTgt spid="1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5" dur="2000" tmFilter="0, 0; .2, .5; .8, .5; 1, 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6" dur="1000" autoRev="1" fill="hold"/>
                                        <p:tgtEl>
                                          <p:spTgt spid="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7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8" dur="2000" tmFilter="0, 0; .2, .5; .8, .5; 1, 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9" dur="1000" autoRev="1" fill="hold"/>
                                        <p:tgtEl>
                                          <p:spTgt spid="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1" dur="200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2" dur="1000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3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4" dur="2000" tmFilter="0, 0; .2, .5; .8, .5; 1, 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5" dur="1000" autoRev="1" fill="hold"/>
                                        <p:tgtEl>
                                          <p:spTgt spid="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7" dur="2000" tmFilter="0, 0; .2, .5; .8, .5; 1, 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8" dur="1000" autoRev="1" fill="hold"/>
                                        <p:tgtEl>
                                          <p:spTgt spid="2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9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0" dur="2000" tmFilter="0, 0; .2, .5; .8, .5; 1, 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1" dur="1000" autoRev="1" fill="hold"/>
                                        <p:tgtEl>
                                          <p:spTgt spid="2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2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3" dur="7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4" dur="37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5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6" dur="75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7" dur="375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8" presetID="26" presetClass="emph" presetSubtype="0" repeatCount="indefinite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9" dur="75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0" dur="375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1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2" dur="75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3" dur="375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4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5" dur="750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6" dur="375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7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8" dur="750" tmFilter="0, 0; .2, .5; .8, .5; 1, 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9" dur="375" autoRev="1" fill="hold"/>
                                        <p:tgtEl>
                                          <p:spTgt spid="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0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1" dur="750" tmFilter="0, 0; .2, .5; .8, .5; 1, 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2" dur="375" autoRev="1" fill="hold"/>
                                        <p:tgtEl>
                                          <p:spTgt spid="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3" presetID="26" presetClass="emph" presetSubtype="0" repeatCount="indefinite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4" dur="750" tmFilter="0, 0; .2, .5; .8, .5; 1, 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5" dur="375" autoRev="1" fill="hold"/>
                                        <p:tgtEl>
                                          <p:spTgt spid="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6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7" dur="750" tmFilter="0, 0; .2, .5; .8, .5; 1, 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8" dur="375" autoRev="1" fill="hold"/>
                                        <p:tgtEl>
                                          <p:spTgt spid="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9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0" dur="750" tmFilter="0, 0; .2, .5; .8, .5; 1, 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1" dur="375" autoRev="1" fill="hold"/>
                                        <p:tgtEl>
                                          <p:spTgt spid="2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2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3" dur="750" tmFilter="0, 0; .2, .5; .8, .5; 1, 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4" dur="375" autoRev="1" fill="hold"/>
                                        <p:tgtEl>
                                          <p:spTgt spid="2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7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0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3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6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9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0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2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5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8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9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1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4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5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7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8" presetID="22" presetClass="entr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0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3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6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7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9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2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5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9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4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5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7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0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3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6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7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9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2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5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8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1" dur="2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4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0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3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6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9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2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5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8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1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4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7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0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3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6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5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8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4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0" dur="2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L 0.25 -1.85185E-6 " pathEditMode="relative" rAng="0" ptsTypes="AA">
                                      <p:cBhvr>
                                        <p:cTn id="2002" dur="7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003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4" dur="500" tmFilter="0, 0; .2, .5; .8, .5; 1, 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5" dur="250" autoRev="1" fill="hold"/>
                                        <p:tgtEl>
                                          <p:spTgt spid="3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7" dur="7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4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7" dur="5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18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9" fill="hold">
                            <p:stCondLst>
                              <p:cond delay="4800"/>
                            </p:stCondLst>
                            <p:childTnLst>
                              <p:par>
                                <p:cTn id="202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2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36" grpId="0" animBg="1"/>
      <p:bldP spid="499" grpId="0" animBg="1"/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5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0" grpId="1" animBg="1"/>
      <p:bldP spid="41" grpId="0" animBg="1"/>
      <p:bldP spid="42" grpId="0" animBg="1"/>
      <p:bldP spid="43" grpId="0" animBg="1"/>
      <p:bldP spid="44" grpId="0" animBg="1"/>
      <p:bldP spid="44" grpId="1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1" grpId="1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4" grpId="1" animBg="1"/>
      <p:bldP spid="74" grpId="2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3" grpId="0" animBg="1"/>
      <p:bldP spid="93" grpId="1" animBg="1"/>
      <p:bldP spid="93" grpId="2" animBg="1"/>
      <p:bldP spid="94" grpId="0" animBg="1"/>
      <p:bldP spid="94" grpId="1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0" grpId="1" animBg="1"/>
      <p:bldP spid="131" grpId="0" animBg="1"/>
      <p:bldP spid="132" grpId="0" animBg="1"/>
      <p:bldP spid="132" grpId="1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0" grpId="1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7" grpId="1" animBg="1"/>
      <p:bldP spid="218" grpId="0" animBg="1"/>
      <p:bldP spid="219" grpId="0" animBg="1"/>
      <p:bldP spid="219" grpId="1" animBg="1"/>
      <p:bldP spid="220" grpId="0" animBg="1"/>
      <p:bldP spid="220" grpId="1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8" grpId="1" animBg="1"/>
      <p:bldP spid="229" grpId="0" animBg="1"/>
      <p:bldP spid="230" grpId="0" animBg="1"/>
      <p:bldP spid="231" grpId="0" animBg="1"/>
      <p:bldP spid="231" grpId="1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6" grpId="0" animBg="1"/>
      <p:bldP spid="267" grpId="0" animBg="1"/>
      <p:bldP spid="267" grpId="1" animBg="1"/>
      <p:bldP spid="268" grpId="0" animBg="1"/>
      <p:bldP spid="268" grpId="1" animBg="1"/>
      <p:bldP spid="268" grpId="2" animBg="1"/>
      <p:bldP spid="269" grpId="0" animBg="1"/>
      <p:bldP spid="269" grpId="1" animBg="1"/>
      <p:bldP spid="270" grpId="0" animBg="1"/>
      <p:bldP spid="270" grpId="1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3" grpId="1" animBg="1"/>
      <p:bldP spid="284" grpId="0" animBg="1"/>
      <p:bldP spid="285" grpId="0" animBg="1"/>
      <p:bldP spid="285" grpId="1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4" grpId="1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7" grpId="0" animBg="1"/>
      <p:bldP spid="8" grpId="0" animBg="1"/>
      <p:bldP spid="265" grpId="0" animBg="1"/>
      <p:bldP spid="483" grpId="0" animBg="1"/>
      <p:bldP spid="484" grpId="0" animBg="1"/>
      <p:bldP spid="485" grpId="0" animBg="1"/>
      <p:bldP spid="486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494" grpId="0" animBg="1"/>
      <p:bldP spid="494" grpId="1" animBg="1"/>
      <p:bldP spid="495" grpId="0" animBg="1"/>
      <p:bldP spid="496" grpId="0" animBg="1"/>
      <p:bldP spid="497" grpId="0" animBg="1"/>
      <p:bldP spid="497" grpId="1" animBg="1"/>
      <p:bldP spid="498" grpId="0" animBg="1"/>
      <p:bldP spid="500" grpId="0" animBg="1"/>
      <p:bldP spid="504" grpId="0" animBg="1"/>
      <p:bldP spid="336" grpId="0" animBg="1"/>
      <p:bldP spid="505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9" grpId="0"/>
      <p:bldP spid="364" grpId="0" animBg="1"/>
      <p:bldP spid="510" grpId="0"/>
      <p:bldP spid="374" grpId="0" animBg="1"/>
      <p:bldP spid="374" grpId="1" animBg="1"/>
      <p:bldP spid="374" grpId="2" animBg="1"/>
      <p:bldP spid="374" grpId="3" animBg="1"/>
      <p:bldP spid="3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2206" y="-14"/>
            <a:ext cx="12204231" cy="6858014"/>
            <a:chOff x="-12206" y="0"/>
            <a:chExt cx="12204231" cy="68580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25" cy="685801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-12206" y="0"/>
              <a:ext cx="12204206" cy="6858014"/>
            </a:xfrm>
            <a:prstGeom prst="rect">
              <a:avLst/>
            </a:prstGeom>
            <a:gradFill>
              <a:gsLst>
                <a:gs pos="100000">
                  <a:srgbClr val="F62A29">
                    <a:alpha val="0"/>
                  </a:srgbClr>
                </a:gs>
                <a:gs pos="0">
                  <a:srgbClr val="C20505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90"/>
          <p:cNvSpPr/>
          <p:nvPr/>
        </p:nvSpPr>
        <p:spPr>
          <a:xfrm rot="4500000">
            <a:off x="3899906" y="1051964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5300000">
            <a:off x="2296046" y="3515889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9" name="任意多边形 498"/>
          <p:cNvSpPr/>
          <p:nvPr/>
        </p:nvSpPr>
        <p:spPr>
          <a:xfrm>
            <a:off x="7105155" y="-521718"/>
            <a:ext cx="3597199" cy="9144000"/>
          </a:xfrm>
          <a:custGeom>
            <a:avLst/>
            <a:gdLst>
              <a:gd name="connsiteX0" fmla="*/ 0 w 2752087"/>
              <a:gd name="connsiteY0" fmla="*/ 0 h 8915400"/>
              <a:gd name="connsiteX1" fmla="*/ 2362200 w 2752087"/>
              <a:gd name="connsiteY1" fmla="*/ 3105150 h 8915400"/>
              <a:gd name="connsiteX2" fmla="*/ 2724150 w 2752087"/>
              <a:gd name="connsiteY2" fmla="*/ 8915400 h 8915400"/>
              <a:gd name="connsiteX0" fmla="*/ 0 w 2896824"/>
              <a:gd name="connsiteY0" fmla="*/ 0 h 8915400"/>
              <a:gd name="connsiteX1" fmla="*/ 2667000 w 2896824"/>
              <a:gd name="connsiteY1" fmla="*/ 3124200 h 8915400"/>
              <a:gd name="connsiteX2" fmla="*/ 2724150 w 2896824"/>
              <a:gd name="connsiteY2" fmla="*/ 8915400 h 8915400"/>
              <a:gd name="connsiteX0" fmla="*/ 0 w 2979844"/>
              <a:gd name="connsiteY0" fmla="*/ 0 h 8972550"/>
              <a:gd name="connsiteX1" fmla="*/ 2667000 w 2979844"/>
              <a:gd name="connsiteY1" fmla="*/ 3124200 h 8972550"/>
              <a:gd name="connsiteX2" fmla="*/ 2914650 w 2979844"/>
              <a:gd name="connsiteY2" fmla="*/ 8972550 h 8972550"/>
              <a:gd name="connsiteX0" fmla="*/ 0 w 3101899"/>
              <a:gd name="connsiteY0" fmla="*/ 0 h 8972550"/>
              <a:gd name="connsiteX1" fmla="*/ 2667000 w 3101899"/>
              <a:gd name="connsiteY1" fmla="*/ 3124200 h 8972550"/>
              <a:gd name="connsiteX2" fmla="*/ 2914650 w 3101899"/>
              <a:gd name="connsiteY2" fmla="*/ 8972550 h 8972550"/>
              <a:gd name="connsiteX0" fmla="*/ 0 w 3101899"/>
              <a:gd name="connsiteY0" fmla="*/ 0 h 8972550"/>
              <a:gd name="connsiteX1" fmla="*/ 2667000 w 3101899"/>
              <a:gd name="connsiteY1" fmla="*/ 3124200 h 8972550"/>
              <a:gd name="connsiteX2" fmla="*/ 2914650 w 3101899"/>
              <a:gd name="connsiteY2" fmla="*/ 8972550 h 8972550"/>
              <a:gd name="connsiteX0" fmla="*/ 0 w 3597199"/>
              <a:gd name="connsiteY0" fmla="*/ 0 h 9144000"/>
              <a:gd name="connsiteX1" fmla="*/ 3162300 w 3597199"/>
              <a:gd name="connsiteY1" fmla="*/ 3295650 h 9144000"/>
              <a:gd name="connsiteX2" fmla="*/ 3409950 w 3597199"/>
              <a:gd name="connsiteY2" fmla="*/ 9144000 h 9144000"/>
              <a:gd name="connsiteX0" fmla="*/ 0 w 3597199"/>
              <a:gd name="connsiteY0" fmla="*/ 0 h 9144000"/>
              <a:gd name="connsiteX1" fmla="*/ 3162300 w 3597199"/>
              <a:gd name="connsiteY1" fmla="*/ 3295650 h 9144000"/>
              <a:gd name="connsiteX2" fmla="*/ 3409950 w 3597199"/>
              <a:gd name="connsiteY2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97199" h="9144000">
                <a:moveTo>
                  <a:pt x="0" y="0"/>
                </a:moveTo>
                <a:cubicBezTo>
                  <a:pt x="1373187" y="447675"/>
                  <a:pt x="2708275" y="1809750"/>
                  <a:pt x="3162300" y="3295650"/>
                </a:cubicBezTo>
                <a:cubicBezTo>
                  <a:pt x="3616325" y="4781550"/>
                  <a:pt x="3741737" y="7248525"/>
                  <a:pt x="3409950" y="9144000"/>
                </a:cubicBezTo>
              </a:path>
            </a:pathLst>
          </a:custGeom>
          <a:noFill/>
          <a:ln w="6350">
            <a:gradFill>
              <a:gsLst>
                <a:gs pos="0">
                  <a:srgbClr val="FF0000">
                    <a:lumMod val="62000"/>
                    <a:lumOff val="38000"/>
                  </a:srgbClr>
                </a:gs>
                <a:gs pos="41300">
                  <a:srgbClr val="E00303"/>
                </a:gs>
                <a:gs pos="100000">
                  <a:srgbClr val="F62A2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738924" y="2230656"/>
            <a:ext cx="1152541" cy="1152541"/>
          </a:xfrm>
          <a:prstGeom prst="ellipse">
            <a:avLst/>
          </a:prstGeom>
          <a:solidFill>
            <a:srgbClr val="F62A29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98559" y="2806926"/>
            <a:ext cx="488948" cy="488948"/>
          </a:xfrm>
          <a:prstGeom prst="ellipse">
            <a:avLst/>
          </a:prstGeom>
          <a:solidFill>
            <a:srgbClr val="F62A29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32178" y="1451772"/>
            <a:ext cx="728260" cy="72826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59152" y="1349582"/>
            <a:ext cx="337156" cy="337156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30637" y="4687737"/>
            <a:ext cx="1152541" cy="1152541"/>
          </a:xfrm>
          <a:prstGeom prst="ellipse">
            <a:avLst/>
          </a:prstGeom>
          <a:solidFill>
            <a:srgbClr val="E00303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6436" y="5351330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63897" y="4198789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14822" y="5983604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703738" y="3024958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711351" y="2146080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30299" y="4892000"/>
            <a:ext cx="220611" cy="22061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C20505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796289" y="4716466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119244" y="136070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482927" y="1698703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06907" y="458695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480692" y="425398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397239" y="370683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760815" y="405303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40471" y="38835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876666" y="3309073"/>
            <a:ext cx="249673" cy="2496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043021" y="413120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546675" y="3732701"/>
            <a:ext cx="269473" cy="2694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237180" y="3372151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103585" y="4095204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903454" y="4028242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864831" y="428471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624261" y="4035568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90297" y="4110079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813641" y="4115007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169215" y="511261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765973" y="548353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162819" y="536964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413616" y="4487164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352265" y="390973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255919" y="455637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773016" y="4526977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11730" y="424605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408999" y="3320690"/>
            <a:ext cx="595348" cy="595348"/>
          </a:xfrm>
          <a:prstGeom prst="ellipse">
            <a:avLst/>
          </a:prstGeom>
          <a:solidFill>
            <a:srgbClr val="E0030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125508" y="4663486"/>
            <a:ext cx="66589" cy="6658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314483" y="455095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114352" y="448399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844067" y="469685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230370" y="47003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773016" y="439255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694650" y="44977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958177" y="454123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380575" y="46697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433404" y="43370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172131" y="47818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700137" y="551812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880799" y="4196901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487542" y="492142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3370355" y="46897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895775" y="4654345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444746" y="463222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458319" y="4269315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793149" y="465020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3452833" y="4335848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683661" y="399948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541023" y="508851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477305" y="3067041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H="1" flipV="1">
            <a:off x="4319595" y="516006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flipH="1" flipV="1">
            <a:off x="2916108" y="445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flipH="1" flipV="1">
            <a:off x="2479123" y="416799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 flipV="1">
            <a:off x="3548877" y="52261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flipH="1" flipV="1">
            <a:off x="2615319" y="45738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flipH="1" flipV="1">
            <a:off x="2663625" y="472324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flipH="1" flipV="1">
            <a:off x="2120797" y="47563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flipH="1" flipV="1">
            <a:off x="2476021" y="4937130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flipH="1" flipV="1">
            <a:off x="3631980" y="57103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flipH="1" flipV="1">
            <a:off x="3914403" y="530645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flipH="1" flipV="1">
            <a:off x="2353968" y="438297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flipH="1" flipV="1">
            <a:off x="2768834" y="48005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flipH="1" flipV="1">
            <a:off x="2519051" y="441718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flipH="1" flipV="1">
            <a:off x="2301890" y="474512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flipH="1" flipV="1">
            <a:off x="3485602" y="559445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flipH="1" flipV="1">
            <a:off x="4077101" y="598349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5086518" y="3106753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683276" y="3477673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5080122" y="3363791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617440" y="351226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979108" y="3320299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flipH="1" flipV="1">
            <a:off x="6236898" y="315420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flipH="1" flipV="1">
            <a:off x="5466180" y="322030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H="1" flipV="1">
            <a:off x="5632736" y="416959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H="1" flipV="1">
            <a:off x="5549283" y="370447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H="1" flipV="1">
            <a:off x="5831706" y="3300594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flipH="1" flipV="1">
            <a:off x="5402905" y="3588600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flipH="1" flipV="1">
            <a:off x="5994404" y="397763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641074" y="19255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237832" y="229651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3634678" y="218262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171996" y="23311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3533664" y="213913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4791454" y="19730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4020736" y="203914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4187292" y="298843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4103839" y="252330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H="1" flipV="1">
            <a:off x="4386262" y="211943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 flipV="1">
            <a:off x="3957461" y="240743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 flipV="1">
            <a:off x="4548960" y="279647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2680819" y="50679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 flipV="1">
            <a:off x="2799676" y="49759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 flipV="1">
            <a:off x="2686459" y="49565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 flipV="1">
            <a:off x="2833860" y="5127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971442" y="485780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 flipV="1">
            <a:off x="2424639" y="498769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2416645" y="5054034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2888446" y="487424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2590092" y="48324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 flipH="1" flipV="1">
            <a:off x="2528747" y="4905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 flipH="1" flipV="1">
            <a:off x="2481627" y="50340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 flipH="1" flipV="1">
            <a:off x="2535141" y="49749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 flipH="1" flipV="1">
            <a:off x="2630903" y="4995102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 flipH="1" flipV="1">
            <a:off x="2589893" y="4912610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4640508" y="474116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237266" y="511208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4634112" y="499820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71430" y="514667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958835" y="454998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012316" y="4717066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 flipH="1" flipV="1">
            <a:off x="5790888" y="478862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 flipH="1" flipV="1">
            <a:off x="5020170" y="48547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 flipH="1" flipV="1">
            <a:off x="3947314" y="4565683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 flipH="1" flipV="1">
            <a:off x="5103273" y="53388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 flipH="1" flipV="1">
            <a:off x="5385696" y="493500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 flipH="1" flipV="1">
            <a:off x="4240127" y="442906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 flipH="1" flipV="1">
            <a:off x="4956895" y="522301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 flipH="1" flipV="1">
            <a:off x="5548394" y="561204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 flipH="1" flipV="1">
            <a:off x="4152112" y="46965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 flipH="1" flipV="1">
            <a:off x="4270969" y="46044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 flipH="1" flipV="1">
            <a:off x="4157752" y="45851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 flipH="1" flipV="1">
            <a:off x="4305153" y="47559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 flipH="1" flipV="1">
            <a:off x="3895932" y="461625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 flipH="1" flipV="1">
            <a:off x="3887938" y="46825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 flipH="1" flipV="1">
            <a:off x="4359739" y="45027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 flipH="1" flipV="1">
            <a:off x="4061385" y="446100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 flipH="1" flipV="1">
            <a:off x="4000040" y="45339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 flipH="1" flipV="1">
            <a:off x="3952920" y="46625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 flipH="1" flipV="1">
            <a:off x="4006434" y="460346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 flipH="1" flipV="1">
            <a:off x="4102196" y="46236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flipH="1" flipV="1">
            <a:off x="4061186" y="4541163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9994421" y="1335764"/>
            <a:ext cx="1569448" cy="15694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11308088" y="2278835"/>
            <a:ext cx="488948" cy="488948"/>
          </a:xfrm>
          <a:prstGeom prst="ellipse">
            <a:avLst/>
          </a:prstGeom>
          <a:solidFill>
            <a:srgbClr val="F62A29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852096" y="3788801"/>
            <a:ext cx="107867" cy="1078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 flipH="1" flipV="1">
            <a:off x="2242960" y="3394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 flipH="1" flipV="1">
            <a:off x="1837768" y="354076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 flipH="1" flipV="1">
            <a:off x="2000466" y="421780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1479981" y="40231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1671496" y="3593778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 flipH="1" flipV="1">
            <a:off x="1775601" y="3180456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 flipH="1" flipV="1">
            <a:off x="2068414" y="304383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 flipH="1" flipV="1">
            <a:off x="2048515" y="363781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 flipH="1" flipV="1">
            <a:off x="2099256" y="321925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 flipH="1" flipV="1">
            <a:off x="1790502" y="38703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1873855" y="368023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 flipH="1" flipV="1">
            <a:off x="1724219" y="323102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 flipH="1" flipV="1">
            <a:off x="1730137" y="36516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 flipH="1" flipV="1">
            <a:off x="1592697" y="38081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 flipH="1" flipV="1">
            <a:off x="1889672" y="307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 flipH="1" flipV="1">
            <a:off x="1828327" y="314874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 flipH="1" flipV="1">
            <a:off x="1867890" y="34954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 flipH="1" flipV="1">
            <a:off x="2053221" y="370643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 flipH="1" flipV="1">
            <a:off x="1747078" y="34718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 flipH="1" flipV="1">
            <a:off x="1889473" y="3155936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3388248" y="855294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1200630" y="499425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564313" y="837424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 flipH="1" flipV="1">
            <a:off x="3913795" y="1863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319218" y="143523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 flipH="1" flipV="1">
            <a:off x="2468351" y="68226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 flipV="1">
            <a:off x="1697633" y="748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 flipH="1" flipV="1">
            <a:off x="1864189" y="16976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 flipH="1" flipV="1">
            <a:off x="1780736" y="123252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 flipH="1" flipV="1">
            <a:off x="2063159" y="828646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 flipH="1" flipV="1">
            <a:off x="1634358" y="111665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 flipH="1" flipV="1">
            <a:off x="2225857" y="150568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6891261" y="3298025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5345654" y="2427032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5942412" y="279795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5339258" y="2684070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5020506" y="2011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5663981" y="22358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5546794" y="200417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 flipH="1" flipV="1">
            <a:off x="6496034" y="247448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 flipH="1" flipV="1">
            <a:off x="5725316" y="25405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 flipH="1" flipV="1">
            <a:off x="5808419" y="30247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 flipH="1" flipV="1">
            <a:off x="6090842" y="2620873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 flipH="1" flipV="1">
            <a:off x="5662041" y="290887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 flipH="1" flipV="1">
            <a:off x="6253540" y="329791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 flipH="1" flipV="1">
            <a:off x="5010299" y="24418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 flipH="1" flipV="1">
            <a:off x="5064885" y="218866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6816947" y="2055585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6810551" y="2312623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6347869" y="246109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6188755" y="2031487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 flipV="1">
            <a:off x="7196609" y="216914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 flipH="1" flipV="1">
            <a:off x="7279712" y="265330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 flipV="1">
            <a:off x="7133334" y="253743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flipH="1" flipV="1">
            <a:off x="6328551" y="20109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 flipV="1">
            <a:off x="6481592" y="2070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8154596" y="4664237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6608989" y="379324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7205747" y="416416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6602593" y="405028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6927316" y="360206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 flipH="1" flipV="1">
            <a:off x="7759369" y="384070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 flipH="1" flipV="1">
            <a:off x="6988651" y="390679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 flipH="1" flipV="1">
            <a:off x="7071754" y="439096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 flipH="1" flipV="1">
            <a:off x="7354177" y="398708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 flipH="1" flipV="1">
            <a:off x="6925376" y="427509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 flipH="1" flipV="1">
            <a:off x="7516875" y="466412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8677040" y="37927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8073886" y="3678835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7611204" y="382730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 flipH="1" flipV="1">
            <a:off x="8543047" y="401951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 flipH="1" flipV="1">
            <a:off x="8825470" y="36156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 flipH="1" flipV="1">
            <a:off x="8396669" y="3903644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 flipH="1" flipV="1">
            <a:off x="8988168" y="42926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-85717" y="-22811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 flipH="1" flipV="1">
            <a:off x="1182004" y="-45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 flipH="1" flipV="1">
            <a:off x="411286" y="2082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 flipH="1" flipV="1">
            <a:off x="577842" y="97011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 flipH="1" flipV="1">
            <a:off x="494389" y="50498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 flipH="1" flipV="1">
            <a:off x="776812" y="10110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 flipH="1" flipV="1">
            <a:off x="348011" y="3891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 flipH="1" flipV="1">
            <a:off x="939510" y="77814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10840338" y="5201990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10204021" y="5539989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9958926" y="613779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 flipH="1" flipV="1">
            <a:off x="11337341" y="54509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 flipH="1" flipV="1">
            <a:off x="11503897" y="640021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/>
        </p:nvSpPr>
        <p:spPr>
          <a:xfrm flipH="1" flipV="1">
            <a:off x="11420444" y="593508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 flipH="1" flipV="1">
            <a:off x="11702867" y="5531211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 flipH="1" flipV="1">
            <a:off x="11274066" y="5819217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 flipH="1" flipV="1">
            <a:off x="10821712" y="46572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 flipH="1" flipV="1">
            <a:off x="10050994" y="4723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 flipH="1" flipV="1">
            <a:off x="10217550" y="567267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 flipH="1" flipV="1">
            <a:off x="10134097" y="52075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 flipH="1" flipV="1">
            <a:off x="10416520" y="480367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 flipH="1" flipV="1">
            <a:off x="9987719" y="509167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/>
        </p:nvSpPr>
        <p:spPr>
          <a:xfrm flipH="1" flipV="1">
            <a:off x="10579218" y="548071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 rot="15300000">
            <a:off x="8084982" y="4204397"/>
            <a:ext cx="2119218" cy="211921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9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504077" y="5806428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/>
        </p:nvSpPr>
        <p:spPr>
          <a:xfrm flipH="1" flipV="1">
            <a:off x="1001080" y="605536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/>
        </p:nvSpPr>
        <p:spPr>
          <a:xfrm flipH="1" flipV="1">
            <a:off x="485451" y="52617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/>
          <p:cNvSpPr/>
          <p:nvPr/>
        </p:nvSpPr>
        <p:spPr>
          <a:xfrm flipH="1" flipV="1">
            <a:off x="80259" y="540811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 flipH="1" flipV="1">
            <a:off x="242957" y="60851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8911060" y="1224364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6690249" y="-101891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/>
          <p:cNvSpPr/>
          <p:nvPr/>
        </p:nvSpPr>
        <p:spPr>
          <a:xfrm>
            <a:off x="6684627" y="1266447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/>
        </p:nvSpPr>
        <p:spPr>
          <a:xfrm>
            <a:off x="7293840" y="1306159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7890598" y="1677079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7287444" y="1563197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/>
        </p:nvSpPr>
        <p:spPr>
          <a:xfrm>
            <a:off x="6824762" y="171166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/>
          <p:cNvSpPr/>
          <p:nvPr/>
        </p:nvSpPr>
        <p:spPr>
          <a:xfrm>
            <a:off x="7186430" y="1519705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/>
          <p:cNvSpPr/>
          <p:nvPr/>
        </p:nvSpPr>
        <p:spPr>
          <a:xfrm flipH="1" flipV="1">
            <a:off x="8444220" y="13536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 flipH="1" flipV="1">
            <a:off x="7673502" y="141971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 flipH="1" flipV="1">
            <a:off x="7756605" y="190387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 flipH="1" flipV="1">
            <a:off x="8039028" y="150000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 flipH="1" flipV="1">
            <a:off x="7610227" y="178800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6445154" y="4959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 flipH="1" flipV="1">
            <a:off x="6998776" y="17245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 flipH="1" flipV="1">
            <a:off x="6394614" y="118784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 flipH="1" flipV="1">
            <a:off x="6593584" y="3188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 flipH="1" flipV="1">
            <a:off x="6756282" y="9958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7552976" y="626438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8845231" y="73758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3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7546580" y="883476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7227828" y="2106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7871303" y="43525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>
            <a:off x="7754116" y="20358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H="1" flipV="1">
            <a:off x="8703356" y="67389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 flipH="1" flipV="1">
            <a:off x="7932638" y="73999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 flipH="1" flipV="1">
            <a:off x="8015741" y="122415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 flipH="1" flipV="1">
            <a:off x="8298164" y="820279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 flipH="1" flipV="1">
            <a:off x="7869363" y="1108285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 flipH="1" flipV="1">
            <a:off x="8460862" y="149731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 flipH="1" flipV="1">
            <a:off x="7217621" y="6412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 flipH="1" flipV="1">
            <a:off x="7272207" y="3880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9024269" y="2549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51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8555191" y="6605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8396077" y="23089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 flipH="1" flipV="1">
            <a:off x="8535873" y="210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 flipH="1" flipV="1">
            <a:off x="8688914" y="2697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10840338" y="80446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 flipH="1" flipV="1">
            <a:off x="11337341" y="32938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 flipH="1" flipV="1">
            <a:off x="11503897" y="127867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 flipH="1" flipV="1">
            <a:off x="11420444" y="81354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 flipH="1" flipV="1">
            <a:off x="11702867" y="40966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 flipH="1" flipV="1">
            <a:off x="11274066" y="69767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 flipH="1" flipV="1">
            <a:off x="10579218" y="35916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372859" y="20821"/>
            <a:ext cx="2294667" cy="2571750"/>
          </a:xfrm>
          <a:custGeom>
            <a:avLst/>
            <a:gdLst>
              <a:gd name="connsiteX0" fmla="*/ 1733550 w 1945355"/>
              <a:gd name="connsiteY0" fmla="*/ 0 h 2819400"/>
              <a:gd name="connsiteX1" fmla="*/ 1790700 w 1945355"/>
              <a:gd name="connsiteY1" fmla="*/ 533400 h 2819400"/>
              <a:gd name="connsiteX2" fmla="*/ 0 w 1945355"/>
              <a:gd name="connsiteY2" fmla="*/ 2819400 h 2819400"/>
              <a:gd name="connsiteX0" fmla="*/ 2171700 w 2415458"/>
              <a:gd name="connsiteY0" fmla="*/ 0 h 2647950"/>
              <a:gd name="connsiteX1" fmla="*/ 2228850 w 2415458"/>
              <a:gd name="connsiteY1" fmla="*/ 533400 h 2647950"/>
              <a:gd name="connsiteX2" fmla="*/ 0 w 2415458"/>
              <a:gd name="connsiteY2" fmla="*/ 2647950 h 2647950"/>
              <a:gd name="connsiteX0" fmla="*/ 2171700 w 2415458"/>
              <a:gd name="connsiteY0" fmla="*/ 0 h 2647950"/>
              <a:gd name="connsiteX1" fmla="*/ 2228850 w 2415458"/>
              <a:gd name="connsiteY1" fmla="*/ 533400 h 2647950"/>
              <a:gd name="connsiteX2" fmla="*/ 0 w 2415458"/>
              <a:gd name="connsiteY2" fmla="*/ 2647950 h 2647950"/>
              <a:gd name="connsiteX0" fmla="*/ 2171700 w 2621979"/>
              <a:gd name="connsiteY0" fmla="*/ 0 h 2647950"/>
              <a:gd name="connsiteX1" fmla="*/ 2495550 w 2621979"/>
              <a:gd name="connsiteY1" fmla="*/ 704850 h 2647950"/>
              <a:gd name="connsiteX2" fmla="*/ 0 w 2621979"/>
              <a:gd name="connsiteY2" fmla="*/ 2647950 h 2647950"/>
              <a:gd name="connsiteX0" fmla="*/ 2171700 w 2551697"/>
              <a:gd name="connsiteY0" fmla="*/ 0 h 2647950"/>
              <a:gd name="connsiteX1" fmla="*/ 2495550 w 2551697"/>
              <a:gd name="connsiteY1" fmla="*/ 704850 h 2647950"/>
              <a:gd name="connsiteX2" fmla="*/ 0 w 2551697"/>
              <a:gd name="connsiteY2" fmla="*/ 2647950 h 2647950"/>
              <a:gd name="connsiteX0" fmla="*/ 2171700 w 2551697"/>
              <a:gd name="connsiteY0" fmla="*/ 0 h 2647950"/>
              <a:gd name="connsiteX1" fmla="*/ 2495550 w 2551697"/>
              <a:gd name="connsiteY1" fmla="*/ 704850 h 2647950"/>
              <a:gd name="connsiteX2" fmla="*/ 0 w 2551697"/>
              <a:gd name="connsiteY2" fmla="*/ 2647950 h 2647950"/>
              <a:gd name="connsiteX0" fmla="*/ 2171700 w 2523267"/>
              <a:gd name="connsiteY0" fmla="*/ 0 h 2647950"/>
              <a:gd name="connsiteX1" fmla="*/ 2495550 w 2523267"/>
              <a:gd name="connsiteY1" fmla="*/ 704850 h 2647950"/>
              <a:gd name="connsiteX2" fmla="*/ 0 w 2523267"/>
              <a:gd name="connsiteY2" fmla="*/ 2647950 h 2647950"/>
              <a:gd name="connsiteX0" fmla="*/ 1943100 w 2294667"/>
              <a:gd name="connsiteY0" fmla="*/ 0 h 2571750"/>
              <a:gd name="connsiteX1" fmla="*/ 2266950 w 2294667"/>
              <a:gd name="connsiteY1" fmla="*/ 704850 h 2571750"/>
              <a:gd name="connsiteX2" fmla="*/ 0 w 2294667"/>
              <a:gd name="connsiteY2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4667" h="2571750">
                <a:moveTo>
                  <a:pt x="1943100" y="0"/>
                </a:moveTo>
                <a:cubicBezTo>
                  <a:pt x="2116137" y="31750"/>
                  <a:pt x="2381250" y="282575"/>
                  <a:pt x="2266950" y="704850"/>
                </a:cubicBezTo>
                <a:cubicBezTo>
                  <a:pt x="2152650" y="1127125"/>
                  <a:pt x="1665287" y="2025650"/>
                  <a:pt x="0" y="2571750"/>
                </a:cubicBezTo>
              </a:path>
            </a:pathLst>
          </a:custGeom>
          <a:noFill/>
          <a:ln w="9525">
            <a:gradFill>
              <a:gsLst>
                <a:gs pos="0">
                  <a:srgbClr val="FF0000">
                    <a:lumMod val="62000"/>
                    <a:lumOff val="38000"/>
                  </a:srgbClr>
                </a:gs>
                <a:gs pos="41300">
                  <a:srgbClr val="E00303"/>
                </a:gs>
                <a:gs pos="100000">
                  <a:srgbClr val="F62A2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7467600" y="-171450"/>
            <a:ext cx="4972050" cy="2933700"/>
          </a:xfrm>
          <a:custGeom>
            <a:avLst/>
            <a:gdLst>
              <a:gd name="connsiteX0" fmla="*/ 0 w 6096000"/>
              <a:gd name="connsiteY0" fmla="*/ 0 h 2914650"/>
              <a:gd name="connsiteX1" fmla="*/ 2457450 w 6096000"/>
              <a:gd name="connsiteY1" fmla="*/ 876300 h 2914650"/>
              <a:gd name="connsiteX2" fmla="*/ 6096000 w 6096000"/>
              <a:gd name="connsiteY2" fmla="*/ 2914650 h 2914650"/>
              <a:gd name="connsiteX0" fmla="*/ 0 w 6096000"/>
              <a:gd name="connsiteY0" fmla="*/ 0 h 2914650"/>
              <a:gd name="connsiteX1" fmla="*/ 3467100 w 6096000"/>
              <a:gd name="connsiteY1" fmla="*/ 952500 h 2914650"/>
              <a:gd name="connsiteX2" fmla="*/ 6096000 w 6096000"/>
              <a:gd name="connsiteY2" fmla="*/ 2914650 h 2914650"/>
              <a:gd name="connsiteX0" fmla="*/ 0 w 6096000"/>
              <a:gd name="connsiteY0" fmla="*/ 0 h 2914650"/>
              <a:gd name="connsiteX1" fmla="*/ 3467100 w 6096000"/>
              <a:gd name="connsiteY1" fmla="*/ 952500 h 2914650"/>
              <a:gd name="connsiteX2" fmla="*/ 6096000 w 6096000"/>
              <a:gd name="connsiteY2" fmla="*/ 2914650 h 2914650"/>
              <a:gd name="connsiteX0" fmla="*/ 0 w 6096000"/>
              <a:gd name="connsiteY0" fmla="*/ 0 h 2914650"/>
              <a:gd name="connsiteX1" fmla="*/ 3467100 w 6096000"/>
              <a:gd name="connsiteY1" fmla="*/ 952500 h 2914650"/>
              <a:gd name="connsiteX2" fmla="*/ 6096000 w 6096000"/>
              <a:gd name="connsiteY2" fmla="*/ 2914650 h 2914650"/>
              <a:gd name="connsiteX0" fmla="*/ 0 w 4972050"/>
              <a:gd name="connsiteY0" fmla="*/ 0 h 2933700"/>
              <a:gd name="connsiteX1" fmla="*/ 2343150 w 4972050"/>
              <a:gd name="connsiteY1" fmla="*/ 9715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2343150 w 4972050"/>
              <a:gd name="connsiteY1" fmla="*/ 9715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2571750 w 4972050"/>
              <a:gd name="connsiteY1" fmla="*/ 7810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2571750 w 4972050"/>
              <a:gd name="connsiteY1" fmla="*/ 7810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3155950 w 4972050"/>
              <a:gd name="connsiteY1" fmla="*/ 806450 h 2933700"/>
              <a:gd name="connsiteX2" fmla="*/ 4972050 w 4972050"/>
              <a:gd name="connsiteY2" fmla="*/ 2933700 h 2933700"/>
              <a:gd name="connsiteX0" fmla="*/ 0 w 4972050"/>
              <a:gd name="connsiteY0" fmla="*/ 0 h 2933700"/>
              <a:gd name="connsiteX1" fmla="*/ 3155950 w 4972050"/>
              <a:gd name="connsiteY1" fmla="*/ 806450 h 2933700"/>
              <a:gd name="connsiteX2" fmla="*/ 4972050 w 4972050"/>
              <a:gd name="connsiteY2" fmla="*/ 2933700 h 293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72050" h="2933700">
                <a:moveTo>
                  <a:pt x="0" y="0"/>
                </a:moveTo>
                <a:cubicBezTo>
                  <a:pt x="650875" y="23812"/>
                  <a:pt x="2174875" y="190500"/>
                  <a:pt x="3155950" y="806450"/>
                </a:cubicBezTo>
                <a:cubicBezTo>
                  <a:pt x="4137025" y="1422400"/>
                  <a:pt x="4899025" y="2481262"/>
                  <a:pt x="4972050" y="2933700"/>
                </a:cubicBezTo>
              </a:path>
            </a:pathLst>
          </a:custGeom>
          <a:noFill/>
          <a:ln w="3175">
            <a:gradFill>
              <a:gsLst>
                <a:gs pos="0">
                  <a:srgbClr val="FF0000">
                    <a:lumMod val="62000"/>
                    <a:lumOff val="38000"/>
                  </a:srgbClr>
                </a:gs>
                <a:gs pos="41300">
                  <a:srgbClr val="E00303"/>
                </a:gs>
                <a:gs pos="100000">
                  <a:srgbClr val="F62A2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任意多边形 264"/>
          <p:cNvSpPr/>
          <p:nvPr/>
        </p:nvSpPr>
        <p:spPr>
          <a:xfrm>
            <a:off x="8483600" y="-25400"/>
            <a:ext cx="4127500" cy="4203700"/>
          </a:xfrm>
          <a:custGeom>
            <a:avLst/>
            <a:gdLst>
              <a:gd name="connsiteX0" fmla="*/ 0 w 4127500"/>
              <a:gd name="connsiteY0" fmla="*/ 0 h 4203700"/>
              <a:gd name="connsiteX1" fmla="*/ 2400300 w 4127500"/>
              <a:gd name="connsiteY1" fmla="*/ 1549400 h 4203700"/>
              <a:gd name="connsiteX2" fmla="*/ 4127500 w 4127500"/>
              <a:gd name="connsiteY2" fmla="*/ 4203700 h 420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27500" h="4203700">
                <a:moveTo>
                  <a:pt x="0" y="0"/>
                </a:moveTo>
                <a:cubicBezTo>
                  <a:pt x="856191" y="424391"/>
                  <a:pt x="1712383" y="848783"/>
                  <a:pt x="2400300" y="1549400"/>
                </a:cubicBezTo>
                <a:cubicBezTo>
                  <a:pt x="3088217" y="2250017"/>
                  <a:pt x="3607858" y="3226858"/>
                  <a:pt x="4127500" y="4203700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任意多边形 482"/>
          <p:cNvSpPr/>
          <p:nvPr/>
        </p:nvSpPr>
        <p:spPr>
          <a:xfrm>
            <a:off x="8521701" y="-139700"/>
            <a:ext cx="2282140" cy="7581900"/>
          </a:xfrm>
          <a:custGeom>
            <a:avLst/>
            <a:gdLst>
              <a:gd name="connsiteX0" fmla="*/ 0 w 2205880"/>
              <a:gd name="connsiteY0" fmla="*/ 0 h 7556500"/>
              <a:gd name="connsiteX1" fmla="*/ 2184400 w 2205880"/>
              <a:gd name="connsiteY1" fmla="*/ 2870200 h 7556500"/>
              <a:gd name="connsiteX2" fmla="*/ 927100 w 2205880"/>
              <a:gd name="connsiteY2" fmla="*/ 7556500 h 7556500"/>
              <a:gd name="connsiteX0" fmla="*/ 0 w 2355034"/>
              <a:gd name="connsiteY0" fmla="*/ 0 h 7556500"/>
              <a:gd name="connsiteX1" fmla="*/ 2336800 w 2355034"/>
              <a:gd name="connsiteY1" fmla="*/ 3352800 h 7556500"/>
              <a:gd name="connsiteX2" fmla="*/ 927100 w 2355034"/>
              <a:gd name="connsiteY2" fmla="*/ 7556500 h 7556500"/>
              <a:gd name="connsiteX0" fmla="*/ 0 w 2366305"/>
              <a:gd name="connsiteY0" fmla="*/ 0 h 7670800"/>
              <a:gd name="connsiteX1" fmla="*/ 2336800 w 2366305"/>
              <a:gd name="connsiteY1" fmla="*/ 3352800 h 7670800"/>
              <a:gd name="connsiteX2" fmla="*/ 1104900 w 2366305"/>
              <a:gd name="connsiteY2" fmla="*/ 7670800 h 7670800"/>
              <a:gd name="connsiteX0" fmla="*/ 0 w 2351951"/>
              <a:gd name="connsiteY0" fmla="*/ 0 h 7581900"/>
              <a:gd name="connsiteX1" fmla="*/ 2336800 w 2351951"/>
              <a:gd name="connsiteY1" fmla="*/ 3352800 h 7581900"/>
              <a:gd name="connsiteX2" fmla="*/ 863600 w 2351951"/>
              <a:gd name="connsiteY2" fmla="*/ 7581900 h 7581900"/>
              <a:gd name="connsiteX0" fmla="*/ 0 w 2357822"/>
              <a:gd name="connsiteY0" fmla="*/ 0 h 7581900"/>
              <a:gd name="connsiteX1" fmla="*/ 2336800 w 2357822"/>
              <a:gd name="connsiteY1" fmla="*/ 3352800 h 7581900"/>
              <a:gd name="connsiteX2" fmla="*/ 863600 w 2357822"/>
              <a:gd name="connsiteY2" fmla="*/ 7581900 h 7581900"/>
              <a:gd name="connsiteX0" fmla="*/ 0 w 2271611"/>
              <a:gd name="connsiteY0" fmla="*/ 0 h 7581900"/>
              <a:gd name="connsiteX1" fmla="*/ 2247900 w 2271611"/>
              <a:gd name="connsiteY1" fmla="*/ 3340100 h 7581900"/>
              <a:gd name="connsiteX2" fmla="*/ 863600 w 2271611"/>
              <a:gd name="connsiteY2" fmla="*/ 7581900 h 7581900"/>
              <a:gd name="connsiteX0" fmla="*/ 0 w 2282140"/>
              <a:gd name="connsiteY0" fmla="*/ 0 h 7581900"/>
              <a:gd name="connsiteX1" fmla="*/ 2247900 w 2282140"/>
              <a:gd name="connsiteY1" fmla="*/ 3340100 h 7581900"/>
              <a:gd name="connsiteX2" fmla="*/ 863600 w 2282140"/>
              <a:gd name="connsiteY2" fmla="*/ 7581900 h 758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2140" h="7581900">
                <a:moveTo>
                  <a:pt x="0" y="0"/>
                </a:moveTo>
                <a:cubicBezTo>
                  <a:pt x="1014941" y="805391"/>
                  <a:pt x="2065867" y="1885950"/>
                  <a:pt x="2247900" y="3340100"/>
                </a:cubicBezTo>
                <a:cubicBezTo>
                  <a:pt x="2429933" y="4794250"/>
                  <a:pt x="1874308" y="5957358"/>
                  <a:pt x="863600" y="7581900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任意多边形 483"/>
          <p:cNvSpPr/>
          <p:nvPr/>
        </p:nvSpPr>
        <p:spPr>
          <a:xfrm>
            <a:off x="3149600" y="-228600"/>
            <a:ext cx="8496300" cy="7378700"/>
          </a:xfrm>
          <a:custGeom>
            <a:avLst/>
            <a:gdLst>
              <a:gd name="connsiteX0" fmla="*/ 8445500 w 8445500"/>
              <a:gd name="connsiteY0" fmla="*/ 0 h 7086600"/>
              <a:gd name="connsiteX1" fmla="*/ 6108700 w 8445500"/>
              <a:gd name="connsiteY1" fmla="*/ 4279900 h 7086600"/>
              <a:gd name="connsiteX2" fmla="*/ 0 w 8445500"/>
              <a:gd name="connsiteY2" fmla="*/ 7086600 h 7086600"/>
              <a:gd name="connsiteX0" fmla="*/ 8445500 w 8445500"/>
              <a:gd name="connsiteY0" fmla="*/ 0 h 7086600"/>
              <a:gd name="connsiteX1" fmla="*/ 6108700 w 8445500"/>
              <a:gd name="connsiteY1" fmla="*/ 4279900 h 7086600"/>
              <a:gd name="connsiteX2" fmla="*/ 0 w 8445500"/>
              <a:gd name="connsiteY2" fmla="*/ 7086600 h 7086600"/>
              <a:gd name="connsiteX0" fmla="*/ 8445500 w 8445500"/>
              <a:gd name="connsiteY0" fmla="*/ 0 h 7086600"/>
              <a:gd name="connsiteX1" fmla="*/ 6159500 w 8445500"/>
              <a:gd name="connsiteY1" fmla="*/ 4165600 h 7086600"/>
              <a:gd name="connsiteX2" fmla="*/ 0 w 8445500"/>
              <a:gd name="connsiteY2" fmla="*/ 7086600 h 7086600"/>
              <a:gd name="connsiteX0" fmla="*/ 8496300 w 8496300"/>
              <a:gd name="connsiteY0" fmla="*/ 0 h 7378700"/>
              <a:gd name="connsiteX1" fmla="*/ 6159500 w 8496300"/>
              <a:gd name="connsiteY1" fmla="*/ 4457700 h 7378700"/>
              <a:gd name="connsiteX2" fmla="*/ 0 w 8496300"/>
              <a:gd name="connsiteY2" fmla="*/ 7378700 h 7378700"/>
              <a:gd name="connsiteX0" fmla="*/ 8496300 w 8496300"/>
              <a:gd name="connsiteY0" fmla="*/ 0 h 7378700"/>
              <a:gd name="connsiteX1" fmla="*/ 5880100 w 8496300"/>
              <a:gd name="connsiteY1" fmla="*/ 4749800 h 7378700"/>
              <a:gd name="connsiteX2" fmla="*/ 0 w 8496300"/>
              <a:gd name="connsiteY2" fmla="*/ 7378700 h 7378700"/>
              <a:gd name="connsiteX0" fmla="*/ 8496300 w 8496300"/>
              <a:gd name="connsiteY0" fmla="*/ 0 h 7378700"/>
              <a:gd name="connsiteX1" fmla="*/ 5880100 w 8496300"/>
              <a:gd name="connsiteY1" fmla="*/ 4749800 h 7378700"/>
              <a:gd name="connsiteX2" fmla="*/ 0 w 8496300"/>
              <a:gd name="connsiteY2" fmla="*/ 7378700 h 737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96300" h="7378700">
                <a:moveTo>
                  <a:pt x="8496300" y="0"/>
                </a:moveTo>
                <a:cubicBezTo>
                  <a:pt x="8031691" y="1549400"/>
                  <a:pt x="7689850" y="3278717"/>
                  <a:pt x="5880100" y="4749800"/>
                </a:cubicBezTo>
                <a:cubicBezTo>
                  <a:pt x="4070350" y="6220883"/>
                  <a:pt x="2095500" y="6858000"/>
                  <a:pt x="0" y="7378700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任意多边形 484"/>
          <p:cNvSpPr/>
          <p:nvPr/>
        </p:nvSpPr>
        <p:spPr>
          <a:xfrm>
            <a:off x="-749300" y="358090"/>
            <a:ext cx="10090154" cy="7477810"/>
          </a:xfrm>
          <a:custGeom>
            <a:avLst/>
            <a:gdLst>
              <a:gd name="connsiteX0" fmla="*/ 0 w 10145058"/>
              <a:gd name="connsiteY0" fmla="*/ 932589 h 3370989"/>
              <a:gd name="connsiteX1" fmla="*/ 7670800 w 10145058"/>
              <a:gd name="connsiteY1" fmla="*/ 132489 h 3370989"/>
              <a:gd name="connsiteX2" fmla="*/ 10134600 w 10145058"/>
              <a:gd name="connsiteY2" fmla="*/ 3370989 h 3370989"/>
              <a:gd name="connsiteX0" fmla="*/ 0 w 10142918"/>
              <a:gd name="connsiteY0" fmla="*/ 1021986 h 3460386"/>
              <a:gd name="connsiteX1" fmla="*/ 7404100 w 10142918"/>
              <a:gd name="connsiteY1" fmla="*/ 120286 h 3460386"/>
              <a:gd name="connsiteX2" fmla="*/ 10134600 w 10142918"/>
              <a:gd name="connsiteY2" fmla="*/ 3460386 h 3460386"/>
              <a:gd name="connsiteX0" fmla="*/ 0 w 10142918"/>
              <a:gd name="connsiteY0" fmla="*/ 1021986 h 3460386"/>
              <a:gd name="connsiteX1" fmla="*/ 7404100 w 10142918"/>
              <a:gd name="connsiteY1" fmla="*/ 120286 h 3460386"/>
              <a:gd name="connsiteX2" fmla="*/ 10134600 w 10142918"/>
              <a:gd name="connsiteY2" fmla="*/ 3460386 h 3460386"/>
              <a:gd name="connsiteX0" fmla="*/ 0 w 8541049"/>
              <a:gd name="connsiteY0" fmla="*/ 1330596 h 8201296"/>
              <a:gd name="connsiteX1" fmla="*/ 7404100 w 8541049"/>
              <a:gd name="connsiteY1" fmla="*/ 428896 h 8201296"/>
              <a:gd name="connsiteX2" fmla="*/ 8445500 w 8541049"/>
              <a:gd name="connsiteY2" fmla="*/ 8201296 h 8201296"/>
              <a:gd name="connsiteX0" fmla="*/ 0 w 10059348"/>
              <a:gd name="connsiteY0" fmla="*/ 1330596 h 8201296"/>
              <a:gd name="connsiteX1" fmla="*/ 7404100 w 10059348"/>
              <a:gd name="connsiteY1" fmla="*/ 428896 h 8201296"/>
              <a:gd name="connsiteX2" fmla="*/ 8445500 w 10059348"/>
              <a:gd name="connsiteY2" fmla="*/ 8201296 h 8201296"/>
              <a:gd name="connsiteX0" fmla="*/ 0 w 9532381"/>
              <a:gd name="connsiteY0" fmla="*/ 1310532 h 7901832"/>
              <a:gd name="connsiteX1" fmla="*/ 7404100 w 9532381"/>
              <a:gd name="connsiteY1" fmla="*/ 408832 h 7901832"/>
              <a:gd name="connsiteX2" fmla="*/ 7747000 w 9532381"/>
              <a:gd name="connsiteY2" fmla="*/ 7901832 h 7901832"/>
              <a:gd name="connsiteX0" fmla="*/ 0 w 9501173"/>
              <a:gd name="connsiteY0" fmla="*/ 1310532 h 7901832"/>
              <a:gd name="connsiteX1" fmla="*/ 7404100 w 9501173"/>
              <a:gd name="connsiteY1" fmla="*/ 408832 h 7901832"/>
              <a:gd name="connsiteX2" fmla="*/ 9499601 w 9501173"/>
              <a:gd name="connsiteY2" fmla="*/ 2567832 h 7901832"/>
              <a:gd name="connsiteX3" fmla="*/ 7747000 w 9501173"/>
              <a:gd name="connsiteY3" fmla="*/ 7901832 h 7901832"/>
              <a:gd name="connsiteX0" fmla="*/ 0 w 10084944"/>
              <a:gd name="connsiteY0" fmla="*/ 1000810 h 7592110"/>
              <a:gd name="connsiteX1" fmla="*/ 7404100 w 10084944"/>
              <a:gd name="connsiteY1" fmla="*/ 99110 h 7592110"/>
              <a:gd name="connsiteX2" fmla="*/ 10083801 w 10084944"/>
              <a:gd name="connsiteY2" fmla="*/ 3109010 h 7592110"/>
              <a:gd name="connsiteX3" fmla="*/ 7747000 w 10084944"/>
              <a:gd name="connsiteY3" fmla="*/ 7592110 h 7592110"/>
              <a:gd name="connsiteX0" fmla="*/ 0 w 10084944"/>
              <a:gd name="connsiteY0" fmla="*/ 1000810 h 7592110"/>
              <a:gd name="connsiteX1" fmla="*/ 7404100 w 10084944"/>
              <a:gd name="connsiteY1" fmla="*/ 99110 h 7592110"/>
              <a:gd name="connsiteX2" fmla="*/ 10083801 w 10084944"/>
              <a:gd name="connsiteY2" fmla="*/ 3109010 h 7592110"/>
              <a:gd name="connsiteX3" fmla="*/ 7747000 w 10084944"/>
              <a:gd name="connsiteY3" fmla="*/ 7592110 h 7592110"/>
              <a:gd name="connsiteX0" fmla="*/ 0 w 10091799"/>
              <a:gd name="connsiteY0" fmla="*/ 1000810 h 7592110"/>
              <a:gd name="connsiteX1" fmla="*/ 7404100 w 10091799"/>
              <a:gd name="connsiteY1" fmla="*/ 99110 h 7592110"/>
              <a:gd name="connsiteX2" fmla="*/ 10083801 w 10091799"/>
              <a:gd name="connsiteY2" fmla="*/ 3109010 h 7592110"/>
              <a:gd name="connsiteX3" fmla="*/ 7747000 w 10091799"/>
              <a:gd name="connsiteY3" fmla="*/ 7592110 h 7592110"/>
              <a:gd name="connsiteX0" fmla="*/ 0 w 10088132"/>
              <a:gd name="connsiteY0" fmla="*/ 1000810 h 7477810"/>
              <a:gd name="connsiteX1" fmla="*/ 7404100 w 10088132"/>
              <a:gd name="connsiteY1" fmla="*/ 99110 h 7477810"/>
              <a:gd name="connsiteX2" fmla="*/ 10083801 w 10088132"/>
              <a:gd name="connsiteY2" fmla="*/ 3109010 h 7477810"/>
              <a:gd name="connsiteX3" fmla="*/ 7454900 w 10088132"/>
              <a:gd name="connsiteY3" fmla="*/ 7477810 h 7477810"/>
              <a:gd name="connsiteX0" fmla="*/ 0 w 10090154"/>
              <a:gd name="connsiteY0" fmla="*/ 1000810 h 7477810"/>
              <a:gd name="connsiteX1" fmla="*/ 7404100 w 10090154"/>
              <a:gd name="connsiteY1" fmla="*/ 99110 h 7477810"/>
              <a:gd name="connsiteX2" fmla="*/ 10083801 w 10090154"/>
              <a:gd name="connsiteY2" fmla="*/ 3109010 h 7477810"/>
              <a:gd name="connsiteX3" fmla="*/ 7454900 w 10090154"/>
              <a:gd name="connsiteY3" fmla="*/ 7477810 h 7477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0154" h="7477810">
                <a:moveTo>
                  <a:pt x="0" y="1000810"/>
                </a:moveTo>
                <a:cubicBezTo>
                  <a:pt x="2990850" y="397560"/>
                  <a:pt x="5723467" y="-252257"/>
                  <a:pt x="7404100" y="99110"/>
                </a:cubicBezTo>
                <a:cubicBezTo>
                  <a:pt x="9084733" y="450477"/>
                  <a:pt x="10052051" y="1987177"/>
                  <a:pt x="10083801" y="3109010"/>
                </a:cubicBezTo>
                <a:cubicBezTo>
                  <a:pt x="10140951" y="4357843"/>
                  <a:pt x="9855200" y="5293410"/>
                  <a:pt x="7454900" y="747781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30000"/>
                  </a:srgbClr>
                </a:gs>
                <a:gs pos="57000">
                  <a:srgbClr val="E00505"/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6" name="任意多边形 485"/>
          <p:cNvSpPr/>
          <p:nvPr/>
        </p:nvSpPr>
        <p:spPr>
          <a:xfrm>
            <a:off x="5778500" y="2308726"/>
            <a:ext cx="4309289" cy="5870127"/>
          </a:xfrm>
          <a:custGeom>
            <a:avLst/>
            <a:gdLst>
              <a:gd name="connsiteX0" fmla="*/ 0 w 4068335"/>
              <a:gd name="connsiteY0" fmla="*/ 0 h 5257800"/>
              <a:gd name="connsiteX1" fmla="*/ 3416300 w 4068335"/>
              <a:gd name="connsiteY1" fmla="*/ 1206500 h 5257800"/>
              <a:gd name="connsiteX2" fmla="*/ 4064000 w 4068335"/>
              <a:gd name="connsiteY2" fmla="*/ 5257800 h 5257800"/>
              <a:gd name="connsiteX0" fmla="*/ 0 w 4214458"/>
              <a:gd name="connsiteY0" fmla="*/ 0 h 5257800"/>
              <a:gd name="connsiteX1" fmla="*/ 3835400 w 4214458"/>
              <a:gd name="connsiteY1" fmla="*/ 1790700 h 5257800"/>
              <a:gd name="connsiteX2" fmla="*/ 4064000 w 4214458"/>
              <a:gd name="connsiteY2" fmla="*/ 5257800 h 5257800"/>
              <a:gd name="connsiteX0" fmla="*/ 0 w 4493976"/>
              <a:gd name="connsiteY0" fmla="*/ 0 h 5257800"/>
              <a:gd name="connsiteX1" fmla="*/ 3835400 w 4493976"/>
              <a:gd name="connsiteY1" fmla="*/ 1790700 h 5257800"/>
              <a:gd name="connsiteX2" fmla="*/ 4064000 w 4493976"/>
              <a:gd name="connsiteY2" fmla="*/ 5257800 h 5257800"/>
              <a:gd name="connsiteX0" fmla="*/ 0 w 4493976"/>
              <a:gd name="connsiteY0" fmla="*/ 0 h 5257876"/>
              <a:gd name="connsiteX1" fmla="*/ 3835400 w 4493976"/>
              <a:gd name="connsiteY1" fmla="*/ 1790700 h 5257876"/>
              <a:gd name="connsiteX2" fmla="*/ 4064000 w 4493976"/>
              <a:gd name="connsiteY2" fmla="*/ 5257800 h 5257876"/>
              <a:gd name="connsiteX0" fmla="*/ 0 w 4295161"/>
              <a:gd name="connsiteY0" fmla="*/ 0 h 5257859"/>
              <a:gd name="connsiteX1" fmla="*/ 3835400 w 4295161"/>
              <a:gd name="connsiteY1" fmla="*/ 1790700 h 5257859"/>
              <a:gd name="connsiteX2" fmla="*/ 4064000 w 4295161"/>
              <a:gd name="connsiteY2" fmla="*/ 5257800 h 5257859"/>
              <a:gd name="connsiteX0" fmla="*/ 0 w 4180438"/>
              <a:gd name="connsiteY0" fmla="*/ 0 h 5257846"/>
              <a:gd name="connsiteX1" fmla="*/ 3835400 w 4180438"/>
              <a:gd name="connsiteY1" fmla="*/ 1790700 h 5257846"/>
              <a:gd name="connsiteX2" fmla="*/ 3987800 w 4180438"/>
              <a:gd name="connsiteY2" fmla="*/ 5257800 h 5257846"/>
              <a:gd name="connsiteX0" fmla="*/ 0 w 4257855"/>
              <a:gd name="connsiteY0" fmla="*/ 0 h 5257857"/>
              <a:gd name="connsiteX1" fmla="*/ 3835400 w 4257855"/>
              <a:gd name="connsiteY1" fmla="*/ 1790700 h 5257857"/>
              <a:gd name="connsiteX2" fmla="*/ 3987800 w 4257855"/>
              <a:gd name="connsiteY2" fmla="*/ 5257800 h 5257857"/>
              <a:gd name="connsiteX0" fmla="*/ 0 w 4605140"/>
              <a:gd name="connsiteY0" fmla="*/ 0 h 5257880"/>
              <a:gd name="connsiteX1" fmla="*/ 3835400 w 4605140"/>
              <a:gd name="connsiteY1" fmla="*/ 1790700 h 5257880"/>
              <a:gd name="connsiteX2" fmla="*/ 3987800 w 4605140"/>
              <a:gd name="connsiteY2" fmla="*/ 5257800 h 5257880"/>
              <a:gd name="connsiteX0" fmla="*/ 0 w 4503986"/>
              <a:gd name="connsiteY0" fmla="*/ 0 h 5257876"/>
              <a:gd name="connsiteX1" fmla="*/ 3835400 w 4503986"/>
              <a:gd name="connsiteY1" fmla="*/ 1790700 h 5257876"/>
              <a:gd name="connsiteX2" fmla="*/ 3987800 w 4503986"/>
              <a:gd name="connsiteY2" fmla="*/ 5257800 h 5257876"/>
              <a:gd name="connsiteX0" fmla="*/ 0 w 3978113"/>
              <a:gd name="connsiteY0" fmla="*/ 0 h 5867438"/>
              <a:gd name="connsiteX1" fmla="*/ 3835400 w 3978113"/>
              <a:gd name="connsiteY1" fmla="*/ 1790700 h 5867438"/>
              <a:gd name="connsiteX2" fmla="*/ 3213100 w 3978113"/>
              <a:gd name="connsiteY2" fmla="*/ 5867400 h 5867438"/>
              <a:gd name="connsiteX0" fmla="*/ 0 w 4309289"/>
              <a:gd name="connsiteY0" fmla="*/ 0 h 5867453"/>
              <a:gd name="connsiteX1" fmla="*/ 3835400 w 4309289"/>
              <a:gd name="connsiteY1" fmla="*/ 1790700 h 5867453"/>
              <a:gd name="connsiteX2" fmla="*/ 3213100 w 4309289"/>
              <a:gd name="connsiteY2" fmla="*/ 5867400 h 5867453"/>
              <a:gd name="connsiteX0" fmla="*/ 0 w 4309289"/>
              <a:gd name="connsiteY0" fmla="*/ 2674 h 5870127"/>
              <a:gd name="connsiteX1" fmla="*/ 3835400 w 4309289"/>
              <a:gd name="connsiteY1" fmla="*/ 1793374 h 5870127"/>
              <a:gd name="connsiteX2" fmla="*/ 3213100 w 4309289"/>
              <a:gd name="connsiteY2" fmla="*/ 5870074 h 587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09289" h="5870127">
                <a:moveTo>
                  <a:pt x="0" y="2674"/>
                </a:moveTo>
                <a:cubicBezTo>
                  <a:pt x="1026583" y="-10026"/>
                  <a:pt x="2487083" y="-48126"/>
                  <a:pt x="3835400" y="1793374"/>
                </a:cubicBezTo>
                <a:cubicBezTo>
                  <a:pt x="5183717" y="3634874"/>
                  <a:pt x="3227916" y="5882774"/>
                  <a:pt x="3213100" y="5870074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任意多边形 487"/>
          <p:cNvSpPr/>
          <p:nvPr/>
        </p:nvSpPr>
        <p:spPr>
          <a:xfrm>
            <a:off x="38099" y="-103480"/>
            <a:ext cx="9309203" cy="5272380"/>
          </a:xfrm>
          <a:custGeom>
            <a:avLst/>
            <a:gdLst>
              <a:gd name="connsiteX0" fmla="*/ 9309100 w 9309100"/>
              <a:gd name="connsiteY0" fmla="*/ 0 h 5270500"/>
              <a:gd name="connsiteX1" fmla="*/ 8331200 w 9309100"/>
              <a:gd name="connsiteY1" fmla="*/ 1905000 h 5270500"/>
              <a:gd name="connsiteX2" fmla="*/ 6248400 w 9309100"/>
              <a:gd name="connsiteY2" fmla="*/ 3568700 h 5270500"/>
              <a:gd name="connsiteX3" fmla="*/ 0 w 9309100"/>
              <a:gd name="connsiteY3" fmla="*/ 5270500 h 5270500"/>
              <a:gd name="connsiteX0" fmla="*/ 9309100 w 9309100"/>
              <a:gd name="connsiteY0" fmla="*/ 0 h 5270500"/>
              <a:gd name="connsiteX1" fmla="*/ 8331200 w 9309100"/>
              <a:gd name="connsiteY1" fmla="*/ 1905000 h 5270500"/>
              <a:gd name="connsiteX2" fmla="*/ 6184900 w 9309100"/>
              <a:gd name="connsiteY2" fmla="*/ 3505200 h 5270500"/>
              <a:gd name="connsiteX3" fmla="*/ 0 w 9309100"/>
              <a:gd name="connsiteY3" fmla="*/ 5270500 h 5270500"/>
              <a:gd name="connsiteX0" fmla="*/ 9309100 w 9309100"/>
              <a:gd name="connsiteY0" fmla="*/ 0 h 5270500"/>
              <a:gd name="connsiteX1" fmla="*/ 6184900 w 9309100"/>
              <a:gd name="connsiteY1" fmla="*/ 3505200 h 5270500"/>
              <a:gd name="connsiteX2" fmla="*/ 0 w 9309100"/>
              <a:gd name="connsiteY2" fmla="*/ 5270500 h 5270500"/>
              <a:gd name="connsiteX0" fmla="*/ 9309100 w 9309100"/>
              <a:gd name="connsiteY0" fmla="*/ 0 h 5270500"/>
              <a:gd name="connsiteX1" fmla="*/ 6184900 w 9309100"/>
              <a:gd name="connsiteY1" fmla="*/ 3505200 h 5270500"/>
              <a:gd name="connsiteX2" fmla="*/ 0 w 9309100"/>
              <a:gd name="connsiteY2" fmla="*/ 5270500 h 5270500"/>
              <a:gd name="connsiteX0" fmla="*/ 9309100 w 9309212"/>
              <a:gd name="connsiteY0" fmla="*/ 1943 h 5272443"/>
              <a:gd name="connsiteX1" fmla="*/ 6184900 w 9309212"/>
              <a:gd name="connsiteY1" fmla="*/ 3507143 h 5272443"/>
              <a:gd name="connsiteX2" fmla="*/ 0 w 9309212"/>
              <a:gd name="connsiteY2" fmla="*/ 5272443 h 5272443"/>
              <a:gd name="connsiteX0" fmla="*/ 9309100 w 9309203"/>
              <a:gd name="connsiteY0" fmla="*/ 1880 h 5272380"/>
              <a:gd name="connsiteX1" fmla="*/ 6134100 w 9309203"/>
              <a:gd name="connsiteY1" fmla="*/ 3595980 h 5272380"/>
              <a:gd name="connsiteX2" fmla="*/ 0 w 9309203"/>
              <a:gd name="connsiteY2" fmla="*/ 5272380 h 527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09203" h="5272380">
                <a:moveTo>
                  <a:pt x="9309100" y="1880"/>
                </a:moveTo>
                <a:cubicBezTo>
                  <a:pt x="9318625" y="-80670"/>
                  <a:pt x="8676217" y="2577863"/>
                  <a:pt x="6134100" y="3595980"/>
                </a:cubicBezTo>
                <a:cubicBezTo>
                  <a:pt x="3591983" y="4614097"/>
                  <a:pt x="2429933" y="4701938"/>
                  <a:pt x="0" y="527238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任意多边形 488"/>
          <p:cNvSpPr/>
          <p:nvPr/>
        </p:nvSpPr>
        <p:spPr>
          <a:xfrm>
            <a:off x="2540000" y="-165100"/>
            <a:ext cx="4254528" cy="7302500"/>
          </a:xfrm>
          <a:custGeom>
            <a:avLst/>
            <a:gdLst>
              <a:gd name="connsiteX0" fmla="*/ 4000500 w 4281015"/>
              <a:gd name="connsiteY0" fmla="*/ 0 h 7289800"/>
              <a:gd name="connsiteX1" fmla="*/ 3860800 w 4281015"/>
              <a:gd name="connsiteY1" fmla="*/ 2425700 h 7289800"/>
              <a:gd name="connsiteX2" fmla="*/ 0 w 4281015"/>
              <a:gd name="connsiteY2" fmla="*/ 7289800 h 7289800"/>
              <a:gd name="connsiteX0" fmla="*/ 4000500 w 4089107"/>
              <a:gd name="connsiteY0" fmla="*/ 0 h 7289800"/>
              <a:gd name="connsiteX1" fmla="*/ 3251200 w 4089107"/>
              <a:gd name="connsiteY1" fmla="*/ 3797300 h 7289800"/>
              <a:gd name="connsiteX2" fmla="*/ 0 w 4089107"/>
              <a:gd name="connsiteY2" fmla="*/ 7289800 h 7289800"/>
              <a:gd name="connsiteX0" fmla="*/ 4000500 w 4021147"/>
              <a:gd name="connsiteY0" fmla="*/ 0 h 7289800"/>
              <a:gd name="connsiteX1" fmla="*/ 3251200 w 4021147"/>
              <a:gd name="connsiteY1" fmla="*/ 3797300 h 7289800"/>
              <a:gd name="connsiteX2" fmla="*/ 0 w 4021147"/>
              <a:gd name="connsiteY2" fmla="*/ 7289800 h 7289800"/>
              <a:gd name="connsiteX0" fmla="*/ 3975100 w 3997251"/>
              <a:gd name="connsiteY0" fmla="*/ 0 h 7289800"/>
              <a:gd name="connsiteX1" fmla="*/ 3251200 w 3997251"/>
              <a:gd name="connsiteY1" fmla="*/ 3797300 h 7289800"/>
              <a:gd name="connsiteX2" fmla="*/ 0 w 3997251"/>
              <a:gd name="connsiteY2" fmla="*/ 7289800 h 7289800"/>
              <a:gd name="connsiteX0" fmla="*/ 3975100 w 4007839"/>
              <a:gd name="connsiteY0" fmla="*/ 0 h 7289800"/>
              <a:gd name="connsiteX1" fmla="*/ 3251200 w 4007839"/>
              <a:gd name="connsiteY1" fmla="*/ 3797300 h 7289800"/>
              <a:gd name="connsiteX2" fmla="*/ 0 w 4007839"/>
              <a:gd name="connsiteY2" fmla="*/ 7289800 h 7289800"/>
              <a:gd name="connsiteX0" fmla="*/ 3975100 w 4007839"/>
              <a:gd name="connsiteY0" fmla="*/ 0 h 7289800"/>
              <a:gd name="connsiteX1" fmla="*/ 3251200 w 4007839"/>
              <a:gd name="connsiteY1" fmla="*/ 3797300 h 7289800"/>
              <a:gd name="connsiteX2" fmla="*/ 0 w 4007839"/>
              <a:gd name="connsiteY2" fmla="*/ 7289800 h 7289800"/>
              <a:gd name="connsiteX0" fmla="*/ 4229100 w 4254528"/>
              <a:gd name="connsiteY0" fmla="*/ 0 h 7302500"/>
              <a:gd name="connsiteX1" fmla="*/ 3505200 w 4254528"/>
              <a:gd name="connsiteY1" fmla="*/ 3797300 h 7302500"/>
              <a:gd name="connsiteX2" fmla="*/ 0 w 4254528"/>
              <a:gd name="connsiteY2" fmla="*/ 7302500 h 730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28" h="7302500">
                <a:moveTo>
                  <a:pt x="4229100" y="0"/>
                </a:moveTo>
                <a:cubicBezTo>
                  <a:pt x="4314825" y="745066"/>
                  <a:pt x="4210050" y="2580217"/>
                  <a:pt x="3505200" y="3797300"/>
                </a:cubicBezTo>
                <a:cubicBezTo>
                  <a:pt x="2800350" y="5014383"/>
                  <a:pt x="878417" y="6747933"/>
                  <a:pt x="0" y="73025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任意多边形 489"/>
          <p:cNvSpPr/>
          <p:nvPr/>
        </p:nvSpPr>
        <p:spPr>
          <a:xfrm>
            <a:off x="5575300" y="-38100"/>
            <a:ext cx="292100" cy="2413000"/>
          </a:xfrm>
          <a:custGeom>
            <a:avLst/>
            <a:gdLst>
              <a:gd name="connsiteX0" fmla="*/ 0 w 292100"/>
              <a:gd name="connsiteY0" fmla="*/ 0 h 2413000"/>
              <a:gd name="connsiteX1" fmla="*/ 292100 w 292100"/>
              <a:gd name="connsiteY1" fmla="*/ 241300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2100" h="2413000">
                <a:moveTo>
                  <a:pt x="0" y="0"/>
                </a:moveTo>
                <a:lnTo>
                  <a:pt x="292100" y="2413000"/>
                </a:ln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任意多边形 490"/>
          <p:cNvSpPr/>
          <p:nvPr/>
        </p:nvSpPr>
        <p:spPr>
          <a:xfrm>
            <a:off x="5715001" y="939800"/>
            <a:ext cx="5622216" cy="6654800"/>
          </a:xfrm>
          <a:custGeom>
            <a:avLst/>
            <a:gdLst>
              <a:gd name="connsiteX0" fmla="*/ 0 w 5461000"/>
              <a:gd name="connsiteY0" fmla="*/ 0 h 6350000"/>
              <a:gd name="connsiteX1" fmla="*/ 4038600 w 5461000"/>
              <a:gd name="connsiteY1" fmla="*/ 1117600 h 6350000"/>
              <a:gd name="connsiteX2" fmla="*/ 5461000 w 5461000"/>
              <a:gd name="connsiteY2" fmla="*/ 6350000 h 6350000"/>
              <a:gd name="connsiteX0" fmla="*/ 0 w 5469938"/>
              <a:gd name="connsiteY0" fmla="*/ 0 h 6350000"/>
              <a:gd name="connsiteX1" fmla="*/ 4699000 w 5469938"/>
              <a:gd name="connsiteY1" fmla="*/ 1752600 h 6350000"/>
              <a:gd name="connsiteX2" fmla="*/ 5461000 w 5469938"/>
              <a:gd name="connsiteY2" fmla="*/ 6350000 h 6350000"/>
              <a:gd name="connsiteX0" fmla="*/ 0 w 5799349"/>
              <a:gd name="connsiteY0" fmla="*/ 0 h 6350000"/>
              <a:gd name="connsiteX1" fmla="*/ 4699000 w 5799349"/>
              <a:gd name="connsiteY1" fmla="*/ 1752600 h 6350000"/>
              <a:gd name="connsiteX2" fmla="*/ 5461000 w 5799349"/>
              <a:gd name="connsiteY2" fmla="*/ 6350000 h 6350000"/>
              <a:gd name="connsiteX0" fmla="*/ 0 w 5708257"/>
              <a:gd name="connsiteY0" fmla="*/ 0 h 6350000"/>
              <a:gd name="connsiteX1" fmla="*/ 4699000 w 5708257"/>
              <a:gd name="connsiteY1" fmla="*/ 1752600 h 6350000"/>
              <a:gd name="connsiteX2" fmla="*/ 5461000 w 5708257"/>
              <a:gd name="connsiteY2" fmla="*/ 6350000 h 6350000"/>
              <a:gd name="connsiteX0" fmla="*/ 0 w 5951527"/>
              <a:gd name="connsiteY0" fmla="*/ 0 h 6350000"/>
              <a:gd name="connsiteX1" fmla="*/ 4699000 w 5951527"/>
              <a:gd name="connsiteY1" fmla="*/ 1752600 h 6350000"/>
              <a:gd name="connsiteX2" fmla="*/ 5461000 w 5951527"/>
              <a:gd name="connsiteY2" fmla="*/ 6350000 h 6350000"/>
              <a:gd name="connsiteX0" fmla="*/ 0 w 5851233"/>
              <a:gd name="connsiteY0" fmla="*/ 0 h 6350000"/>
              <a:gd name="connsiteX1" fmla="*/ 4699000 w 5851233"/>
              <a:gd name="connsiteY1" fmla="*/ 1752600 h 6350000"/>
              <a:gd name="connsiteX2" fmla="*/ 5461000 w 5851233"/>
              <a:gd name="connsiteY2" fmla="*/ 6350000 h 6350000"/>
              <a:gd name="connsiteX0" fmla="*/ 0 w 5905500"/>
              <a:gd name="connsiteY0" fmla="*/ 0 h 6451600"/>
              <a:gd name="connsiteX1" fmla="*/ 4699000 w 5905500"/>
              <a:gd name="connsiteY1" fmla="*/ 1752600 h 6451600"/>
              <a:gd name="connsiteX2" fmla="*/ 5905500 w 5905500"/>
              <a:gd name="connsiteY2" fmla="*/ 6451600 h 6451600"/>
              <a:gd name="connsiteX0" fmla="*/ 0 w 5305415"/>
              <a:gd name="connsiteY0" fmla="*/ 0 h 6654800"/>
              <a:gd name="connsiteX1" fmla="*/ 4699000 w 5305415"/>
              <a:gd name="connsiteY1" fmla="*/ 1752600 h 6654800"/>
              <a:gd name="connsiteX2" fmla="*/ 5245100 w 5305415"/>
              <a:gd name="connsiteY2" fmla="*/ 6654800 h 6654800"/>
              <a:gd name="connsiteX0" fmla="*/ 0 w 5622216"/>
              <a:gd name="connsiteY0" fmla="*/ 0 h 6654800"/>
              <a:gd name="connsiteX1" fmla="*/ 4699000 w 5622216"/>
              <a:gd name="connsiteY1" fmla="*/ 1752600 h 6654800"/>
              <a:gd name="connsiteX2" fmla="*/ 5245100 w 5622216"/>
              <a:gd name="connsiteY2" fmla="*/ 6654800 h 665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22216" h="6654800">
                <a:moveTo>
                  <a:pt x="0" y="0"/>
                </a:moveTo>
                <a:cubicBezTo>
                  <a:pt x="1564216" y="29633"/>
                  <a:pt x="3012017" y="-80433"/>
                  <a:pt x="4699000" y="1752600"/>
                </a:cubicBezTo>
                <a:cubicBezTo>
                  <a:pt x="6385983" y="3585633"/>
                  <a:pt x="5245100" y="6654800"/>
                  <a:pt x="5245100" y="66548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2" name="任意多边形 491"/>
          <p:cNvSpPr/>
          <p:nvPr/>
        </p:nvSpPr>
        <p:spPr>
          <a:xfrm>
            <a:off x="7429500" y="-63500"/>
            <a:ext cx="660400" cy="2540000"/>
          </a:xfrm>
          <a:custGeom>
            <a:avLst/>
            <a:gdLst>
              <a:gd name="connsiteX0" fmla="*/ 660400 w 660400"/>
              <a:gd name="connsiteY0" fmla="*/ 0 h 2540000"/>
              <a:gd name="connsiteX1" fmla="*/ 393700 w 660400"/>
              <a:gd name="connsiteY1" fmla="*/ 1397000 h 2540000"/>
              <a:gd name="connsiteX2" fmla="*/ 0 w 660400"/>
              <a:gd name="connsiteY2" fmla="*/ 2540000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2540000">
                <a:moveTo>
                  <a:pt x="660400" y="0"/>
                </a:moveTo>
                <a:cubicBezTo>
                  <a:pt x="582083" y="486833"/>
                  <a:pt x="503767" y="973667"/>
                  <a:pt x="393700" y="1397000"/>
                </a:cubicBezTo>
                <a:cubicBezTo>
                  <a:pt x="283633" y="1820333"/>
                  <a:pt x="141816" y="2180166"/>
                  <a:pt x="0" y="25400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任意多边形 492"/>
          <p:cNvSpPr/>
          <p:nvPr/>
        </p:nvSpPr>
        <p:spPr>
          <a:xfrm>
            <a:off x="8116927" y="-206064"/>
            <a:ext cx="1927225" cy="1387475"/>
          </a:xfrm>
          <a:custGeom>
            <a:avLst/>
            <a:gdLst>
              <a:gd name="connsiteX0" fmla="*/ 0 w 1727200"/>
              <a:gd name="connsiteY0" fmla="*/ 1168400 h 1168400"/>
              <a:gd name="connsiteX1" fmla="*/ 850900 w 1727200"/>
              <a:gd name="connsiteY1" fmla="*/ 457200 h 1168400"/>
              <a:gd name="connsiteX2" fmla="*/ 1727200 w 1727200"/>
              <a:gd name="connsiteY2" fmla="*/ 0 h 1168400"/>
              <a:gd name="connsiteX0" fmla="*/ 0 w 1727200"/>
              <a:gd name="connsiteY0" fmla="*/ 1168400 h 1168400"/>
              <a:gd name="connsiteX1" fmla="*/ 1727200 w 1727200"/>
              <a:gd name="connsiteY1" fmla="*/ 0 h 1168400"/>
              <a:gd name="connsiteX0" fmla="*/ 0 w 1727200"/>
              <a:gd name="connsiteY0" fmla="*/ 1168400 h 1168400"/>
              <a:gd name="connsiteX1" fmla="*/ 1727200 w 1727200"/>
              <a:gd name="connsiteY1" fmla="*/ 0 h 1168400"/>
              <a:gd name="connsiteX0" fmla="*/ 0 w 1727200"/>
              <a:gd name="connsiteY0" fmla="*/ 1168400 h 1168400"/>
              <a:gd name="connsiteX1" fmla="*/ 1727200 w 1727200"/>
              <a:gd name="connsiteY1" fmla="*/ 0 h 1168400"/>
              <a:gd name="connsiteX0" fmla="*/ 0 w 1927225"/>
              <a:gd name="connsiteY0" fmla="*/ 1387475 h 1387475"/>
              <a:gd name="connsiteX1" fmla="*/ 1927225 w 1927225"/>
              <a:gd name="connsiteY1" fmla="*/ 0 h 138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27225" h="1387475">
                <a:moveTo>
                  <a:pt x="0" y="1387475"/>
                </a:moveTo>
                <a:cubicBezTo>
                  <a:pt x="804333" y="464608"/>
                  <a:pt x="1446742" y="65617"/>
                  <a:pt x="1927225" y="0"/>
                </a:cubicBezTo>
              </a:path>
            </a:pathLst>
          </a:custGeom>
          <a:noFill/>
          <a:ln w="31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任意多边形 493"/>
          <p:cNvSpPr/>
          <p:nvPr/>
        </p:nvSpPr>
        <p:spPr>
          <a:xfrm>
            <a:off x="7937501" y="-162342"/>
            <a:ext cx="3529470" cy="7591842"/>
          </a:xfrm>
          <a:custGeom>
            <a:avLst/>
            <a:gdLst>
              <a:gd name="connsiteX0" fmla="*/ 2921000 w 2938273"/>
              <a:gd name="connsiteY0" fmla="*/ 0 h 7429500"/>
              <a:gd name="connsiteX1" fmla="*/ 2501900 w 2938273"/>
              <a:gd name="connsiteY1" fmla="*/ 2984500 h 7429500"/>
              <a:gd name="connsiteX2" fmla="*/ 0 w 2938273"/>
              <a:gd name="connsiteY2" fmla="*/ 7429500 h 7429500"/>
              <a:gd name="connsiteX0" fmla="*/ 2921000 w 2923837"/>
              <a:gd name="connsiteY0" fmla="*/ 0 h 7429500"/>
              <a:gd name="connsiteX1" fmla="*/ 2197100 w 2923837"/>
              <a:gd name="connsiteY1" fmla="*/ 3606800 h 7429500"/>
              <a:gd name="connsiteX2" fmla="*/ 0 w 2923837"/>
              <a:gd name="connsiteY2" fmla="*/ 7429500 h 7429500"/>
              <a:gd name="connsiteX0" fmla="*/ 3505200 w 3509242"/>
              <a:gd name="connsiteY0" fmla="*/ 0 h 7378700"/>
              <a:gd name="connsiteX1" fmla="*/ 2781300 w 3509242"/>
              <a:gd name="connsiteY1" fmla="*/ 3606800 h 7378700"/>
              <a:gd name="connsiteX2" fmla="*/ 0 w 3509242"/>
              <a:gd name="connsiteY2" fmla="*/ 7378700 h 7378700"/>
              <a:gd name="connsiteX0" fmla="*/ 3505200 w 3509242"/>
              <a:gd name="connsiteY0" fmla="*/ 0 h 7378700"/>
              <a:gd name="connsiteX1" fmla="*/ 2781300 w 3509242"/>
              <a:gd name="connsiteY1" fmla="*/ 3606800 h 7378700"/>
              <a:gd name="connsiteX2" fmla="*/ 0 w 3509242"/>
              <a:gd name="connsiteY2" fmla="*/ 7378700 h 7378700"/>
              <a:gd name="connsiteX0" fmla="*/ 3505200 w 3510724"/>
              <a:gd name="connsiteY0" fmla="*/ 0 h 7378700"/>
              <a:gd name="connsiteX1" fmla="*/ 2844800 w 3510724"/>
              <a:gd name="connsiteY1" fmla="*/ 3632200 h 7378700"/>
              <a:gd name="connsiteX2" fmla="*/ 0 w 3510724"/>
              <a:gd name="connsiteY2" fmla="*/ 7378700 h 7378700"/>
              <a:gd name="connsiteX0" fmla="*/ 3505200 w 3508126"/>
              <a:gd name="connsiteY0" fmla="*/ 0 h 7378700"/>
              <a:gd name="connsiteX1" fmla="*/ 2844800 w 3508126"/>
              <a:gd name="connsiteY1" fmla="*/ 3632200 h 7378700"/>
              <a:gd name="connsiteX2" fmla="*/ 0 w 3508126"/>
              <a:gd name="connsiteY2" fmla="*/ 7378700 h 7378700"/>
              <a:gd name="connsiteX0" fmla="*/ 3644900 w 3651191"/>
              <a:gd name="connsiteY0" fmla="*/ 0 h 7366000"/>
              <a:gd name="connsiteX1" fmla="*/ 2984500 w 3651191"/>
              <a:gd name="connsiteY1" fmla="*/ 3632200 h 7366000"/>
              <a:gd name="connsiteX2" fmla="*/ 0 w 3651191"/>
              <a:gd name="connsiteY2" fmla="*/ 7366000 h 7366000"/>
              <a:gd name="connsiteX0" fmla="*/ 3644900 w 3644900"/>
              <a:gd name="connsiteY0" fmla="*/ 0 h 7366000"/>
              <a:gd name="connsiteX1" fmla="*/ 0 w 3644900"/>
              <a:gd name="connsiteY1" fmla="*/ 7366000 h 7366000"/>
              <a:gd name="connsiteX0" fmla="*/ 3644900 w 3644900"/>
              <a:gd name="connsiteY0" fmla="*/ 0 h 7366000"/>
              <a:gd name="connsiteX1" fmla="*/ 0 w 3644900"/>
              <a:gd name="connsiteY1" fmla="*/ 7366000 h 7366000"/>
              <a:gd name="connsiteX0" fmla="*/ 3644900 w 3644900"/>
              <a:gd name="connsiteY0" fmla="*/ 0 h 7366000"/>
              <a:gd name="connsiteX1" fmla="*/ 0 w 3644900"/>
              <a:gd name="connsiteY1" fmla="*/ 7366000 h 7366000"/>
              <a:gd name="connsiteX0" fmla="*/ 3644900 w 3649046"/>
              <a:gd name="connsiteY0" fmla="*/ 68 h 7366068"/>
              <a:gd name="connsiteX1" fmla="*/ 0 w 3649046"/>
              <a:gd name="connsiteY1" fmla="*/ 7366068 h 7366068"/>
              <a:gd name="connsiteX0" fmla="*/ 3520722 w 3529470"/>
              <a:gd name="connsiteY0" fmla="*/ 65 h 7591842"/>
              <a:gd name="connsiteX1" fmla="*/ 0 w 3529470"/>
              <a:gd name="connsiteY1" fmla="*/ 7591842 h 759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9470" h="7591842">
                <a:moveTo>
                  <a:pt x="3520722" y="65"/>
                </a:moveTo>
                <a:cubicBezTo>
                  <a:pt x="3537655" y="-21102"/>
                  <a:pt x="3780367" y="5098409"/>
                  <a:pt x="0" y="7591842"/>
                </a:cubicBezTo>
              </a:path>
            </a:pathLst>
          </a:custGeom>
          <a:noFill/>
          <a:ln w="31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5" name="任意多边形 494"/>
          <p:cNvSpPr/>
          <p:nvPr/>
        </p:nvSpPr>
        <p:spPr>
          <a:xfrm>
            <a:off x="6019800" y="3568700"/>
            <a:ext cx="1168400" cy="3530600"/>
          </a:xfrm>
          <a:custGeom>
            <a:avLst/>
            <a:gdLst>
              <a:gd name="connsiteX0" fmla="*/ 0 w 1168400"/>
              <a:gd name="connsiteY0" fmla="*/ 0 h 3530600"/>
              <a:gd name="connsiteX1" fmla="*/ 787400 w 1168400"/>
              <a:gd name="connsiteY1" fmla="*/ 1739900 h 3530600"/>
              <a:gd name="connsiteX2" fmla="*/ 1168400 w 1168400"/>
              <a:gd name="connsiteY2" fmla="*/ 3530600 h 353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8400" h="3530600">
                <a:moveTo>
                  <a:pt x="0" y="0"/>
                </a:moveTo>
                <a:cubicBezTo>
                  <a:pt x="296333" y="575733"/>
                  <a:pt x="592667" y="1151467"/>
                  <a:pt x="787400" y="1739900"/>
                </a:cubicBezTo>
                <a:cubicBezTo>
                  <a:pt x="982133" y="2328333"/>
                  <a:pt x="1075266" y="2929466"/>
                  <a:pt x="1168400" y="35306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任意多边形 495"/>
          <p:cNvSpPr/>
          <p:nvPr/>
        </p:nvSpPr>
        <p:spPr>
          <a:xfrm>
            <a:off x="5384800" y="2070102"/>
            <a:ext cx="5191405" cy="4617834"/>
          </a:xfrm>
          <a:custGeom>
            <a:avLst/>
            <a:gdLst>
              <a:gd name="connsiteX0" fmla="*/ 0 w 5171419"/>
              <a:gd name="connsiteY0" fmla="*/ 2489200 h 4320099"/>
              <a:gd name="connsiteX1" fmla="*/ 5080000 w 5171419"/>
              <a:gd name="connsiteY1" fmla="*/ 4229100 h 4320099"/>
              <a:gd name="connsiteX2" fmla="*/ 2781300 w 5171419"/>
              <a:gd name="connsiteY2" fmla="*/ 0 h 4320099"/>
              <a:gd name="connsiteX0" fmla="*/ 0 w 5125494"/>
              <a:gd name="connsiteY0" fmla="*/ 2489200 h 4442632"/>
              <a:gd name="connsiteX1" fmla="*/ 5080000 w 5125494"/>
              <a:gd name="connsiteY1" fmla="*/ 4229100 h 4442632"/>
              <a:gd name="connsiteX2" fmla="*/ 2781300 w 5125494"/>
              <a:gd name="connsiteY2" fmla="*/ 0 h 4442632"/>
              <a:gd name="connsiteX0" fmla="*/ 0 w 5125494"/>
              <a:gd name="connsiteY0" fmla="*/ 2489200 h 4600935"/>
              <a:gd name="connsiteX1" fmla="*/ 5080000 w 5125494"/>
              <a:gd name="connsiteY1" fmla="*/ 4229100 h 4600935"/>
              <a:gd name="connsiteX2" fmla="*/ 2781300 w 5125494"/>
              <a:gd name="connsiteY2" fmla="*/ 0 h 4600935"/>
              <a:gd name="connsiteX0" fmla="*/ 0 w 5155138"/>
              <a:gd name="connsiteY0" fmla="*/ 2489200 h 4600935"/>
              <a:gd name="connsiteX1" fmla="*/ 5080000 w 5155138"/>
              <a:gd name="connsiteY1" fmla="*/ 4229100 h 4600935"/>
              <a:gd name="connsiteX2" fmla="*/ 2781300 w 5155138"/>
              <a:gd name="connsiteY2" fmla="*/ 0 h 4600935"/>
              <a:gd name="connsiteX0" fmla="*/ 0 w 5191405"/>
              <a:gd name="connsiteY0" fmla="*/ 2489200 h 4617834"/>
              <a:gd name="connsiteX1" fmla="*/ 5080000 w 5191405"/>
              <a:gd name="connsiteY1" fmla="*/ 4229100 h 4617834"/>
              <a:gd name="connsiteX2" fmla="*/ 2781300 w 5191405"/>
              <a:gd name="connsiteY2" fmla="*/ 0 h 4617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91405" h="4617834">
                <a:moveTo>
                  <a:pt x="0" y="2489200"/>
                </a:moveTo>
                <a:cubicBezTo>
                  <a:pt x="2460625" y="4671483"/>
                  <a:pt x="4679950" y="5024967"/>
                  <a:pt x="5080000" y="4229100"/>
                </a:cubicBezTo>
                <a:cubicBezTo>
                  <a:pt x="5480050" y="3433233"/>
                  <a:pt x="4822825" y="1716616"/>
                  <a:pt x="2781300" y="0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任意多边形 496"/>
          <p:cNvSpPr/>
          <p:nvPr/>
        </p:nvSpPr>
        <p:spPr>
          <a:xfrm>
            <a:off x="5626100" y="12700"/>
            <a:ext cx="3708400" cy="7353300"/>
          </a:xfrm>
          <a:custGeom>
            <a:avLst/>
            <a:gdLst>
              <a:gd name="connsiteX0" fmla="*/ 3708400 w 3708400"/>
              <a:gd name="connsiteY0" fmla="*/ 0 h 7353300"/>
              <a:gd name="connsiteX1" fmla="*/ 0 w 3708400"/>
              <a:gd name="connsiteY1" fmla="*/ 7353300 h 7353300"/>
              <a:gd name="connsiteX0" fmla="*/ 3708400 w 3708400"/>
              <a:gd name="connsiteY0" fmla="*/ 0 h 7353300"/>
              <a:gd name="connsiteX1" fmla="*/ 0 w 3708400"/>
              <a:gd name="connsiteY1" fmla="*/ 7353300 h 7353300"/>
              <a:gd name="connsiteX0" fmla="*/ 3708400 w 3708400"/>
              <a:gd name="connsiteY0" fmla="*/ 0 h 7353300"/>
              <a:gd name="connsiteX1" fmla="*/ 0 w 3708400"/>
              <a:gd name="connsiteY1" fmla="*/ 7353300 h 735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8400" h="7353300">
                <a:moveTo>
                  <a:pt x="3708400" y="0"/>
                </a:moveTo>
                <a:cubicBezTo>
                  <a:pt x="3612091" y="1496483"/>
                  <a:pt x="3744383" y="5164667"/>
                  <a:pt x="0" y="7353300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任意多边形 497"/>
          <p:cNvSpPr/>
          <p:nvPr/>
        </p:nvSpPr>
        <p:spPr>
          <a:xfrm>
            <a:off x="9029700" y="1783248"/>
            <a:ext cx="2917267" cy="2534752"/>
          </a:xfrm>
          <a:custGeom>
            <a:avLst/>
            <a:gdLst>
              <a:gd name="connsiteX0" fmla="*/ 0 w 2889404"/>
              <a:gd name="connsiteY0" fmla="*/ 358893 h 2365493"/>
              <a:gd name="connsiteX1" fmla="*/ 2882900 w 2889404"/>
              <a:gd name="connsiteY1" fmla="*/ 155693 h 2365493"/>
              <a:gd name="connsiteX2" fmla="*/ 787400 w 2889404"/>
              <a:gd name="connsiteY2" fmla="*/ 2365493 h 2365493"/>
              <a:gd name="connsiteX0" fmla="*/ 0 w 2889404"/>
              <a:gd name="connsiteY0" fmla="*/ 528152 h 2534752"/>
              <a:gd name="connsiteX1" fmla="*/ 2882900 w 2889404"/>
              <a:gd name="connsiteY1" fmla="*/ 324952 h 2534752"/>
              <a:gd name="connsiteX2" fmla="*/ 787400 w 2889404"/>
              <a:gd name="connsiteY2" fmla="*/ 2534752 h 2534752"/>
              <a:gd name="connsiteX0" fmla="*/ 0 w 2917267"/>
              <a:gd name="connsiteY0" fmla="*/ 528152 h 2534752"/>
              <a:gd name="connsiteX1" fmla="*/ 2882900 w 2917267"/>
              <a:gd name="connsiteY1" fmla="*/ 324952 h 2534752"/>
              <a:gd name="connsiteX2" fmla="*/ 787400 w 2917267"/>
              <a:gd name="connsiteY2" fmla="*/ 2534752 h 25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17267" h="2534752">
                <a:moveTo>
                  <a:pt x="0" y="528152"/>
                </a:moveTo>
                <a:cubicBezTo>
                  <a:pt x="2048933" y="-274065"/>
                  <a:pt x="2751667" y="-9481"/>
                  <a:pt x="2882900" y="324952"/>
                </a:cubicBezTo>
                <a:cubicBezTo>
                  <a:pt x="3014133" y="659385"/>
                  <a:pt x="2859617" y="1400219"/>
                  <a:pt x="787400" y="2534752"/>
                </a:cubicBezTo>
              </a:path>
            </a:pathLst>
          </a:custGeom>
          <a:noFill/>
          <a:ln w="952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任意多边形 499"/>
          <p:cNvSpPr/>
          <p:nvPr/>
        </p:nvSpPr>
        <p:spPr>
          <a:xfrm>
            <a:off x="9944100" y="0"/>
            <a:ext cx="2037457" cy="7366000"/>
          </a:xfrm>
          <a:custGeom>
            <a:avLst/>
            <a:gdLst>
              <a:gd name="connsiteX0" fmla="*/ 0 w 1943514"/>
              <a:gd name="connsiteY0" fmla="*/ 0 h 7366000"/>
              <a:gd name="connsiteX1" fmla="*/ 1130300 w 1943514"/>
              <a:gd name="connsiteY1" fmla="*/ 1168400 h 7366000"/>
              <a:gd name="connsiteX2" fmla="*/ 1943100 w 1943514"/>
              <a:gd name="connsiteY2" fmla="*/ 3200400 h 7366000"/>
              <a:gd name="connsiteX3" fmla="*/ 1028700 w 1943514"/>
              <a:gd name="connsiteY3" fmla="*/ 7366000 h 7366000"/>
              <a:gd name="connsiteX0" fmla="*/ 0 w 2006976"/>
              <a:gd name="connsiteY0" fmla="*/ 0 h 7366000"/>
              <a:gd name="connsiteX1" fmla="*/ 1130300 w 2006976"/>
              <a:gd name="connsiteY1" fmla="*/ 1168400 h 7366000"/>
              <a:gd name="connsiteX2" fmla="*/ 2006600 w 2006976"/>
              <a:gd name="connsiteY2" fmla="*/ 3962400 h 7366000"/>
              <a:gd name="connsiteX3" fmla="*/ 1028700 w 2006976"/>
              <a:gd name="connsiteY3" fmla="*/ 7366000 h 7366000"/>
              <a:gd name="connsiteX0" fmla="*/ 0 w 2006600"/>
              <a:gd name="connsiteY0" fmla="*/ 0 h 7366000"/>
              <a:gd name="connsiteX1" fmla="*/ 2006600 w 2006600"/>
              <a:gd name="connsiteY1" fmla="*/ 3962400 h 7366000"/>
              <a:gd name="connsiteX2" fmla="*/ 1028700 w 2006600"/>
              <a:gd name="connsiteY2" fmla="*/ 7366000 h 7366000"/>
              <a:gd name="connsiteX0" fmla="*/ 0 w 1739900"/>
              <a:gd name="connsiteY0" fmla="*/ 0 h 7366000"/>
              <a:gd name="connsiteX1" fmla="*/ 1739900 w 1739900"/>
              <a:gd name="connsiteY1" fmla="*/ 3200400 h 7366000"/>
              <a:gd name="connsiteX2" fmla="*/ 1028700 w 1739900"/>
              <a:gd name="connsiteY2" fmla="*/ 7366000 h 7366000"/>
              <a:gd name="connsiteX0" fmla="*/ 0 w 1739900"/>
              <a:gd name="connsiteY0" fmla="*/ 0 h 7366000"/>
              <a:gd name="connsiteX1" fmla="*/ 1739900 w 1739900"/>
              <a:gd name="connsiteY1" fmla="*/ 3200400 h 7366000"/>
              <a:gd name="connsiteX2" fmla="*/ 1028700 w 1739900"/>
              <a:gd name="connsiteY2" fmla="*/ 7366000 h 7366000"/>
              <a:gd name="connsiteX0" fmla="*/ 0 w 2374900"/>
              <a:gd name="connsiteY0" fmla="*/ 0 h 7366000"/>
              <a:gd name="connsiteX1" fmla="*/ 2374900 w 2374900"/>
              <a:gd name="connsiteY1" fmla="*/ 3289300 h 7366000"/>
              <a:gd name="connsiteX2" fmla="*/ 1028700 w 2374900"/>
              <a:gd name="connsiteY2" fmla="*/ 7366000 h 7366000"/>
              <a:gd name="connsiteX0" fmla="*/ 0 w 2032000"/>
              <a:gd name="connsiteY0" fmla="*/ 0 h 7366000"/>
              <a:gd name="connsiteX1" fmla="*/ 2032000 w 2032000"/>
              <a:gd name="connsiteY1" fmla="*/ 3657600 h 7366000"/>
              <a:gd name="connsiteX2" fmla="*/ 1028700 w 2032000"/>
              <a:gd name="connsiteY2" fmla="*/ 7366000 h 7366000"/>
              <a:gd name="connsiteX0" fmla="*/ 0 w 2032000"/>
              <a:gd name="connsiteY0" fmla="*/ 0 h 7366000"/>
              <a:gd name="connsiteX1" fmla="*/ 2032000 w 2032000"/>
              <a:gd name="connsiteY1" fmla="*/ 3657600 h 7366000"/>
              <a:gd name="connsiteX2" fmla="*/ 1028700 w 2032000"/>
              <a:gd name="connsiteY2" fmla="*/ 7366000 h 7366000"/>
              <a:gd name="connsiteX0" fmla="*/ 0 w 2037457"/>
              <a:gd name="connsiteY0" fmla="*/ 0 h 7366000"/>
              <a:gd name="connsiteX1" fmla="*/ 2032000 w 2037457"/>
              <a:gd name="connsiteY1" fmla="*/ 3657600 h 7366000"/>
              <a:gd name="connsiteX2" fmla="*/ 1028700 w 2037457"/>
              <a:gd name="connsiteY2" fmla="*/ 7366000 h 736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7457" h="7366000">
                <a:moveTo>
                  <a:pt x="0" y="0"/>
                </a:moveTo>
                <a:cubicBezTo>
                  <a:pt x="1345142" y="1168400"/>
                  <a:pt x="1982258" y="2557992"/>
                  <a:pt x="2032000" y="3657600"/>
                </a:cubicBezTo>
                <a:cubicBezTo>
                  <a:pt x="2081742" y="4757208"/>
                  <a:pt x="1794933" y="6231466"/>
                  <a:pt x="1028700" y="7366000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任意多边形 503"/>
          <p:cNvSpPr/>
          <p:nvPr/>
        </p:nvSpPr>
        <p:spPr>
          <a:xfrm>
            <a:off x="6540500" y="2349494"/>
            <a:ext cx="5930900" cy="736286"/>
          </a:xfrm>
          <a:custGeom>
            <a:avLst/>
            <a:gdLst>
              <a:gd name="connsiteX0" fmla="*/ 0 w 6019800"/>
              <a:gd name="connsiteY0" fmla="*/ 0 h 584200"/>
              <a:gd name="connsiteX1" fmla="*/ 6019800 w 6019800"/>
              <a:gd name="connsiteY1" fmla="*/ 584200 h 584200"/>
              <a:gd name="connsiteX0" fmla="*/ 0 w 6019800"/>
              <a:gd name="connsiteY0" fmla="*/ 0 h 729248"/>
              <a:gd name="connsiteX1" fmla="*/ 6019800 w 6019800"/>
              <a:gd name="connsiteY1" fmla="*/ 584200 h 729248"/>
              <a:gd name="connsiteX0" fmla="*/ 0 w 6019800"/>
              <a:gd name="connsiteY0" fmla="*/ 7 h 702298"/>
              <a:gd name="connsiteX1" fmla="*/ 6019800 w 6019800"/>
              <a:gd name="connsiteY1" fmla="*/ 584207 h 702298"/>
              <a:gd name="connsiteX0" fmla="*/ 0 w 6019800"/>
              <a:gd name="connsiteY0" fmla="*/ 7 h 735367"/>
              <a:gd name="connsiteX1" fmla="*/ 6019800 w 6019800"/>
              <a:gd name="connsiteY1" fmla="*/ 584207 h 735367"/>
              <a:gd name="connsiteX0" fmla="*/ 0 w 5930900"/>
              <a:gd name="connsiteY0" fmla="*/ 7 h 610941"/>
              <a:gd name="connsiteX1" fmla="*/ 5930900 w 5930900"/>
              <a:gd name="connsiteY1" fmla="*/ 444507 h 610941"/>
              <a:gd name="connsiteX0" fmla="*/ 0 w 5930900"/>
              <a:gd name="connsiteY0" fmla="*/ 6 h 736286"/>
              <a:gd name="connsiteX1" fmla="*/ 5930900 w 5930900"/>
              <a:gd name="connsiteY1" fmla="*/ 444506 h 73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30900" h="736286">
                <a:moveTo>
                  <a:pt x="0" y="6"/>
                </a:moveTo>
                <a:cubicBezTo>
                  <a:pt x="5291" y="-3169"/>
                  <a:pt x="3185583" y="1301756"/>
                  <a:pt x="5930900" y="444506"/>
                </a:cubicBezTo>
              </a:path>
            </a:pathLst>
          </a:custGeom>
          <a:noFill/>
          <a:ln w="15875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任意多边形 335"/>
          <p:cNvSpPr/>
          <p:nvPr/>
        </p:nvSpPr>
        <p:spPr>
          <a:xfrm rot="1809056">
            <a:off x="9075122" y="3517030"/>
            <a:ext cx="3402585" cy="2390939"/>
          </a:xfrm>
          <a:custGeom>
            <a:avLst/>
            <a:gdLst>
              <a:gd name="connsiteX0" fmla="*/ 0 w 2889404"/>
              <a:gd name="connsiteY0" fmla="*/ 358893 h 2365493"/>
              <a:gd name="connsiteX1" fmla="*/ 2882900 w 2889404"/>
              <a:gd name="connsiteY1" fmla="*/ 155693 h 2365493"/>
              <a:gd name="connsiteX2" fmla="*/ 787400 w 2889404"/>
              <a:gd name="connsiteY2" fmla="*/ 2365493 h 2365493"/>
              <a:gd name="connsiteX0" fmla="*/ 0 w 2889404"/>
              <a:gd name="connsiteY0" fmla="*/ 528152 h 2534752"/>
              <a:gd name="connsiteX1" fmla="*/ 2882900 w 2889404"/>
              <a:gd name="connsiteY1" fmla="*/ 324952 h 2534752"/>
              <a:gd name="connsiteX2" fmla="*/ 787400 w 2889404"/>
              <a:gd name="connsiteY2" fmla="*/ 2534752 h 2534752"/>
              <a:gd name="connsiteX0" fmla="*/ 0 w 2917267"/>
              <a:gd name="connsiteY0" fmla="*/ 528152 h 2534752"/>
              <a:gd name="connsiteX1" fmla="*/ 2882900 w 2917267"/>
              <a:gd name="connsiteY1" fmla="*/ 324952 h 2534752"/>
              <a:gd name="connsiteX2" fmla="*/ 787400 w 2917267"/>
              <a:gd name="connsiteY2" fmla="*/ 2534752 h 2534752"/>
              <a:gd name="connsiteX0" fmla="*/ 0 w 3350851"/>
              <a:gd name="connsiteY0" fmla="*/ 943810 h 2950410"/>
              <a:gd name="connsiteX1" fmla="*/ 3333802 w 3350851"/>
              <a:gd name="connsiteY1" fmla="*/ 126205 h 2950410"/>
              <a:gd name="connsiteX2" fmla="*/ 787400 w 3350851"/>
              <a:gd name="connsiteY2" fmla="*/ 2950410 h 2950410"/>
              <a:gd name="connsiteX0" fmla="*/ 0 w 3350851"/>
              <a:gd name="connsiteY0" fmla="*/ 1001476 h 3008076"/>
              <a:gd name="connsiteX1" fmla="*/ 3333802 w 3350851"/>
              <a:gd name="connsiteY1" fmla="*/ 183871 h 3008076"/>
              <a:gd name="connsiteX2" fmla="*/ 787400 w 3350851"/>
              <a:gd name="connsiteY2" fmla="*/ 3008076 h 3008076"/>
              <a:gd name="connsiteX0" fmla="*/ 0 w 3479613"/>
              <a:gd name="connsiteY0" fmla="*/ 950754 h 2272381"/>
              <a:gd name="connsiteX1" fmla="*/ 3333802 w 3479613"/>
              <a:gd name="connsiteY1" fmla="*/ 133149 h 2272381"/>
              <a:gd name="connsiteX2" fmla="*/ 1637923 w 3479613"/>
              <a:gd name="connsiteY2" fmla="*/ 2272381 h 2272381"/>
              <a:gd name="connsiteX0" fmla="*/ 0 w 3387115"/>
              <a:gd name="connsiteY0" fmla="*/ 950754 h 2272381"/>
              <a:gd name="connsiteX1" fmla="*/ 3333802 w 3387115"/>
              <a:gd name="connsiteY1" fmla="*/ 133149 h 2272381"/>
              <a:gd name="connsiteX2" fmla="*/ 1637923 w 3387115"/>
              <a:gd name="connsiteY2" fmla="*/ 2272381 h 2272381"/>
              <a:gd name="connsiteX0" fmla="*/ 0 w 3402585"/>
              <a:gd name="connsiteY0" fmla="*/ 1096323 h 2417950"/>
              <a:gd name="connsiteX1" fmla="*/ 3333802 w 3402585"/>
              <a:gd name="connsiteY1" fmla="*/ 278718 h 2417950"/>
              <a:gd name="connsiteX2" fmla="*/ 1637923 w 3402585"/>
              <a:gd name="connsiteY2" fmla="*/ 2417950 h 2417950"/>
              <a:gd name="connsiteX0" fmla="*/ 0 w 3402585"/>
              <a:gd name="connsiteY0" fmla="*/ 1069312 h 2390939"/>
              <a:gd name="connsiteX1" fmla="*/ 3333802 w 3402585"/>
              <a:gd name="connsiteY1" fmla="*/ 251707 h 2390939"/>
              <a:gd name="connsiteX2" fmla="*/ 1637923 w 3402585"/>
              <a:gd name="connsiteY2" fmla="*/ 2390939 h 239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2585" h="2390939">
                <a:moveTo>
                  <a:pt x="0" y="1069312"/>
                </a:moveTo>
                <a:cubicBezTo>
                  <a:pt x="1657381" y="83474"/>
                  <a:pt x="3010665" y="-296170"/>
                  <a:pt x="3333802" y="251707"/>
                </a:cubicBezTo>
                <a:cubicBezTo>
                  <a:pt x="3656939" y="799584"/>
                  <a:pt x="2799705" y="1711814"/>
                  <a:pt x="1637923" y="2390939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任意多边形 504"/>
          <p:cNvSpPr/>
          <p:nvPr/>
        </p:nvSpPr>
        <p:spPr>
          <a:xfrm>
            <a:off x="8461566" y="2590800"/>
            <a:ext cx="3832033" cy="4594951"/>
          </a:xfrm>
          <a:custGeom>
            <a:avLst/>
            <a:gdLst>
              <a:gd name="connsiteX0" fmla="*/ 3810000 w 3810000"/>
              <a:gd name="connsiteY0" fmla="*/ 0 h 4495800"/>
              <a:gd name="connsiteX1" fmla="*/ 1854200 w 3810000"/>
              <a:gd name="connsiteY1" fmla="*/ 3124200 h 4495800"/>
              <a:gd name="connsiteX2" fmla="*/ 0 w 3810000"/>
              <a:gd name="connsiteY2" fmla="*/ 4495800 h 4495800"/>
              <a:gd name="connsiteX0" fmla="*/ 3810000 w 3810000"/>
              <a:gd name="connsiteY0" fmla="*/ 0 h 4495800"/>
              <a:gd name="connsiteX1" fmla="*/ 1887250 w 3810000"/>
              <a:gd name="connsiteY1" fmla="*/ 3135217 h 4495800"/>
              <a:gd name="connsiteX2" fmla="*/ 0 w 3810000"/>
              <a:gd name="connsiteY2" fmla="*/ 4495800 h 4495800"/>
              <a:gd name="connsiteX0" fmla="*/ 3832033 w 3832033"/>
              <a:gd name="connsiteY0" fmla="*/ 0 h 4594951"/>
              <a:gd name="connsiteX1" fmla="*/ 1909283 w 3832033"/>
              <a:gd name="connsiteY1" fmla="*/ 3135217 h 4594951"/>
              <a:gd name="connsiteX2" fmla="*/ 0 w 3832033"/>
              <a:gd name="connsiteY2" fmla="*/ 4594951 h 4594951"/>
              <a:gd name="connsiteX0" fmla="*/ 3832033 w 3832033"/>
              <a:gd name="connsiteY0" fmla="*/ 0 h 4594951"/>
              <a:gd name="connsiteX1" fmla="*/ 1909283 w 3832033"/>
              <a:gd name="connsiteY1" fmla="*/ 3135217 h 4594951"/>
              <a:gd name="connsiteX2" fmla="*/ 0 w 3832033"/>
              <a:gd name="connsiteY2" fmla="*/ 4594951 h 4594951"/>
              <a:gd name="connsiteX0" fmla="*/ 3832033 w 3832033"/>
              <a:gd name="connsiteY0" fmla="*/ 0 h 4594951"/>
              <a:gd name="connsiteX1" fmla="*/ 1909283 w 3832033"/>
              <a:gd name="connsiteY1" fmla="*/ 3135217 h 4594951"/>
              <a:gd name="connsiteX2" fmla="*/ 0 w 3832033"/>
              <a:gd name="connsiteY2" fmla="*/ 4594951 h 459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2033" h="4594951">
                <a:moveTo>
                  <a:pt x="3832033" y="0"/>
                </a:moveTo>
                <a:cubicBezTo>
                  <a:pt x="3645358" y="724741"/>
                  <a:pt x="2547955" y="2369392"/>
                  <a:pt x="1909283" y="3135217"/>
                </a:cubicBezTo>
                <a:cubicBezTo>
                  <a:pt x="1270611" y="3901042"/>
                  <a:pt x="275982" y="4571439"/>
                  <a:pt x="0" y="4594951"/>
                </a:cubicBezTo>
              </a:path>
            </a:pathLst>
          </a:custGeom>
          <a:noFill/>
          <a:ln w="6350">
            <a:gradFill>
              <a:gsLst>
                <a:gs pos="0">
                  <a:srgbClr val="D40404">
                    <a:alpha val="81000"/>
                  </a:srgbClr>
                </a:gs>
                <a:gs pos="100000">
                  <a:srgbClr val="EA0505">
                    <a:alpha val="3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5490403" y="233527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椭圆 338"/>
          <p:cNvSpPr/>
          <p:nvPr/>
        </p:nvSpPr>
        <p:spPr>
          <a:xfrm>
            <a:off x="11510752" y="2899714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9662479" y="4192817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椭圆 340"/>
          <p:cNvSpPr/>
          <p:nvPr/>
        </p:nvSpPr>
        <p:spPr>
          <a:xfrm>
            <a:off x="10818250" y="3353296"/>
            <a:ext cx="284242" cy="284242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椭圆 341"/>
          <p:cNvSpPr/>
          <p:nvPr/>
        </p:nvSpPr>
        <p:spPr>
          <a:xfrm>
            <a:off x="11162303" y="5365523"/>
            <a:ext cx="282424" cy="282424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椭圆 342"/>
          <p:cNvSpPr/>
          <p:nvPr/>
        </p:nvSpPr>
        <p:spPr>
          <a:xfrm>
            <a:off x="10615471" y="3722293"/>
            <a:ext cx="162127" cy="162127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508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椭圆 343"/>
          <p:cNvSpPr/>
          <p:nvPr/>
        </p:nvSpPr>
        <p:spPr>
          <a:xfrm>
            <a:off x="11043269" y="3778909"/>
            <a:ext cx="162127" cy="162127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508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椭圆 345"/>
          <p:cNvSpPr/>
          <p:nvPr/>
        </p:nvSpPr>
        <p:spPr>
          <a:xfrm>
            <a:off x="8065480" y="6259909"/>
            <a:ext cx="199959" cy="199959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椭圆 346"/>
          <p:cNvSpPr/>
          <p:nvPr/>
        </p:nvSpPr>
        <p:spPr>
          <a:xfrm>
            <a:off x="9325992" y="3674155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椭圆 347"/>
          <p:cNvSpPr/>
          <p:nvPr/>
        </p:nvSpPr>
        <p:spPr>
          <a:xfrm>
            <a:off x="9726321" y="2009228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椭圆 348"/>
          <p:cNvSpPr/>
          <p:nvPr/>
        </p:nvSpPr>
        <p:spPr>
          <a:xfrm>
            <a:off x="8971550" y="222731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椭圆 349"/>
          <p:cNvSpPr/>
          <p:nvPr/>
        </p:nvSpPr>
        <p:spPr>
          <a:xfrm>
            <a:off x="8076155" y="109641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椭圆 350"/>
          <p:cNvSpPr/>
          <p:nvPr/>
        </p:nvSpPr>
        <p:spPr>
          <a:xfrm>
            <a:off x="8754477" y="50732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/>
          <p:cNvSpPr/>
          <p:nvPr/>
        </p:nvSpPr>
        <p:spPr>
          <a:xfrm>
            <a:off x="7659793" y="868329"/>
            <a:ext cx="284242" cy="284242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/>
          <p:cNvSpPr/>
          <p:nvPr/>
        </p:nvSpPr>
        <p:spPr>
          <a:xfrm>
            <a:off x="7323555" y="2472430"/>
            <a:ext cx="148391" cy="148391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/>
          <p:cNvSpPr/>
          <p:nvPr/>
        </p:nvSpPr>
        <p:spPr>
          <a:xfrm>
            <a:off x="5806705" y="227043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5634284" y="859651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/>
          <p:nvPr/>
        </p:nvSpPr>
        <p:spPr>
          <a:xfrm>
            <a:off x="10987698" y="1704911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10134097" y="1726852"/>
            <a:ext cx="251931" cy="251931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8826139" y="3227695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椭圆 358"/>
          <p:cNvSpPr/>
          <p:nvPr/>
        </p:nvSpPr>
        <p:spPr>
          <a:xfrm>
            <a:off x="10030540" y="5652377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9521126" y="795575"/>
            <a:ext cx="182007" cy="182007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椭圆 360"/>
          <p:cNvSpPr/>
          <p:nvPr/>
        </p:nvSpPr>
        <p:spPr>
          <a:xfrm>
            <a:off x="9351820" y="1120486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11163843" y="1024329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11897420" y="3342884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1424" y="2125100"/>
            <a:ext cx="7704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绚烂</a:t>
            </a:r>
            <a:r>
              <a:rPr lang="zh-CN" altLang="en-US" sz="7200" dirty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商务汇报</a:t>
            </a:r>
            <a:r>
              <a:rPr lang="zh-CN" altLang="en-US" sz="7200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模板</a:t>
            </a:r>
            <a:endParaRPr lang="zh-CN" altLang="en-US" sz="72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64" name="椭圆 363"/>
          <p:cNvSpPr/>
          <p:nvPr/>
        </p:nvSpPr>
        <p:spPr>
          <a:xfrm>
            <a:off x="6977066" y="5736972"/>
            <a:ext cx="119230" cy="11923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381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矩形 509"/>
          <p:cNvSpPr/>
          <p:nvPr/>
        </p:nvSpPr>
        <p:spPr>
          <a:xfrm>
            <a:off x="911424" y="3139688"/>
            <a:ext cx="42210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Business report template</a:t>
            </a:r>
            <a:endParaRPr lang="zh-CN" altLang="en-US" sz="24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11" name="组合 310"/>
          <p:cNvGrpSpPr/>
          <p:nvPr/>
        </p:nvGrpSpPr>
        <p:grpSpPr>
          <a:xfrm>
            <a:off x="911424" y="5695407"/>
            <a:ext cx="1382751" cy="400110"/>
            <a:chOff x="911424" y="5695407"/>
            <a:chExt cx="1382751" cy="400110"/>
          </a:xfrm>
        </p:grpSpPr>
        <p:grpSp>
          <p:nvGrpSpPr>
            <p:cNvPr id="310" name="组合 309"/>
            <p:cNvGrpSpPr/>
            <p:nvPr/>
          </p:nvGrpSpPr>
          <p:grpSpPr>
            <a:xfrm>
              <a:off x="911424" y="5695407"/>
              <a:ext cx="1382751" cy="400110"/>
              <a:chOff x="911424" y="5695407"/>
              <a:chExt cx="1382751" cy="400110"/>
            </a:xfrm>
          </p:grpSpPr>
          <p:sp>
            <p:nvSpPr>
              <p:cNvPr id="369" name="矩形 368"/>
              <p:cNvSpPr/>
              <p:nvPr/>
            </p:nvSpPr>
            <p:spPr>
              <a:xfrm>
                <a:off x="911424" y="5695407"/>
                <a:ext cx="138275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gradFill flip="none" rotWithShape="1">
                      <a:gsLst>
                        <a:gs pos="43000">
                          <a:schemeClr val="bg1"/>
                        </a:gs>
                        <a:gs pos="0">
                          <a:srgbClr val="FA9090"/>
                        </a:gs>
                        <a:gs pos="100000">
                          <a:srgbClr val="F62A29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Source Sans Pro Light" panose="020B0403030403020204" pitchFamily="34" charset="0"/>
                    <a:ea typeface="Kozuka Gothic Pro M" panose="020B0700000000000000" pitchFamily="34" charset="-128"/>
                  </a:rPr>
                  <a:t>GORGEOUS</a:t>
                </a:r>
                <a:endParaRPr lang="zh-CN" altLang="en-US" sz="2000" dirty="0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Source Sans Pro Light" panose="020B0403030403020204" pitchFamily="34" charset="0"/>
                  <a:ea typeface="Kozuka Gothic Pro M" panose="020B0700000000000000" pitchFamily="34" charset="-128"/>
                </a:endParaRPr>
              </a:p>
            </p:txBody>
          </p:sp>
          <p:cxnSp>
            <p:nvCxnSpPr>
              <p:cNvPr id="309" name="直接连接符 308"/>
              <p:cNvCxnSpPr/>
              <p:nvPr/>
            </p:nvCxnSpPr>
            <p:spPr>
              <a:xfrm>
                <a:off x="1001080" y="5720724"/>
                <a:ext cx="1241880" cy="0"/>
              </a:xfrm>
              <a:prstGeom prst="line">
                <a:avLst/>
              </a:prstGeom>
              <a:ln>
                <a:solidFill>
                  <a:schemeClr val="bg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3" name="直接连接符 372"/>
            <p:cNvCxnSpPr/>
            <p:nvPr/>
          </p:nvCxnSpPr>
          <p:spPr>
            <a:xfrm>
              <a:off x="1001080" y="6078222"/>
              <a:ext cx="1241880" cy="0"/>
            </a:xfrm>
            <a:prstGeom prst="line">
              <a:avLst/>
            </a:prstGeom>
            <a:ln>
              <a:solidFill>
                <a:schemeClr val="bg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5" name="椭圆 364"/>
          <p:cNvSpPr/>
          <p:nvPr/>
        </p:nvSpPr>
        <p:spPr>
          <a:xfrm>
            <a:off x="1192678" y="621339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椭圆 365"/>
          <p:cNvSpPr/>
          <p:nvPr/>
        </p:nvSpPr>
        <p:spPr>
          <a:xfrm>
            <a:off x="2192871" y="40359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椭圆 366"/>
          <p:cNvSpPr/>
          <p:nvPr/>
        </p:nvSpPr>
        <p:spPr>
          <a:xfrm>
            <a:off x="3055854" y="4180642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椭圆 367"/>
          <p:cNvSpPr/>
          <p:nvPr/>
        </p:nvSpPr>
        <p:spPr>
          <a:xfrm>
            <a:off x="3776661" y="4187968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椭圆 369"/>
          <p:cNvSpPr/>
          <p:nvPr/>
        </p:nvSpPr>
        <p:spPr>
          <a:xfrm>
            <a:off x="3504665" y="406213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椭圆 370"/>
          <p:cNvSpPr/>
          <p:nvPr/>
        </p:nvSpPr>
        <p:spPr>
          <a:xfrm>
            <a:off x="4033199" y="4349301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椭圆 371"/>
          <p:cNvSpPr/>
          <p:nvPr/>
        </p:nvSpPr>
        <p:spPr>
          <a:xfrm>
            <a:off x="5238918" y="3259153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椭圆 374"/>
          <p:cNvSpPr/>
          <p:nvPr/>
        </p:nvSpPr>
        <p:spPr>
          <a:xfrm>
            <a:off x="5232522" y="3516191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椭圆 375"/>
          <p:cNvSpPr/>
          <p:nvPr/>
        </p:nvSpPr>
        <p:spPr>
          <a:xfrm>
            <a:off x="4769840" y="366466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/>
          <p:cNvSpPr/>
          <p:nvPr/>
        </p:nvSpPr>
        <p:spPr>
          <a:xfrm flipH="1" flipV="1">
            <a:off x="5785136" y="432199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椭圆 377"/>
          <p:cNvSpPr/>
          <p:nvPr/>
        </p:nvSpPr>
        <p:spPr>
          <a:xfrm>
            <a:off x="3787078" y="233502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椭圆 378"/>
          <p:cNvSpPr/>
          <p:nvPr/>
        </p:nvSpPr>
        <p:spPr>
          <a:xfrm>
            <a:off x="3324396" y="24835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椭圆 379"/>
          <p:cNvSpPr/>
          <p:nvPr/>
        </p:nvSpPr>
        <p:spPr>
          <a:xfrm>
            <a:off x="3686064" y="229153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椭圆 380"/>
          <p:cNvSpPr/>
          <p:nvPr/>
        </p:nvSpPr>
        <p:spPr>
          <a:xfrm>
            <a:off x="4792908" y="489356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椭圆 381"/>
          <p:cNvSpPr/>
          <p:nvPr/>
        </p:nvSpPr>
        <p:spPr>
          <a:xfrm>
            <a:off x="5111235" y="470238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椭圆 382"/>
          <p:cNvSpPr/>
          <p:nvPr/>
        </p:nvSpPr>
        <p:spPr>
          <a:xfrm>
            <a:off x="1186716" y="614939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文本框 8"/>
          <p:cNvSpPr txBox="1"/>
          <p:nvPr/>
        </p:nvSpPr>
        <p:spPr>
          <a:xfrm>
            <a:off x="1776030" y="436277"/>
            <a:ext cx="3443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目 录 </a:t>
            </a:r>
            <a:r>
              <a:rPr lang="en-US" altLang="zh-CN" sz="1600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6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5" name="组合 384"/>
          <p:cNvGrpSpPr/>
          <p:nvPr/>
        </p:nvGrpSpPr>
        <p:grpSpPr>
          <a:xfrm>
            <a:off x="1021859" y="2346958"/>
            <a:ext cx="2165708" cy="2040974"/>
            <a:chOff x="1123596" y="2627086"/>
            <a:chExt cx="2165708" cy="2040974"/>
          </a:xfrm>
        </p:grpSpPr>
        <p:sp>
          <p:nvSpPr>
            <p:cNvPr id="398" name="椭圆 397"/>
            <p:cNvSpPr/>
            <p:nvPr/>
          </p:nvSpPr>
          <p:spPr>
            <a:xfrm>
              <a:off x="1378857" y="2627086"/>
              <a:ext cx="1538515" cy="1538515"/>
            </a:xfrm>
            <a:prstGeom prst="ellipse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9" name="KSO_Shape"/>
            <p:cNvSpPr>
              <a:spLocks/>
            </p:cNvSpPr>
            <p:nvPr/>
          </p:nvSpPr>
          <p:spPr bwMode="auto">
            <a:xfrm>
              <a:off x="1767825" y="3146319"/>
              <a:ext cx="760575" cy="565361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  <a:ln>
              <a:noFill/>
            </a:ln>
            <a:extLst/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00" name="文本框 18"/>
            <p:cNvSpPr txBox="1"/>
            <p:nvPr/>
          </p:nvSpPr>
          <p:spPr>
            <a:xfrm>
              <a:off x="1123596" y="4267950"/>
              <a:ext cx="2165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b="1" dirty="0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itchFamily="34" charset="-122"/>
                  <a:ea typeface="微软雅黑" pitchFamily="34" charset="-122"/>
                </a:rPr>
                <a:t>PART ONE</a:t>
              </a:r>
              <a:endParaRPr lang="zh-CN" altLang="en-US" sz="2000" b="1" dirty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6" name="组合 385"/>
          <p:cNvGrpSpPr/>
          <p:nvPr/>
        </p:nvGrpSpPr>
        <p:grpSpPr>
          <a:xfrm>
            <a:off x="3660631" y="2346958"/>
            <a:ext cx="2165708" cy="2040974"/>
            <a:chOff x="3762368" y="2627086"/>
            <a:chExt cx="2165708" cy="2040974"/>
          </a:xfrm>
        </p:grpSpPr>
        <p:sp>
          <p:nvSpPr>
            <p:cNvPr id="395" name="椭圆 394"/>
            <p:cNvSpPr/>
            <p:nvPr/>
          </p:nvSpPr>
          <p:spPr>
            <a:xfrm>
              <a:off x="4059161" y="2627086"/>
              <a:ext cx="1538515" cy="1538515"/>
            </a:xfrm>
            <a:prstGeom prst="ellipse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KSO_Shape"/>
            <p:cNvSpPr>
              <a:spLocks/>
            </p:cNvSpPr>
            <p:nvPr/>
          </p:nvSpPr>
          <p:spPr bwMode="auto">
            <a:xfrm>
              <a:off x="4662714" y="3054139"/>
              <a:ext cx="365016" cy="684405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  <a:ln>
              <a:noFill/>
            </a:ln>
            <a:extLst/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97" name="文本框 24"/>
            <p:cNvSpPr txBox="1"/>
            <p:nvPr/>
          </p:nvSpPr>
          <p:spPr>
            <a:xfrm>
              <a:off x="3762368" y="4267950"/>
              <a:ext cx="2165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PART TWO</a:t>
              </a:r>
              <a:endParaRPr lang="zh-CN" altLang="en-US" dirty="0"/>
            </a:p>
          </p:txBody>
        </p:sp>
      </p:grpSp>
      <p:grpSp>
        <p:nvGrpSpPr>
          <p:cNvPr id="387" name="组合 386"/>
          <p:cNvGrpSpPr/>
          <p:nvPr/>
        </p:nvGrpSpPr>
        <p:grpSpPr>
          <a:xfrm>
            <a:off x="6365662" y="2346958"/>
            <a:ext cx="2165708" cy="2040974"/>
            <a:chOff x="6467399" y="2627086"/>
            <a:chExt cx="2165708" cy="2040974"/>
          </a:xfrm>
        </p:grpSpPr>
        <p:sp>
          <p:nvSpPr>
            <p:cNvPr id="392" name="椭圆 391"/>
            <p:cNvSpPr/>
            <p:nvPr/>
          </p:nvSpPr>
          <p:spPr>
            <a:xfrm>
              <a:off x="6739465" y="2627086"/>
              <a:ext cx="1538515" cy="1538515"/>
            </a:xfrm>
            <a:prstGeom prst="ellipse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KSO_Shape"/>
            <p:cNvSpPr/>
            <p:nvPr/>
          </p:nvSpPr>
          <p:spPr>
            <a:xfrm flipH="1">
              <a:off x="7277306" y="3057000"/>
              <a:ext cx="545894" cy="705897"/>
            </a:xfrm>
            <a:custGeom>
              <a:avLst/>
              <a:gdLst/>
              <a:ahLst/>
              <a:cxnLst/>
              <a:rect l="l" t="t" r="r" b="b"/>
              <a:pathLst>
                <a:path w="1259674" h="1629655">
                  <a:moveTo>
                    <a:pt x="653835" y="765559"/>
                  </a:moveTo>
                  <a:lnTo>
                    <a:pt x="605838" y="765559"/>
                  </a:lnTo>
                  <a:cubicBezTo>
                    <a:pt x="586150" y="765559"/>
                    <a:pt x="570190" y="781519"/>
                    <a:pt x="570190" y="801207"/>
                  </a:cubicBezTo>
                  <a:lnTo>
                    <a:pt x="570190" y="1594007"/>
                  </a:lnTo>
                  <a:cubicBezTo>
                    <a:pt x="570190" y="1613695"/>
                    <a:pt x="586150" y="1629655"/>
                    <a:pt x="605838" y="1629655"/>
                  </a:cubicBezTo>
                  <a:lnTo>
                    <a:pt x="653835" y="1629655"/>
                  </a:lnTo>
                  <a:cubicBezTo>
                    <a:pt x="673523" y="1629655"/>
                    <a:pt x="689483" y="1613695"/>
                    <a:pt x="689483" y="1594007"/>
                  </a:cubicBezTo>
                  <a:lnTo>
                    <a:pt x="689483" y="801207"/>
                  </a:lnTo>
                  <a:cubicBezTo>
                    <a:pt x="689483" y="781519"/>
                    <a:pt x="673523" y="765559"/>
                    <a:pt x="653835" y="765559"/>
                  </a:cubicBezTo>
                  <a:close/>
                  <a:moveTo>
                    <a:pt x="629837" y="293110"/>
                  </a:moveTo>
                  <a:cubicBezTo>
                    <a:pt x="540228" y="293110"/>
                    <a:pt x="467586" y="365752"/>
                    <a:pt x="467586" y="455361"/>
                  </a:cubicBezTo>
                  <a:cubicBezTo>
                    <a:pt x="467586" y="544970"/>
                    <a:pt x="540228" y="617612"/>
                    <a:pt x="629837" y="617612"/>
                  </a:cubicBezTo>
                  <a:cubicBezTo>
                    <a:pt x="719446" y="617612"/>
                    <a:pt x="792088" y="544970"/>
                    <a:pt x="792088" y="455361"/>
                  </a:cubicBezTo>
                  <a:cubicBezTo>
                    <a:pt x="792088" y="365752"/>
                    <a:pt x="719446" y="293110"/>
                    <a:pt x="629837" y="293110"/>
                  </a:cubicBezTo>
                  <a:close/>
                  <a:moveTo>
                    <a:pt x="373285" y="134938"/>
                  </a:moveTo>
                  <a:cubicBezTo>
                    <a:pt x="285152" y="213464"/>
                    <a:pt x="230474" y="328028"/>
                    <a:pt x="230474" y="455361"/>
                  </a:cubicBezTo>
                  <a:cubicBezTo>
                    <a:pt x="230474" y="582697"/>
                    <a:pt x="285152" y="697259"/>
                    <a:pt x="373285" y="775786"/>
                  </a:cubicBezTo>
                  <a:lnTo>
                    <a:pt x="467586" y="709160"/>
                  </a:lnTo>
                  <a:cubicBezTo>
                    <a:pt x="391047" y="651060"/>
                    <a:pt x="342389" y="558892"/>
                    <a:pt x="342389" y="455361"/>
                  </a:cubicBezTo>
                  <a:cubicBezTo>
                    <a:pt x="342389" y="351830"/>
                    <a:pt x="391047" y="259663"/>
                    <a:pt x="467586" y="201563"/>
                  </a:cubicBezTo>
                  <a:close/>
                  <a:moveTo>
                    <a:pt x="886389" y="134938"/>
                  </a:moveTo>
                  <a:lnTo>
                    <a:pt x="792088" y="201563"/>
                  </a:lnTo>
                  <a:cubicBezTo>
                    <a:pt x="868627" y="259663"/>
                    <a:pt x="917285" y="351830"/>
                    <a:pt x="917285" y="455361"/>
                  </a:cubicBezTo>
                  <a:cubicBezTo>
                    <a:pt x="917285" y="558892"/>
                    <a:pt x="868627" y="651060"/>
                    <a:pt x="792088" y="709160"/>
                  </a:cubicBezTo>
                  <a:lnTo>
                    <a:pt x="886389" y="775786"/>
                  </a:lnTo>
                  <a:cubicBezTo>
                    <a:pt x="974522" y="697259"/>
                    <a:pt x="1029200" y="582697"/>
                    <a:pt x="1029200" y="455361"/>
                  </a:cubicBezTo>
                  <a:cubicBezTo>
                    <a:pt x="1029200" y="328028"/>
                    <a:pt x="974522" y="213464"/>
                    <a:pt x="886389" y="134938"/>
                  </a:cubicBezTo>
                  <a:close/>
                  <a:moveTo>
                    <a:pt x="182295" y="0"/>
                  </a:moveTo>
                  <a:cubicBezTo>
                    <a:pt x="68824" y="118079"/>
                    <a:pt x="0" y="278683"/>
                    <a:pt x="0" y="455362"/>
                  </a:cubicBezTo>
                  <a:cubicBezTo>
                    <a:pt x="0" y="632040"/>
                    <a:pt x="68824" y="792644"/>
                    <a:pt x="182293" y="910723"/>
                  </a:cubicBezTo>
                  <a:lnTo>
                    <a:pt x="278466" y="842776"/>
                  </a:lnTo>
                  <a:cubicBezTo>
                    <a:pt x="179286" y="743646"/>
                    <a:pt x="117943" y="606668"/>
                    <a:pt x="117943" y="455362"/>
                  </a:cubicBezTo>
                  <a:cubicBezTo>
                    <a:pt x="117943" y="304057"/>
                    <a:pt x="179287" y="167078"/>
                    <a:pt x="278467" y="67947"/>
                  </a:cubicBezTo>
                  <a:close/>
                  <a:moveTo>
                    <a:pt x="1077379" y="0"/>
                  </a:moveTo>
                  <a:lnTo>
                    <a:pt x="981207" y="67947"/>
                  </a:lnTo>
                  <a:cubicBezTo>
                    <a:pt x="1080387" y="167078"/>
                    <a:pt x="1141731" y="304057"/>
                    <a:pt x="1141731" y="455362"/>
                  </a:cubicBezTo>
                  <a:cubicBezTo>
                    <a:pt x="1141731" y="606668"/>
                    <a:pt x="1080388" y="743646"/>
                    <a:pt x="981208" y="842776"/>
                  </a:cubicBezTo>
                  <a:lnTo>
                    <a:pt x="1077381" y="910723"/>
                  </a:lnTo>
                  <a:cubicBezTo>
                    <a:pt x="1190850" y="792644"/>
                    <a:pt x="1259674" y="632040"/>
                    <a:pt x="1259674" y="455362"/>
                  </a:cubicBezTo>
                  <a:cubicBezTo>
                    <a:pt x="1259674" y="278683"/>
                    <a:pt x="1190850" y="118079"/>
                    <a:pt x="1077379" y="0"/>
                  </a:cubicBezTo>
                  <a:close/>
                </a:path>
              </a:pathLst>
            </a:custGeom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4" name="文本框 25"/>
            <p:cNvSpPr txBox="1"/>
            <p:nvPr/>
          </p:nvSpPr>
          <p:spPr>
            <a:xfrm>
              <a:off x="6467399" y="4267950"/>
              <a:ext cx="2165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PART THREE</a:t>
              </a:r>
              <a:endParaRPr lang="zh-CN" altLang="en-US" dirty="0"/>
            </a:p>
          </p:txBody>
        </p:sp>
      </p:grpSp>
      <p:grpSp>
        <p:nvGrpSpPr>
          <p:cNvPr id="388" name="组合 387"/>
          <p:cNvGrpSpPr/>
          <p:nvPr/>
        </p:nvGrpSpPr>
        <p:grpSpPr>
          <a:xfrm>
            <a:off x="9004434" y="2346958"/>
            <a:ext cx="2165708" cy="2040974"/>
            <a:chOff x="9106171" y="2627086"/>
            <a:chExt cx="2165708" cy="2040974"/>
          </a:xfrm>
        </p:grpSpPr>
        <p:sp>
          <p:nvSpPr>
            <p:cNvPr id="389" name="椭圆 388"/>
            <p:cNvSpPr/>
            <p:nvPr/>
          </p:nvSpPr>
          <p:spPr>
            <a:xfrm>
              <a:off x="9419769" y="2627086"/>
              <a:ext cx="1538515" cy="1538515"/>
            </a:xfrm>
            <a:prstGeom prst="ellipse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KSO_Shape"/>
            <p:cNvSpPr>
              <a:spLocks/>
            </p:cNvSpPr>
            <p:nvPr/>
          </p:nvSpPr>
          <p:spPr bwMode="auto">
            <a:xfrm>
              <a:off x="9842230" y="3054139"/>
              <a:ext cx="693591" cy="711375"/>
            </a:xfrm>
            <a:custGeom>
              <a:avLst/>
              <a:gdLst>
                <a:gd name="T0" fmla="*/ 342531 w 2482850"/>
                <a:gd name="T1" fmla="*/ 1411756 h 2544763"/>
                <a:gd name="T2" fmla="*/ 306547 w 2482850"/>
                <a:gd name="T3" fmla="*/ 1492974 h 2544763"/>
                <a:gd name="T4" fmla="*/ 13579 w 2482850"/>
                <a:gd name="T5" fmla="*/ 1472457 h 2544763"/>
                <a:gd name="T6" fmla="*/ 20029 w 2482850"/>
                <a:gd name="T7" fmla="*/ 1384118 h 2544763"/>
                <a:gd name="T8" fmla="*/ 1841954 w 2482850"/>
                <a:gd name="T9" fmla="*/ 1334060 h 2544763"/>
                <a:gd name="T10" fmla="*/ 1837887 w 2482850"/>
                <a:gd name="T11" fmla="*/ 1604505 h 2544763"/>
                <a:gd name="T12" fmla="*/ 1149584 w 2482850"/>
                <a:gd name="T13" fmla="*/ 1082629 h 2544763"/>
                <a:gd name="T14" fmla="*/ 1326475 w 2482850"/>
                <a:gd name="T15" fmla="*/ 1289240 h 2544763"/>
                <a:gd name="T16" fmla="*/ 574873 w 2482850"/>
                <a:gd name="T17" fmla="*/ 1171589 h 2544763"/>
                <a:gd name="T18" fmla="*/ 1815518 w 2482850"/>
                <a:gd name="T19" fmla="*/ 969269 h 2544763"/>
                <a:gd name="T20" fmla="*/ 1853647 w 2482850"/>
                <a:gd name="T21" fmla="*/ 1234357 h 2544763"/>
                <a:gd name="T22" fmla="*/ 290931 w 2482850"/>
                <a:gd name="T23" fmla="*/ 886711 h 2544763"/>
                <a:gd name="T24" fmla="*/ 345416 w 2482850"/>
                <a:gd name="T25" fmla="*/ 956400 h 2544763"/>
                <a:gd name="T26" fmla="*/ 284141 w 2482850"/>
                <a:gd name="T27" fmla="*/ 1020493 h 2544763"/>
                <a:gd name="T28" fmla="*/ 3055 w 2482850"/>
                <a:gd name="T29" fmla="*/ 973186 h 2544763"/>
                <a:gd name="T30" fmla="*/ 38870 w 2482850"/>
                <a:gd name="T31" fmla="*/ 892137 h 2544763"/>
                <a:gd name="T32" fmla="*/ 1092019 w 2482850"/>
                <a:gd name="T33" fmla="*/ 666011 h 2544763"/>
                <a:gd name="T34" fmla="*/ 1142276 w 2482850"/>
                <a:gd name="T35" fmla="*/ 816768 h 2544763"/>
                <a:gd name="T36" fmla="*/ 1014427 w 2482850"/>
                <a:gd name="T37" fmla="*/ 1013872 h 2544763"/>
                <a:gd name="T38" fmla="*/ 872485 w 2482850"/>
                <a:gd name="T39" fmla="*/ 1026945 h 2544763"/>
                <a:gd name="T40" fmla="*/ 735127 w 2482850"/>
                <a:gd name="T41" fmla="*/ 831198 h 2544763"/>
                <a:gd name="T42" fmla="*/ 767726 w 2482850"/>
                <a:gd name="T43" fmla="*/ 705058 h 2544763"/>
                <a:gd name="T44" fmla="*/ 937004 w 2482850"/>
                <a:gd name="T45" fmla="*/ 631887 h 2544763"/>
                <a:gd name="T46" fmla="*/ 1839921 w 2482850"/>
                <a:gd name="T47" fmla="*/ 646042 h 2544763"/>
                <a:gd name="T48" fmla="*/ 1839921 w 2482850"/>
                <a:gd name="T49" fmla="*/ 916908 h 2544763"/>
                <a:gd name="T50" fmla="*/ 1041836 w 2482850"/>
                <a:gd name="T51" fmla="*/ 497072 h 2544763"/>
                <a:gd name="T52" fmla="*/ 1122120 w 2482850"/>
                <a:gd name="T53" fmla="*/ 564600 h 2544763"/>
                <a:gd name="T54" fmla="*/ 1106537 w 2482850"/>
                <a:gd name="T55" fmla="*/ 695751 h 2544763"/>
                <a:gd name="T56" fmla="*/ 1008639 w 2482850"/>
                <a:gd name="T57" fmla="*/ 596666 h 2544763"/>
                <a:gd name="T58" fmla="*/ 789300 w 2482850"/>
                <a:gd name="T59" fmla="*/ 616178 h 2544763"/>
                <a:gd name="T60" fmla="*/ 727987 w 2482850"/>
                <a:gd name="T61" fmla="*/ 682008 h 2544763"/>
                <a:gd name="T62" fmla="*/ 807762 w 2482850"/>
                <a:gd name="T63" fmla="*/ 502672 h 2544763"/>
                <a:gd name="T64" fmla="*/ 315373 w 2482850"/>
                <a:gd name="T65" fmla="*/ 416928 h 2544763"/>
                <a:gd name="T66" fmla="*/ 338797 w 2482850"/>
                <a:gd name="T67" fmla="*/ 502278 h 2544763"/>
                <a:gd name="T68" fmla="*/ 51431 w 2482850"/>
                <a:gd name="T69" fmla="*/ 538518 h 2544763"/>
                <a:gd name="T70" fmla="*/ 340 w 2482850"/>
                <a:gd name="T71" fmla="*/ 466038 h 2544763"/>
                <a:gd name="T72" fmla="*/ 65010 w 2482850"/>
                <a:gd name="T73" fmla="*/ 405412 h 2544763"/>
                <a:gd name="T74" fmla="*/ 1857375 w 2482850"/>
                <a:gd name="T75" fmla="*/ 519685 h 2544763"/>
                <a:gd name="T76" fmla="*/ 343343 w 2482850"/>
                <a:gd name="T77" fmla="*/ 17148 h 2544763"/>
                <a:gd name="T78" fmla="*/ 191196 w 2482850"/>
                <a:gd name="T79" fmla="*/ 148054 h 2544763"/>
                <a:gd name="T80" fmla="*/ 371159 w 2482850"/>
                <a:gd name="T81" fmla="*/ 432954 h 2544763"/>
                <a:gd name="T82" fmla="*/ 329603 w 2482850"/>
                <a:gd name="T83" fmla="*/ 559954 h 2544763"/>
                <a:gd name="T84" fmla="*/ 345547 w 2482850"/>
                <a:gd name="T85" fmla="*/ 876945 h 2544763"/>
                <a:gd name="T86" fmla="*/ 361661 w 2482850"/>
                <a:gd name="T87" fmla="*/ 1009548 h 2544763"/>
                <a:gd name="T88" fmla="*/ 306875 w 2482850"/>
                <a:gd name="T89" fmla="*/ 1334859 h 2544763"/>
                <a:gd name="T90" fmla="*/ 377944 w 2482850"/>
                <a:gd name="T91" fmla="*/ 1447766 h 2544763"/>
                <a:gd name="T92" fmla="*/ 276513 w 2482850"/>
                <a:gd name="T93" fmla="*/ 1534357 h 2544763"/>
                <a:gd name="T94" fmla="*/ 305009 w 2482850"/>
                <a:gd name="T95" fmla="*/ 1883098 h 2544763"/>
                <a:gd name="T96" fmla="*/ 1657699 w 2482850"/>
                <a:gd name="T97" fmla="*/ 1800412 h 2544763"/>
                <a:gd name="T98" fmla="*/ 1610885 w 2482850"/>
                <a:gd name="T99" fmla="*/ 47879 h 2544763"/>
                <a:gd name="T100" fmla="*/ 1621063 w 2482850"/>
                <a:gd name="T101" fmla="*/ 34297 h 2544763"/>
                <a:gd name="T102" fmla="*/ 1672965 w 2482850"/>
                <a:gd name="T103" fmla="*/ 1807712 h 2544763"/>
                <a:gd name="T104" fmla="*/ 300769 w 2482850"/>
                <a:gd name="T105" fmla="*/ 1899567 h 2544763"/>
                <a:gd name="T106" fmla="*/ 276513 w 2482850"/>
                <a:gd name="T107" fmla="*/ 1517378 h 2544763"/>
                <a:gd name="T108" fmla="*/ 360982 w 2482850"/>
                <a:gd name="T109" fmla="*/ 1445389 h 2544763"/>
                <a:gd name="T110" fmla="*/ 301787 w 2482850"/>
                <a:gd name="T111" fmla="*/ 1351158 h 2544763"/>
                <a:gd name="T112" fmla="*/ 347413 w 2482850"/>
                <a:gd name="T113" fmla="*/ 1000040 h 2544763"/>
                <a:gd name="T114" fmla="*/ 333843 w 2482850"/>
                <a:gd name="T115" fmla="*/ 889679 h 2544763"/>
                <a:gd name="T116" fmla="*/ 320614 w 2482850"/>
                <a:gd name="T117" fmla="*/ 545353 h 2544763"/>
                <a:gd name="T118" fmla="*/ 355215 w 2482850"/>
                <a:gd name="T119" fmla="*/ 439746 h 2544763"/>
                <a:gd name="T120" fmla="*/ 174065 w 2482850"/>
                <a:gd name="T121" fmla="*/ 145506 h 2544763"/>
                <a:gd name="T122" fmla="*/ 343343 w 2482850"/>
                <a:gd name="T123" fmla="*/ 0 h 25447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82850" h="2544763">
                  <a:moveTo>
                    <a:pt x="86902" y="1822450"/>
                  </a:moveTo>
                  <a:lnTo>
                    <a:pt x="91667" y="1822450"/>
                  </a:lnTo>
                  <a:lnTo>
                    <a:pt x="370523" y="1822450"/>
                  </a:lnTo>
                  <a:lnTo>
                    <a:pt x="375061" y="1822450"/>
                  </a:lnTo>
                  <a:lnTo>
                    <a:pt x="379826" y="1822903"/>
                  </a:lnTo>
                  <a:lnTo>
                    <a:pt x="384137" y="1823583"/>
                  </a:lnTo>
                  <a:lnTo>
                    <a:pt x="388902" y="1824262"/>
                  </a:lnTo>
                  <a:lnTo>
                    <a:pt x="393213" y="1825395"/>
                  </a:lnTo>
                  <a:lnTo>
                    <a:pt x="397524" y="1826527"/>
                  </a:lnTo>
                  <a:lnTo>
                    <a:pt x="401835" y="1827886"/>
                  </a:lnTo>
                  <a:lnTo>
                    <a:pt x="405919" y="1829472"/>
                  </a:lnTo>
                  <a:lnTo>
                    <a:pt x="409777" y="1831284"/>
                  </a:lnTo>
                  <a:lnTo>
                    <a:pt x="414088" y="1833322"/>
                  </a:lnTo>
                  <a:lnTo>
                    <a:pt x="417718" y="1835587"/>
                  </a:lnTo>
                  <a:lnTo>
                    <a:pt x="421575" y="1838079"/>
                  </a:lnTo>
                  <a:lnTo>
                    <a:pt x="425206" y="1840344"/>
                  </a:lnTo>
                  <a:lnTo>
                    <a:pt x="428609" y="1843062"/>
                  </a:lnTo>
                  <a:lnTo>
                    <a:pt x="432013" y="1846006"/>
                  </a:lnTo>
                  <a:lnTo>
                    <a:pt x="434962" y="1848951"/>
                  </a:lnTo>
                  <a:lnTo>
                    <a:pt x="438139" y="1852122"/>
                  </a:lnTo>
                  <a:lnTo>
                    <a:pt x="441088" y="1855293"/>
                  </a:lnTo>
                  <a:lnTo>
                    <a:pt x="443584" y="1858691"/>
                  </a:lnTo>
                  <a:lnTo>
                    <a:pt x="446307" y="1862315"/>
                  </a:lnTo>
                  <a:lnTo>
                    <a:pt x="448803" y="1865939"/>
                  </a:lnTo>
                  <a:lnTo>
                    <a:pt x="450845" y="1869789"/>
                  </a:lnTo>
                  <a:lnTo>
                    <a:pt x="452887" y="1873640"/>
                  </a:lnTo>
                  <a:lnTo>
                    <a:pt x="454702" y="1877490"/>
                  </a:lnTo>
                  <a:lnTo>
                    <a:pt x="456291" y="1881794"/>
                  </a:lnTo>
                  <a:lnTo>
                    <a:pt x="457879" y="1885871"/>
                  </a:lnTo>
                  <a:lnTo>
                    <a:pt x="459240" y="1890401"/>
                  </a:lnTo>
                  <a:lnTo>
                    <a:pt x="460148" y="1894704"/>
                  </a:lnTo>
                  <a:lnTo>
                    <a:pt x="461055" y="1899008"/>
                  </a:lnTo>
                  <a:lnTo>
                    <a:pt x="461509" y="1903538"/>
                  </a:lnTo>
                  <a:lnTo>
                    <a:pt x="461736" y="1908068"/>
                  </a:lnTo>
                  <a:lnTo>
                    <a:pt x="461963" y="1912824"/>
                  </a:lnTo>
                  <a:lnTo>
                    <a:pt x="461736" y="1917581"/>
                  </a:lnTo>
                  <a:lnTo>
                    <a:pt x="461509" y="1922111"/>
                  </a:lnTo>
                  <a:lnTo>
                    <a:pt x="461055" y="1926641"/>
                  </a:lnTo>
                  <a:lnTo>
                    <a:pt x="460148" y="1930945"/>
                  </a:lnTo>
                  <a:lnTo>
                    <a:pt x="459240" y="1935248"/>
                  </a:lnTo>
                  <a:lnTo>
                    <a:pt x="457879" y="1939778"/>
                  </a:lnTo>
                  <a:lnTo>
                    <a:pt x="456291" y="1943855"/>
                  </a:lnTo>
                  <a:lnTo>
                    <a:pt x="454702" y="1947932"/>
                  </a:lnTo>
                  <a:lnTo>
                    <a:pt x="452887" y="1952009"/>
                  </a:lnTo>
                  <a:lnTo>
                    <a:pt x="450845" y="1955860"/>
                  </a:lnTo>
                  <a:lnTo>
                    <a:pt x="448803" y="1959710"/>
                  </a:lnTo>
                  <a:lnTo>
                    <a:pt x="446307" y="1963334"/>
                  </a:lnTo>
                  <a:lnTo>
                    <a:pt x="443584" y="1966958"/>
                  </a:lnTo>
                  <a:lnTo>
                    <a:pt x="441088" y="1970356"/>
                  </a:lnTo>
                  <a:lnTo>
                    <a:pt x="438139" y="1973753"/>
                  </a:lnTo>
                  <a:lnTo>
                    <a:pt x="434962" y="1976698"/>
                  </a:lnTo>
                  <a:lnTo>
                    <a:pt x="432013" y="1979643"/>
                  </a:lnTo>
                  <a:lnTo>
                    <a:pt x="428609" y="1982587"/>
                  </a:lnTo>
                  <a:lnTo>
                    <a:pt x="425206" y="1985305"/>
                  </a:lnTo>
                  <a:lnTo>
                    <a:pt x="421575" y="1988023"/>
                  </a:lnTo>
                  <a:lnTo>
                    <a:pt x="417718" y="1990288"/>
                  </a:lnTo>
                  <a:lnTo>
                    <a:pt x="414088" y="1992327"/>
                  </a:lnTo>
                  <a:lnTo>
                    <a:pt x="409777" y="1994365"/>
                  </a:lnTo>
                  <a:lnTo>
                    <a:pt x="405919" y="1996177"/>
                  </a:lnTo>
                  <a:lnTo>
                    <a:pt x="401835" y="1997763"/>
                  </a:lnTo>
                  <a:lnTo>
                    <a:pt x="397524" y="1999348"/>
                  </a:lnTo>
                  <a:lnTo>
                    <a:pt x="393213" y="2000254"/>
                  </a:lnTo>
                  <a:lnTo>
                    <a:pt x="388902" y="2001387"/>
                  </a:lnTo>
                  <a:lnTo>
                    <a:pt x="384137" y="2002066"/>
                  </a:lnTo>
                  <a:lnTo>
                    <a:pt x="379826" y="2002972"/>
                  </a:lnTo>
                  <a:lnTo>
                    <a:pt x="375061" y="2003199"/>
                  </a:lnTo>
                  <a:lnTo>
                    <a:pt x="370523" y="2003425"/>
                  </a:lnTo>
                  <a:lnTo>
                    <a:pt x="91667" y="2003425"/>
                  </a:lnTo>
                  <a:lnTo>
                    <a:pt x="86902" y="2003199"/>
                  </a:lnTo>
                  <a:lnTo>
                    <a:pt x="82364" y="2002972"/>
                  </a:lnTo>
                  <a:lnTo>
                    <a:pt x="77599" y="2002066"/>
                  </a:lnTo>
                  <a:lnTo>
                    <a:pt x="73288" y="2001387"/>
                  </a:lnTo>
                  <a:lnTo>
                    <a:pt x="68750" y="2000254"/>
                  </a:lnTo>
                  <a:lnTo>
                    <a:pt x="64439" y="1999348"/>
                  </a:lnTo>
                  <a:lnTo>
                    <a:pt x="60128" y="1997763"/>
                  </a:lnTo>
                  <a:lnTo>
                    <a:pt x="56044" y="1996177"/>
                  </a:lnTo>
                  <a:lnTo>
                    <a:pt x="51959" y="1994365"/>
                  </a:lnTo>
                  <a:lnTo>
                    <a:pt x="48102" y="1992327"/>
                  </a:lnTo>
                  <a:lnTo>
                    <a:pt x="44245" y="1990288"/>
                  </a:lnTo>
                  <a:lnTo>
                    <a:pt x="40615" y="1988023"/>
                  </a:lnTo>
                  <a:lnTo>
                    <a:pt x="36757" y="1985305"/>
                  </a:lnTo>
                  <a:lnTo>
                    <a:pt x="33581" y="1982587"/>
                  </a:lnTo>
                  <a:lnTo>
                    <a:pt x="30177" y="1979643"/>
                  </a:lnTo>
                  <a:lnTo>
                    <a:pt x="26774" y="1976698"/>
                  </a:lnTo>
                  <a:lnTo>
                    <a:pt x="23824" y="1973753"/>
                  </a:lnTo>
                  <a:lnTo>
                    <a:pt x="21101" y="1970356"/>
                  </a:lnTo>
                  <a:lnTo>
                    <a:pt x="18152" y="1966958"/>
                  </a:lnTo>
                  <a:lnTo>
                    <a:pt x="15656" y="1963334"/>
                  </a:lnTo>
                  <a:lnTo>
                    <a:pt x="13160" y="1959710"/>
                  </a:lnTo>
                  <a:lnTo>
                    <a:pt x="11118" y="1955860"/>
                  </a:lnTo>
                  <a:lnTo>
                    <a:pt x="9076" y="1952009"/>
                  </a:lnTo>
                  <a:lnTo>
                    <a:pt x="7261" y="1947932"/>
                  </a:lnTo>
                  <a:lnTo>
                    <a:pt x="5446" y="1943855"/>
                  </a:lnTo>
                  <a:lnTo>
                    <a:pt x="4084" y="1939778"/>
                  </a:lnTo>
                  <a:lnTo>
                    <a:pt x="2950" y="1935248"/>
                  </a:lnTo>
                  <a:lnTo>
                    <a:pt x="1815" y="1930945"/>
                  </a:lnTo>
                  <a:lnTo>
                    <a:pt x="1134" y="1926641"/>
                  </a:lnTo>
                  <a:lnTo>
                    <a:pt x="454" y="1922111"/>
                  </a:lnTo>
                  <a:lnTo>
                    <a:pt x="0" y="1917581"/>
                  </a:lnTo>
                  <a:lnTo>
                    <a:pt x="0" y="1912824"/>
                  </a:lnTo>
                  <a:lnTo>
                    <a:pt x="0" y="1908068"/>
                  </a:lnTo>
                  <a:lnTo>
                    <a:pt x="454" y="1903538"/>
                  </a:lnTo>
                  <a:lnTo>
                    <a:pt x="1134" y="1899008"/>
                  </a:lnTo>
                  <a:lnTo>
                    <a:pt x="1815" y="1894704"/>
                  </a:lnTo>
                  <a:lnTo>
                    <a:pt x="2950" y="1890401"/>
                  </a:lnTo>
                  <a:lnTo>
                    <a:pt x="4084" y="1885871"/>
                  </a:lnTo>
                  <a:lnTo>
                    <a:pt x="5446" y="1881794"/>
                  </a:lnTo>
                  <a:lnTo>
                    <a:pt x="7261" y="1877490"/>
                  </a:lnTo>
                  <a:lnTo>
                    <a:pt x="9076" y="1873640"/>
                  </a:lnTo>
                  <a:lnTo>
                    <a:pt x="11118" y="1869789"/>
                  </a:lnTo>
                  <a:lnTo>
                    <a:pt x="13160" y="1865939"/>
                  </a:lnTo>
                  <a:lnTo>
                    <a:pt x="15656" y="1862315"/>
                  </a:lnTo>
                  <a:lnTo>
                    <a:pt x="18152" y="1858691"/>
                  </a:lnTo>
                  <a:lnTo>
                    <a:pt x="21101" y="1855293"/>
                  </a:lnTo>
                  <a:lnTo>
                    <a:pt x="23824" y="1852122"/>
                  </a:lnTo>
                  <a:lnTo>
                    <a:pt x="26774" y="1848951"/>
                  </a:lnTo>
                  <a:lnTo>
                    <a:pt x="30177" y="1846006"/>
                  </a:lnTo>
                  <a:lnTo>
                    <a:pt x="33581" y="1843062"/>
                  </a:lnTo>
                  <a:lnTo>
                    <a:pt x="36757" y="1840344"/>
                  </a:lnTo>
                  <a:lnTo>
                    <a:pt x="40615" y="1838079"/>
                  </a:lnTo>
                  <a:lnTo>
                    <a:pt x="44245" y="1835587"/>
                  </a:lnTo>
                  <a:lnTo>
                    <a:pt x="48102" y="1833322"/>
                  </a:lnTo>
                  <a:lnTo>
                    <a:pt x="51959" y="1831284"/>
                  </a:lnTo>
                  <a:lnTo>
                    <a:pt x="56044" y="1829472"/>
                  </a:lnTo>
                  <a:lnTo>
                    <a:pt x="60128" y="1827886"/>
                  </a:lnTo>
                  <a:lnTo>
                    <a:pt x="64439" y="1826527"/>
                  </a:lnTo>
                  <a:lnTo>
                    <a:pt x="68750" y="1825395"/>
                  </a:lnTo>
                  <a:lnTo>
                    <a:pt x="73288" y="1824262"/>
                  </a:lnTo>
                  <a:lnTo>
                    <a:pt x="77599" y="1823583"/>
                  </a:lnTo>
                  <a:lnTo>
                    <a:pt x="82364" y="1822903"/>
                  </a:lnTo>
                  <a:lnTo>
                    <a:pt x="86902" y="1822450"/>
                  </a:lnTo>
                  <a:close/>
                  <a:moveTo>
                    <a:pt x="2282825" y="1685925"/>
                  </a:moveTo>
                  <a:lnTo>
                    <a:pt x="2412173" y="1745797"/>
                  </a:lnTo>
                  <a:lnTo>
                    <a:pt x="2422140" y="1750786"/>
                  </a:lnTo>
                  <a:lnTo>
                    <a:pt x="2426897" y="1753281"/>
                  </a:lnTo>
                  <a:lnTo>
                    <a:pt x="2431201" y="1756002"/>
                  </a:lnTo>
                  <a:lnTo>
                    <a:pt x="2435732" y="1758724"/>
                  </a:lnTo>
                  <a:lnTo>
                    <a:pt x="2439583" y="1761445"/>
                  </a:lnTo>
                  <a:lnTo>
                    <a:pt x="2443434" y="1764166"/>
                  </a:lnTo>
                  <a:lnTo>
                    <a:pt x="2447058" y="1767115"/>
                  </a:lnTo>
                  <a:lnTo>
                    <a:pt x="2450456" y="1769836"/>
                  </a:lnTo>
                  <a:lnTo>
                    <a:pt x="2453628" y="1773011"/>
                  </a:lnTo>
                  <a:lnTo>
                    <a:pt x="2456799" y="1775959"/>
                  </a:lnTo>
                  <a:lnTo>
                    <a:pt x="2459518" y="1778907"/>
                  </a:lnTo>
                  <a:lnTo>
                    <a:pt x="2462236" y="1782082"/>
                  </a:lnTo>
                  <a:lnTo>
                    <a:pt x="2464501" y="1785257"/>
                  </a:lnTo>
                  <a:lnTo>
                    <a:pt x="2466766" y="1788432"/>
                  </a:lnTo>
                  <a:lnTo>
                    <a:pt x="2468805" y="1791607"/>
                  </a:lnTo>
                  <a:lnTo>
                    <a:pt x="2470617" y="1794782"/>
                  </a:lnTo>
                  <a:lnTo>
                    <a:pt x="2472430" y="1798184"/>
                  </a:lnTo>
                  <a:lnTo>
                    <a:pt x="2474015" y="1801813"/>
                  </a:lnTo>
                  <a:lnTo>
                    <a:pt x="2475601" y="1805215"/>
                  </a:lnTo>
                  <a:lnTo>
                    <a:pt x="2477866" y="1812245"/>
                  </a:lnTo>
                  <a:lnTo>
                    <a:pt x="2479905" y="1819502"/>
                  </a:lnTo>
                  <a:lnTo>
                    <a:pt x="2481264" y="1826986"/>
                  </a:lnTo>
                  <a:lnTo>
                    <a:pt x="2482397" y="1834697"/>
                  </a:lnTo>
                  <a:lnTo>
                    <a:pt x="2482850" y="1842861"/>
                  </a:lnTo>
                  <a:lnTo>
                    <a:pt x="2482850" y="1851025"/>
                  </a:lnTo>
                  <a:lnTo>
                    <a:pt x="2482850" y="2068286"/>
                  </a:lnTo>
                  <a:lnTo>
                    <a:pt x="2482850" y="2076677"/>
                  </a:lnTo>
                  <a:lnTo>
                    <a:pt x="2482397" y="2084388"/>
                  </a:lnTo>
                  <a:lnTo>
                    <a:pt x="2481264" y="2092326"/>
                  </a:lnTo>
                  <a:lnTo>
                    <a:pt x="2479905" y="2099810"/>
                  </a:lnTo>
                  <a:lnTo>
                    <a:pt x="2477866" y="2107067"/>
                  </a:lnTo>
                  <a:lnTo>
                    <a:pt x="2475601" y="2114324"/>
                  </a:lnTo>
                  <a:lnTo>
                    <a:pt x="2474015" y="2117726"/>
                  </a:lnTo>
                  <a:lnTo>
                    <a:pt x="2472430" y="2121127"/>
                  </a:lnTo>
                  <a:lnTo>
                    <a:pt x="2470617" y="2124302"/>
                  </a:lnTo>
                  <a:lnTo>
                    <a:pt x="2468805" y="2127704"/>
                  </a:lnTo>
                  <a:lnTo>
                    <a:pt x="2466766" y="2130879"/>
                  </a:lnTo>
                  <a:lnTo>
                    <a:pt x="2464501" y="2134281"/>
                  </a:lnTo>
                  <a:lnTo>
                    <a:pt x="2462236" y="2137456"/>
                  </a:lnTo>
                  <a:lnTo>
                    <a:pt x="2459518" y="2140404"/>
                  </a:lnTo>
                  <a:lnTo>
                    <a:pt x="2456799" y="2143352"/>
                  </a:lnTo>
                  <a:lnTo>
                    <a:pt x="2453628" y="2146527"/>
                  </a:lnTo>
                  <a:lnTo>
                    <a:pt x="2450456" y="2149249"/>
                  </a:lnTo>
                  <a:lnTo>
                    <a:pt x="2447058" y="2152197"/>
                  </a:lnTo>
                  <a:lnTo>
                    <a:pt x="2443434" y="2154919"/>
                  </a:lnTo>
                  <a:lnTo>
                    <a:pt x="2439583" y="2157867"/>
                  </a:lnTo>
                  <a:lnTo>
                    <a:pt x="2435732" y="2160588"/>
                  </a:lnTo>
                  <a:lnTo>
                    <a:pt x="2431201" y="2163310"/>
                  </a:lnTo>
                  <a:lnTo>
                    <a:pt x="2426897" y="2165804"/>
                  </a:lnTo>
                  <a:lnTo>
                    <a:pt x="2422140" y="2168526"/>
                  </a:lnTo>
                  <a:lnTo>
                    <a:pt x="2412173" y="2173742"/>
                  </a:lnTo>
                  <a:lnTo>
                    <a:pt x="2282825" y="2233613"/>
                  </a:lnTo>
                  <a:lnTo>
                    <a:pt x="2282825" y="1685925"/>
                  </a:lnTo>
                  <a:close/>
                  <a:moveTo>
                    <a:pt x="1216535" y="1436687"/>
                  </a:moveTo>
                  <a:lnTo>
                    <a:pt x="1274253" y="1436687"/>
                  </a:lnTo>
                  <a:lnTo>
                    <a:pt x="1303338" y="1492629"/>
                  </a:lnTo>
                  <a:lnTo>
                    <a:pt x="1283046" y="1513778"/>
                  </a:lnTo>
                  <a:lnTo>
                    <a:pt x="1301534" y="1642262"/>
                  </a:lnTo>
                  <a:lnTo>
                    <a:pt x="1245394" y="1852612"/>
                  </a:lnTo>
                  <a:lnTo>
                    <a:pt x="1189254" y="1642262"/>
                  </a:lnTo>
                  <a:lnTo>
                    <a:pt x="1207516" y="1513778"/>
                  </a:lnTo>
                  <a:lnTo>
                    <a:pt x="1187450" y="1492629"/>
                  </a:lnTo>
                  <a:lnTo>
                    <a:pt x="1216535" y="1436687"/>
                  </a:lnTo>
                  <a:close/>
                  <a:moveTo>
                    <a:pt x="1389519" y="1379537"/>
                  </a:moveTo>
                  <a:lnTo>
                    <a:pt x="1401785" y="1384753"/>
                  </a:lnTo>
                  <a:lnTo>
                    <a:pt x="1434494" y="1399267"/>
                  </a:lnTo>
                  <a:lnTo>
                    <a:pt x="1456754" y="1409246"/>
                  </a:lnTo>
                  <a:lnTo>
                    <a:pt x="1481740" y="1420358"/>
                  </a:lnTo>
                  <a:lnTo>
                    <a:pt x="1508543" y="1432831"/>
                  </a:lnTo>
                  <a:lnTo>
                    <a:pt x="1536709" y="1446212"/>
                  </a:lnTo>
                  <a:lnTo>
                    <a:pt x="1565557" y="1460273"/>
                  </a:lnTo>
                  <a:lnTo>
                    <a:pt x="1593950" y="1474560"/>
                  </a:lnTo>
                  <a:lnTo>
                    <a:pt x="1607578" y="1481818"/>
                  </a:lnTo>
                  <a:lnTo>
                    <a:pt x="1621207" y="1489075"/>
                  </a:lnTo>
                  <a:lnTo>
                    <a:pt x="1634154" y="1496105"/>
                  </a:lnTo>
                  <a:lnTo>
                    <a:pt x="1646647" y="1503362"/>
                  </a:lnTo>
                  <a:lnTo>
                    <a:pt x="1658232" y="1509939"/>
                  </a:lnTo>
                  <a:lnTo>
                    <a:pt x="1669589" y="1516743"/>
                  </a:lnTo>
                  <a:lnTo>
                    <a:pt x="1679584" y="1523546"/>
                  </a:lnTo>
                  <a:lnTo>
                    <a:pt x="1688669" y="1529669"/>
                  </a:lnTo>
                  <a:lnTo>
                    <a:pt x="1697074" y="1536019"/>
                  </a:lnTo>
                  <a:lnTo>
                    <a:pt x="1704115" y="1541689"/>
                  </a:lnTo>
                  <a:lnTo>
                    <a:pt x="1707068" y="1544410"/>
                  </a:lnTo>
                  <a:lnTo>
                    <a:pt x="1709794" y="1547132"/>
                  </a:lnTo>
                  <a:lnTo>
                    <a:pt x="1712292" y="1549853"/>
                  </a:lnTo>
                  <a:lnTo>
                    <a:pt x="1714337" y="1552348"/>
                  </a:lnTo>
                  <a:lnTo>
                    <a:pt x="1716154" y="1554843"/>
                  </a:lnTo>
                  <a:lnTo>
                    <a:pt x="1717971" y="1558018"/>
                  </a:lnTo>
                  <a:lnTo>
                    <a:pt x="1721833" y="1565048"/>
                  </a:lnTo>
                  <a:lnTo>
                    <a:pt x="1726148" y="1573666"/>
                  </a:lnTo>
                  <a:lnTo>
                    <a:pt x="1730237" y="1583191"/>
                  </a:lnTo>
                  <a:lnTo>
                    <a:pt x="1734326" y="1593850"/>
                  </a:lnTo>
                  <a:lnTo>
                    <a:pt x="1738869" y="1605416"/>
                  </a:lnTo>
                  <a:lnTo>
                    <a:pt x="1742957" y="1618116"/>
                  </a:lnTo>
                  <a:lnTo>
                    <a:pt x="1747500" y="1631269"/>
                  </a:lnTo>
                  <a:lnTo>
                    <a:pt x="1751816" y="1645330"/>
                  </a:lnTo>
                  <a:lnTo>
                    <a:pt x="1755904" y="1659844"/>
                  </a:lnTo>
                  <a:lnTo>
                    <a:pt x="1764536" y="1690460"/>
                  </a:lnTo>
                  <a:lnTo>
                    <a:pt x="1773168" y="1722210"/>
                  </a:lnTo>
                  <a:lnTo>
                    <a:pt x="1781118" y="1753960"/>
                  </a:lnTo>
                  <a:lnTo>
                    <a:pt x="1788613" y="1785030"/>
                  </a:lnTo>
                  <a:lnTo>
                    <a:pt x="1795428" y="1814966"/>
                  </a:lnTo>
                  <a:lnTo>
                    <a:pt x="1801561" y="1842180"/>
                  </a:lnTo>
                  <a:lnTo>
                    <a:pt x="1807012" y="1866446"/>
                  </a:lnTo>
                  <a:lnTo>
                    <a:pt x="1814962" y="1902505"/>
                  </a:lnTo>
                  <a:lnTo>
                    <a:pt x="1817688" y="1916112"/>
                  </a:lnTo>
                  <a:lnTo>
                    <a:pt x="1244600" y="1916112"/>
                  </a:lnTo>
                  <a:lnTo>
                    <a:pt x="1389519" y="1379537"/>
                  </a:lnTo>
                  <a:close/>
                  <a:moveTo>
                    <a:pt x="1100083" y="1379537"/>
                  </a:moveTo>
                  <a:lnTo>
                    <a:pt x="1244600" y="1916112"/>
                  </a:lnTo>
                  <a:lnTo>
                    <a:pt x="673100" y="1916112"/>
                  </a:lnTo>
                  <a:lnTo>
                    <a:pt x="676045" y="1902505"/>
                  </a:lnTo>
                  <a:lnTo>
                    <a:pt x="683520" y="1866446"/>
                  </a:lnTo>
                  <a:lnTo>
                    <a:pt x="688956" y="1842180"/>
                  </a:lnTo>
                  <a:lnTo>
                    <a:pt x="695072" y="1814966"/>
                  </a:lnTo>
                  <a:lnTo>
                    <a:pt x="702094" y="1785030"/>
                  </a:lnTo>
                  <a:lnTo>
                    <a:pt x="709569" y="1753960"/>
                  </a:lnTo>
                  <a:lnTo>
                    <a:pt x="717724" y="1722210"/>
                  </a:lnTo>
                  <a:lnTo>
                    <a:pt x="725878" y="1690460"/>
                  </a:lnTo>
                  <a:lnTo>
                    <a:pt x="734486" y="1659844"/>
                  </a:lnTo>
                  <a:lnTo>
                    <a:pt x="739016" y="1645330"/>
                  </a:lnTo>
                  <a:lnTo>
                    <a:pt x="743320" y="1631269"/>
                  </a:lnTo>
                  <a:lnTo>
                    <a:pt x="747397" y="1618116"/>
                  </a:lnTo>
                  <a:lnTo>
                    <a:pt x="751928" y="1605416"/>
                  </a:lnTo>
                  <a:lnTo>
                    <a:pt x="756005" y="1593850"/>
                  </a:lnTo>
                  <a:lnTo>
                    <a:pt x="760082" y="1583191"/>
                  </a:lnTo>
                  <a:lnTo>
                    <a:pt x="764386" y="1573666"/>
                  </a:lnTo>
                  <a:lnTo>
                    <a:pt x="768463" y="1565048"/>
                  </a:lnTo>
                  <a:lnTo>
                    <a:pt x="772314" y="1558018"/>
                  </a:lnTo>
                  <a:lnTo>
                    <a:pt x="774353" y="1554843"/>
                  </a:lnTo>
                  <a:lnTo>
                    <a:pt x="776165" y="1552348"/>
                  </a:lnTo>
                  <a:lnTo>
                    <a:pt x="778203" y="1549853"/>
                  </a:lnTo>
                  <a:lnTo>
                    <a:pt x="780695" y="1547132"/>
                  </a:lnTo>
                  <a:lnTo>
                    <a:pt x="783413" y="1544410"/>
                  </a:lnTo>
                  <a:lnTo>
                    <a:pt x="786358" y="1541689"/>
                  </a:lnTo>
                  <a:lnTo>
                    <a:pt x="793607" y="1536019"/>
                  </a:lnTo>
                  <a:lnTo>
                    <a:pt x="801535" y="1529669"/>
                  </a:lnTo>
                  <a:lnTo>
                    <a:pt x="810822" y="1523546"/>
                  </a:lnTo>
                  <a:lnTo>
                    <a:pt x="821015" y="1516743"/>
                  </a:lnTo>
                  <a:lnTo>
                    <a:pt x="831888" y="1509939"/>
                  </a:lnTo>
                  <a:lnTo>
                    <a:pt x="843893" y="1503362"/>
                  </a:lnTo>
                  <a:lnTo>
                    <a:pt x="855898" y="1496105"/>
                  </a:lnTo>
                  <a:lnTo>
                    <a:pt x="869263" y="1489075"/>
                  </a:lnTo>
                  <a:lnTo>
                    <a:pt x="882401" y="1481818"/>
                  </a:lnTo>
                  <a:lnTo>
                    <a:pt x="896445" y="1474560"/>
                  </a:lnTo>
                  <a:lnTo>
                    <a:pt x="924533" y="1460273"/>
                  </a:lnTo>
                  <a:lnTo>
                    <a:pt x="953074" y="1446212"/>
                  </a:lnTo>
                  <a:lnTo>
                    <a:pt x="981388" y="1432831"/>
                  </a:lnTo>
                  <a:lnTo>
                    <a:pt x="1008117" y="1420358"/>
                  </a:lnTo>
                  <a:lnTo>
                    <a:pt x="1033034" y="1409246"/>
                  </a:lnTo>
                  <a:lnTo>
                    <a:pt x="1055006" y="1399267"/>
                  </a:lnTo>
                  <a:lnTo>
                    <a:pt x="1088077" y="1384753"/>
                  </a:lnTo>
                  <a:lnTo>
                    <a:pt x="1100083" y="1379537"/>
                  </a:lnTo>
                  <a:close/>
                  <a:moveTo>
                    <a:pt x="2282825" y="1227137"/>
                  </a:moveTo>
                  <a:lnTo>
                    <a:pt x="2412173" y="1287064"/>
                  </a:lnTo>
                  <a:lnTo>
                    <a:pt x="2422140" y="1292285"/>
                  </a:lnTo>
                  <a:lnTo>
                    <a:pt x="2426897" y="1294782"/>
                  </a:lnTo>
                  <a:lnTo>
                    <a:pt x="2431201" y="1297505"/>
                  </a:lnTo>
                  <a:lnTo>
                    <a:pt x="2435732" y="1300002"/>
                  </a:lnTo>
                  <a:lnTo>
                    <a:pt x="2439583" y="1302953"/>
                  </a:lnTo>
                  <a:lnTo>
                    <a:pt x="2443434" y="1305677"/>
                  </a:lnTo>
                  <a:lnTo>
                    <a:pt x="2447058" y="1308628"/>
                  </a:lnTo>
                  <a:lnTo>
                    <a:pt x="2450456" y="1311352"/>
                  </a:lnTo>
                  <a:lnTo>
                    <a:pt x="2453628" y="1314303"/>
                  </a:lnTo>
                  <a:lnTo>
                    <a:pt x="2456799" y="1317481"/>
                  </a:lnTo>
                  <a:lnTo>
                    <a:pt x="2459518" y="1320205"/>
                  </a:lnTo>
                  <a:lnTo>
                    <a:pt x="2462236" y="1323383"/>
                  </a:lnTo>
                  <a:lnTo>
                    <a:pt x="2464501" y="1326561"/>
                  </a:lnTo>
                  <a:lnTo>
                    <a:pt x="2466766" y="1329966"/>
                  </a:lnTo>
                  <a:lnTo>
                    <a:pt x="2468805" y="1332917"/>
                  </a:lnTo>
                  <a:lnTo>
                    <a:pt x="2470617" y="1336322"/>
                  </a:lnTo>
                  <a:lnTo>
                    <a:pt x="2472430" y="1339727"/>
                  </a:lnTo>
                  <a:lnTo>
                    <a:pt x="2474015" y="1343132"/>
                  </a:lnTo>
                  <a:lnTo>
                    <a:pt x="2475601" y="1346537"/>
                  </a:lnTo>
                  <a:lnTo>
                    <a:pt x="2477866" y="1353800"/>
                  </a:lnTo>
                  <a:lnTo>
                    <a:pt x="2479905" y="1361064"/>
                  </a:lnTo>
                  <a:lnTo>
                    <a:pt x="2481264" y="1368555"/>
                  </a:lnTo>
                  <a:lnTo>
                    <a:pt x="2482397" y="1376273"/>
                  </a:lnTo>
                  <a:lnTo>
                    <a:pt x="2482850" y="1384445"/>
                  </a:lnTo>
                  <a:lnTo>
                    <a:pt x="2482850" y="1392390"/>
                  </a:lnTo>
                  <a:lnTo>
                    <a:pt x="2482850" y="1609852"/>
                  </a:lnTo>
                  <a:lnTo>
                    <a:pt x="2482850" y="1618251"/>
                  </a:lnTo>
                  <a:lnTo>
                    <a:pt x="2482397" y="1626196"/>
                  </a:lnTo>
                  <a:lnTo>
                    <a:pt x="2481264" y="1634141"/>
                  </a:lnTo>
                  <a:lnTo>
                    <a:pt x="2479905" y="1641632"/>
                  </a:lnTo>
                  <a:lnTo>
                    <a:pt x="2477866" y="1648895"/>
                  </a:lnTo>
                  <a:lnTo>
                    <a:pt x="2475601" y="1655932"/>
                  </a:lnTo>
                  <a:lnTo>
                    <a:pt x="2474015" y="1659337"/>
                  </a:lnTo>
                  <a:lnTo>
                    <a:pt x="2472430" y="1662969"/>
                  </a:lnTo>
                  <a:lnTo>
                    <a:pt x="2470617" y="1666147"/>
                  </a:lnTo>
                  <a:lnTo>
                    <a:pt x="2468805" y="1669325"/>
                  </a:lnTo>
                  <a:lnTo>
                    <a:pt x="2466766" y="1672730"/>
                  </a:lnTo>
                  <a:lnTo>
                    <a:pt x="2464501" y="1675908"/>
                  </a:lnTo>
                  <a:lnTo>
                    <a:pt x="2462236" y="1678859"/>
                  </a:lnTo>
                  <a:lnTo>
                    <a:pt x="2459518" y="1682037"/>
                  </a:lnTo>
                  <a:lnTo>
                    <a:pt x="2456799" y="1685215"/>
                  </a:lnTo>
                  <a:lnTo>
                    <a:pt x="2453628" y="1687939"/>
                  </a:lnTo>
                  <a:lnTo>
                    <a:pt x="2450456" y="1691117"/>
                  </a:lnTo>
                  <a:lnTo>
                    <a:pt x="2447058" y="1694068"/>
                  </a:lnTo>
                  <a:lnTo>
                    <a:pt x="2443434" y="1696792"/>
                  </a:lnTo>
                  <a:lnTo>
                    <a:pt x="2439583" y="1699743"/>
                  </a:lnTo>
                  <a:lnTo>
                    <a:pt x="2435732" y="1702240"/>
                  </a:lnTo>
                  <a:lnTo>
                    <a:pt x="2431201" y="1705190"/>
                  </a:lnTo>
                  <a:lnTo>
                    <a:pt x="2426897" y="1707687"/>
                  </a:lnTo>
                  <a:lnTo>
                    <a:pt x="2422140" y="1710411"/>
                  </a:lnTo>
                  <a:lnTo>
                    <a:pt x="2412173" y="1715178"/>
                  </a:lnTo>
                  <a:lnTo>
                    <a:pt x="2406963" y="1717675"/>
                  </a:lnTo>
                  <a:lnTo>
                    <a:pt x="2282825" y="1660018"/>
                  </a:lnTo>
                  <a:lnTo>
                    <a:pt x="2282825" y="1227137"/>
                  </a:lnTo>
                  <a:close/>
                  <a:moveTo>
                    <a:pt x="91667" y="1182687"/>
                  </a:moveTo>
                  <a:lnTo>
                    <a:pt x="370523" y="1182687"/>
                  </a:lnTo>
                  <a:lnTo>
                    <a:pt x="375061" y="1182913"/>
                  </a:lnTo>
                  <a:lnTo>
                    <a:pt x="379826" y="1183140"/>
                  </a:lnTo>
                  <a:lnTo>
                    <a:pt x="384137" y="1183593"/>
                  </a:lnTo>
                  <a:lnTo>
                    <a:pt x="388902" y="1184499"/>
                  </a:lnTo>
                  <a:lnTo>
                    <a:pt x="393213" y="1185405"/>
                  </a:lnTo>
                  <a:lnTo>
                    <a:pt x="397524" y="1186764"/>
                  </a:lnTo>
                  <a:lnTo>
                    <a:pt x="401835" y="1188349"/>
                  </a:lnTo>
                  <a:lnTo>
                    <a:pt x="405919" y="1189935"/>
                  </a:lnTo>
                  <a:lnTo>
                    <a:pt x="409777" y="1191747"/>
                  </a:lnTo>
                  <a:lnTo>
                    <a:pt x="414088" y="1193785"/>
                  </a:lnTo>
                  <a:lnTo>
                    <a:pt x="417718" y="1195824"/>
                  </a:lnTo>
                  <a:lnTo>
                    <a:pt x="421575" y="1198089"/>
                  </a:lnTo>
                  <a:lnTo>
                    <a:pt x="425206" y="1200807"/>
                  </a:lnTo>
                  <a:lnTo>
                    <a:pt x="428609" y="1203298"/>
                  </a:lnTo>
                  <a:lnTo>
                    <a:pt x="432013" y="1206243"/>
                  </a:lnTo>
                  <a:lnTo>
                    <a:pt x="434962" y="1209187"/>
                  </a:lnTo>
                  <a:lnTo>
                    <a:pt x="438139" y="1212358"/>
                  </a:lnTo>
                  <a:lnTo>
                    <a:pt x="441088" y="1215756"/>
                  </a:lnTo>
                  <a:lnTo>
                    <a:pt x="443584" y="1219154"/>
                  </a:lnTo>
                  <a:lnTo>
                    <a:pt x="446307" y="1222778"/>
                  </a:lnTo>
                  <a:lnTo>
                    <a:pt x="448803" y="1226402"/>
                  </a:lnTo>
                  <a:lnTo>
                    <a:pt x="450845" y="1230026"/>
                  </a:lnTo>
                  <a:lnTo>
                    <a:pt x="452887" y="1233876"/>
                  </a:lnTo>
                  <a:lnTo>
                    <a:pt x="454702" y="1237953"/>
                  </a:lnTo>
                  <a:lnTo>
                    <a:pt x="456291" y="1242257"/>
                  </a:lnTo>
                  <a:lnTo>
                    <a:pt x="457879" y="1246334"/>
                  </a:lnTo>
                  <a:lnTo>
                    <a:pt x="459240" y="1250411"/>
                  </a:lnTo>
                  <a:lnTo>
                    <a:pt x="460148" y="1254941"/>
                  </a:lnTo>
                  <a:lnTo>
                    <a:pt x="461055" y="1259471"/>
                  </a:lnTo>
                  <a:lnTo>
                    <a:pt x="461509" y="1264001"/>
                  </a:lnTo>
                  <a:lnTo>
                    <a:pt x="461736" y="1268531"/>
                  </a:lnTo>
                  <a:lnTo>
                    <a:pt x="461963" y="1273061"/>
                  </a:lnTo>
                  <a:lnTo>
                    <a:pt x="461736" y="1277591"/>
                  </a:lnTo>
                  <a:lnTo>
                    <a:pt x="461509" y="1282348"/>
                  </a:lnTo>
                  <a:lnTo>
                    <a:pt x="461055" y="1286651"/>
                  </a:lnTo>
                  <a:lnTo>
                    <a:pt x="460148" y="1291408"/>
                  </a:lnTo>
                  <a:lnTo>
                    <a:pt x="459240" y="1295485"/>
                  </a:lnTo>
                  <a:lnTo>
                    <a:pt x="457879" y="1300015"/>
                  </a:lnTo>
                  <a:lnTo>
                    <a:pt x="456291" y="1304092"/>
                  </a:lnTo>
                  <a:lnTo>
                    <a:pt x="454702" y="1308169"/>
                  </a:lnTo>
                  <a:lnTo>
                    <a:pt x="452887" y="1312246"/>
                  </a:lnTo>
                  <a:lnTo>
                    <a:pt x="450845" y="1316323"/>
                  </a:lnTo>
                  <a:lnTo>
                    <a:pt x="448803" y="1319947"/>
                  </a:lnTo>
                  <a:lnTo>
                    <a:pt x="446307" y="1323571"/>
                  </a:lnTo>
                  <a:lnTo>
                    <a:pt x="443584" y="1327195"/>
                  </a:lnTo>
                  <a:lnTo>
                    <a:pt x="441088" y="1330366"/>
                  </a:lnTo>
                  <a:lnTo>
                    <a:pt x="438139" y="1333764"/>
                  </a:lnTo>
                  <a:lnTo>
                    <a:pt x="434962" y="1336935"/>
                  </a:lnTo>
                  <a:lnTo>
                    <a:pt x="432013" y="1340106"/>
                  </a:lnTo>
                  <a:lnTo>
                    <a:pt x="428609" y="1342824"/>
                  </a:lnTo>
                  <a:lnTo>
                    <a:pt x="425206" y="1345542"/>
                  </a:lnTo>
                  <a:lnTo>
                    <a:pt x="421575" y="1348033"/>
                  </a:lnTo>
                  <a:lnTo>
                    <a:pt x="417718" y="1350525"/>
                  </a:lnTo>
                  <a:lnTo>
                    <a:pt x="414088" y="1352563"/>
                  </a:lnTo>
                  <a:lnTo>
                    <a:pt x="409777" y="1354602"/>
                  </a:lnTo>
                  <a:lnTo>
                    <a:pt x="405919" y="1356414"/>
                  </a:lnTo>
                  <a:lnTo>
                    <a:pt x="401835" y="1357999"/>
                  </a:lnTo>
                  <a:lnTo>
                    <a:pt x="397524" y="1359585"/>
                  </a:lnTo>
                  <a:lnTo>
                    <a:pt x="393213" y="1360717"/>
                  </a:lnTo>
                  <a:lnTo>
                    <a:pt x="388902" y="1361850"/>
                  </a:lnTo>
                  <a:lnTo>
                    <a:pt x="384137" y="1362529"/>
                  </a:lnTo>
                  <a:lnTo>
                    <a:pt x="379826" y="1363209"/>
                  </a:lnTo>
                  <a:lnTo>
                    <a:pt x="375061" y="1363435"/>
                  </a:lnTo>
                  <a:lnTo>
                    <a:pt x="370523" y="1363662"/>
                  </a:lnTo>
                  <a:lnTo>
                    <a:pt x="91667" y="1363662"/>
                  </a:lnTo>
                  <a:lnTo>
                    <a:pt x="86902" y="1363435"/>
                  </a:lnTo>
                  <a:lnTo>
                    <a:pt x="82364" y="1363209"/>
                  </a:lnTo>
                  <a:lnTo>
                    <a:pt x="77599" y="1362529"/>
                  </a:lnTo>
                  <a:lnTo>
                    <a:pt x="73288" y="1361850"/>
                  </a:lnTo>
                  <a:lnTo>
                    <a:pt x="68750" y="1360717"/>
                  </a:lnTo>
                  <a:lnTo>
                    <a:pt x="64439" y="1359585"/>
                  </a:lnTo>
                  <a:lnTo>
                    <a:pt x="60128" y="1357999"/>
                  </a:lnTo>
                  <a:lnTo>
                    <a:pt x="56044" y="1356414"/>
                  </a:lnTo>
                  <a:lnTo>
                    <a:pt x="51959" y="1354602"/>
                  </a:lnTo>
                  <a:lnTo>
                    <a:pt x="48102" y="1352563"/>
                  </a:lnTo>
                  <a:lnTo>
                    <a:pt x="44245" y="1350525"/>
                  </a:lnTo>
                  <a:lnTo>
                    <a:pt x="40615" y="1348033"/>
                  </a:lnTo>
                  <a:lnTo>
                    <a:pt x="36757" y="1345542"/>
                  </a:lnTo>
                  <a:lnTo>
                    <a:pt x="33581" y="1342824"/>
                  </a:lnTo>
                  <a:lnTo>
                    <a:pt x="30177" y="1340106"/>
                  </a:lnTo>
                  <a:lnTo>
                    <a:pt x="26774" y="1336935"/>
                  </a:lnTo>
                  <a:lnTo>
                    <a:pt x="23824" y="1333764"/>
                  </a:lnTo>
                  <a:lnTo>
                    <a:pt x="21101" y="1330366"/>
                  </a:lnTo>
                  <a:lnTo>
                    <a:pt x="18152" y="1327195"/>
                  </a:lnTo>
                  <a:lnTo>
                    <a:pt x="15656" y="1323571"/>
                  </a:lnTo>
                  <a:lnTo>
                    <a:pt x="13160" y="1319947"/>
                  </a:lnTo>
                  <a:lnTo>
                    <a:pt x="11118" y="1316323"/>
                  </a:lnTo>
                  <a:lnTo>
                    <a:pt x="9076" y="1312246"/>
                  </a:lnTo>
                  <a:lnTo>
                    <a:pt x="7261" y="1308169"/>
                  </a:lnTo>
                  <a:lnTo>
                    <a:pt x="5446" y="1304092"/>
                  </a:lnTo>
                  <a:lnTo>
                    <a:pt x="4084" y="1300015"/>
                  </a:lnTo>
                  <a:lnTo>
                    <a:pt x="2950" y="1295485"/>
                  </a:lnTo>
                  <a:lnTo>
                    <a:pt x="1815" y="1291408"/>
                  </a:lnTo>
                  <a:lnTo>
                    <a:pt x="1134" y="1286651"/>
                  </a:lnTo>
                  <a:lnTo>
                    <a:pt x="454" y="1282348"/>
                  </a:lnTo>
                  <a:lnTo>
                    <a:pt x="0" y="1277591"/>
                  </a:lnTo>
                  <a:lnTo>
                    <a:pt x="0" y="1273061"/>
                  </a:lnTo>
                  <a:lnTo>
                    <a:pt x="0" y="1268531"/>
                  </a:lnTo>
                  <a:lnTo>
                    <a:pt x="454" y="1264001"/>
                  </a:lnTo>
                  <a:lnTo>
                    <a:pt x="1134" y="1259471"/>
                  </a:lnTo>
                  <a:lnTo>
                    <a:pt x="1815" y="1254941"/>
                  </a:lnTo>
                  <a:lnTo>
                    <a:pt x="2950" y="1250411"/>
                  </a:lnTo>
                  <a:lnTo>
                    <a:pt x="4084" y="1246334"/>
                  </a:lnTo>
                  <a:lnTo>
                    <a:pt x="5446" y="1242257"/>
                  </a:lnTo>
                  <a:lnTo>
                    <a:pt x="7261" y="1237953"/>
                  </a:lnTo>
                  <a:lnTo>
                    <a:pt x="9076" y="1233876"/>
                  </a:lnTo>
                  <a:lnTo>
                    <a:pt x="11118" y="1230026"/>
                  </a:lnTo>
                  <a:lnTo>
                    <a:pt x="13160" y="1226402"/>
                  </a:lnTo>
                  <a:lnTo>
                    <a:pt x="15656" y="1222778"/>
                  </a:lnTo>
                  <a:lnTo>
                    <a:pt x="18152" y="1219154"/>
                  </a:lnTo>
                  <a:lnTo>
                    <a:pt x="21101" y="1215756"/>
                  </a:lnTo>
                  <a:lnTo>
                    <a:pt x="23824" y="1212358"/>
                  </a:lnTo>
                  <a:lnTo>
                    <a:pt x="26774" y="1209187"/>
                  </a:lnTo>
                  <a:lnTo>
                    <a:pt x="30177" y="1206243"/>
                  </a:lnTo>
                  <a:lnTo>
                    <a:pt x="33581" y="1203298"/>
                  </a:lnTo>
                  <a:lnTo>
                    <a:pt x="36757" y="1200807"/>
                  </a:lnTo>
                  <a:lnTo>
                    <a:pt x="40615" y="1198089"/>
                  </a:lnTo>
                  <a:lnTo>
                    <a:pt x="44245" y="1195824"/>
                  </a:lnTo>
                  <a:lnTo>
                    <a:pt x="48102" y="1193785"/>
                  </a:lnTo>
                  <a:lnTo>
                    <a:pt x="51959" y="1191747"/>
                  </a:lnTo>
                  <a:lnTo>
                    <a:pt x="56044" y="1189935"/>
                  </a:lnTo>
                  <a:lnTo>
                    <a:pt x="60128" y="1188349"/>
                  </a:lnTo>
                  <a:lnTo>
                    <a:pt x="64439" y="1186764"/>
                  </a:lnTo>
                  <a:lnTo>
                    <a:pt x="68750" y="1185405"/>
                  </a:lnTo>
                  <a:lnTo>
                    <a:pt x="73288" y="1184499"/>
                  </a:lnTo>
                  <a:lnTo>
                    <a:pt x="77599" y="1183593"/>
                  </a:lnTo>
                  <a:lnTo>
                    <a:pt x="82364" y="1183140"/>
                  </a:lnTo>
                  <a:lnTo>
                    <a:pt x="86902" y="1182913"/>
                  </a:lnTo>
                  <a:lnTo>
                    <a:pt x="91667" y="1182687"/>
                  </a:lnTo>
                  <a:close/>
                  <a:moveTo>
                    <a:pt x="1390308" y="782637"/>
                  </a:moveTo>
                  <a:lnTo>
                    <a:pt x="1396663" y="786039"/>
                  </a:lnTo>
                  <a:lnTo>
                    <a:pt x="1402564" y="789894"/>
                  </a:lnTo>
                  <a:lnTo>
                    <a:pt x="1408238" y="793749"/>
                  </a:lnTo>
                  <a:lnTo>
                    <a:pt x="1413458" y="797831"/>
                  </a:lnTo>
                  <a:lnTo>
                    <a:pt x="1418225" y="802140"/>
                  </a:lnTo>
                  <a:lnTo>
                    <a:pt x="1422764" y="806449"/>
                  </a:lnTo>
                  <a:lnTo>
                    <a:pt x="1426849" y="811439"/>
                  </a:lnTo>
                  <a:lnTo>
                    <a:pt x="1430935" y="816428"/>
                  </a:lnTo>
                  <a:lnTo>
                    <a:pt x="1434112" y="821417"/>
                  </a:lnTo>
                  <a:lnTo>
                    <a:pt x="1437516" y="826860"/>
                  </a:lnTo>
                  <a:lnTo>
                    <a:pt x="1440694" y="832303"/>
                  </a:lnTo>
                  <a:lnTo>
                    <a:pt x="1443644" y="837973"/>
                  </a:lnTo>
                  <a:lnTo>
                    <a:pt x="1446141" y="843869"/>
                  </a:lnTo>
                  <a:lnTo>
                    <a:pt x="1448411" y="849765"/>
                  </a:lnTo>
                  <a:lnTo>
                    <a:pt x="1450907" y="856115"/>
                  </a:lnTo>
                  <a:lnTo>
                    <a:pt x="1452723" y="862465"/>
                  </a:lnTo>
                  <a:lnTo>
                    <a:pt x="1454766" y="869042"/>
                  </a:lnTo>
                  <a:lnTo>
                    <a:pt x="1456581" y="875846"/>
                  </a:lnTo>
                  <a:lnTo>
                    <a:pt x="1459759" y="889680"/>
                  </a:lnTo>
                  <a:lnTo>
                    <a:pt x="1462709" y="904648"/>
                  </a:lnTo>
                  <a:lnTo>
                    <a:pt x="1465433" y="919842"/>
                  </a:lnTo>
                  <a:lnTo>
                    <a:pt x="1471107" y="952499"/>
                  </a:lnTo>
                  <a:lnTo>
                    <a:pt x="1474284" y="969735"/>
                  </a:lnTo>
                  <a:lnTo>
                    <a:pt x="1477462" y="987424"/>
                  </a:lnTo>
                  <a:lnTo>
                    <a:pt x="1483363" y="988785"/>
                  </a:lnTo>
                  <a:lnTo>
                    <a:pt x="1489037" y="990146"/>
                  </a:lnTo>
                  <a:lnTo>
                    <a:pt x="1494484" y="992187"/>
                  </a:lnTo>
                  <a:lnTo>
                    <a:pt x="1499704" y="994228"/>
                  </a:lnTo>
                  <a:lnTo>
                    <a:pt x="1504470" y="996949"/>
                  </a:lnTo>
                  <a:lnTo>
                    <a:pt x="1509237" y="999671"/>
                  </a:lnTo>
                  <a:lnTo>
                    <a:pt x="1513549" y="1003073"/>
                  </a:lnTo>
                  <a:lnTo>
                    <a:pt x="1517407" y="1006474"/>
                  </a:lnTo>
                  <a:lnTo>
                    <a:pt x="1521493" y="1010330"/>
                  </a:lnTo>
                  <a:lnTo>
                    <a:pt x="1525124" y="1014185"/>
                  </a:lnTo>
                  <a:lnTo>
                    <a:pt x="1528075" y="1018721"/>
                  </a:lnTo>
                  <a:lnTo>
                    <a:pt x="1530798" y="1023030"/>
                  </a:lnTo>
                  <a:lnTo>
                    <a:pt x="1533068" y="1027792"/>
                  </a:lnTo>
                  <a:lnTo>
                    <a:pt x="1535110" y="1032555"/>
                  </a:lnTo>
                  <a:lnTo>
                    <a:pt x="1536472" y="1037771"/>
                  </a:lnTo>
                  <a:lnTo>
                    <a:pt x="1537607" y="1043214"/>
                  </a:lnTo>
                  <a:lnTo>
                    <a:pt x="1538288" y="1048657"/>
                  </a:lnTo>
                  <a:lnTo>
                    <a:pt x="1538288" y="1054326"/>
                  </a:lnTo>
                  <a:lnTo>
                    <a:pt x="1537834" y="1060223"/>
                  </a:lnTo>
                  <a:lnTo>
                    <a:pt x="1536699" y="1066119"/>
                  </a:lnTo>
                  <a:lnTo>
                    <a:pt x="1535110" y="1072016"/>
                  </a:lnTo>
                  <a:lnTo>
                    <a:pt x="1533068" y="1078366"/>
                  </a:lnTo>
                  <a:lnTo>
                    <a:pt x="1530117" y="1084489"/>
                  </a:lnTo>
                  <a:lnTo>
                    <a:pt x="1526940" y="1091066"/>
                  </a:lnTo>
                  <a:lnTo>
                    <a:pt x="1522854" y="1097416"/>
                  </a:lnTo>
                  <a:lnTo>
                    <a:pt x="1518315" y="1103766"/>
                  </a:lnTo>
                  <a:lnTo>
                    <a:pt x="1512868" y="1110342"/>
                  </a:lnTo>
                  <a:lnTo>
                    <a:pt x="1506967" y="1116919"/>
                  </a:lnTo>
                  <a:lnTo>
                    <a:pt x="1500158" y="1123496"/>
                  </a:lnTo>
                  <a:lnTo>
                    <a:pt x="1492668" y="1129846"/>
                  </a:lnTo>
                  <a:lnTo>
                    <a:pt x="1484271" y="1136650"/>
                  </a:lnTo>
                  <a:lnTo>
                    <a:pt x="1474965" y="1143000"/>
                  </a:lnTo>
                  <a:lnTo>
                    <a:pt x="1472696" y="1155019"/>
                  </a:lnTo>
                  <a:lnTo>
                    <a:pt x="1469745" y="1167266"/>
                  </a:lnTo>
                  <a:lnTo>
                    <a:pt x="1466568" y="1179059"/>
                  </a:lnTo>
                  <a:lnTo>
                    <a:pt x="1462936" y="1190851"/>
                  </a:lnTo>
                  <a:lnTo>
                    <a:pt x="1459078" y="1202417"/>
                  </a:lnTo>
                  <a:lnTo>
                    <a:pt x="1454993" y="1213984"/>
                  </a:lnTo>
                  <a:lnTo>
                    <a:pt x="1450680" y="1225323"/>
                  </a:lnTo>
                  <a:lnTo>
                    <a:pt x="1445687" y="1236435"/>
                  </a:lnTo>
                  <a:lnTo>
                    <a:pt x="1440467" y="1247321"/>
                  </a:lnTo>
                  <a:lnTo>
                    <a:pt x="1435020" y="1257980"/>
                  </a:lnTo>
                  <a:lnTo>
                    <a:pt x="1429346" y="1268412"/>
                  </a:lnTo>
                  <a:lnTo>
                    <a:pt x="1423218" y="1278391"/>
                  </a:lnTo>
                  <a:lnTo>
                    <a:pt x="1416863" y="1288369"/>
                  </a:lnTo>
                  <a:lnTo>
                    <a:pt x="1410281" y="1297894"/>
                  </a:lnTo>
                  <a:lnTo>
                    <a:pt x="1403245" y="1307193"/>
                  </a:lnTo>
                  <a:lnTo>
                    <a:pt x="1395982" y="1316037"/>
                  </a:lnTo>
                  <a:lnTo>
                    <a:pt x="1388719" y="1324655"/>
                  </a:lnTo>
                  <a:lnTo>
                    <a:pt x="1381003" y="1332593"/>
                  </a:lnTo>
                  <a:lnTo>
                    <a:pt x="1373059" y="1340077"/>
                  </a:lnTo>
                  <a:lnTo>
                    <a:pt x="1364661" y="1347334"/>
                  </a:lnTo>
                  <a:lnTo>
                    <a:pt x="1356037" y="1354364"/>
                  </a:lnTo>
                  <a:lnTo>
                    <a:pt x="1347639" y="1360714"/>
                  </a:lnTo>
                  <a:lnTo>
                    <a:pt x="1338561" y="1366610"/>
                  </a:lnTo>
                  <a:lnTo>
                    <a:pt x="1329028" y="1371827"/>
                  </a:lnTo>
                  <a:lnTo>
                    <a:pt x="1319723" y="1376816"/>
                  </a:lnTo>
                  <a:lnTo>
                    <a:pt x="1310190" y="1380898"/>
                  </a:lnTo>
                  <a:lnTo>
                    <a:pt x="1300431" y="1384527"/>
                  </a:lnTo>
                  <a:lnTo>
                    <a:pt x="1295211" y="1386341"/>
                  </a:lnTo>
                  <a:lnTo>
                    <a:pt x="1290218" y="1387702"/>
                  </a:lnTo>
                  <a:lnTo>
                    <a:pt x="1284997" y="1389062"/>
                  </a:lnTo>
                  <a:lnTo>
                    <a:pt x="1279777" y="1390196"/>
                  </a:lnTo>
                  <a:lnTo>
                    <a:pt x="1274557" y="1391330"/>
                  </a:lnTo>
                  <a:lnTo>
                    <a:pt x="1269110" y="1392010"/>
                  </a:lnTo>
                  <a:lnTo>
                    <a:pt x="1264117" y="1392691"/>
                  </a:lnTo>
                  <a:lnTo>
                    <a:pt x="1258670" y="1393371"/>
                  </a:lnTo>
                  <a:lnTo>
                    <a:pt x="1253223" y="1393825"/>
                  </a:lnTo>
                  <a:lnTo>
                    <a:pt x="1247776" y="1393825"/>
                  </a:lnTo>
                  <a:lnTo>
                    <a:pt x="1242328" y="1393825"/>
                  </a:lnTo>
                  <a:lnTo>
                    <a:pt x="1236881" y="1393371"/>
                  </a:lnTo>
                  <a:lnTo>
                    <a:pt x="1231661" y="1392691"/>
                  </a:lnTo>
                  <a:lnTo>
                    <a:pt x="1226214" y="1392010"/>
                  </a:lnTo>
                  <a:lnTo>
                    <a:pt x="1220994" y="1391330"/>
                  </a:lnTo>
                  <a:lnTo>
                    <a:pt x="1215774" y="1390196"/>
                  </a:lnTo>
                  <a:lnTo>
                    <a:pt x="1210554" y="1389062"/>
                  </a:lnTo>
                  <a:lnTo>
                    <a:pt x="1205333" y="1387702"/>
                  </a:lnTo>
                  <a:lnTo>
                    <a:pt x="1200113" y="1386341"/>
                  </a:lnTo>
                  <a:lnTo>
                    <a:pt x="1195347" y="1384527"/>
                  </a:lnTo>
                  <a:lnTo>
                    <a:pt x="1185361" y="1380898"/>
                  </a:lnTo>
                  <a:lnTo>
                    <a:pt x="1175828" y="1376816"/>
                  </a:lnTo>
                  <a:lnTo>
                    <a:pt x="1166296" y="1371827"/>
                  </a:lnTo>
                  <a:lnTo>
                    <a:pt x="1157217" y="1366610"/>
                  </a:lnTo>
                  <a:lnTo>
                    <a:pt x="1148139" y="1360714"/>
                  </a:lnTo>
                  <a:lnTo>
                    <a:pt x="1139514" y="1354364"/>
                  </a:lnTo>
                  <a:lnTo>
                    <a:pt x="1130890" y="1347334"/>
                  </a:lnTo>
                  <a:lnTo>
                    <a:pt x="1122492" y="1340077"/>
                  </a:lnTo>
                  <a:lnTo>
                    <a:pt x="1114548" y="1332593"/>
                  </a:lnTo>
                  <a:lnTo>
                    <a:pt x="1106832" y="1324655"/>
                  </a:lnTo>
                  <a:lnTo>
                    <a:pt x="1099569" y="1316037"/>
                  </a:lnTo>
                  <a:lnTo>
                    <a:pt x="1092306" y="1307193"/>
                  </a:lnTo>
                  <a:lnTo>
                    <a:pt x="1085270" y="1297894"/>
                  </a:lnTo>
                  <a:lnTo>
                    <a:pt x="1078688" y="1288369"/>
                  </a:lnTo>
                  <a:lnTo>
                    <a:pt x="1072333" y="1278391"/>
                  </a:lnTo>
                  <a:lnTo>
                    <a:pt x="1066205" y="1268412"/>
                  </a:lnTo>
                  <a:lnTo>
                    <a:pt x="1060531" y="1257980"/>
                  </a:lnTo>
                  <a:lnTo>
                    <a:pt x="1055084" y="1247321"/>
                  </a:lnTo>
                  <a:lnTo>
                    <a:pt x="1049864" y="1236435"/>
                  </a:lnTo>
                  <a:lnTo>
                    <a:pt x="1045098" y="1225323"/>
                  </a:lnTo>
                  <a:lnTo>
                    <a:pt x="1040558" y="1213984"/>
                  </a:lnTo>
                  <a:lnTo>
                    <a:pt x="1036473" y="1202417"/>
                  </a:lnTo>
                  <a:lnTo>
                    <a:pt x="1032615" y="1190851"/>
                  </a:lnTo>
                  <a:lnTo>
                    <a:pt x="1028983" y="1179059"/>
                  </a:lnTo>
                  <a:lnTo>
                    <a:pt x="1025806" y="1167266"/>
                  </a:lnTo>
                  <a:lnTo>
                    <a:pt x="1022855" y="1155019"/>
                  </a:lnTo>
                  <a:lnTo>
                    <a:pt x="1020586" y="1143000"/>
                  </a:lnTo>
                  <a:lnTo>
                    <a:pt x="1011507" y="1136650"/>
                  </a:lnTo>
                  <a:lnTo>
                    <a:pt x="1003336" y="1129846"/>
                  </a:lnTo>
                  <a:lnTo>
                    <a:pt x="995620" y="1123496"/>
                  </a:lnTo>
                  <a:lnTo>
                    <a:pt x="988811" y="1116919"/>
                  </a:lnTo>
                  <a:lnTo>
                    <a:pt x="982683" y="1110342"/>
                  </a:lnTo>
                  <a:lnTo>
                    <a:pt x="977236" y="1103766"/>
                  </a:lnTo>
                  <a:lnTo>
                    <a:pt x="972696" y="1097416"/>
                  </a:lnTo>
                  <a:lnTo>
                    <a:pt x="968838" y="1091066"/>
                  </a:lnTo>
                  <a:lnTo>
                    <a:pt x="965434" y="1084489"/>
                  </a:lnTo>
                  <a:lnTo>
                    <a:pt x="962483" y="1078366"/>
                  </a:lnTo>
                  <a:lnTo>
                    <a:pt x="960440" y="1072016"/>
                  </a:lnTo>
                  <a:lnTo>
                    <a:pt x="958852" y="1066119"/>
                  </a:lnTo>
                  <a:lnTo>
                    <a:pt x="957944" y="1060223"/>
                  </a:lnTo>
                  <a:lnTo>
                    <a:pt x="957263" y="1054326"/>
                  </a:lnTo>
                  <a:lnTo>
                    <a:pt x="957263" y="1048657"/>
                  </a:lnTo>
                  <a:lnTo>
                    <a:pt x="958171" y="1043214"/>
                  </a:lnTo>
                  <a:lnTo>
                    <a:pt x="959079" y="1037771"/>
                  </a:lnTo>
                  <a:lnTo>
                    <a:pt x="960440" y="1032555"/>
                  </a:lnTo>
                  <a:lnTo>
                    <a:pt x="962483" y="1027792"/>
                  </a:lnTo>
                  <a:lnTo>
                    <a:pt x="964753" y="1023030"/>
                  </a:lnTo>
                  <a:lnTo>
                    <a:pt x="967476" y="1018721"/>
                  </a:lnTo>
                  <a:lnTo>
                    <a:pt x="970654" y="1014185"/>
                  </a:lnTo>
                  <a:lnTo>
                    <a:pt x="974285" y="1010330"/>
                  </a:lnTo>
                  <a:lnTo>
                    <a:pt x="978144" y="1006474"/>
                  </a:lnTo>
                  <a:lnTo>
                    <a:pt x="982002" y="1003073"/>
                  </a:lnTo>
                  <a:lnTo>
                    <a:pt x="986541" y="999671"/>
                  </a:lnTo>
                  <a:lnTo>
                    <a:pt x="991307" y="996949"/>
                  </a:lnTo>
                  <a:lnTo>
                    <a:pt x="996301" y="994228"/>
                  </a:lnTo>
                  <a:lnTo>
                    <a:pt x="1001521" y="992187"/>
                  </a:lnTo>
                  <a:lnTo>
                    <a:pt x="1006514" y="990146"/>
                  </a:lnTo>
                  <a:lnTo>
                    <a:pt x="1012415" y="988785"/>
                  </a:lnTo>
                  <a:lnTo>
                    <a:pt x="1018089" y="987424"/>
                  </a:lnTo>
                  <a:lnTo>
                    <a:pt x="1022401" y="964292"/>
                  </a:lnTo>
                  <a:lnTo>
                    <a:pt x="1026260" y="941840"/>
                  </a:lnTo>
                  <a:lnTo>
                    <a:pt x="1029891" y="920523"/>
                  </a:lnTo>
                  <a:lnTo>
                    <a:pt x="1033749" y="900339"/>
                  </a:lnTo>
                  <a:lnTo>
                    <a:pt x="1035792" y="890587"/>
                  </a:lnTo>
                  <a:lnTo>
                    <a:pt x="1037835" y="881289"/>
                  </a:lnTo>
                  <a:lnTo>
                    <a:pt x="1040104" y="872217"/>
                  </a:lnTo>
                  <a:lnTo>
                    <a:pt x="1042374" y="863373"/>
                  </a:lnTo>
                  <a:lnTo>
                    <a:pt x="1045325" y="854981"/>
                  </a:lnTo>
                  <a:lnTo>
                    <a:pt x="1048048" y="846817"/>
                  </a:lnTo>
                  <a:lnTo>
                    <a:pt x="1051453" y="838880"/>
                  </a:lnTo>
                  <a:lnTo>
                    <a:pt x="1055311" y="831396"/>
                  </a:lnTo>
                  <a:lnTo>
                    <a:pt x="1062574" y="834117"/>
                  </a:lnTo>
                  <a:lnTo>
                    <a:pt x="1072787" y="837065"/>
                  </a:lnTo>
                  <a:lnTo>
                    <a:pt x="1085270" y="840467"/>
                  </a:lnTo>
                  <a:lnTo>
                    <a:pt x="1092306" y="842281"/>
                  </a:lnTo>
                  <a:lnTo>
                    <a:pt x="1100023" y="843869"/>
                  </a:lnTo>
                  <a:lnTo>
                    <a:pt x="1108420" y="845456"/>
                  </a:lnTo>
                  <a:lnTo>
                    <a:pt x="1116818" y="847044"/>
                  </a:lnTo>
                  <a:lnTo>
                    <a:pt x="1126123" y="848178"/>
                  </a:lnTo>
                  <a:lnTo>
                    <a:pt x="1135883" y="849539"/>
                  </a:lnTo>
                  <a:lnTo>
                    <a:pt x="1145869" y="850673"/>
                  </a:lnTo>
                  <a:lnTo>
                    <a:pt x="1156309" y="851126"/>
                  </a:lnTo>
                  <a:lnTo>
                    <a:pt x="1167204" y="851580"/>
                  </a:lnTo>
                  <a:lnTo>
                    <a:pt x="1178552" y="851806"/>
                  </a:lnTo>
                  <a:lnTo>
                    <a:pt x="1190354" y="851580"/>
                  </a:lnTo>
                  <a:lnTo>
                    <a:pt x="1202156" y="851126"/>
                  </a:lnTo>
                  <a:lnTo>
                    <a:pt x="1214412" y="849992"/>
                  </a:lnTo>
                  <a:lnTo>
                    <a:pt x="1226895" y="848631"/>
                  </a:lnTo>
                  <a:lnTo>
                    <a:pt x="1239605" y="846364"/>
                  </a:lnTo>
                  <a:lnTo>
                    <a:pt x="1252542" y="844096"/>
                  </a:lnTo>
                  <a:lnTo>
                    <a:pt x="1265933" y="840921"/>
                  </a:lnTo>
                  <a:lnTo>
                    <a:pt x="1279323" y="837292"/>
                  </a:lnTo>
                  <a:lnTo>
                    <a:pt x="1292714" y="832983"/>
                  </a:lnTo>
                  <a:lnTo>
                    <a:pt x="1306559" y="827994"/>
                  </a:lnTo>
                  <a:lnTo>
                    <a:pt x="1313368" y="825499"/>
                  </a:lnTo>
                  <a:lnTo>
                    <a:pt x="1320404" y="822551"/>
                  </a:lnTo>
                  <a:lnTo>
                    <a:pt x="1327212" y="819603"/>
                  </a:lnTo>
                  <a:lnTo>
                    <a:pt x="1334248" y="816201"/>
                  </a:lnTo>
                  <a:lnTo>
                    <a:pt x="1341057" y="812799"/>
                  </a:lnTo>
                  <a:lnTo>
                    <a:pt x="1348093" y="809171"/>
                  </a:lnTo>
                  <a:lnTo>
                    <a:pt x="1355129" y="805315"/>
                  </a:lnTo>
                  <a:lnTo>
                    <a:pt x="1362165" y="801006"/>
                  </a:lnTo>
                  <a:lnTo>
                    <a:pt x="1369201" y="796924"/>
                  </a:lnTo>
                  <a:lnTo>
                    <a:pt x="1376463" y="792389"/>
                  </a:lnTo>
                  <a:lnTo>
                    <a:pt x="1383272" y="787626"/>
                  </a:lnTo>
                  <a:lnTo>
                    <a:pt x="1390308" y="782637"/>
                  </a:lnTo>
                  <a:close/>
                  <a:moveTo>
                    <a:pt x="2282825" y="769937"/>
                  </a:moveTo>
                  <a:lnTo>
                    <a:pt x="2412173" y="829864"/>
                  </a:lnTo>
                  <a:lnTo>
                    <a:pt x="2422140" y="834858"/>
                  </a:lnTo>
                  <a:lnTo>
                    <a:pt x="2426897" y="837355"/>
                  </a:lnTo>
                  <a:lnTo>
                    <a:pt x="2431201" y="840078"/>
                  </a:lnTo>
                  <a:lnTo>
                    <a:pt x="2435732" y="842802"/>
                  </a:lnTo>
                  <a:lnTo>
                    <a:pt x="2439583" y="845526"/>
                  </a:lnTo>
                  <a:lnTo>
                    <a:pt x="2443434" y="848250"/>
                  </a:lnTo>
                  <a:lnTo>
                    <a:pt x="2447058" y="851201"/>
                  </a:lnTo>
                  <a:lnTo>
                    <a:pt x="2450456" y="853925"/>
                  </a:lnTo>
                  <a:lnTo>
                    <a:pt x="2453628" y="857103"/>
                  </a:lnTo>
                  <a:lnTo>
                    <a:pt x="2456799" y="860054"/>
                  </a:lnTo>
                  <a:lnTo>
                    <a:pt x="2459518" y="863005"/>
                  </a:lnTo>
                  <a:lnTo>
                    <a:pt x="2462236" y="866183"/>
                  </a:lnTo>
                  <a:lnTo>
                    <a:pt x="2464501" y="869361"/>
                  </a:lnTo>
                  <a:lnTo>
                    <a:pt x="2466766" y="872539"/>
                  </a:lnTo>
                  <a:lnTo>
                    <a:pt x="2468805" y="875717"/>
                  </a:lnTo>
                  <a:lnTo>
                    <a:pt x="2470617" y="878895"/>
                  </a:lnTo>
                  <a:lnTo>
                    <a:pt x="2472430" y="882300"/>
                  </a:lnTo>
                  <a:lnTo>
                    <a:pt x="2474015" y="885932"/>
                  </a:lnTo>
                  <a:lnTo>
                    <a:pt x="2475601" y="889337"/>
                  </a:lnTo>
                  <a:lnTo>
                    <a:pt x="2477866" y="896373"/>
                  </a:lnTo>
                  <a:lnTo>
                    <a:pt x="2479905" y="903637"/>
                  </a:lnTo>
                  <a:lnTo>
                    <a:pt x="2481264" y="911128"/>
                  </a:lnTo>
                  <a:lnTo>
                    <a:pt x="2482397" y="918846"/>
                  </a:lnTo>
                  <a:lnTo>
                    <a:pt x="2482850" y="927018"/>
                  </a:lnTo>
                  <a:lnTo>
                    <a:pt x="2482850" y="935190"/>
                  </a:lnTo>
                  <a:lnTo>
                    <a:pt x="2482850" y="1152652"/>
                  </a:lnTo>
                  <a:lnTo>
                    <a:pt x="2482850" y="1160824"/>
                  </a:lnTo>
                  <a:lnTo>
                    <a:pt x="2482397" y="1168768"/>
                  </a:lnTo>
                  <a:lnTo>
                    <a:pt x="2481264" y="1176486"/>
                  </a:lnTo>
                  <a:lnTo>
                    <a:pt x="2479905" y="1184204"/>
                  </a:lnTo>
                  <a:lnTo>
                    <a:pt x="2477866" y="1191468"/>
                  </a:lnTo>
                  <a:lnTo>
                    <a:pt x="2475601" y="1198732"/>
                  </a:lnTo>
                  <a:lnTo>
                    <a:pt x="2474015" y="1202137"/>
                  </a:lnTo>
                  <a:lnTo>
                    <a:pt x="2472430" y="1205315"/>
                  </a:lnTo>
                  <a:lnTo>
                    <a:pt x="2470617" y="1208720"/>
                  </a:lnTo>
                  <a:lnTo>
                    <a:pt x="2468805" y="1212125"/>
                  </a:lnTo>
                  <a:lnTo>
                    <a:pt x="2466766" y="1215303"/>
                  </a:lnTo>
                  <a:lnTo>
                    <a:pt x="2464501" y="1218708"/>
                  </a:lnTo>
                  <a:lnTo>
                    <a:pt x="2462236" y="1221658"/>
                  </a:lnTo>
                  <a:lnTo>
                    <a:pt x="2459518" y="1224836"/>
                  </a:lnTo>
                  <a:lnTo>
                    <a:pt x="2456799" y="1227787"/>
                  </a:lnTo>
                  <a:lnTo>
                    <a:pt x="2453628" y="1230738"/>
                  </a:lnTo>
                  <a:lnTo>
                    <a:pt x="2450456" y="1233689"/>
                  </a:lnTo>
                  <a:lnTo>
                    <a:pt x="2447058" y="1236640"/>
                  </a:lnTo>
                  <a:lnTo>
                    <a:pt x="2443434" y="1239364"/>
                  </a:lnTo>
                  <a:lnTo>
                    <a:pt x="2439583" y="1242315"/>
                  </a:lnTo>
                  <a:lnTo>
                    <a:pt x="2435732" y="1245039"/>
                  </a:lnTo>
                  <a:lnTo>
                    <a:pt x="2431201" y="1247763"/>
                  </a:lnTo>
                  <a:lnTo>
                    <a:pt x="2426897" y="1250260"/>
                  </a:lnTo>
                  <a:lnTo>
                    <a:pt x="2422140" y="1252984"/>
                  </a:lnTo>
                  <a:lnTo>
                    <a:pt x="2412173" y="1257978"/>
                  </a:lnTo>
                  <a:lnTo>
                    <a:pt x="2406963" y="1260475"/>
                  </a:lnTo>
                  <a:lnTo>
                    <a:pt x="2282825" y="1202818"/>
                  </a:lnTo>
                  <a:lnTo>
                    <a:pt x="2282825" y="769937"/>
                  </a:lnTo>
                  <a:close/>
                  <a:moveTo>
                    <a:pt x="1247774" y="628650"/>
                  </a:moveTo>
                  <a:lnTo>
                    <a:pt x="1262265" y="628876"/>
                  </a:lnTo>
                  <a:lnTo>
                    <a:pt x="1276302" y="629556"/>
                  </a:lnTo>
                  <a:lnTo>
                    <a:pt x="1290113" y="631143"/>
                  </a:lnTo>
                  <a:lnTo>
                    <a:pt x="1303472" y="632956"/>
                  </a:lnTo>
                  <a:lnTo>
                    <a:pt x="1316830" y="635222"/>
                  </a:lnTo>
                  <a:lnTo>
                    <a:pt x="1329282" y="638169"/>
                  </a:lnTo>
                  <a:lnTo>
                    <a:pt x="1341282" y="641569"/>
                  </a:lnTo>
                  <a:lnTo>
                    <a:pt x="1353056" y="645195"/>
                  </a:lnTo>
                  <a:lnTo>
                    <a:pt x="1363923" y="649274"/>
                  </a:lnTo>
                  <a:lnTo>
                    <a:pt x="1374338" y="654034"/>
                  </a:lnTo>
                  <a:lnTo>
                    <a:pt x="1378866" y="656300"/>
                  </a:lnTo>
                  <a:lnTo>
                    <a:pt x="1383847" y="658794"/>
                  </a:lnTo>
                  <a:lnTo>
                    <a:pt x="1388149" y="661513"/>
                  </a:lnTo>
                  <a:lnTo>
                    <a:pt x="1392677" y="664006"/>
                  </a:lnTo>
                  <a:lnTo>
                    <a:pt x="1396753" y="666953"/>
                  </a:lnTo>
                  <a:lnTo>
                    <a:pt x="1400602" y="669672"/>
                  </a:lnTo>
                  <a:lnTo>
                    <a:pt x="1404451" y="672619"/>
                  </a:lnTo>
                  <a:lnTo>
                    <a:pt x="1407847" y="675565"/>
                  </a:lnTo>
                  <a:lnTo>
                    <a:pt x="1411243" y="678512"/>
                  </a:lnTo>
                  <a:lnTo>
                    <a:pt x="1414413" y="681685"/>
                  </a:lnTo>
                  <a:lnTo>
                    <a:pt x="1417130" y="685084"/>
                  </a:lnTo>
                  <a:lnTo>
                    <a:pt x="1419847" y="688257"/>
                  </a:lnTo>
                  <a:lnTo>
                    <a:pt x="1425507" y="688484"/>
                  </a:lnTo>
                  <a:lnTo>
                    <a:pt x="1430941" y="689164"/>
                  </a:lnTo>
                  <a:lnTo>
                    <a:pt x="1436148" y="690297"/>
                  </a:lnTo>
                  <a:lnTo>
                    <a:pt x="1441356" y="691430"/>
                  </a:lnTo>
                  <a:lnTo>
                    <a:pt x="1446110" y="693017"/>
                  </a:lnTo>
                  <a:lnTo>
                    <a:pt x="1450865" y="694830"/>
                  </a:lnTo>
                  <a:lnTo>
                    <a:pt x="1455167" y="697323"/>
                  </a:lnTo>
                  <a:lnTo>
                    <a:pt x="1459695" y="699816"/>
                  </a:lnTo>
                  <a:lnTo>
                    <a:pt x="1463544" y="702763"/>
                  </a:lnTo>
                  <a:lnTo>
                    <a:pt x="1467619" y="705709"/>
                  </a:lnTo>
                  <a:lnTo>
                    <a:pt x="1471242" y="708882"/>
                  </a:lnTo>
                  <a:lnTo>
                    <a:pt x="1474865" y="712508"/>
                  </a:lnTo>
                  <a:lnTo>
                    <a:pt x="1478261" y="716361"/>
                  </a:lnTo>
                  <a:lnTo>
                    <a:pt x="1481657" y="720668"/>
                  </a:lnTo>
                  <a:lnTo>
                    <a:pt x="1484827" y="724747"/>
                  </a:lnTo>
                  <a:lnTo>
                    <a:pt x="1487544" y="729053"/>
                  </a:lnTo>
                  <a:lnTo>
                    <a:pt x="1490487" y="733813"/>
                  </a:lnTo>
                  <a:lnTo>
                    <a:pt x="1492977" y="738799"/>
                  </a:lnTo>
                  <a:lnTo>
                    <a:pt x="1495468" y="743785"/>
                  </a:lnTo>
                  <a:lnTo>
                    <a:pt x="1497732" y="748998"/>
                  </a:lnTo>
                  <a:lnTo>
                    <a:pt x="1499996" y="754211"/>
                  </a:lnTo>
                  <a:lnTo>
                    <a:pt x="1502034" y="759877"/>
                  </a:lnTo>
                  <a:lnTo>
                    <a:pt x="1503845" y="765543"/>
                  </a:lnTo>
                  <a:lnTo>
                    <a:pt x="1505656" y="771436"/>
                  </a:lnTo>
                  <a:lnTo>
                    <a:pt x="1509053" y="783222"/>
                  </a:lnTo>
                  <a:lnTo>
                    <a:pt x="1511996" y="795460"/>
                  </a:lnTo>
                  <a:lnTo>
                    <a:pt x="1514260" y="808153"/>
                  </a:lnTo>
                  <a:lnTo>
                    <a:pt x="1516071" y="821071"/>
                  </a:lnTo>
                  <a:lnTo>
                    <a:pt x="1517656" y="833990"/>
                  </a:lnTo>
                  <a:lnTo>
                    <a:pt x="1519015" y="846909"/>
                  </a:lnTo>
                  <a:lnTo>
                    <a:pt x="1519694" y="860281"/>
                  </a:lnTo>
                  <a:lnTo>
                    <a:pt x="1520147" y="873200"/>
                  </a:lnTo>
                  <a:lnTo>
                    <a:pt x="1520826" y="886118"/>
                  </a:lnTo>
                  <a:lnTo>
                    <a:pt x="1520826" y="898584"/>
                  </a:lnTo>
                  <a:lnTo>
                    <a:pt x="1520373" y="910823"/>
                  </a:lnTo>
                  <a:lnTo>
                    <a:pt x="1520147" y="922608"/>
                  </a:lnTo>
                  <a:lnTo>
                    <a:pt x="1519241" y="945046"/>
                  </a:lnTo>
                  <a:lnTo>
                    <a:pt x="1517883" y="964311"/>
                  </a:lnTo>
                  <a:lnTo>
                    <a:pt x="1516524" y="981083"/>
                  </a:lnTo>
                  <a:lnTo>
                    <a:pt x="1514939" y="993321"/>
                  </a:lnTo>
                  <a:lnTo>
                    <a:pt x="1511996" y="991508"/>
                  </a:lnTo>
                  <a:lnTo>
                    <a:pt x="1508600" y="990148"/>
                  </a:lnTo>
                  <a:lnTo>
                    <a:pt x="1505204" y="988562"/>
                  </a:lnTo>
                  <a:lnTo>
                    <a:pt x="1501808" y="987202"/>
                  </a:lnTo>
                  <a:lnTo>
                    <a:pt x="1498185" y="985842"/>
                  </a:lnTo>
                  <a:lnTo>
                    <a:pt x="1494562" y="984936"/>
                  </a:lnTo>
                  <a:lnTo>
                    <a:pt x="1490713" y="983802"/>
                  </a:lnTo>
                  <a:lnTo>
                    <a:pt x="1487091" y="983349"/>
                  </a:lnTo>
                  <a:lnTo>
                    <a:pt x="1481657" y="946859"/>
                  </a:lnTo>
                  <a:lnTo>
                    <a:pt x="1479166" y="929408"/>
                  </a:lnTo>
                  <a:lnTo>
                    <a:pt x="1476223" y="912636"/>
                  </a:lnTo>
                  <a:lnTo>
                    <a:pt x="1473280" y="896544"/>
                  </a:lnTo>
                  <a:lnTo>
                    <a:pt x="1469657" y="881132"/>
                  </a:lnTo>
                  <a:lnTo>
                    <a:pt x="1467846" y="873653"/>
                  </a:lnTo>
                  <a:lnTo>
                    <a:pt x="1465808" y="866400"/>
                  </a:lnTo>
                  <a:lnTo>
                    <a:pt x="1463770" y="859374"/>
                  </a:lnTo>
                  <a:lnTo>
                    <a:pt x="1461506" y="852802"/>
                  </a:lnTo>
                  <a:lnTo>
                    <a:pt x="1459242" y="846002"/>
                  </a:lnTo>
                  <a:lnTo>
                    <a:pt x="1456299" y="839430"/>
                  </a:lnTo>
                  <a:lnTo>
                    <a:pt x="1453356" y="833310"/>
                  </a:lnTo>
                  <a:lnTo>
                    <a:pt x="1450412" y="826964"/>
                  </a:lnTo>
                  <a:lnTo>
                    <a:pt x="1447242" y="821071"/>
                  </a:lnTo>
                  <a:lnTo>
                    <a:pt x="1443620" y="815405"/>
                  </a:lnTo>
                  <a:lnTo>
                    <a:pt x="1439771" y="809966"/>
                  </a:lnTo>
                  <a:lnTo>
                    <a:pt x="1435922" y="804526"/>
                  </a:lnTo>
                  <a:lnTo>
                    <a:pt x="1431394" y="799313"/>
                  </a:lnTo>
                  <a:lnTo>
                    <a:pt x="1426865" y="794780"/>
                  </a:lnTo>
                  <a:lnTo>
                    <a:pt x="1421884" y="789794"/>
                  </a:lnTo>
                  <a:lnTo>
                    <a:pt x="1416677" y="785261"/>
                  </a:lnTo>
                  <a:lnTo>
                    <a:pt x="1411017" y="781182"/>
                  </a:lnTo>
                  <a:lnTo>
                    <a:pt x="1405130" y="777102"/>
                  </a:lnTo>
                  <a:lnTo>
                    <a:pt x="1398791" y="773249"/>
                  </a:lnTo>
                  <a:lnTo>
                    <a:pt x="1391998" y="769623"/>
                  </a:lnTo>
                  <a:lnTo>
                    <a:pt x="1384753" y="774609"/>
                  </a:lnTo>
                  <a:lnTo>
                    <a:pt x="1377508" y="779595"/>
                  </a:lnTo>
                  <a:lnTo>
                    <a:pt x="1370263" y="784355"/>
                  </a:lnTo>
                  <a:lnTo>
                    <a:pt x="1363018" y="788661"/>
                  </a:lnTo>
                  <a:lnTo>
                    <a:pt x="1355772" y="793194"/>
                  </a:lnTo>
                  <a:lnTo>
                    <a:pt x="1348301" y="797047"/>
                  </a:lnTo>
                  <a:lnTo>
                    <a:pt x="1341056" y="800900"/>
                  </a:lnTo>
                  <a:lnTo>
                    <a:pt x="1334037" y="804526"/>
                  </a:lnTo>
                  <a:lnTo>
                    <a:pt x="1326792" y="807926"/>
                  </a:lnTo>
                  <a:lnTo>
                    <a:pt x="1319547" y="811326"/>
                  </a:lnTo>
                  <a:lnTo>
                    <a:pt x="1312302" y="814045"/>
                  </a:lnTo>
                  <a:lnTo>
                    <a:pt x="1305283" y="816992"/>
                  </a:lnTo>
                  <a:lnTo>
                    <a:pt x="1298038" y="819711"/>
                  </a:lnTo>
                  <a:lnTo>
                    <a:pt x="1291245" y="822205"/>
                  </a:lnTo>
                  <a:lnTo>
                    <a:pt x="1277208" y="826511"/>
                  </a:lnTo>
                  <a:lnTo>
                    <a:pt x="1263397" y="830364"/>
                  </a:lnTo>
                  <a:lnTo>
                    <a:pt x="1249812" y="833537"/>
                  </a:lnTo>
                  <a:lnTo>
                    <a:pt x="1236454" y="836030"/>
                  </a:lnTo>
                  <a:lnTo>
                    <a:pt x="1223322" y="838296"/>
                  </a:lnTo>
                  <a:lnTo>
                    <a:pt x="1210417" y="839656"/>
                  </a:lnTo>
                  <a:lnTo>
                    <a:pt x="1197964" y="840789"/>
                  </a:lnTo>
                  <a:lnTo>
                    <a:pt x="1185511" y="841469"/>
                  </a:lnTo>
                  <a:lnTo>
                    <a:pt x="1173738" y="841469"/>
                  </a:lnTo>
                  <a:lnTo>
                    <a:pt x="1162191" y="841469"/>
                  </a:lnTo>
                  <a:lnTo>
                    <a:pt x="1151097" y="841016"/>
                  </a:lnTo>
                  <a:lnTo>
                    <a:pt x="1140229" y="840336"/>
                  </a:lnTo>
                  <a:lnTo>
                    <a:pt x="1129814" y="839203"/>
                  </a:lnTo>
                  <a:lnTo>
                    <a:pt x="1120079" y="837843"/>
                  </a:lnTo>
                  <a:lnTo>
                    <a:pt x="1110796" y="836710"/>
                  </a:lnTo>
                  <a:lnTo>
                    <a:pt x="1101739" y="835123"/>
                  </a:lnTo>
                  <a:lnTo>
                    <a:pt x="1093362" y="833310"/>
                  </a:lnTo>
                  <a:lnTo>
                    <a:pt x="1085438" y="831724"/>
                  </a:lnTo>
                  <a:lnTo>
                    <a:pt x="1078193" y="829910"/>
                  </a:lnTo>
                  <a:lnTo>
                    <a:pt x="1065514" y="826284"/>
                  </a:lnTo>
                  <a:lnTo>
                    <a:pt x="1055099" y="823111"/>
                  </a:lnTo>
                  <a:lnTo>
                    <a:pt x="1047401" y="820391"/>
                  </a:lnTo>
                  <a:lnTo>
                    <a:pt x="1043552" y="828097"/>
                  </a:lnTo>
                  <a:lnTo>
                    <a:pt x="1040156" y="836483"/>
                  </a:lnTo>
                  <a:lnTo>
                    <a:pt x="1036986" y="844869"/>
                  </a:lnTo>
                  <a:lnTo>
                    <a:pt x="1034043" y="853708"/>
                  </a:lnTo>
                  <a:lnTo>
                    <a:pt x="1031552" y="862774"/>
                  </a:lnTo>
                  <a:lnTo>
                    <a:pt x="1029288" y="872520"/>
                  </a:lnTo>
                  <a:lnTo>
                    <a:pt x="1027024" y="882265"/>
                  </a:lnTo>
                  <a:lnTo>
                    <a:pt x="1024986" y="892464"/>
                  </a:lnTo>
                  <a:lnTo>
                    <a:pt x="1021137" y="913316"/>
                  </a:lnTo>
                  <a:lnTo>
                    <a:pt x="1017288" y="935527"/>
                  </a:lnTo>
                  <a:lnTo>
                    <a:pt x="1013213" y="958871"/>
                  </a:lnTo>
                  <a:lnTo>
                    <a:pt x="1011175" y="970884"/>
                  </a:lnTo>
                  <a:lnTo>
                    <a:pt x="1008458" y="983349"/>
                  </a:lnTo>
                  <a:lnTo>
                    <a:pt x="1004609" y="984029"/>
                  </a:lnTo>
                  <a:lnTo>
                    <a:pt x="1000760" y="984936"/>
                  </a:lnTo>
                  <a:lnTo>
                    <a:pt x="997138" y="985842"/>
                  </a:lnTo>
                  <a:lnTo>
                    <a:pt x="993515" y="987202"/>
                  </a:lnTo>
                  <a:lnTo>
                    <a:pt x="989892" y="988789"/>
                  </a:lnTo>
                  <a:lnTo>
                    <a:pt x="986496" y="990375"/>
                  </a:lnTo>
                  <a:lnTo>
                    <a:pt x="983100" y="991962"/>
                  </a:lnTo>
                  <a:lnTo>
                    <a:pt x="979704" y="993775"/>
                  </a:lnTo>
                  <a:lnTo>
                    <a:pt x="977666" y="979723"/>
                  </a:lnTo>
                  <a:lnTo>
                    <a:pt x="976761" y="970657"/>
                  </a:lnTo>
                  <a:lnTo>
                    <a:pt x="975402" y="960458"/>
                  </a:lnTo>
                  <a:lnTo>
                    <a:pt x="974496" y="949352"/>
                  </a:lnTo>
                  <a:lnTo>
                    <a:pt x="973817" y="937340"/>
                  </a:lnTo>
                  <a:lnTo>
                    <a:pt x="973364" y="924421"/>
                  </a:lnTo>
                  <a:lnTo>
                    <a:pt x="973138" y="911049"/>
                  </a:lnTo>
                  <a:lnTo>
                    <a:pt x="973364" y="896771"/>
                  </a:lnTo>
                  <a:lnTo>
                    <a:pt x="974044" y="882039"/>
                  </a:lnTo>
                  <a:lnTo>
                    <a:pt x="975402" y="866854"/>
                  </a:lnTo>
                  <a:lnTo>
                    <a:pt x="977213" y="851442"/>
                  </a:lnTo>
                  <a:lnTo>
                    <a:pt x="978119" y="843736"/>
                  </a:lnTo>
                  <a:lnTo>
                    <a:pt x="979704" y="835577"/>
                  </a:lnTo>
                  <a:lnTo>
                    <a:pt x="981062" y="827871"/>
                  </a:lnTo>
                  <a:lnTo>
                    <a:pt x="982874" y="819711"/>
                  </a:lnTo>
                  <a:lnTo>
                    <a:pt x="984911" y="812006"/>
                  </a:lnTo>
                  <a:lnTo>
                    <a:pt x="986949" y="804073"/>
                  </a:lnTo>
                  <a:lnTo>
                    <a:pt x="989440" y="796140"/>
                  </a:lnTo>
                  <a:lnTo>
                    <a:pt x="991930" y="788208"/>
                  </a:lnTo>
                  <a:lnTo>
                    <a:pt x="994873" y="780502"/>
                  </a:lnTo>
                  <a:lnTo>
                    <a:pt x="997817" y="772569"/>
                  </a:lnTo>
                  <a:lnTo>
                    <a:pt x="1001213" y="765090"/>
                  </a:lnTo>
                  <a:lnTo>
                    <a:pt x="1004836" y="757384"/>
                  </a:lnTo>
                  <a:lnTo>
                    <a:pt x="1008685" y="749905"/>
                  </a:lnTo>
                  <a:lnTo>
                    <a:pt x="1012986" y="742652"/>
                  </a:lnTo>
                  <a:lnTo>
                    <a:pt x="1017288" y="735400"/>
                  </a:lnTo>
                  <a:lnTo>
                    <a:pt x="1022043" y="728147"/>
                  </a:lnTo>
                  <a:lnTo>
                    <a:pt x="1027024" y="721121"/>
                  </a:lnTo>
                  <a:lnTo>
                    <a:pt x="1032458" y="714095"/>
                  </a:lnTo>
                  <a:lnTo>
                    <a:pt x="1038118" y="707522"/>
                  </a:lnTo>
                  <a:lnTo>
                    <a:pt x="1044231" y="701176"/>
                  </a:lnTo>
                  <a:lnTo>
                    <a:pt x="1050344" y="694603"/>
                  </a:lnTo>
                  <a:lnTo>
                    <a:pt x="1057136" y="688711"/>
                  </a:lnTo>
                  <a:lnTo>
                    <a:pt x="1064382" y="682818"/>
                  </a:lnTo>
                  <a:lnTo>
                    <a:pt x="1071627" y="676925"/>
                  </a:lnTo>
                  <a:lnTo>
                    <a:pt x="1079778" y="671486"/>
                  </a:lnTo>
                  <a:lnTo>
                    <a:pt x="1087702" y="666726"/>
                  </a:lnTo>
                  <a:lnTo>
                    <a:pt x="1096306" y="661740"/>
                  </a:lnTo>
                  <a:lnTo>
                    <a:pt x="1105362" y="656980"/>
                  </a:lnTo>
                  <a:lnTo>
                    <a:pt x="1114645" y="652674"/>
                  </a:lnTo>
                  <a:lnTo>
                    <a:pt x="1124380" y="648821"/>
                  </a:lnTo>
                  <a:lnTo>
                    <a:pt x="1134795" y="645195"/>
                  </a:lnTo>
                  <a:lnTo>
                    <a:pt x="1145437" y="641795"/>
                  </a:lnTo>
                  <a:lnTo>
                    <a:pt x="1156531" y="638622"/>
                  </a:lnTo>
                  <a:lnTo>
                    <a:pt x="1168304" y="636129"/>
                  </a:lnTo>
                  <a:lnTo>
                    <a:pt x="1180304" y="634089"/>
                  </a:lnTo>
                  <a:lnTo>
                    <a:pt x="1192757" y="631823"/>
                  </a:lnTo>
                  <a:lnTo>
                    <a:pt x="1205662" y="630690"/>
                  </a:lnTo>
                  <a:lnTo>
                    <a:pt x="1219247" y="629330"/>
                  </a:lnTo>
                  <a:lnTo>
                    <a:pt x="1233058" y="628876"/>
                  </a:lnTo>
                  <a:lnTo>
                    <a:pt x="1247774" y="628650"/>
                  </a:lnTo>
                  <a:close/>
                  <a:moveTo>
                    <a:pt x="91667" y="541337"/>
                  </a:moveTo>
                  <a:lnTo>
                    <a:pt x="370523" y="541337"/>
                  </a:lnTo>
                  <a:lnTo>
                    <a:pt x="375061" y="541563"/>
                  </a:lnTo>
                  <a:lnTo>
                    <a:pt x="379826" y="542015"/>
                  </a:lnTo>
                  <a:lnTo>
                    <a:pt x="384137" y="542468"/>
                  </a:lnTo>
                  <a:lnTo>
                    <a:pt x="388902" y="543373"/>
                  </a:lnTo>
                  <a:lnTo>
                    <a:pt x="393213" y="544278"/>
                  </a:lnTo>
                  <a:lnTo>
                    <a:pt x="397524" y="545635"/>
                  </a:lnTo>
                  <a:lnTo>
                    <a:pt x="401835" y="546992"/>
                  </a:lnTo>
                  <a:lnTo>
                    <a:pt x="405919" y="548576"/>
                  </a:lnTo>
                  <a:lnTo>
                    <a:pt x="409777" y="550386"/>
                  </a:lnTo>
                  <a:lnTo>
                    <a:pt x="414088" y="552421"/>
                  </a:lnTo>
                  <a:lnTo>
                    <a:pt x="417718" y="554684"/>
                  </a:lnTo>
                  <a:lnTo>
                    <a:pt x="421575" y="556946"/>
                  </a:lnTo>
                  <a:lnTo>
                    <a:pt x="425206" y="559434"/>
                  </a:lnTo>
                  <a:lnTo>
                    <a:pt x="428609" y="562149"/>
                  </a:lnTo>
                  <a:lnTo>
                    <a:pt x="432013" y="564864"/>
                  </a:lnTo>
                  <a:lnTo>
                    <a:pt x="434962" y="568031"/>
                  </a:lnTo>
                  <a:lnTo>
                    <a:pt x="438139" y="571198"/>
                  </a:lnTo>
                  <a:lnTo>
                    <a:pt x="441088" y="574591"/>
                  </a:lnTo>
                  <a:lnTo>
                    <a:pt x="443584" y="577984"/>
                  </a:lnTo>
                  <a:lnTo>
                    <a:pt x="446307" y="581604"/>
                  </a:lnTo>
                  <a:lnTo>
                    <a:pt x="448803" y="585223"/>
                  </a:lnTo>
                  <a:lnTo>
                    <a:pt x="450845" y="589069"/>
                  </a:lnTo>
                  <a:lnTo>
                    <a:pt x="452887" y="592915"/>
                  </a:lnTo>
                  <a:lnTo>
                    <a:pt x="454702" y="596760"/>
                  </a:lnTo>
                  <a:lnTo>
                    <a:pt x="456291" y="600832"/>
                  </a:lnTo>
                  <a:lnTo>
                    <a:pt x="457879" y="605130"/>
                  </a:lnTo>
                  <a:lnTo>
                    <a:pt x="459240" y="609429"/>
                  </a:lnTo>
                  <a:lnTo>
                    <a:pt x="460148" y="613727"/>
                  </a:lnTo>
                  <a:lnTo>
                    <a:pt x="461055" y="618251"/>
                  </a:lnTo>
                  <a:lnTo>
                    <a:pt x="461509" y="622549"/>
                  </a:lnTo>
                  <a:lnTo>
                    <a:pt x="461736" y="627300"/>
                  </a:lnTo>
                  <a:lnTo>
                    <a:pt x="461963" y="631824"/>
                  </a:lnTo>
                  <a:lnTo>
                    <a:pt x="461736" y="636575"/>
                  </a:lnTo>
                  <a:lnTo>
                    <a:pt x="461509" y="641099"/>
                  </a:lnTo>
                  <a:lnTo>
                    <a:pt x="461055" y="645624"/>
                  </a:lnTo>
                  <a:lnTo>
                    <a:pt x="460148" y="650148"/>
                  </a:lnTo>
                  <a:lnTo>
                    <a:pt x="459240" y="654446"/>
                  </a:lnTo>
                  <a:lnTo>
                    <a:pt x="457879" y="658518"/>
                  </a:lnTo>
                  <a:lnTo>
                    <a:pt x="456291" y="662816"/>
                  </a:lnTo>
                  <a:lnTo>
                    <a:pt x="454702" y="666888"/>
                  </a:lnTo>
                  <a:lnTo>
                    <a:pt x="452887" y="670960"/>
                  </a:lnTo>
                  <a:lnTo>
                    <a:pt x="450845" y="674806"/>
                  </a:lnTo>
                  <a:lnTo>
                    <a:pt x="448803" y="678652"/>
                  </a:lnTo>
                  <a:lnTo>
                    <a:pt x="446307" y="682271"/>
                  </a:lnTo>
                  <a:lnTo>
                    <a:pt x="443584" y="685664"/>
                  </a:lnTo>
                  <a:lnTo>
                    <a:pt x="441088" y="689284"/>
                  </a:lnTo>
                  <a:lnTo>
                    <a:pt x="438139" y="692451"/>
                  </a:lnTo>
                  <a:lnTo>
                    <a:pt x="434962" y="695618"/>
                  </a:lnTo>
                  <a:lnTo>
                    <a:pt x="432013" y="698559"/>
                  </a:lnTo>
                  <a:lnTo>
                    <a:pt x="428609" y="701500"/>
                  </a:lnTo>
                  <a:lnTo>
                    <a:pt x="425206" y="703988"/>
                  </a:lnTo>
                  <a:lnTo>
                    <a:pt x="421575" y="706703"/>
                  </a:lnTo>
                  <a:lnTo>
                    <a:pt x="417718" y="708965"/>
                  </a:lnTo>
                  <a:lnTo>
                    <a:pt x="414088" y="711227"/>
                  </a:lnTo>
                  <a:lnTo>
                    <a:pt x="409777" y="713489"/>
                  </a:lnTo>
                  <a:lnTo>
                    <a:pt x="405919" y="715299"/>
                  </a:lnTo>
                  <a:lnTo>
                    <a:pt x="401835" y="716883"/>
                  </a:lnTo>
                  <a:lnTo>
                    <a:pt x="397524" y="718014"/>
                  </a:lnTo>
                  <a:lnTo>
                    <a:pt x="393213" y="719371"/>
                  </a:lnTo>
                  <a:lnTo>
                    <a:pt x="388902" y="720502"/>
                  </a:lnTo>
                  <a:lnTo>
                    <a:pt x="384137" y="721181"/>
                  </a:lnTo>
                  <a:lnTo>
                    <a:pt x="379826" y="721633"/>
                  </a:lnTo>
                  <a:lnTo>
                    <a:pt x="375061" y="722312"/>
                  </a:lnTo>
                  <a:lnTo>
                    <a:pt x="370523" y="722312"/>
                  </a:lnTo>
                  <a:lnTo>
                    <a:pt x="91667" y="722312"/>
                  </a:lnTo>
                  <a:lnTo>
                    <a:pt x="86902" y="722312"/>
                  </a:lnTo>
                  <a:lnTo>
                    <a:pt x="82364" y="721633"/>
                  </a:lnTo>
                  <a:lnTo>
                    <a:pt x="77599" y="721181"/>
                  </a:lnTo>
                  <a:lnTo>
                    <a:pt x="73288" y="720502"/>
                  </a:lnTo>
                  <a:lnTo>
                    <a:pt x="68750" y="719371"/>
                  </a:lnTo>
                  <a:lnTo>
                    <a:pt x="64439" y="718014"/>
                  </a:lnTo>
                  <a:lnTo>
                    <a:pt x="60128" y="716883"/>
                  </a:lnTo>
                  <a:lnTo>
                    <a:pt x="56044" y="715299"/>
                  </a:lnTo>
                  <a:lnTo>
                    <a:pt x="51959" y="713489"/>
                  </a:lnTo>
                  <a:lnTo>
                    <a:pt x="48102" y="711227"/>
                  </a:lnTo>
                  <a:lnTo>
                    <a:pt x="44245" y="708965"/>
                  </a:lnTo>
                  <a:lnTo>
                    <a:pt x="40615" y="706703"/>
                  </a:lnTo>
                  <a:lnTo>
                    <a:pt x="36757" y="703988"/>
                  </a:lnTo>
                  <a:lnTo>
                    <a:pt x="33581" y="701500"/>
                  </a:lnTo>
                  <a:lnTo>
                    <a:pt x="30177" y="698559"/>
                  </a:lnTo>
                  <a:lnTo>
                    <a:pt x="26774" y="695618"/>
                  </a:lnTo>
                  <a:lnTo>
                    <a:pt x="23824" y="692451"/>
                  </a:lnTo>
                  <a:lnTo>
                    <a:pt x="21101" y="689284"/>
                  </a:lnTo>
                  <a:lnTo>
                    <a:pt x="18152" y="685664"/>
                  </a:lnTo>
                  <a:lnTo>
                    <a:pt x="15656" y="682271"/>
                  </a:lnTo>
                  <a:lnTo>
                    <a:pt x="13160" y="678652"/>
                  </a:lnTo>
                  <a:lnTo>
                    <a:pt x="11118" y="674806"/>
                  </a:lnTo>
                  <a:lnTo>
                    <a:pt x="9076" y="670960"/>
                  </a:lnTo>
                  <a:lnTo>
                    <a:pt x="7261" y="666888"/>
                  </a:lnTo>
                  <a:lnTo>
                    <a:pt x="5446" y="662816"/>
                  </a:lnTo>
                  <a:lnTo>
                    <a:pt x="4084" y="658518"/>
                  </a:lnTo>
                  <a:lnTo>
                    <a:pt x="2950" y="654446"/>
                  </a:lnTo>
                  <a:lnTo>
                    <a:pt x="1815" y="650148"/>
                  </a:lnTo>
                  <a:lnTo>
                    <a:pt x="1134" y="645624"/>
                  </a:lnTo>
                  <a:lnTo>
                    <a:pt x="454" y="641099"/>
                  </a:lnTo>
                  <a:lnTo>
                    <a:pt x="0" y="636575"/>
                  </a:lnTo>
                  <a:lnTo>
                    <a:pt x="0" y="631824"/>
                  </a:lnTo>
                  <a:lnTo>
                    <a:pt x="0" y="627300"/>
                  </a:lnTo>
                  <a:lnTo>
                    <a:pt x="454" y="622549"/>
                  </a:lnTo>
                  <a:lnTo>
                    <a:pt x="1134" y="618251"/>
                  </a:lnTo>
                  <a:lnTo>
                    <a:pt x="1815" y="613727"/>
                  </a:lnTo>
                  <a:lnTo>
                    <a:pt x="2950" y="609429"/>
                  </a:lnTo>
                  <a:lnTo>
                    <a:pt x="4084" y="605130"/>
                  </a:lnTo>
                  <a:lnTo>
                    <a:pt x="5446" y="600832"/>
                  </a:lnTo>
                  <a:lnTo>
                    <a:pt x="7261" y="596760"/>
                  </a:lnTo>
                  <a:lnTo>
                    <a:pt x="9076" y="592915"/>
                  </a:lnTo>
                  <a:lnTo>
                    <a:pt x="11118" y="589069"/>
                  </a:lnTo>
                  <a:lnTo>
                    <a:pt x="13160" y="585223"/>
                  </a:lnTo>
                  <a:lnTo>
                    <a:pt x="15656" y="581604"/>
                  </a:lnTo>
                  <a:lnTo>
                    <a:pt x="18152" y="577984"/>
                  </a:lnTo>
                  <a:lnTo>
                    <a:pt x="21101" y="574591"/>
                  </a:lnTo>
                  <a:lnTo>
                    <a:pt x="23824" y="571198"/>
                  </a:lnTo>
                  <a:lnTo>
                    <a:pt x="26774" y="568031"/>
                  </a:lnTo>
                  <a:lnTo>
                    <a:pt x="30177" y="564864"/>
                  </a:lnTo>
                  <a:lnTo>
                    <a:pt x="33581" y="562149"/>
                  </a:lnTo>
                  <a:lnTo>
                    <a:pt x="36757" y="559434"/>
                  </a:lnTo>
                  <a:lnTo>
                    <a:pt x="40615" y="556946"/>
                  </a:lnTo>
                  <a:lnTo>
                    <a:pt x="44245" y="554684"/>
                  </a:lnTo>
                  <a:lnTo>
                    <a:pt x="48102" y="552421"/>
                  </a:lnTo>
                  <a:lnTo>
                    <a:pt x="51959" y="550386"/>
                  </a:lnTo>
                  <a:lnTo>
                    <a:pt x="56044" y="548576"/>
                  </a:lnTo>
                  <a:lnTo>
                    <a:pt x="60128" y="546992"/>
                  </a:lnTo>
                  <a:lnTo>
                    <a:pt x="64439" y="545635"/>
                  </a:lnTo>
                  <a:lnTo>
                    <a:pt x="68750" y="544278"/>
                  </a:lnTo>
                  <a:lnTo>
                    <a:pt x="73288" y="543373"/>
                  </a:lnTo>
                  <a:lnTo>
                    <a:pt x="77599" y="542468"/>
                  </a:lnTo>
                  <a:lnTo>
                    <a:pt x="82364" y="542015"/>
                  </a:lnTo>
                  <a:lnTo>
                    <a:pt x="86902" y="541563"/>
                  </a:lnTo>
                  <a:lnTo>
                    <a:pt x="91667" y="541337"/>
                  </a:lnTo>
                  <a:close/>
                  <a:moveTo>
                    <a:pt x="2282825" y="312737"/>
                  </a:moveTo>
                  <a:lnTo>
                    <a:pt x="2412173" y="372470"/>
                  </a:lnTo>
                  <a:lnTo>
                    <a:pt x="2422140" y="377674"/>
                  </a:lnTo>
                  <a:lnTo>
                    <a:pt x="2426897" y="380163"/>
                  </a:lnTo>
                  <a:lnTo>
                    <a:pt x="2431201" y="382878"/>
                  </a:lnTo>
                  <a:lnTo>
                    <a:pt x="2435732" y="385367"/>
                  </a:lnTo>
                  <a:lnTo>
                    <a:pt x="2439583" y="388308"/>
                  </a:lnTo>
                  <a:lnTo>
                    <a:pt x="2443434" y="391023"/>
                  </a:lnTo>
                  <a:lnTo>
                    <a:pt x="2447058" y="393964"/>
                  </a:lnTo>
                  <a:lnTo>
                    <a:pt x="2450456" y="396680"/>
                  </a:lnTo>
                  <a:lnTo>
                    <a:pt x="2453628" y="399621"/>
                  </a:lnTo>
                  <a:lnTo>
                    <a:pt x="2456799" y="402562"/>
                  </a:lnTo>
                  <a:lnTo>
                    <a:pt x="2459518" y="405504"/>
                  </a:lnTo>
                  <a:lnTo>
                    <a:pt x="2462236" y="408671"/>
                  </a:lnTo>
                  <a:lnTo>
                    <a:pt x="2464501" y="411839"/>
                  </a:lnTo>
                  <a:lnTo>
                    <a:pt x="2466766" y="415233"/>
                  </a:lnTo>
                  <a:lnTo>
                    <a:pt x="2468805" y="418174"/>
                  </a:lnTo>
                  <a:lnTo>
                    <a:pt x="2470617" y="421568"/>
                  </a:lnTo>
                  <a:lnTo>
                    <a:pt x="2472430" y="424962"/>
                  </a:lnTo>
                  <a:lnTo>
                    <a:pt x="2474015" y="428356"/>
                  </a:lnTo>
                  <a:lnTo>
                    <a:pt x="2475601" y="431750"/>
                  </a:lnTo>
                  <a:lnTo>
                    <a:pt x="2477866" y="438990"/>
                  </a:lnTo>
                  <a:lnTo>
                    <a:pt x="2479905" y="446231"/>
                  </a:lnTo>
                  <a:lnTo>
                    <a:pt x="2481264" y="453697"/>
                  </a:lnTo>
                  <a:lnTo>
                    <a:pt x="2482397" y="461390"/>
                  </a:lnTo>
                  <a:lnTo>
                    <a:pt x="2482850" y="469536"/>
                  </a:lnTo>
                  <a:lnTo>
                    <a:pt x="2482850" y="477455"/>
                  </a:lnTo>
                  <a:lnTo>
                    <a:pt x="2482850" y="694213"/>
                  </a:lnTo>
                  <a:lnTo>
                    <a:pt x="2482850" y="702584"/>
                  </a:lnTo>
                  <a:lnTo>
                    <a:pt x="2482397" y="710504"/>
                  </a:lnTo>
                  <a:lnTo>
                    <a:pt x="2481264" y="718423"/>
                  </a:lnTo>
                  <a:lnTo>
                    <a:pt x="2479905" y="725889"/>
                  </a:lnTo>
                  <a:lnTo>
                    <a:pt x="2477866" y="733130"/>
                  </a:lnTo>
                  <a:lnTo>
                    <a:pt x="2475601" y="740144"/>
                  </a:lnTo>
                  <a:lnTo>
                    <a:pt x="2474015" y="743311"/>
                  </a:lnTo>
                  <a:lnTo>
                    <a:pt x="2472430" y="746932"/>
                  </a:lnTo>
                  <a:lnTo>
                    <a:pt x="2470617" y="750326"/>
                  </a:lnTo>
                  <a:lnTo>
                    <a:pt x="2468805" y="753493"/>
                  </a:lnTo>
                  <a:lnTo>
                    <a:pt x="2466766" y="756887"/>
                  </a:lnTo>
                  <a:lnTo>
                    <a:pt x="2464501" y="760055"/>
                  </a:lnTo>
                  <a:lnTo>
                    <a:pt x="2462236" y="762996"/>
                  </a:lnTo>
                  <a:lnTo>
                    <a:pt x="2459518" y="766164"/>
                  </a:lnTo>
                  <a:lnTo>
                    <a:pt x="2456799" y="769331"/>
                  </a:lnTo>
                  <a:lnTo>
                    <a:pt x="2453628" y="772047"/>
                  </a:lnTo>
                  <a:lnTo>
                    <a:pt x="2450456" y="775214"/>
                  </a:lnTo>
                  <a:lnTo>
                    <a:pt x="2447058" y="778156"/>
                  </a:lnTo>
                  <a:lnTo>
                    <a:pt x="2443434" y="780871"/>
                  </a:lnTo>
                  <a:lnTo>
                    <a:pt x="2439583" y="783812"/>
                  </a:lnTo>
                  <a:lnTo>
                    <a:pt x="2435732" y="786301"/>
                  </a:lnTo>
                  <a:lnTo>
                    <a:pt x="2431201" y="789242"/>
                  </a:lnTo>
                  <a:lnTo>
                    <a:pt x="2426897" y="791731"/>
                  </a:lnTo>
                  <a:lnTo>
                    <a:pt x="2422140" y="794446"/>
                  </a:lnTo>
                  <a:lnTo>
                    <a:pt x="2412173" y="799198"/>
                  </a:lnTo>
                  <a:lnTo>
                    <a:pt x="2406963" y="801687"/>
                  </a:lnTo>
                  <a:lnTo>
                    <a:pt x="2282825" y="744216"/>
                  </a:lnTo>
                  <a:lnTo>
                    <a:pt x="2282825" y="312737"/>
                  </a:lnTo>
                  <a:close/>
                  <a:moveTo>
                    <a:pt x="458964" y="22907"/>
                  </a:moveTo>
                  <a:lnTo>
                    <a:pt x="448307" y="23134"/>
                  </a:lnTo>
                  <a:lnTo>
                    <a:pt x="438104" y="24041"/>
                  </a:lnTo>
                  <a:lnTo>
                    <a:pt x="427674" y="25175"/>
                  </a:lnTo>
                  <a:lnTo>
                    <a:pt x="417471" y="26990"/>
                  </a:lnTo>
                  <a:lnTo>
                    <a:pt x="407722" y="29485"/>
                  </a:lnTo>
                  <a:lnTo>
                    <a:pt x="397745" y="32206"/>
                  </a:lnTo>
                  <a:lnTo>
                    <a:pt x="388222" y="35382"/>
                  </a:lnTo>
                  <a:lnTo>
                    <a:pt x="378926" y="39237"/>
                  </a:lnTo>
                  <a:lnTo>
                    <a:pt x="369857" y="43320"/>
                  </a:lnTo>
                  <a:lnTo>
                    <a:pt x="361014" y="47856"/>
                  </a:lnTo>
                  <a:lnTo>
                    <a:pt x="352171" y="52846"/>
                  </a:lnTo>
                  <a:lnTo>
                    <a:pt x="344009" y="58289"/>
                  </a:lnTo>
                  <a:lnTo>
                    <a:pt x="335847" y="63959"/>
                  </a:lnTo>
                  <a:lnTo>
                    <a:pt x="328138" y="70083"/>
                  </a:lnTo>
                  <a:lnTo>
                    <a:pt x="320655" y="76660"/>
                  </a:lnTo>
                  <a:lnTo>
                    <a:pt x="313626" y="83238"/>
                  </a:lnTo>
                  <a:lnTo>
                    <a:pt x="306598" y="90722"/>
                  </a:lnTo>
                  <a:lnTo>
                    <a:pt x="300022" y="98207"/>
                  </a:lnTo>
                  <a:lnTo>
                    <a:pt x="294127" y="105918"/>
                  </a:lnTo>
                  <a:lnTo>
                    <a:pt x="288232" y="113856"/>
                  </a:lnTo>
                  <a:lnTo>
                    <a:pt x="283017" y="122248"/>
                  </a:lnTo>
                  <a:lnTo>
                    <a:pt x="278029" y="130867"/>
                  </a:lnTo>
                  <a:lnTo>
                    <a:pt x="273494" y="139939"/>
                  </a:lnTo>
                  <a:lnTo>
                    <a:pt x="269186" y="149011"/>
                  </a:lnTo>
                  <a:lnTo>
                    <a:pt x="265559" y="158310"/>
                  </a:lnTo>
                  <a:lnTo>
                    <a:pt x="262158" y="167836"/>
                  </a:lnTo>
                  <a:lnTo>
                    <a:pt x="259664" y="177589"/>
                  </a:lnTo>
                  <a:lnTo>
                    <a:pt x="257396" y="187568"/>
                  </a:lnTo>
                  <a:lnTo>
                    <a:pt x="255582" y="197775"/>
                  </a:lnTo>
                  <a:lnTo>
                    <a:pt x="254222" y="207754"/>
                  </a:lnTo>
                  <a:lnTo>
                    <a:pt x="253542" y="218414"/>
                  </a:lnTo>
                  <a:lnTo>
                    <a:pt x="253088" y="229074"/>
                  </a:lnTo>
                  <a:lnTo>
                    <a:pt x="253088" y="495117"/>
                  </a:lnTo>
                  <a:lnTo>
                    <a:pt x="369630" y="495117"/>
                  </a:lnTo>
                  <a:lnTo>
                    <a:pt x="376659" y="495344"/>
                  </a:lnTo>
                  <a:lnTo>
                    <a:pt x="383461" y="496024"/>
                  </a:lnTo>
                  <a:lnTo>
                    <a:pt x="390263" y="496705"/>
                  </a:lnTo>
                  <a:lnTo>
                    <a:pt x="397065" y="498066"/>
                  </a:lnTo>
                  <a:lnTo>
                    <a:pt x="403867" y="499653"/>
                  </a:lnTo>
                  <a:lnTo>
                    <a:pt x="410216" y="501468"/>
                  </a:lnTo>
                  <a:lnTo>
                    <a:pt x="416791" y="503509"/>
                  </a:lnTo>
                  <a:lnTo>
                    <a:pt x="422913" y="505777"/>
                  </a:lnTo>
                  <a:lnTo>
                    <a:pt x="428808" y="508726"/>
                  </a:lnTo>
                  <a:lnTo>
                    <a:pt x="434930" y="511674"/>
                  </a:lnTo>
                  <a:lnTo>
                    <a:pt x="440598" y="514849"/>
                  </a:lnTo>
                  <a:lnTo>
                    <a:pt x="446266" y="518478"/>
                  </a:lnTo>
                  <a:lnTo>
                    <a:pt x="451481" y="522334"/>
                  </a:lnTo>
                  <a:lnTo>
                    <a:pt x="456923" y="526190"/>
                  </a:lnTo>
                  <a:lnTo>
                    <a:pt x="461911" y="530726"/>
                  </a:lnTo>
                  <a:lnTo>
                    <a:pt x="466446" y="535035"/>
                  </a:lnTo>
                  <a:lnTo>
                    <a:pt x="471207" y="539798"/>
                  </a:lnTo>
                  <a:lnTo>
                    <a:pt x="475289" y="545015"/>
                  </a:lnTo>
                  <a:lnTo>
                    <a:pt x="479370" y="549777"/>
                  </a:lnTo>
                  <a:lnTo>
                    <a:pt x="483451" y="555221"/>
                  </a:lnTo>
                  <a:lnTo>
                    <a:pt x="487079" y="560664"/>
                  </a:lnTo>
                  <a:lnTo>
                    <a:pt x="490026" y="566561"/>
                  </a:lnTo>
                  <a:lnTo>
                    <a:pt x="493201" y="572458"/>
                  </a:lnTo>
                  <a:lnTo>
                    <a:pt x="496148" y="578355"/>
                  </a:lnTo>
                  <a:lnTo>
                    <a:pt x="498416" y="584706"/>
                  </a:lnTo>
                  <a:lnTo>
                    <a:pt x="500683" y="591056"/>
                  </a:lnTo>
                  <a:lnTo>
                    <a:pt x="502497" y="597407"/>
                  </a:lnTo>
                  <a:lnTo>
                    <a:pt x="504084" y="603984"/>
                  </a:lnTo>
                  <a:lnTo>
                    <a:pt x="505218" y="610788"/>
                  </a:lnTo>
                  <a:lnTo>
                    <a:pt x="506125" y="617592"/>
                  </a:lnTo>
                  <a:lnTo>
                    <a:pt x="506578" y="624623"/>
                  </a:lnTo>
                  <a:lnTo>
                    <a:pt x="506578" y="631428"/>
                  </a:lnTo>
                  <a:lnTo>
                    <a:pt x="506578" y="638459"/>
                  </a:lnTo>
                  <a:lnTo>
                    <a:pt x="506125" y="645263"/>
                  </a:lnTo>
                  <a:lnTo>
                    <a:pt x="505218" y="652294"/>
                  </a:lnTo>
                  <a:lnTo>
                    <a:pt x="504084" y="659098"/>
                  </a:lnTo>
                  <a:lnTo>
                    <a:pt x="502497" y="665449"/>
                  </a:lnTo>
                  <a:lnTo>
                    <a:pt x="500683" y="672026"/>
                  </a:lnTo>
                  <a:lnTo>
                    <a:pt x="498416" y="678150"/>
                  </a:lnTo>
                  <a:lnTo>
                    <a:pt x="496148" y="684500"/>
                  </a:lnTo>
                  <a:lnTo>
                    <a:pt x="493201" y="690397"/>
                  </a:lnTo>
                  <a:lnTo>
                    <a:pt x="490026" y="696294"/>
                  </a:lnTo>
                  <a:lnTo>
                    <a:pt x="487079" y="701964"/>
                  </a:lnTo>
                  <a:lnTo>
                    <a:pt x="483451" y="707861"/>
                  </a:lnTo>
                  <a:lnTo>
                    <a:pt x="479370" y="712851"/>
                  </a:lnTo>
                  <a:lnTo>
                    <a:pt x="475289" y="718067"/>
                  </a:lnTo>
                  <a:lnTo>
                    <a:pt x="471207" y="723057"/>
                  </a:lnTo>
                  <a:lnTo>
                    <a:pt x="466446" y="727820"/>
                  </a:lnTo>
                  <a:lnTo>
                    <a:pt x="461911" y="732356"/>
                  </a:lnTo>
                  <a:lnTo>
                    <a:pt x="456923" y="736666"/>
                  </a:lnTo>
                  <a:lnTo>
                    <a:pt x="451481" y="740748"/>
                  </a:lnTo>
                  <a:lnTo>
                    <a:pt x="446266" y="744604"/>
                  </a:lnTo>
                  <a:lnTo>
                    <a:pt x="440598" y="748006"/>
                  </a:lnTo>
                  <a:lnTo>
                    <a:pt x="434930" y="751408"/>
                  </a:lnTo>
                  <a:lnTo>
                    <a:pt x="428808" y="754356"/>
                  </a:lnTo>
                  <a:lnTo>
                    <a:pt x="422913" y="757078"/>
                  </a:lnTo>
                  <a:lnTo>
                    <a:pt x="416791" y="759573"/>
                  </a:lnTo>
                  <a:lnTo>
                    <a:pt x="410216" y="761614"/>
                  </a:lnTo>
                  <a:lnTo>
                    <a:pt x="403867" y="763429"/>
                  </a:lnTo>
                  <a:lnTo>
                    <a:pt x="397065" y="765016"/>
                  </a:lnTo>
                  <a:lnTo>
                    <a:pt x="390263" y="766377"/>
                  </a:lnTo>
                  <a:lnTo>
                    <a:pt x="383461" y="767058"/>
                  </a:lnTo>
                  <a:lnTo>
                    <a:pt x="376659" y="767738"/>
                  </a:lnTo>
                  <a:lnTo>
                    <a:pt x="369630" y="767965"/>
                  </a:lnTo>
                  <a:lnTo>
                    <a:pt x="253088" y="767965"/>
                  </a:lnTo>
                  <a:lnTo>
                    <a:pt x="253088" y="1135844"/>
                  </a:lnTo>
                  <a:lnTo>
                    <a:pt x="369630" y="1135844"/>
                  </a:lnTo>
                  <a:lnTo>
                    <a:pt x="376659" y="1136071"/>
                  </a:lnTo>
                  <a:lnTo>
                    <a:pt x="383461" y="1136751"/>
                  </a:lnTo>
                  <a:lnTo>
                    <a:pt x="390263" y="1137659"/>
                  </a:lnTo>
                  <a:lnTo>
                    <a:pt x="397065" y="1138793"/>
                  </a:lnTo>
                  <a:lnTo>
                    <a:pt x="403867" y="1140380"/>
                  </a:lnTo>
                  <a:lnTo>
                    <a:pt x="410216" y="1142195"/>
                  </a:lnTo>
                  <a:lnTo>
                    <a:pt x="416791" y="1144236"/>
                  </a:lnTo>
                  <a:lnTo>
                    <a:pt x="422913" y="1146731"/>
                  </a:lnTo>
                  <a:lnTo>
                    <a:pt x="428808" y="1149452"/>
                  </a:lnTo>
                  <a:lnTo>
                    <a:pt x="434930" y="1152401"/>
                  </a:lnTo>
                  <a:lnTo>
                    <a:pt x="440598" y="1155803"/>
                  </a:lnTo>
                  <a:lnTo>
                    <a:pt x="446266" y="1159205"/>
                  </a:lnTo>
                  <a:lnTo>
                    <a:pt x="451481" y="1163061"/>
                  </a:lnTo>
                  <a:lnTo>
                    <a:pt x="456923" y="1167370"/>
                  </a:lnTo>
                  <a:lnTo>
                    <a:pt x="461911" y="1171453"/>
                  </a:lnTo>
                  <a:lnTo>
                    <a:pt x="466446" y="1175989"/>
                  </a:lnTo>
                  <a:lnTo>
                    <a:pt x="471207" y="1180752"/>
                  </a:lnTo>
                  <a:lnTo>
                    <a:pt x="475289" y="1185741"/>
                  </a:lnTo>
                  <a:lnTo>
                    <a:pt x="479370" y="1190958"/>
                  </a:lnTo>
                  <a:lnTo>
                    <a:pt x="483451" y="1196401"/>
                  </a:lnTo>
                  <a:lnTo>
                    <a:pt x="487079" y="1201845"/>
                  </a:lnTo>
                  <a:lnTo>
                    <a:pt x="490026" y="1207515"/>
                  </a:lnTo>
                  <a:lnTo>
                    <a:pt x="493201" y="1213412"/>
                  </a:lnTo>
                  <a:lnTo>
                    <a:pt x="496148" y="1219309"/>
                  </a:lnTo>
                  <a:lnTo>
                    <a:pt x="498416" y="1225659"/>
                  </a:lnTo>
                  <a:lnTo>
                    <a:pt x="500683" y="1231783"/>
                  </a:lnTo>
                  <a:lnTo>
                    <a:pt x="502497" y="1238360"/>
                  </a:lnTo>
                  <a:lnTo>
                    <a:pt x="504084" y="1245165"/>
                  </a:lnTo>
                  <a:lnTo>
                    <a:pt x="505218" y="1251742"/>
                  </a:lnTo>
                  <a:lnTo>
                    <a:pt x="506125" y="1258546"/>
                  </a:lnTo>
                  <a:lnTo>
                    <a:pt x="506578" y="1265350"/>
                  </a:lnTo>
                  <a:lnTo>
                    <a:pt x="506578" y="1272381"/>
                  </a:lnTo>
                  <a:lnTo>
                    <a:pt x="506578" y="1279639"/>
                  </a:lnTo>
                  <a:lnTo>
                    <a:pt x="506125" y="1286216"/>
                  </a:lnTo>
                  <a:lnTo>
                    <a:pt x="505218" y="1293021"/>
                  </a:lnTo>
                  <a:lnTo>
                    <a:pt x="504084" y="1299825"/>
                  </a:lnTo>
                  <a:lnTo>
                    <a:pt x="502497" y="1306629"/>
                  </a:lnTo>
                  <a:lnTo>
                    <a:pt x="500683" y="1312980"/>
                  </a:lnTo>
                  <a:lnTo>
                    <a:pt x="498416" y="1319330"/>
                  </a:lnTo>
                  <a:lnTo>
                    <a:pt x="496148" y="1325454"/>
                  </a:lnTo>
                  <a:lnTo>
                    <a:pt x="493201" y="1331351"/>
                  </a:lnTo>
                  <a:lnTo>
                    <a:pt x="490026" y="1337475"/>
                  </a:lnTo>
                  <a:lnTo>
                    <a:pt x="487079" y="1343145"/>
                  </a:lnTo>
                  <a:lnTo>
                    <a:pt x="483451" y="1348588"/>
                  </a:lnTo>
                  <a:lnTo>
                    <a:pt x="479370" y="1354031"/>
                  </a:lnTo>
                  <a:lnTo>
                    <a:pt x="475289" y="1359248"/>
                  </a:lnTo>
                  <a:lnTo>
                    <a:pt x="471207" y="1364011"/>
                  </a:lnTo>
                  <a:lnTo>
                    <a:pt x="466446" y="1368774"/>
                  </a:lnTo>
                  <a:lnTo>
                    <a:pt x="461911" y="1373537"/>
                  </a:lnTo>
                  <a:lnTo>
                    <a:pt x="456923" y="1377619"/>
                  </a:lnTo>
                  <a:lnTo>
                    <a:pt x="451481" y="1381702"/>
                  </a:lnTo>
                  <a:lnTo>
                    <a:pt x="446266" y="1385557"/>
                  </a:lnTo>
                  <a:lnTo>
                    <a:pt x="440598" y="1388960"/>
                  </a:lnTo>
                  <a:lnTo>
                    <a:pt x="434930" y="1392362"/>
                  </a:lnTo>
                  <a:lnTo>
                    <a:pt x="428808" y="1395537"/>
                  </a:lnTo>
                  <a:lnTo>
                    <a:pt x="422913" y="1398032"/>
                  </a:lnTo>
                  <a:lnTo>
                    <a:pt x="416791" y="1400300"/>
                  </a:lnTo>
                  <a:lnTo>
                    <a:pt x="410216" y="1402795"/>
                  </a:lnTo>
                  <a:lnTo>
                    <a:pt x="403867" y="1404609"/>
                  </a:lnTo>
                  <a:lnTo>
                    <a:pt x="397065" y="1406197"/>
                  </a:lnTo>
                  <a:lnTo>
                    <a:pt x="390263" y="1407104"/>
                  </a:lnTo>
                  <a:lnTo>
                    <a:pt x="383461" y="1408238"/>
                  </a:lnTo>
                  <a:lnTo>
                    <a:pt x="376659" y="1408692"/>
                  </a:lnTo>
                  <a:lnTo>
                    <a:pt x="369630" y="1408692"/>
                  </a:lnTo>
                  <a:lnTo>
                    <a:pt x="253088" y="1408692"/>
                  </a:lnTo>
                  <a:lnTo>
                    <a:pt x="253088" y="1777025"/>
                  </a:lnTo>
                  <a:lnTo>
                    <a:pt x="369630" y="1777025"/>
                  </a:lnTo>
                  <a:lnTo>
                    <a:pt x="376659" y="1777252"/>
                  </a:lnTo>
                  <a:lnTo>
                    <a:pt x="383461" y="1777705"/>
                  </a:lnTo>
                  <a:lnTo>
                    <a:pt x="390263" y="1778386"/>
                  </a:lnTo>
                  <a:lnTo>
                    <a:pt x="397065" y="1779747"/>
                  </a:lnTo>
                  <a:lnTo>
                    <a:pt x="403867" y="1781334"/>
                  </a:lnTo>
                  <a:lnTo>
                    <a:pt x="410216" y="1783149"/>
                  </a:lnTo>
                  <a:lnTo>
                    <a:pt x="416791" y="1785190"/>
                  </a:lnTo>
                  <a:lnTo>
                    <a:pt x="422913" y="1787912"/>
                  </a:lnTo>
                  <a:lnTo>
                    <a:pt x="428808" y="1790407"/>
                  </a:lnTo>
                  <a:lnTo>
                    <a:pt x="434930" y="1793582"/>
                  </a:lnTo>
                  <a:lnTo>
                    <a:pt x="440598" y="1796984"/>
                  </a:lnTo>
                  <a:lnTo>
                    <a:pt x="446266" y="1800159"/>
                  </a:lnTo>
                  <a:lnTo>
                    <a:pt x="451481" y="1804242"/>
                  </a:lnTo>
                  <a:lnTo>
                    <a:pt x="456923" y="1808324"/>
                  </a:lnTo>
                  <a:lnTo>
                    <a:pt x="461911" y="1812407"/>
                  </a:lnTo>
                  <a:lnTo>
                    <a:pt x="466446" y="1817170"/>
                  </a:lnTo>
                  <a:lnTo>
                    <a:pt x="471207" y="1821706"/>
                  </a:lnTo>
                  <a:lnTo>
                    <a:pt x="475289" y="1826695"/>
                  </a:lnTo>
                  <a:lnTo>
                    <a:pt x="479370" y="1831912"/>
                  </a:lnTo>
                  <a:lnTo>
                    <a:pt x="483451" y="1837129"/>
                  </a:lnTo>
                  <a:lnTo>
                    <a:pt x="487079" y="1842799"/>
                  </a:lnTo>
                  <a:lnTo>
                    <a:pt x="490026" y="1848469"/>
                  </a:lnTo>
                  <a:lnTo>
                    <a:pt x="493201" y="1854139"/>
                  </a:lnTo>
                  <a:lnTo>
                    <a:pt x="496148" y="1860490"/>
                  </a:lnTo>
                  <a:lnTo>
                    <a:pt x="498416" y="1866613"/>
                  </a:lnTo>
                  <a:lnTo>
                    <a:pt x="500683" y="1872964"/>
                  </a:lnTo>
                  <a:lnTo>
                    <a:pt x="502497" y="1879314"/>
                  </a:lnTo>
                  <a:lnTo>
                    <a:pt x="504084" y="1885892"/>
                  </a:lnTo>
                  <a:lnTo>
                    <a:pt x="505218" y="1892696"/>
                  </a:lnTo>
                  <a:lnTo>
                    <a:pt x="506125" y="1899273"/>
                  </a:lnTo>
                  <a:lnTo>
                    <a:pt x="506578" y="1906304"/>
                  </a:lnTo>
                  <a:lnTo>
                    <a:pt x="506578" y="1913335"/>
                  </a:lnTo>
                  <a:lnTo>
                    <a:pt x="506578" y="1920366"/>
                  </a:lnTo>
                  <a:lnTo>
                    <a:pt x="506125" y="1927397"/>
                  </a:lnTo>
                  <a:lnTo>
                    <a:pt x="505218" y="1933975"/>
                  </a:lnTo>
                  <a:lnTo>
                    <a:pt x="504084" y="1940779"/>
                  </a:lnTo>
                  <a:lnTo>
                    <a:pt x="502497" y="1947356"/>
                  </a:lnTo>
                  <a:lnTo>
                    <a:pt x="500683" y="1953707"/>
                  </a:lnTo>
                  <a:lnTo>
                    <a:pt x="498416" y="1960284"/>
                  </a:lnTo>
                  <a:lnTo>
                    <a:pt x="496148" y="1966408"/>
                  </a:lnTo>
                  <a:lnTo>
                    <a:pt x="493201" y="1972532"/>
                  </a:lnTo>
                  <a:lnTo>
                    <a:pt x="490026" y="1978429"/>
                  </a:lnTo>
                  <a:lnTo>
                    <a:pt x="487079" y="1984099"/>
                  </a:lnTo>
                  <a:lnTo>
                    <a:pt x="483451" y="1989542"/>
                  </a:lnTo>
                  <a:lnTo>
                    <a:pt x="479370" y="1994986"/>
                  </a:lnTo>
                  <a:lnTo>
                    <a:pt x="475289" y="1999975"/>
                  </a:lnTo>
                  <a:lnTo>
                    <a:pt x="471207" y="2004965"/>
                  </a:lnTo>
                  <a:lnTo>
                    <a:pt x="466446" y="2009728"/>
                  </a:lnTo>
                  <a:lnTo>
                    <a:pt x="461911" y="2014264"/>
                  </a:lnTo>
                  <a:lnTo>
                    <a:pt x="456923" y="2018573"/>
                  </a:lnTo>
                  <a:lnTo>
                    <a:pt x="451481" y="2022429"/>
                  </a:lnTo>
                  <a:lnTo>
                    <a:pt x="446266" y="2026285"/>
                  </a:lnTo>
                  <a:lnTo>
                    <a:pt x="440598" y="2029914"/>
                  </a:lnTo>
                  <a:lnTo>
                    <a:pt x="434930" y="2033089"/>
                  </a:lnTo>
                  <a:lnTo>
                    <a:pt x="428808" y="2036264"/>
                  </a:lnTo>
                  <a:lnTo>
                    <a:pt x="422913" y="2038759"/>
                  </a:lnTo>
                  <a:lnTo>
                    <a:pt x="416791" y="2041481"/>
                  </a:lnTo>
                  <a:lnTo>
                    <a:pt x="410216" y="2043522"/>
                  </a:lnTo>
                  <a:lnTo>
                    <a:pt x="403867" y="2045336"/>
                  </a:lnTo>
                  <a:lnTo>
                    <a:pt x="397065" y="2046924"/>
                  </a:lnTo>
                  <a:lnTo>
                    <a:pt x="390263" y="2048285"/>
                  </a:lnTo>
                  <a:lnTo>
                    <a:pt x="383461" y="2048965"/>
                  </a:lnTo>
                  <a:lnTo>
                    <a:pt x="376659" y="2049419"/>
                  </a:lnTo>
                  <a:lnTo>
                    <a:pt x="369630" y="2049646"/>
                  </a:lnTo>
                  <a:lnTo>
                    <a:pt x="253088" y="2049646"/>
                  </a:lnTo>
                  <a:lnTo>
                    <a:pt x="253088" y="2315689"/>
                  </a:lnTo>
                  <a:lnTo>
                    <a:pt x="253542" y="2326349"/>
                  </a:lnTo>
                  <a:lnTo>
                    <a:pt x="254222" y="2336782"/>
                  </a:lnTo>
                  <a:lnTo>
                    <a:pt x="255582" y="2347215"/>
                  </a:lnTo>
                  <a:lnTo>
                    <a:pt x="257396" y="2357195"/>
                  </a:lnTo>
                  <a:lnTo>
                    <a:pt x="259664" y="2367401"/>
                  </a:lnTo>
                  <a:lnTo>
                    <a:pt x="262158" y="2376927"/>
                  </a:lnTo>
                  <a:lnTo>
                    <a:pt x="265559" y="2386679"/>
                  </a:lnTo>
                  <a:lnTo>
                    <a:pt x="269186" y="2395978"/>
                  </a:lnTo>
                  <a:lnTo>
                    <a:pt x="273494" y="2405051"/>
                  </a:lnTo>
                  <a:lnTo>
                    <a:pt x="278029" y="2414123"/>
                  </a:lnTo>
                  <a:lnTo>
                    <a:pt x="283017" y="2422515"/>
                  </a:lnTo>
                  <a:lnTo>
                    <a:pt x="288232" y="2430907"/>
                  </a:lnTo>
                  <a:lnTo>
                    <a:pt x="294127" y="2439072"/>
                  </a:lnTo>
                  <a:lnTo>
                    <a:pt x="300022" y="2446783"/>
                  </a:lnTo>
                  <a:lnTo>
                    <a:pt x="306598" y="2454268"/>
                  </a:lnTo>
                  <a:lnTo>
                    <a:pt x="313626" y="2461525"/>
                  </a:lnTo>
                  <a:lnTo>
                    <a:pt x="320655" y="2468330"/>
                  </a:lnTo>
                  <a:lnTo>
                    <a:pt x="328138" y="2474680"/>
                  </a:lnTo>
                  <a:lnTo>
                    <a:pt x="335847" y="2481031"/>
                  </a:lnTo>
                  <a:lnTo>
                    <a:pt x="344009" y="2486701"/>
                  </a:lnTo>
                  <a:lnTo>
                    <a:pt x="352171" y="2492144"/>
                  </a:lnTo>
                  <a:lnTo>
                    <a:pt x="361014" y="2497134"/>
                  </a:lnTo>
                  <a:lnTo>
                    <a:pt x="369857" y="2501443"/>
                  </a:lnTo>
                  <a:lnTo>
                    <a:pt x="378926" y="2505526"/>
                  </a:lnTo>
                  <a:lnTo>
                    <a:pt x="388222" y="2509608"/>
                  </a:lnTo>
                  <a:lnTo>
                    <a:pt x="397745" y="2512557"/>
                  </a:lnTo>
                  <a:lnTo>
                    <a:pt x="407722" y="2515505"/>
                  </a:lnTo>
                  <a:lnTo>
                    <a:pt x="417471" y="2517773"/>
                  </a:lnTo>
                  <a:lnTo>
                    <a:pt x="427674" y="2519588"/>
                  </a:lnTo>
                  <a:lnTo>
                    <a:pt x="438104" y="2520948"/>
                  </a:lnTo>
                  <a:lnTo>
                    <a:pt x="448307" y="2521629"/>
                  </a:lnTo>
                  <a:lnTo>
                    <a:pt x="458964" y="2521856"/>
                  </a:lnTo>
                  <a:lnTo>
                    <a:pt x="2030011" y="2521856"/>
                  </a:lnTo>
                  <a:lnTo>
                    <a:pt x="2040667" y="2521629"/>
                  </a:lnTo>
                  <a:lnTo>
                    <a:pt x="2051324" y="2520948"/>
                  </a:lnTo>
                  <a:lnTo>
                    <a:pt x="2061527" y="2519588"/>
                  </a:lnTo>
                  <a:lnTo>
                    <a:pt x="2071503" y="2517773"/>
                  </a:lnTo>
                  <a:lnTo>
                    <a:pt x="2081706" y="2515505"/>
                  </a:lnTo>
                  <a:lnTo>
                    <a:pt x="2091456" y="2512557"/>
                  </a:lnTo>
                  <a:lnTo>
                    <a:pt x="2100752" y="2509608"/>
                  </a:lnTo>
                  <a:lnTo>
                    <a:pt x="2110502" y="2505526"/>
                  </a:lnTo>
                  <a:lnTo>
                    <a:pt x="2119571" y="2501443"/>
                  </a:lnTo>
                  <a:lnTo>
                    <a:pt x="2128187" y="2497134"/>
                  </a:lnTo>
                  <a:lnTo>
                    <a:pt x="2136803" y="2492144"/>
                  </a:lnTo>
                  <a:lnTo>
                    <a:pt x="2145192" y="2486701"/>
                  </a:lnTo>
                  <a:lnTo>
                    <a:pt x="2153354" y="2481031"/>
                  </a:lnTo>
                  <a:lnTo>
                    <a:pt x="2161290" y="2474680"/>
                  </a:lnTo>
                  <a:lnTo>
                    <a:pt x="2168546" y="2468330"/>
                  </a:lnTo>
                  <a:lnTo>
                    <a:pt x="2175801" y="2461525"/>
                  </a:lnTo>
                  <a:lnTo>
                    <a:pt x="2182376" y="2454268"/>
                  </a:lnTo>
                  <a:lnTo>
                    <a:pt x="2188952" y="2446783"/>
                  </a:lnTo>
                  <a:lnTo>
                    <a:pt x="2195074" y="2439072"/>
                  </a:lnTo>
                  <a:lnTo>
                    <a:pt x="2200969" y="2430907"/>
                  </a:lnTo>
                  <a:lnTo>
                    <a:pt x="2206410" y="2422515"/>
                  </a:lnTo>
                  <a:lnTo>
                    <a:pt x="2211172" y="2414123"/>
                  </a:lnTo>
                  <a:lnTo>
                    <a:pt x="2215933" y="2405051"/>
                  </a:lnTo>
                  <a:lnTo>
                    <a:pt x="2219788" y="2395978"/>
                  </a:lnTo>
                  <a:lnTo>
                    <a:pt x="2223642" y="2386679"/>
                  </a:lnTo>
                  <a:lnTo>
                    <a:pt x="2226817" y="2376927"/>
                  </a:lnTo>
                  <a:lnTo>
                    <a:pt x="2229538" y="2367401"/>
                  </a:lnTo>
                  <a:lnTo>
                    <a:pt x="2232032" y="2357195"/>
                  </a:lnTo>
                  <a:lnTo>
                    <a:pt x="2233845" y="2347215"/>
                  </a:lnTo>
                  <a:lnTo>
                    <a:pt x="2235206" y="2336782"/>
                  </a:lnTo>
                  <a:lnTo>
                    <a:pt x="2235886" y="2326349"/>
                  </a:lnTo>
                  <a:lnTo>
                    <a:pt x="2236113" y="2315689"/>
                  </a:lnTo>
                  <a:lnTo>
                    <a:pt x="2236113" y="229074"/>
                  </a:lnTo>
                  <a:lnTo>
                    <a:pt x="2235886" y="218414"/>
                  </a:lnTo>
                  <a:lnTo>
                    <a:pt x="2235206" y="207754"/>
                  </a:lnTo>
                  <a:lnTo>
                    <a:pt x="2233845" y="197775"/>
                  </a:lnTo>
                  <a:lnTo>
                    <a:pt x="2232032" y="187568"/>
                  </a:lnTo>
                  <a:lnTo>
                    <a:pt x="2229538" y="177589"/>
                  </a:lnTo>
                  <a:lnTo>
                    <a:pt x="2226817" y="167836"/>
                  </a:lnTo>
                  <a:lnTo>
                    <a:pt x="2223642" y="158310"/>
                  </a:lnTo>
                  <a:lnTo>
                    <a:pt x="2219788" y="149011"/>
                  </a:lnTo>
                  <a:lnTo>
                    <a:pt x="2215933" y="139939"/>
                  </a:lnTo>
                  <a:lnTo>
                    <a:pt x="2211172" y="130867"/>
                  </a:lnTo>
                  <a:lnTo>
                    <a:pt x="2206410" y="122248"/>
                  </a:lnTo>
                  <a:lnTo>
                    <a:pt x="2200969" y="113856"/>
                  </a:lnTo>
                  <a:lnTo>
                    <a:pt x="2195074" y="105918"/>
                  </a:lnTo>
                  <a:lnTo>
                    <a:pt x="2188952" y="98207"/>
                  </a:lnTo>
                  <a:lnTo>
                    <a:pt x="2182376" y="90722"/>
                  </a:lnTo>
                  <a:lnTo>
                    <a:pt x="2175801" y="83238"/>
                  </a:lnTo>
                  <a:lnTo>
                    <a:pt x="2168546" y="76660"/>
                  </a:lnTo>
                  <a:lnTo>
                    <a:pt x="2161290" y="70083"/>
                  </a:lnTo>
                  <a:lnTo>
                    <a:pt x="2153354" y="63959"/>
                  </a:lnTo>
                  <a:lnTo>
                    <a:pt x="2145192" y="58289"/>
                  </a:lnTo>
                  <a:lnTo>
                    <a:pt x="2136803" y="52846"/>
                  </a:lnTo>
                  <a:lnTo>
                    <a:pt x="2128187" y="47856"/>
                  </a:lnTo>
                  <a:lnTo>
                    <a:pt x="2119571" y="43320"/>
                  </a:lnTo>
                  <a:lnTo>
                    <a:pt x="2110502" y="39237"/>
                  </a:lnTo>
                  <a:lnTo>
                    <a:pt x="2100752" y="35382"/>
                  </a:lnTo>
                  <a:lnTo>
                    <a:pt x="2091456" y="32206"/>
                  </a:lnTo>
                  <a:lnTo>
                    <a:pt x="2081706" y="29485"/>
                  </a:lnTo>
                  <a:lnTo>
                    <a:pt x="2071503" y="26990"/>
                  </a:lnTo>
                  <a:lnTo>
                    <a:pt x="2061527" y="25175"/>
                  </a:lnTo>
                  <a:lnTo>
                    <a:pt x="2051324" y="24041"/>
                  </a:lnTo>
                  <a:lnTo>
                    <a:pt x="2040667" y="23134"/>
                  </a:lnTo>
                  <a:lnTo>
                    <a:pt x="2030011" y="22907"/>
                  </a:lnTo>
                  <a:lnTo>
                    <a:pt x="458964" y="22907"/>
                  </a:lnTo>
                  <a:close/>
                  <a:moveTo>
                    <a:pt x="458964" y="0"/>
                  </a:moveTo>
                  <a:lnTo>
                    <a:pt x="2030011" y="0"/>
                  </a:lnTo>
                  <a:lnTo>
                    <a:pt x="2042028" y="453"/>
                  </a:lnTo>
                  <a:lnTo>
                    <a:pt x="2053364" y="1134"/>
                  </a:lnTo>
                  <a:lnTo>
                    <a:pt x="2064701" y="2722"/>
                  </a:lnTo>
                  <a:lnTo>
                    <a:pt x="2076265" y="4763"/>
                  </a:lnTo>
                  <a:lnTo>
                    <a:pt x="2087148" y="7258"/>
                  </a:lnTo>
                  <a:lnTo>
                    <a:pt x="2098031" y="10433"/>
                  </a:lnTo>
                  <a:lnTo>
                    <a:pt x="2108688" y="14062"/>
                  </a:lnTo>
                  <a:lnTo>
                    <a:pt x="2118891" y="18371"/>
                  </a:lnTo>
                  <a:lnTo>
                    <a:pt x="2129094" y="22680"/>
                  </a:lnTo>
                  <a:lnTo>
                    <a:pt x="2138843" y="27897"/>
                  </a:lnTo>
                  <a:lnTo>
                    <a:pt x="2148593" y="33340"/>
                  </a:lnTo>
                  <a:lnTo>
                    <a:pt x="2157889" y="39237"/>
                  </a:lnTo>
                  <a:lnTo>
                    <a:pt x="2166959" y="45815"/>
                  </a:lnTo>
                  <a:lnTo>
                    <a:pt x="2175574" y="52392"/>
                  </a:lnTo>
                  <a:lnTo>
                    <a:pt x="2183737" y="59650"/>
                  </a:lnTo>
                  <a:lnTo>
                    <a:pt x="2191899" y="67361"/>
                  </a:lnTo>
                  <a:lnTo>
                    <a:pt x="2199382" y="75299"/>
                  </a:lnTo>
                  <a:lnTo>
                    <a:pt x="2206637" y="83691"/>
                  </a:lnTo>
                  <a:lnTo>
                    <a:pt x="2213212" y="92083"/>
                  </a:lnTo>
                  <a:lnTo>
                    <a:pt x="2219788" y="101155"/>
                  </a:lnTo>
                  <a:lnTo>
                    <a:pt x="2225683" y="110681"/>
                  </a:lnTo>
                  <a:lnTo>
                    <a:pt x="2231125" y="120207"/>
                  </a:lnTo>
                  <a:lnTo>
                    <a:pt x="2236340" y="129960"/>
                  </a:lnTo>
                  <a:lnTo>
                    <a:pt x="2241101" y="140166"/>
                  </a:lnTo>
                  <a:lnTo>
                    <a:pt x="2244955" y="150599"/>
                  </a:lnTo>
                  <a:lnTo>
                    <a:pt x="2248583" y="161032"/>
                  </a:lnTo>
                  <a:lnTo>
                    <a:pt x="2251758" y="172145"/>
                  </a:lnTo>
                  <a:lnTo>
                    <a:pt x="2254252" y="183032"/>
                  </a:lnTo>
                  <a:lnTo>
                    <a:pt x="2256292" y="194372"/>
                  </a:lnTo>
                  <a:lnTo>
                    <a:pt x="2257879" y="205713"/>
                  </a:lnTo>
                  <a:lnTo>
                    <a:pt x="2258786" y="217053"/>
                  </a:lnTo>
                  <a:lnTo>
                    <a:pt x="2259013" y="229074"/>
                  </a:lnTo>
                  <a:lnTo>
                    <a:pt x="2259013" y="2315689"/>
                  </a:lnTo>
                  <a:lnTo>
                    <a:pt x="2258786" y="2327483"/>
                  </a:lnTo>
                  <a:lnTo>
                    <a:pt x="2257879" y="2339050"/>
                  </a:lnTo>
                  <a:lnTo>
                    <a:pt x="2256292" y="2350617"/>
                  </a:lnTo>
                  <a:lnTo>
                    <a:pt x="2254252" y="2361958"/>
                  </a:lnTo>
                  <a:lnTo>
                    <a:pt x="2251758" y="2372844"/>
                  </a:lnTo>
                  <a:lnTo>
                    <a:pt x="2248583" y="2383731"/>
                  </a:lnTo>
                  <a:lnTo>
                    <a:pt x="2244955" y="2394391"/>
                  </a:lnTo>
                  <a:lnTo>
                    <a:pt x="2241101" y="2404824"/>
                  </a:lnTo>
                  <a:lnTo>
                    <a:pt x="2236340" y="2414803"/>
                  </a:lnTo>
                  <a:lnTo>
                    <a:pt x="2231125" y="2424783"/>
                  </a:lnTo>
                  <a:lnTo>
                    <a:pt x="2225683" y="2434309"/>
                  </a:lnTo>
                  <a:lnTo>
                    <a:pt x="2219788" y="2443608"/>
                  </a:lnTo>
                  <a:lnTo>
                    <a:pt x="2213212" y="2452680"/>
                  </a:lnTo>
                  <a:lnTo>
                    <a:pt x="2206637" y="2461299"/>
                  </a:lnTo>
                  <a:lnTo>
                    <a:pt x="2199382" y="2469464"/>
                  </a:lnTo>
                  <a:lnTo>
                    <a:pt x="2191899" y="2477629"/>
                  </a:lnTo>
                  <a:lnTo>
                    <a:pt x="2183737" y="2485113"/>
                  </a:lnTo>
                  <a:lnTo>
                    <a:pt x="2175574" y="2492371"/>
                  </a:lnTo>
                  <a:lnTo>
                    <a:pt x="2166959" y="2499175"/>
                  </a:lnTo>
                  <a:lnTo>
                    <a:pt x="2157889" y="2505526"/>
                  </a:lnTo>
                  <a:lnTo>
                    <a:pt x="2148593" y="2511649"/>
                  </a:lnTo>
                  <a:lnTo>
                    <a:pt x="2138843" y="2517093"/>
                  </a:lnTo>
                  <a:lnTo>
                    <a:pt x="2129094" y="2522309"/>
                  </a:lnTo>
                  <a:lnTo>
                    <a:pt x="2118891" y="2526619"/>
                  </a:lnTo>
                  <a:lnTo>
                    <a:pt x="2108688" y="2530701"/>
                  </a:lnTo>
                  <a:lnTo>
                    <a:pt x="2098031" y="2534330"/>
                  </a:lnTo>
                  <a:lnTo>
                    <a:pt x="2087148" y="2537505"/>
                  </a:lnTo>
                  <a:lnTo>
                    <a:pt x="2076265" y="2540000"/>
                  </a:lnTo>
                  <a:lnTo>
                    <a:pt x="2064701" y="2542268"/>
                  </a:lnTo>
                  <a:lnTo>
                    <a:pt x="2053364" y="2543402"/>
                  </a:lnTo>
                  <a:lnTo>
                    <a:pt x="2042028" y="2544536"/>
                  </a:lnTo>
                  <a:lnTo>
                    <a:pt x="2030011" y="2544763"/>
                  </a:lnTo>
                  <a:lnTo>
                    <a:pt x="458964" y="2544763"/>
                  </a:lnTo>
                  <a:lnTo>
                    <a:pt x="447400" y="2544536"/>
                  </a:lnTo>
                  <a:lnTo>
                    <a:pt x="435610" y="2543402"/>
                  </a:lnTo>
                  <a:lnTo>
                    <a:pt x="424273" y="2542268"/>
                  </a:lnTo>
                  <a:lnTo>
                    <a:pt x="413163" y="2540000"/>
                  </a:lnTo>
                  <a:lnTo>
                    <a:pt x="402053" y="2537505"/>
                  </a:lnTo>
                  <a:lnTo>
                    <a:pt x="391170" y="2534330"/>
                  </a:lnTo>
                  <a:lnTo>
                    <a:pt x="380513" y="2530701"/>
                  </a:lnTo>
                  <a:lnTo>
                    <a:pt x="370084" y="2526619"/>
                  </a:lnTo>
                  <a:lnTo>
                    <a:pt x="359880" y="2522309"/>
                  </a:lnTo>
                  <a:lnTo>
                    <a:pt x="350131" y="2517093"/>
                  </a:lnTo>
                  <a:lnTo>
                    <a:pt x="340608" y="2511649"/>
                  </a:lnTo>
                  <a:lnTo>
                    <a:pt x="331085" y="2505526"/>
                  </a:lnTo>
                  <a:lnTo>
                    <a:pt x="322469" y="2499175"/>
                  </a:lnTo>
                  <a:lnTo>
                    <a:pt x="313626" y="2492371"/>
                  </a:lnTo>
                  <a:lnTo>
                    <a:pt x="305237" y="2485113"/>
                  </a:lnTo>
                  <a:lnTo>
                    <a:pt x="297528" y="2477629"/>
                  </a:lnTo>
                  <a:lnTo>
                    <a:pt x="289819" y="2469464"/>
                  </a:lnTo>
                  <a:lnTo>
                    <a:pt x="282564" y="2461299"/>
                  </a:lnTo>
                  <a:lnTo>
                    <a:pt x="275762" y="2452680"/>
                  </a:lnTo>
                  <a:lnTo>
                    <a:pt x="269413" y="2443608"/>
                  </a:lnTo>
                  <a:lnTo>
                    <a:pt x="263518" y="2434309"/>
                  </a:lnTo>
                  <a:lnTo>
                    <a:pt x="257850" y="2424783"/>
                  </a:lnTo>
                  <a:lnTo>
                    <a:pt x="252862" y="2414803"/>
                  </a:lnTo>
                  <a:lnTo>
                    <a:pt x="248327" y="2404824"/>
                  </a:lnTo>
                  <a:lnTo>
                    <a:pt x="244019" y="2394391"/>
                  </a:lnTo>
                  <a:lnTo>
                    <a:pt x="240391" y="2383731"/>
                  </a:lnTo>
                  <a:lnTo>
                    <a:pt x="237444" y="2372844"/>
                  </a:lnTo>
                  <a:lnTo>
                    <a:pt x="234723" y="2361958"/>
                  </a:lnTo>
                  <a:lnTo>
                    <a:pt x="232682" y="2350617"/>
                  </a:lnTo>
                  <a:lnTo>
                    <a:pt x="231322" y="2339050"/>
                  </a:lnTo>
                  <a:lnTo>
                    <a:pt x="230415" y="2327483"/>
                  </a:lnTo>
                  <a:lnTo>
                    <a:pt x="230188" y="2315689"/>
                  </a:lnTo>
                  <a:lnTo>
                    <a:pt x="230188" y="2026965"/>
                  </a:lnTo>
                  <a:lnTo>
                    <a:pt x="369630" y="2026965"/>
                  </a:lnTo>
                  <a:lnTo>
                    <a:pt x="375298" y="2026738"/>
                  </a:lnTo>
                  <a:lnTo>
                    <a:pt x="381194" y="2026285"/>
                  </a:lnTo>
                  <a:lnTo>
                    <a:pt x="386862" y="2025604"/>
                  </a:lnTo>
                  <a:lnTo>
                    <a:pt x="392530" y="2024470"/>
                  </a:lnTo>
                  <a:lnTo>
                    <a:pt x="397972" y="2023336"/>
                  </a:lnTo>
                  <a:lnTo>
                    <a:pt x="403414" y="2021749"/>
                  </a:lnTo>
                  <a:lnTo>
                    <a:pt x="408628" y="2019934"/>
                  </a:lnTo>
                  <a:lnTo>
                    <a:pt x="413843" y="2017893"/>
                  </a:lnTo>
                  <a:lnTo>
                    <a:pt x="419058" y="2015852"/>
                  </a:lnTo>
                  <a:lnTo>
                    <a:pt x="424046" y="2013130"/>
                  </a:lnTo>
                  <a:lnTo>
                    <a:pt x="428581" y="2010408"/>
                  </a:lnTo>
                  <a:lnTo>
                    <a:pt x="433343" y="2007460"/>
                  </a:lnTo>
                  <a:lnTo>
                    <a:pt x="438104" y="2004285"/>
                  </a:lnTo>
                  <a:lnTo>
                    <a:pt x="442185" y="2000882"/>
                  </a:lnTo>
                  <a:lnTo>
                    <a:pt x="446266" y="1997254"/>
                  </a:lnTo>
                  <a:lnTo>
                    <a:pt x="450348" y="1993398"/>
                  </a:lnTo>
                  <a:lnTo>
                    <a:pt x="453975" y="1989542"/>
                  </a:lnTo>
                  <a:lnTo>
                    <a:pt x="457603" y="1985460"/>
                  </a:lnTo>
                  <a:lnTo>
                    <a:pt x="461004" y="1981377"/>
                  </a:lnTo>
                  <a:lnTo>
                    <a:pt x="464405" y="1976841"/>
                  </a:lnTo>
                  <a:lnTo>
                    <a:pt x="467353" y="1972305"/>
                  </a:lnTo>
                  <a:lnTo>
                    <a:pt x="470074" y="1967315"/>
                  </a:lnTo>
                  <a:lnTo>
                    <a:pt x="472794" y="1962552"/>
                  </a:lnTo>
                  <a:lnTo>
                    <a:pt x="474835" y="1957336"/>
                  </a:lnTo>
                  <a:lnTo>
                    <a:pt x="476876" y="1952119"/>
                  </a:lnTo>
                  <a:lnTo>
                    <a:pt x="478690" y="1947129"/>
                  </a:lnTo>
                  <a:lnTo>
                    <a:pt x="480277" y="1941686"/>
                  </a:lnTo>
                  <a:lnTo>
                    <a:pt x="481637" y="1936243"/>
                  </a:lnTo>
                  <a:lnTo>
                    <a:pt x="482544" y="1930799"/>
                  </a:lnTo>
                  <a:lnTo>
                    <a:pt x="483451" y="1924902"/>
                  </a:lnTo>
                  <a:lnTo>
                    <a:pt x="483904" y="1919232"/>
                  </a:lnTo>
                  <a:lnTo>
                    <a:pt x="483904" y="1913335"/>
                  </a:lnTo>
                  <a:lnTo>
                    <a:pt x="483904" y="1907665"/>
                  </a:lnTo>
                  <a:lnTo>
                    <a:pt x="483451" y="1901768"/>
                  </a:lnTo>
                  <a:lnTo>
                    <a:pt x="482544" y="1896325"/>
                  </a:lnTo>
                  <a:lnTo>
                    <a:pt x="481637" y="1890428"/>
                  </a:lnTo>
                  <a:lnTo>
                    <a:pt x="480277" y="1884985"/>
                  </a:lnTo>
                  <a:lnTo>
                    <a:pt x="478690" y="1879541"/>
                  </a:lnTo>
                  <a:lnTo>
                    <a:pt x="476876" y="1874325"/>
                  </a:lnTo>
                  <a:lnTo>
                    <a:pt x="474835" y="1869335"/>
                  </a:lnTo>
                  <a:lnTo>
                    <a:pt x="472794" y="1864345"/>
                  </a:lnTo>
                  <a:lnTo>
                    <a:pt x="470074" y="1859356"/>
                  </a:lnTo>
                  <a:lnTo>
                    <a:pt x="467353" y="1854366"/>
                  </a:lnTo>
                  <a:lnTo>
                    <a:pt x="464405" y="1850056"/>
                  </a:lnTo>
                  <a:lnTo>
                    <a:pt x="461004" y="1845747"/>
                  </a:lnTo>
                  <a:lnTo>
                    <a:pt x="457603" y="1841211"/>
                  </a:lnTo>
                  <a:lnTo>
                    <a:pt x="453975" y="1837129"/>
                  </a:lnTo>
                  <a:lnTo>
                    <a:pt x="450348" y="1833273"/>
                  </a:lnTo>
                  <a:lnTo>
                    <a:pt x="446266" y="1829417"/>
                  </a:lnTo>
                  <a:lnTo>
                    <a:pt x="442185" y="1826015"/>
                  </a:lnTo>
                  <a:lnTo>
                    <a:pt x="438104" y="1822613"/>
                  </a:lnTo>
                  <a:lnTo>
                    <a:pt x="433343" y="1819211"/>
                  </a:lnTo>
                  <a:lnTo>
                    <a:pt x="428581" y="1816262"/>
                  </a:lnTo>
                  <a:lnTo>
                    <a:pt x="424046" y="1813541"/>
                  </a:lnTo>
                  <a:lnTo>
                    <a:pt x="419058" y="1811273"/>
                  </a:lnTo>
                  <a:lnTo>
                    <a:pt x="413843" y="1808778"/>
                  </a:lnTo>
                  <a:lnTo>
                    <a:pt x="408628" y="1806737"/>
                  </a:lnTo>
                  <a:lnTo>
                    <a:pt x="403414" y="1804922"/>
                  </a:lnTo>
                  <a:lnTo>
                    <a:pt x="397972" y="1803334"/>
                  </a:lnTo>
                  <a:lnTo>
                    <a:pt x="392530" y="1801974"/>
                  </a:lnTo>
                  <a:lnTo>
                    <a:pt x="386862" y="1801293"/>
                  </a:lnTo>
                  <a:lnTo>
                    <a:pt x="381194" y="1800613"/>
                  </a:lnTo>
                  <a:lnTo>
                    <a:pt x="375298" y="1799932"/>
                  </a:lnTo>
                  <a:lnTo>
                    <a:pt x="369630" y="1799932"/>
                  </a:lnTo>
                  <a:lnTo>
                    <a:pt x="230188" y="1799932"/>
                  </a:lnTo>
                  <a:lnTo>
                    <a:pt x="230188" y="1385784"/>
                  </a:lnTo>
                  <a:lnTo>
                    <a:pt x="369630" y="1385784"/>
                  </a:lnTo>
                  <a:lnTo>
                    <a:pt x="375298" y="1385557"/>
                  </a:lnTo>
                  <a:lnTo>
                    <a:pt x="381194" y="1385331"/>
                  </a:lnTo>
                  <a:lnTo>
                    <a:pt x="386862" y="1384650"/>
                  </a:lnTo>
                  <a:lnTo>
                    <a:pt x="392530" y="1383516"/>
                  </a:lnTo>
                  <a:lnTo>
                    <a:pt x="397972" y="1382155"/>
                  </a:lnTo>
                  <a:lnTo>
                    <a:pt x="403414" y="1380795"/>
                  </a:lnTo>
                  <a:lnTo>
                    <a:pt x="408628" y="1378980"/>
                  </a:lnTo>
                  <a:lnTo>
                    <a:pt x="413843" y="1376712"/>
                  </a:lnTo>
                  <a:lnTo>
                    <a:pt x="419058" y="1374671"/>
                  </a:lnTo>
                  <a:lnTo>
                    <a:pt x="424046" y="1372176"/>
                  </a:lnTo>
                  <a:lnTo>
                    <a:pt x="428581" y="1369227"/>
                  </a:lnTo>
                  <a:lnTo>
                    <a:pt x="433343" y="1366506"/>
                  </a:lnTo>
                  <a:lnTo>
                    <a:pt x="438104" y="1363331"/>
                  </a:lnTo>
                  <a:lnTo>
                    <a:pt x="442185" y="1359928"/>
                  </a:lnTo>
                  <a:lnTo>
                    <a:pt x="446266" y="1356300"/>
                  </a:lnTo>
                  <a:lnTo>
                    <a:pt x="450348" y="1352671"/>
                  </a:lnTo>
                  <a:lnTo>
                    <a:pt x="453975" y="1348588"/>
                  </a:lnTo>
                  <a:lnTo>
                    <a:pt x="457603" y="1344732"/>
                  </a:lnTo>
                  <a:lnTo>
                    <a:pt x="461004" y="1340196"/>
                  </a:lnTo>
                  <a:lnTo>
                    <a:pt x="464405" y="1335887"/>
                  </a:lnTo>
                  <a:lnTo>
                    <a:pt x="467353" y="1331124"/>
                  </a:lnTo>
                  <a:lnTo>
                    <a:pt x="470074" y="1326588"/>
                  </a:lnTo>
                  <a:lnTo>
                    <a:pt x="472794" y="1321598"/>
                  </a:lnTo>
                  <a:lnTo>
                    <a:pt x="474835" y="1316608"/>
                  </a:lnTo>
                  <a:lnTo>
                    <a:pt x="476876" y="1311392"/>
                  </a:lnTo>
                  <a:lnTo>
                    <a:pt x="478690" y="1305949"/>
                  </a:lnTo>
                  <a:lnTo>
                    <a:pt x="480277" y="1300732"/>
                  </a:lnTo>
                  <a:lnTo>
                    <a:pt x="481637" y="1295289"/>
                  </a:lnTo>
                  <a:lnTo>
                    <a:pt x="482544" y="1289619"/>
                  </a:lnTo>
                  <a:lnTo>
                    <a:pt x="483451" y="1283948"/>
                  </a:lnTo>
                  <a:lnTo>
                    <a:pt x="483904" y="1278278"/>
                  </a:lnTo>
                  <a:lnTo>
                    <a:pt x="483904" y="1272381"/>
                  </a:lnTo>
                  <a:lnTo>
                    <a:pt x="483904" y="1266711"/>
                  </a:lnTo>
                  <a:lnTo>
                    <a:pt x="483451" y="1260814"/>
                  </a:lnTo>
                  <a:lnTo>
                    <a:pt x="482544" y="1255144"/>
                  </a:lnTo>
                  <a:lnTo>
                    <a:pt x="481637" y="1249474"/>
                  </a:lnTo>
                  <a:lnTo>
                    <a:pt x="480277" y="1244031"/>
                  </a:lnTo>
                  <a:lnTo>
                    <a:pt x="478690" y="1238814"/>
                  </a:lnTo>
                  <a:lnTo>
                    <a:pt x="476876" y="1233371"/>
                  </a:lnTo>
                  <a:lnTo>
                    <a:pt x="474835" y="1228154"/>
                  </a:lnTo>
                  <a:lnTo>
                    <a:pt x="472794" y="1223391"/>
                  </a:lnTo>
                  <a:lnTo>
                    <a:pt x="470074" y="1218401"/>
                  </a:lnTo>
                  <a:lnTo>
                    <a:pt x="467353" y="1213639"/>
                  </a:lnTo>
                  <a:lnTo>
                    <a:pt x="464405" y="1209102"/>
                  </a:lnTo>
                  <a:lnTo>
                    <a:pt x="461004" y="1204566"/>
                  </a:lnTo>
                  <a:lnTo>
                    <a:pt x="457603" y="1200257"/>
                  </a:lnTo>
                  <a:lnTo>
                    <a:pt x="453975" y="1196175"/>
                  </a:lnTo>
                  <a:lnTo>
                    <a:pt x="450348" y="1192092"/>
                  </a:lnTo>
                  <a:lnTo>
                    <a:pt x="446266" y="1188463"/>
                  </a:lnTo>
                  <a:lnTo>
                    <a:pt x="442185" y="1184834"/>
                  </a:lnTo>
                  <a:lnTo>
                    <a:pt x="438104" y="1181659"/>
                  </a:lnTo>
                  <a:lnTo>
                    <a:pt x="433343" y="1178484"/>
                  </a:lnTo>
                  <a:lnTo>
                    <a:pt x="428581" y="1175308"/>
                  </a:lnTo>
                  <a:lnTo>
                    <a:pt x="424046" y="1172813"/>
                  </a:lnTo>
                  <a:lnTo>
                    <a:pt x="419058" y="1170092"/>
                  </a:lnTo>
                  <a:lnTo>
                    <a:pt x="413843" y="1167824"/>
                  </a:lnTo>
                  <a:lnTo>
                    <a:pt x="408628" y="1165783"/>
                  </a:lnTo>
                  <a:lnTo>
                    <a:pt x="403414" y="1164195"/>
                  </a:lnTo>
                  <a:lnTo>
                    <a:pt x="397972" y="1162607"/>
                  </a:lnTo>
                  <a:lnTo>
                    <a:pt x="392530" y="1161246"/>
                  </a:lnTo>
                  <a:lnTo>
                    <a:pt x="386862" y="1160339"/>
                  </a:lnTo>
                  <a:lnTo>
                    <a:pt x="381194" y="1159432"/>
                  </a:lnTo>
                  <a:lnTo>
                    <a:pt x="375298" y="1158978"/>
                  </a:lnTo>
                  <a:lnTo>
                    <a:pt x="369630" y="1158978"/>
                  </a:lnTo>
                  <a:lnTo>
                    <a:pt x="230188" y="1158978"/>
                  </a:lnTo>
                  <a:lnTo>
                    <a:pt x="230188" y="744831"/>
                  </a:lnTo>
                  <a:lnTo>
                    <a:pt x="369630" y="744831"/>
                  </a:lnTo>
                  <a:lnTo>
                    <a:pt x="375298" y="744831"/>
                  </a:lnTo>
                  <a:lnTo>
                    <a:pt x="381194" y="744377"/>
                  </a:lnTo>
                  <a:lnTo>
                    <a:pt x="386862" y="743470"/>
                  </a:lnTo>
                  <a:lnTo>
                    <a:pt x="392530" y="742563"/>
                  </a:lnTo>
                  <a:lnTo>
                    <a:pt x="397972" y="741429"/>
                  </a:lnTo>
                  <a:lnTo>
                    <a:pt x="403414" y="739841"/>
                  </a:lnTo>
                  <a:lnTo>
                    <a:pt x="408628" y="738026"/>
                  </a:lnTo>
                  <a:lnTo>
                    <a:pt x="413843" y="735985"/>
                  </a:lnTo>
                  <a:lnTo>
                    <a:pt x="419058" y="733717"/>
                  </a:lnTo>
                  <a:lnTo>
                    <a:pt x="424046" y="731222"/>
                  </a:lnTo>
                  <a:lnTo>
                    <a:pt x="428581" y="728501"/>
                  </a:lnTo>
                  <a:lnTo>
                    <a:pt x="433343" y="725325"/>
                  </a:lnTo>
                  <a:lnTo>
                    <a:pt x="438104" y="722377"/>
                  </a:lnTo>
                  <a:lnTo>
                    <a:pt x="442185" y="718975"/>
                  </a:lnTo>
                  <a:lnTo>
                    <a:pt x="446266" y="715573"/>
                  </a:lnTo>
                  <a:lnTo>
                    <a:pt x="450348" y="711717"/>
                  </a:lnTo>
                  <a:lnTo>
                    <a:pt x="453975" y="707861"/>
                  </a:lnTo>
                  <a:lnTo>
                    <a:pt x="457603" y="703552"/>
                  </a:lnTo>
                  <a:lnTo>
                    <a:pt x="461004" y="699243"/>
                  </a:lnTo>
                  <a:lnTo>
                    <a:pt x="464405" y="694706"/>
                  </a:lnTo>
                  <a:lnTo>
                    <a:pt x="467353" y="690170"/>
                  </a:lnTo>
                  <a:lnTo>
                    <a:pt x="470074" y="685407"/>
                  </a:lnTo>
                  <a:lnTo>
                    <a:pt x="472794" y="680645"/>
                  </a:lnTo>
                  <a:lnTo>
                    <a:pt x="474835" y="675655"/>
                  </a:lnTo>
                  <a:lnTo>
                    <a:pt x="476876" y="670438"/>
                  </a:lnTo>
                  <a:lnTo>
                    <a:pt x="478690" y="665222"/>
                  </a:lnTo>
                  <a:lnTo>
                    <a:pt x="480277" y="659778"/>
                  </a:lnTo>
                  <a:lnTo>
                    <a:pt x="481637" y="654335"/>
                  </a:lnTo>
                  <a:lnTo>
                    <a:pt x="482544" y="648665"/>
                  </a:lnTo>
                  <a:lnTo>
                    <a:pt x="483451" y="642995"/>
                  </a:lnTo>
                  <a:lnTo>
                    <a:pt x="483904" y="637325"/>
                  </a:lnTo>
                  <a:lnTo>
                    <a:pt x="483904" y="631428"/>
                  </a:lnTo>
                  <a:lnTo>
                    <a:pt x="483904" y="625531"/>
                  </a:lnTo>
                  <a:lnTo>
                    <a:pt x="483451" y="619861"/>
                  </a:lnTo>
                  <a:lnTo>
                    <a:pt x="482544" y="614190"/>
                  </a:lnTo>
                  <a:lnTo>
                    <a:pt x="481637" y="608747"/>
                  </a:lnTo>
                  <a:lnTo>
                    <a:pt x="480277" y="603077"/>
                  </a:lnTo>
                  <a:lnTo>
                    <a:pt x="478690" y="597860"/>
                  </a:lnTo>
                  <a:lnTo>
                    <a:pt x="476876" y="592417"/>
                  </a:lnTo>
                  <a:lnTo>
                    <a:pt x="474835" y="587427"/>
                  </a:lnTo>
                  <a:lnTo>
                    <a:pt x="472794" y="582211"/>
                  </a:lnTo>
                  <a:lnTo>
                    <a:pt x="470074" y="577448"/>
                  </a:lnTo>
                  <a:lnTo>
                    <a:pt x="467353" y="572685"/>
                  </a:lnTo>
                  <a:lnTo>
                    <a:pt x="464405" y="567922"/>
                  </a:lnTo>
                  <a:lnTo>
                    <a:pt x="461004" y="563613"/>
                  </a:lnTo>
                  <a:lnTo>
                    <a:pt x="457603" y="559530"/>
                  </a:lnTo>
                  <a:lnTo>
                    <a:pt x="453975" y="555221"/>
                  </a:lnTo>
                  <a:lnTo>
                    <a:pt x="450348" y="551138"/>
                  </a:lnTo>
                  <a:lnTo>
                    <a:pt x="446266" y="547509"/>
                  </a:lnTo>
                  <a:lnTo>
                    <a:pt x="442185" y="543881"/>
                  </a:lnTo>
                  <a:lnTo>
                    <a:pt x="438104" y="540478"/>
                  </a:lnTo>
                  <a:lnTo>
                    <a:pt x="433343" y="537303"/>
                  </a:lnTo>
                  <a:lnTo>
                    <a:pt x="428581" y="534581"/>
                  </a:lnTo>
                  <a:lnTo>
                    <a:pt x="424046" y="531633"/>
                  </a:lnTo>
                  <a:lnTo>
                    <a:pt x="419058" y="529138"/>
                  </a:lnTo>
                  <a:lnTo>
                    <a:pt x="413843" y="527097"/>
                  </a:lnTo>
                  <a:lnTo>
                    <a:pt x="408628" y="525056"/>
                  </a:lnTo>
                  <a:lnTo>
                    <a:pt x="403414" y="523241"/>
                  </a:lnTo>
                  <a:lnTo>
                    <a:pt x="397972" y="521654"/>
                  </a:lnTo>
                  <a:lnTo>
                    <a:pt x="392530" y="520293"/>
                  </a:lnTo>
                  <a:lnTo>
                    <a:pt x="386862" y="519159"/>
                  </a:lnTo>
                  <a:lnTo>
                    <a:pt x="381194" y="518478"/>
                  </a:lnTo>
                  <a:lnTo>
                    <a:pt x="375298" y="518251"/>
                  </a:lnTo>
                  <a:lnTo>
                    <a:pt x="369630" y="518025"/>
                  </a:lnTo>
                  <a:lnTo>
                    <a:pt x="230188" y="518025"/>
                  </a:lnTo>
                  <a:lnTo>
                    <a:pt x="230188" y="229074"/>
                  </a:lnTo>
                  <a:lnTo>
                    <a:pt x="230415" y="217053"/>
                  </a:lnTo>
                  <a:lnTo>
                    <a:pt x="231322" y="205713"/>
                  </a:lnTo>
                  <a:lnTo>
                    <a:pt x="232682" y="194372"/>
                  </a:lnTo>
                  <a:lnTo>
                    <a:pt x="234723" y="183032"/>
                  </a:lnTo>
                  <a:lnTo>
                    <a:pt x="237444" y="172145"/>
                  </a:lnTo>
                  <a:lnTo>
                    <a:pt x="240391" y="161032"/>
                  </a:lnTo>
                  <a:lnTo>
                    <a:pt x="244019" y="150599"/>
                  </a:lnTo>
                  <a:lnTo>
                    <a:pt x="248327" y="140166"/>
                  </a:lnTo>
                  <a:lnTo>
                    <a:pt x="252862" y="129960"/>
                  </a:lnTo>
                  <a:lnTo>
                    <a:pt x="257850" y="120207"/>
                  </a:lnTo>
                  <a:lnTo>
                    <a:pt x="263518" y="110681"/>
                  </a:lnTo>
                  <a:lnTo>
                    <a:pt x="269413" y="101155"/>
                  </a:lnTo>
                  <a:lnTo>
                    <a:pt x="275762" y="92083"/>
                  </a:lnTo>
                  <a:lnTo>
                    <a:pt x="282564" y="83691"/>
                  </a:lnTo>
                  <a:lnTo>
                    <a:pt x="289819" y="75299"/>
                  </a:lnTo>
                  <a:lnTo>
                    <a:pt x="297528" y="67361"/>
                  </a:lnTo>
                  <a:lnTo>
                    <a:pt x="305237" y="59650"/>
                  </a:lnTo>
                  <a:lnTo>
                    <a:pt x="313626" y="52392"/>
                  </a:lnTo>
                  <a:lnTo>
                    <a:pt x="322469" y="45815"/>
                  </a:lnTo>
                  <a:lnTo>
                    <a:pt x="331085" y="39237"/>
                  </a:lnTo>
                  <a:lnTo>
                    <a:pt x="340608" y="33340"/>
                  </a:lnTo>
                  <a:lnTo>
                    <a:pt x="350131" y="27897"/>
                  </a:lnTo>
                  <a:lnTo>
                    <a:pt x="359880" y="22680"/>
                  </a:lnTo>
                  <a:lnTo>
                    <a:pt x="370084" y="18371"/>
                  </a:lnTo>
                  <a:lnTo>
                    <a:pt x="380513" y="14062"/>
                  </a:lnTo>
                  <a:lnTo>
                    <a:pt x="391170" y="10433"/>
                  </a:lnTo>
                  <a:lnTo>
                    <a:pt x="402053" y="7258"/>
                  </a:lnTo>
                  <a:lnTo>
                    <a:pt x="413163" y="4763"/>
                  </a:lnTo>
                  <a:lnTo>
                    <a:pt x="424273" y="2722"/>
                  </a:lnTo>
                  <a:lnTo>
                    <a:pt x="435610" y="1134"/>
                  </a:lnTo>
                  <a:lnTo>
                    <a:pt x="447400" y="453"/>
                  </a:lnTo>
                  <a:lnTo>
                    <a:pt x="458964" y="0"/>
                  </a:lnTo>
                  <a:close/>
                </a:path>
              </a:pathLst>
            </a:custGeom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  <a:ln>
              <a:noFill/>
            </a:ln>
            <a:extLst/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1" name="文本框 26"/>
            <p:cNvSpPr txBox="1"/>
            <p:nvPr/>
          </p:nvSpPr>
          <p:spPr>
            <a:xfrm>
              <a:off x="9106171" y="4267950"/>
              <a:ext cx="2165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PART FOUR</a:t>
              </a:r>
              <a:endParaRPr lang="zh-CN" altLang="en-US" dirty="0"/>
            </a:p>
          </p:txBody>
        </p:sp>
      </p:grpSp>
      <p:sp>
        <p:nvSpPr>
          <p:cNvPr id="401" name="椭圆 400"/>
          <p:cNvSpPr/>
          <p:nvPr/>
        </p:nvSpPr>
        <p:spPr>
          <a:xfrm>
            <a:off x="1799997" y="2836943"/>
            <a:ext cx="499238" cy="499238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椭圆 401"/>
          <p:cNvSpPr/>
          <p:nvPr/>
        </p:nvSpPr>
        <p:spPr>
          <a:xfrm>
            <a:off x="4489683" y="2849958"/>
            <a:ext cx="499238" cy="499238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椭圆 402"/>
          <p:cNvSpPr/>
          <p:nvPr/>
        </p:nvSpPr>
        <p:spPr>
          <a:xfrm>
            <a:off x="7178310" y="2849958"/>
            <a:ext cx="499238" cy="499238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椭圆 403"/>
          <p:cNvSpPr/>
          <p:nvPr/>
        </p:nvSpPr>
        <p:spPr>
          <a:xfrm>
            <a:off x="9841248" y="2849958"/>
            <a:ext cx="499238" cy="499238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47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xit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900"/>
                            </p:stCondLst>
                            <p:childTnLst>
                              <p:par>
                                <p:cTn id="193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-0.35222 0.05509 " pathEditMode="relative" rAng="0" ptsTypes="AA">
                                      <p:cBhvr>
                                        <p:cTn id="194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17" y="2755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900"/>
                            </p:stCondLst>
                            <p:childTnLst>
                              <p:par>
                                <p:cTn id="206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6901 -0.47477 " pathEditMode="relative" rAng="0" ptsTypes="AA">
                                      <p:cBhvr>
                                        <p:cTn id="207" dur="12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2375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6"/>
                                            </p:cond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8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3.33333E-6 L -0.15169 -0.49561 " pathEditMode="relative" rAng="0" ptsTypes="AA">
                                      <p:cBhvr>
                                        <p:cTn id="209" dur="12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1" y="-2479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8"/>
                                            </p:cond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0" presetID="64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79167E-6 -4.07407E-6 L -0.19883 -0.49676 " pathEditMode="relative" rAng="0" ptsTypes="AA">
                                      <p:cBhvr>
                                        <p:cTn id="211" dur="12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-2483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0"/>
                                            </p:cond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7.40741E-7 L -0.17513 -0.47593 " pathEditMode="relative" rAng="0" ptsTypes="AA">
                                      <p:cBhvr>
                                        <p:cTn id="213" dur="125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3" y="-2379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2"/>
                                            </p:cond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4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33333E-6 L -0.23203 -0.52061 " pathEditMode="relative" rAng="0" ptsTypes="AA">
                                      <p:cBhvr>
                                        <p:cTn id="215" dur="12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2604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4"/>
                                            </p:cond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44444E-6 L -0.32721 -0.36575 " pathEditMode="relative" rAng="0" ptsTypes="AA">
                                      <p:cBhvr>
                                        <p:cTn id="217" dur="12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67" y="-1828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6"/>
                                            </p:cond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8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3.7037E-7 L -0.322 -0.40556 " pathEditMode="relative" rAng="0" ptsTypes="AA">
                                      <p:cBhvr>
                                        <p:cTn id="219" dur="12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7" y="-202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8"/>
                                            </p:cond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29245 -0.43241 " pathEditMode="relative" rAng="0" ptsTypes="AA">
                                      <p:cBhvr>
                                        <p:cTn id="221" dur="12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22" y="-2162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0"/>
                                            </p:cond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2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58333E-6 3.7037E-6 L -0.36146 -0.51274 " pathEditMode="relative" rAng="0" ptsTypes="AA">
                                      <p:cBhvr>
                                        <p:cTn id="223" dur="12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-2564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2"/>
                                            </p:cond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0.21536 -0.25278 " pathEditMode="relative" rAng="0" ptsTypes="AA">
                                      <p:cBhvr>
                                        <p:cTn id="225" dur="12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8" y="-1263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4"/>
                                            </p:cond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6" presetID="64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95833E-6 -4.44444E-6 L -0.16185 -0.24838 " pathEditMode="relative" rAng="0" ptsTypes="AA">
                                      <p:cBhvr>
                                        <p:cTn id="227" dur="125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9" y="-1243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6"/>
                                            </p:cond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8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54167E-6 4.81481E-6 L -0.20351 -0.23218 " pathEditMode="relative" rAng="0" ptsTypes="AA">
                                      <p:cBhvr>
                                        <p:cTn id="229" dur="125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-1162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8"/>
                                            </p:cond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0" presetID="64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5E-6 -1.48148E-6 L -0.30416 -0.61597 " pathEditMode="relative" rAng="0" ptsTypes="AA">
                                      <p:cBhvr>
                                        <p:cTn id="231" dur="125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8" y="-308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0"/>
                                            </p:cond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44444E-6 L -0.30846 -0.572 " pathEditMode="relative" rAng="0" ptsTypes="AA">
                                      <p:cBhvr>
                                        <p:cTn id="233" dur="12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0" y="-2861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2"/>
                                            </p:cond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38" dur="500" fill="hold"/>
                                        <p:tgtEl>
                                          <p:spTgt spid="38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6150"/>
                            </p:stCondLst>
                            <p:childTnLst>
                              <p:par>
                                <p:cTn id="246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-0.4681 0.31991 " pathEditMode="relative" rAng="0" ptsTypes="AA">
                                      <p:cBhvr>
                                        <p:cTn id="247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11" y="15995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25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5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25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7" dur="500" fill="hold"/>
                                        <p:tgtEl>
                                          <p:spTgt spid="40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500" tmFilter="0, 0; .2, .5; .8, .5; 1, 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6" dur="750" autoRev="1" fill="hold"/>
                                        <p:tgtEl>
                                          <p:spTgt spid="3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42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54167E-6 1.11111E-6 L -0.4487 0.18495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35" y="9236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53" presetClass="exit" presetSubtype="32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25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5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2" dur="2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78" dur="500" fill="hold"/>
                                        <p:tgtEl>
                                          <p:spTgt spid="40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500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7" dur="750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8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-7.40741E-7 L -0.28555 -0.05486 " pathEditMode="relative" rAng="0" ptsTypes="AA">
                                      <p:cBhvr>
                                        <p:cTn id="289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84" y="-2755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53" presetClass="exit" presetSubtype="3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1" dur="25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5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3" dur="2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99" dur="500" fill="hold"/>
                                        <p:tgtEl>
                                          <p:spTgt spid="40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6" presetClass="emp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1500" tmFilter="0, 0; .2, .5; .8, .5; 1, 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8" dur="750" autoRev="1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7.40741E-7 L -0.09869 -0.34028 " pathEditMode="relative" rAng="0" ptsTypes="AA">
                                      <p:cBhvr>
                                        <p:cTn id="310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-17014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53" presetClass="exit" presetSubtype="3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250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50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4" dur="2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1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20" dur="500" fill="hold"/>
                                        <p:tgtEl>
                                          <p:spTgt spid="40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" grpId="0" animBg="1"/>
      <p:bldP spid="7" grpId="0" animBg="1"/>
      <p:bldP spid="8" grpId="0" animBg="1"/>
      <p:bldP spid="265" grpId="0" animBg="1"/>
      <p:bldP spid="483" grpId="0" animBg="1"/>
      <p:bldP spid="484" grpId="0" animBg="1"/>
      <p:bldP spid="485" grpId="0" animBg="1"/>
      <p:bldP spid="486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494" grpId="0" animBg="1"/>
      <p:bldP spid="495" grpId="0" animBg="1"/>
      <p:bldP spid="496" grpId="0" animBg="1"/>
      <p:bldP spid="497" grpId="0" animBg="1"/>
      <p:bldP spid="498" grpId="0" animBg="1"/>
      <p:bldP spid="500" grpId="0" animBg="1"/>
      <p:bldP spid="504" grpId="0" animBg="1"/>
      <p:bldP spid="336" grpId="0" animBg="1"/>
      <p:bldP spid="505" grpId="0" animBg="1"/>
      <p:bldP spid="338" grpId="0" animBg="1"/>
      <p:bldP spid="338" grpId="1" animBg="1"/>
      <p:bldP spid="339" grpId="0" animBg="1"/>
      <p:bldP spid="340" grpId="0" animBg="1"/>
      <p:bldP spid="341" grpId="0" animBg="1"/>
      <p:bldP spid="341" grpId="1" animBg="1"/>
      <p:bldP spid="341" grpId="2" animBg="1"/>
      <p:bldP spid="342" grpId="0" animBg="1"/>
      <p:bldP spid="342" grpId="1" animBg="1"/>
      <p:bldP spid="342" grpId="2" animBg="1"/>
      <p:bldP spid="343" grpId="0" animBg="1"/>
      <p:bldP spid="344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1" animBg="1"/>
      <p:bldP spid="352" grpId="2" animBg="1"/>
      <p:bldP spid="352" grpId="3" animBg="1"/>
      <p:bldP spid="353" grpId="0" animBg="1"/>
      <p:bldP spid="354" grpId="0" animBg="1"/>
      <p:bldP spid="355" grpId="0" animBg="1"/>
      <p:bldP spid="356" grpId="0" animBg="1"/>
      <p:bldP spid="357" grpId="0" animBg="1"/>
      <p:bldP spid="357" grpId="1" animBg="1"/>
      <p:bldP spid="357" grpId="2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9" grpId="0"/>
      <p:bldP spid="364" grpId="0" animBg="1"/>
      <p:bldP spid="510" grpId="0"/>
      <p:bldP spid="365" grpId="0" animBg="1"/>
      <p:bldP spid="366" grpId="0" animBg="1"/>
      <p:bldP spid="367" grpId="0" animBg="1"/>
      <p:bldP spid="368" grpId="0" animBg="1"/>
      <p:bldP spid="370" grpId="0" animBg="1"/>
      <p:bldP spid="371" grpId="0" animBg="1"/>
      <p:bldP spid="372" grpId="0" animBg="1"/>
      <p:bldP spid="375" grpId="0" animBg="1"/>
      <p:bldP spid="376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3" grpId="1" animBg="1"/>
      <p:bldP spid="383" grpId="2" animBg="1"/>
      <p:bldP spid="384" grpId="0"/>
      <p:bldP spid="401" grpId="0" animBg="1"/>
      <p:bldP spid="401" grpId="1" animBg="1"/>
      <p:bldP spid="401" grpId="2" animBg="1"/>
      <p:bldP spid="402" grpId="0" animBg="1"/>
      <p:bldP spid="402" grpId="1" animBg="1"/>
      <p:bldP spid="402" grpId="2" animBg="1"/>
      <p:bldP spid="403" grpId="0" animBg="1"/>
      <p:bldP spid="403" grpId="1" animBg="1"/>
      <p:bldP spid="403" grpId="2" animBg="1"/>
      <p:bldP spid="404" grpId="0" animBg="1"/>
      <p:bldP spid="404" grpId="1" animBg="1"/>
      <p:bldP spid="404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2206" y="-14"/>
            <a:ext cx="12204231" cy="6858014"/>
            <a:chOff x="-12206" y="0"/>
            <a:chExt cx="12204231" cy="68580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25" cy="685801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-12206" y="0"/>
              <a:ext cx="12204206" cy="6858014"/>
            </a:xfrm>
            <a:prstGeom prst="rect">
              <a:avLst/>
            </a:prstGeom>
            <a:gradFill>
              <a:gsLst>
                <a:gs pos="100000">
                  <a:srgbClr val="F62A29">
                    <a:alpha val="0"/>
                  </a:srgbClr>
                </a:gs>
                <a:gs pos="0">
                  <a:srgbClr val="C20505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90"/>
          <p:cNvSpPr/>
          <p:nvPr/>
        </p:nvSpPr>
        <p:spPr>
          <a:xfrm rot="4500000">
            <a:off x="3899906" y="1051964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5300000">
            <a:off x="2296046" y="3515889"/>
            <a:ext cx="2638980" cy="26389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738924" y="2230656"/>
            <a:ext cx="1152541" cy="1152541"/>
          </a:xfrm>
          <a:prstGeom prst="ellipse">
            <a:avLst/>
          </a:prstGeom>
          <a:solidFill>
            <a:srgbClr val="F62A29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98559" y="2806926"/>
            <a:ext cx="488948" cy="488948"/>
          </a:xfrm>
          <a:prstGeom prst="ellipse">
            <a:avLst/>
          </a:prstGeom>
          <a:solidFill>
            <a:srgbClr val="F62A29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32178" y="1451772"/>
            <a:ext cx="728260" cy="72826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59152" y="1349582"/>
            <a:ext cx="337156" cy="337156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30637" y="4687737"/>
            <a:ext cx="1152541" cy="1152541"/>
          </a:xfrm>
          <a:prstGeom prst="ellipse">
            <a:avLst/>
          </a:prstGeom>
          <a:solidFill>
            <a:srgbClr val="E00303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6436" y="5351330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63897" y="4198789"/>
            <a:ext cx="488948" cy="488948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14822" y="5983604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703738" y="3024958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711351" y="2146080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30299" y="4892000"/>
            <a:ext cx="220611" cy="22061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C20505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796289" y="4716466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119244" y="136070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482927" y="1698703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06907" y="458695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480692" y="425398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397239" y="370683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760815" y="405303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40471" y="38835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876666" y="3309073"/>
            <a:ext cx="249673" cy="2496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043021" y="4131204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546675" y="3732701"/>
            <a:ext cx="269473" cy="26947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237180" y="3372151"/>
            <a:ext cx="327156" cy="32715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103585" y="4095204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903454" y="4028242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864831" y="428471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624261" y="4035568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90297" y="4110079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813641" y="4115007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169215" y="511261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765973" y="548353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162819" y="536964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413616" y="4487164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352265" y="390973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255919" y="455637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773016" y="4526977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11730" y="424605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408999" y="3320690"/>
            <a:ext cx="595348" cy="595348"/>
          </a:xfrm>
          <a:prstGeom prst="ellipse">
            <a:avLst/>
          </a:prstGeom>
          <a:solidFill>
            <a:srgbClr val="E0030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125508" y="4663486"/>
            <a:ext cx="66589" cy="6658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314483" y="455095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114352" y="448399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844067" y="469685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230370" y="47003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773016" y="439255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694650" y="44977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958177" y="454123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380575" y="46697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433404" y="43370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172131" y="47818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700137" y="551812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880799" y="4196901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487542" y="492142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3370355" y="46897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895775" y="4654345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444746" y="4632221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458319" y="4269315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793149" y="465020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3452833" y="4335848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683661" y="3999480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541023" y="508851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477305" y="3067041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H="1" flipV="1">
            <a:off x="4319595" y="516006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flipH="1" flipV="1">
            <a:off x="2916108" y="445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flipH="1" flipV="1">
            <a:off x="2479123" y="416799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 flipV="1">
            <a:off x="3548877" y="52261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flipH="1" flipV="1">
            <a:off x="2615319" y="45738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flipH="1" flipV="1">
            <a:off x="2663625" y="472324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flipH="1" flipV="1">
            <a:off x="2120797" y="47563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flipH="1" flipV="1">
            <a:off x="2476021" y="4937130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flipH="1" flipV="1">
            <a:off x="3631980" y="57103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flipH="1" flipV="1">
            <a:off x="3914403" y="530645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flipH="1" flipV="1">
            <a:off x="2353968" y="438297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flipH="1" flipV="1">
            <a:off x="2768834" y="48005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flipH="1" flipV="1">
            <a:off x="2519051" y="441718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flipH="1" flipV="1">
            <a:off x="2301890" y="474512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flipH="1" flipV="1">
            <a:off x="3485602" y="559445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flipH="1" flipV="1">
            <a:off x="4077101" y="598349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5086518" y="3106753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683276" y="3477673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5080122" y="3363791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617440" y="351226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979108" y="3320299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flipH="1" flipV="1">
            <a:off x="6236898" y="315420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flipH="1" flipV="1">
            <a:off x="5466180" y="322030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H="1" flipV="1">
            <a:off x="5632736" y="416959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H="1" flipV="1">
            <a:off x="5549283" y="370447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H="1" flipV="1">
            <a:off x="5831706" y="3300594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flipH="1" flipV="1">
            <a:off x="5402905" y="3588600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flipH="1" flipV="1">
            <a:off x="5994404" y="397763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641074" y="19255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237832" y="2296511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3634678" y="218262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171996" y="23311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3533664" y="213913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4791454" y="19730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4020736" y="203914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4187292" y="298843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4103839" y="252330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H="1" flipV="1">
            <a:off x="4386262" y="211943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 flipV="1">
            <a:off x="3957461" y="240743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 flipV="1">
            <a:off x="4548960" y="279647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2680819" y="50679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 flipV="1">
            <a:off x="2799676" y="497592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 flipV="1">
            <a:off x="2686459" y="49565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 flipV="1">
            <a:off x="2833860" y="5127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971442" y="485780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 flipV="1">
            <a:off x="2424639" y="498769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2416645" y="5054034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2888446" y="487424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2590092" y="48324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 flipH="1" flipV="1">
            <a:off x="2528747" y="4905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 flipH="1" flipV="1">
            <a:off x="2481627" y="503401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 flipH="1" flipV="1">
            <a:off x="2535141" y="49749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 flipH="1" flipV="1">
            <a:off x="2630903" y="4995102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 flipH="1" flipV="1">
            <a:off x="2589893" y="4912610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4640508" y="474116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237266" y="511208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4634112" y="499820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71430" y="514667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958835" y="454998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012316" y="4717066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 flipH="1" flipV="1">
            <a:off x="5790888" y="478862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 flipH="1" flipV="1">
            <a:off x="5020170" y="48547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 flipH="1" flipV="1">
            <a:off x="3947314" y="4565683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 flipH="1" flipV="1">
            <a:off x="5103273" y="53388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 flipH="1" flipV="1">
            <a:off x="5385696" y="493500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 flipH="1" flipV="1">
            <a:off x="4240127" y="442906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 flipH="1" flipV="1">
            <a:off x="4956895" y="522301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 flipH="1" flipV="1">
            <a:off x="5548394" y="561204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 flipH="1" flipV="1">
            <a:off x="4152112" y="469655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 flipH="1" flipV="1">
            <a:off x="4270969" y="460448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 flipH="1" flipV="1">
            <a:off x="4157752" y="45851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 flipH="1" flipV="1">
            <a:off x="4305153" y="475593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 flipH="1" flipV="1">
            <a:off x="3895932" y="461625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 flipH="1" flipV="1">
            <a:off x="3887938" y="46825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 flipH="1" flipV="1">
            <a:off x="4359739" y="450279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 flipH="1" flipV="1">
            <a:off x="4061385" y="446100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 flipH="1" flipV="1">
            <a:off x="4000040" y="45339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 flipH="1" flipV="1">
            <a:off x="3952920" y="46625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 flipH="1" flipV="1">
            <a:off x="4006434" y="460346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 flipH="1" flipV="1">
            <a:off x="4102196" y="46236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flipH="1" flipV="1">
            <a:off x="4061186" y="4541163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9994421" y="1335764"/>
            <a:ext cx="1569448" cy="15694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11308088" y="2278835"/>
            <a:ext cx="488948" cy="488948"/>
          </a:xfrm>
          <a:prstGeom prst="ellipse">
            <a:avLst/>
          </a:prstGeom>
          <a:solidFill>
            <a:srgbClr val="F62A29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852096" y="3788801"/>
            <a:ext cx="107867" cy="1078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 flipH="1" flipV="1">
            <a:off x="2242960" y="3394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 flipH="1" flipV="1">
            <a:off x="1837768" y="354076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 flipH="1" flipV="1">
            <a:off x="2000466" y="421780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1479981" y="402315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1671496" y="3593778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 flipH="1" flipV="1">
            <a:off x="1775601" y="3180456"/>
            <a:ext cx="51921" cy="51921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 flipH="1" flipV="1">
            <a:off x="2068414" y="304383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 flipH="1" flipV="1">
            <a:off x="2048515" y="3637812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 flipH="1" flipV="1">
            <a:off x="2099256" y="321925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 flipH="1" flipV="1">
            <a:off x="1790502" y="387031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1873855" y="368023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 flipH="1" flipV="1">
            <a:off x="1724219" y="323102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 flipH="1" flipV="1">
            <a:off x="1730137" y="3651687"/>
            <a:ext cx="47620" cy="4762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 flipH="1" flipV="1">
            <a:off x="1592697" y="38081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 flipH="1" flipV="1">
            <a:off x="1889672" y="307577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 flipH="1" flipV="1">
            <a:off x="1828327" y="314874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 flipH="1" flipV="1">
            <a:off x="1867890" y="349544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 flipH="1" flipV="1">
            <a:off x="2053221" y="370643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 flipH="1" flipV="1">
            <a:off x="1747078" y="3471855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 flipH="1" flipV="1">
            <a:off x="1889473" y="3155936"/>
            <a:ext cx="47184" cy="471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3388248" y="855294"/>
            <a:ext cx="660846" cy="660846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1200630" y="499425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564313" y="837424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 flipH="1" flipV="1">
            <a:off x="3913795" y="186342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319218" y="143523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 flipH="1" flipV="1">
            <a:off x="2468351" y="68226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 flipV="1">
            <a:off x="1697633" y="748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 flipH="1" flipV="1">
            <a:off x="1864189" y="16976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 flipH="1" flipV="1">
            <a:off x="1780736" y="123252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 flipH="1" flipV="1">
            <a:off x="2063159" y="828646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 flipH="1" flipV="1">
            <a:off x="1634358" y="111665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 flipH="1" flipV="1">
            <a:off x="2225857" y="150568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6891261" y="3298025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5345654" y="2427032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5942412" y="2797952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5339258" y="2684070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5020506" y="2011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5663981" y="22358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5546794" y="200417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 flipH="1" flipV="1">
            <a:off x="6496034" y="247448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 flipH="1" flipV="1">
            <a:off x="5725316" y="25405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 flipH="1" flipV="1">
            <a:off x="5808419" y="30247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 flipH="1" flipV="1">
            <a:off x="6090842" y="2620873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 flipH="1" flipV="1">
            <a:off x="5662041" y="2908879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 flipH="1" flipV="1">
            <a:off x="6253540" y="329791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 flipH="1" flipV="1">
            <a:off x="5010299" y="244180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 flipH="1" flipV="1">
            <a:off x="5064885" y="218866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6816947" y="2055585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6810551" y="2312623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6347869" y="246109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6188755" y="2031487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 flipV="1">
            <a:off x="7196609" y="216914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 flipH="1" flipV="1">
            <a:off x="7279712" y="2653303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 flipV="1">
            <a:off x="7133334" y="2537432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flipH="1" flipV="1">
            <a:off x="6328551" y="20109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 flipV="1">
            <a:off x="6481592" y="207036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8154596" y="4664237"/>
            <a:ext cx="351067" cy="35106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6608989" y="379324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7205747" y="4164164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6602593" y="4050282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6927316" y="360206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 flipH="1" flipV="1">
            <a:off x="7759369" y="3840700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 flipH="1" flipV="1">
            <a:off x="6988651" y="3906799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 flipH="1" flipV="1">
            <a:off x="7071754" y="439096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 flipH="1" flipV="1">
            <a:off x="7354177" y="3987085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 flipH="1" flipV="1">
            <a:off x="6925376" y="4275091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 flipH="1" flipV="1">
            <a:off x="7516875" y="466412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8677040" y="37927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8073886" y="3678835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6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7611204" y="3827306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 flipH="1" flipV="1">
            <a:off x="8543047" y="401951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 flipH="1" flipV="1">
            <a:off x="8825470" y="36156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 flipH="1" flipV="1">
            <a:off x="8396669" y="3903644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 flipH="1" flipV="1">
            <a:off x="8988168" y="42926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-85717" y="-228114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 flipH="1" flipV="1">
            <a:off x="1182004" y="-45278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 flipH="1" flipV="1">
            <a:off x="411286" y="2082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 flipH="1" flipV="1">
            <a:off x="577842" y="97011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 flipH="1" flipV="1">
            <a:off x="494389" y="50498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 flipH="1" flipV="1">
            <a:off x="776812" y="10110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 flipH="1" flipV="1">
            <a:off x="348011" y="38911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 flipH="1" flipV="1">
            <a:off x="939510" y="77814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10840338" y="5201990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10204021" y="5539989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9958926" y="613779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 flipH="1" flipV="1">
            <a:off x="11337341" y="54509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 flipH="1" flipV="1">
            <a:off x="11503897" y="640021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/>
        </p:nvSpPr>
        <p:spPr>
          <a:xfrm flipH="1" flipV="1">
            <a:off x="11420444" y="593508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 flipH="1" flipV="1">
            <a:off x="11702867" y="5531211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 flipH="1" flipV="1">
            <a:off x="11274066" y="5819217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 flipH="1" flipV="1">
            <a:off x="10821712" y="465728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 flipH="1" flipV="1">
            <a:off x="10050994" y="472338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 flipH="1" flipV="1">
            <a:off x="10217550" y="5672675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 flipH="1" flipV="1">
            <a:off x="10134097" y="520754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 flipH="1" flipV="1">
            <a:off x="10416520" y="4803672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 flipH="1" flipV="1">
            <a:off x="9987719" y="5091678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/>
        </p:nvSpPr>
        <p:spPr>
          <a:xfrm flipH="1" flipV="1">
            <a:off x="10579218" y="5480712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 rot="15300000">
            <a:off x="8084982" y="4204397"/>
            <a:ext cx="2119218" cy="211921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9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504077" y="5806428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/>
        </p:nvSpPr>
        <p:spPr>
          <a:xfrm flipH="1" flipV="1">
            <a:off x="1001080" y="605536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/>
        </p:nvSpPr>
        <p:spPr>
          <a:xfrm flipH="1" flipV="1">
            <a:off x="485451" y="526172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/>
          <p:cNvSpPr/>
          <p:nvPr/>
        </p:nvSpPr>
        <p:spPr>
          <a:xfrm flipH="1" flipV="1">
            <a:off x="80259" y="540811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 flipH="1" flipV="1">
            <a:off x="242957" y="608515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8911060" y="1224364"/>
            <a:ext cx="293130" cy="29313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6690249" y="-101891"/>
            <a:ext cx="391775" cy="391775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/>
          <p:cNvSpPr/>
          <p:nvPr/>
        </p:nvSpPr>
        <p:spPr>
          <a:xfrm>
            <a:off x="6684627" y="1266447"/>
            <a:ext cx="417894" cy="41789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/>
        </p:nvSpPr>
        <p:spPr>
          <a:xfrm>
            <a:off x="7293840" y="1306159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7890598" y="1677079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7287444" y="1563197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/>
        </p:nvSpPr>
        <p:spPr>
          <a:xfrm>
            <a:off x="6824762" y="171166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/>
          <p:cNvSpPr/>
          <p:nvPr/>
        </p:nvSpPr>
        <p:spPr>
          <a:xfrm>
            <a:off x="7186430" y="1519705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/>
          <p:cNvSpPr/>
          <p:nvPr/>
        </p:nvSpPr>
        <p:spPr>
          <a:xfrm flipH="1" flipV="1">
            <a:off x="8444220" y="1353615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 flipH="1" flipV="1">
            <a:off x="7673502" y="141971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 flipH="1" flipV="1">
            <a:off x="7756605" y="190387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 flipH="1" flipV="1">
            <a:off x="8039028" y="1500000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 flipH="1" flipV="1">
            <a:off x="7610227" y="1788006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6445154" y="49591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 flipH="1" flipV="1">
            <a:off x="6998776" y="17245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 flipH="1" flipV="1">
            <a:off x="6394614" y="1187841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 flipH="1" flipV="1">
            <a:off x="6593584" y="318838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 flipH="1" flipV="1">
            <a:off x="6756282" y="99587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7552976" y="626438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8845231" y="737587"/>
            <a:ext cx="311128" cy="31112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3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7546580" y="883476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2000">
                <a:srgbClr val="F62A29">
                  <a:alpha val="5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7227828" y="21068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7871303" y="435254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>
            <a:off x="7754116" y="203583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H="1" flipV="1">
            <a:off x="8703356" y="673894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 flipH="1" flipV="1">
            <a:off x="7932638" y="73999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 flipH="1" flipV="1">
            <a:off x="8015741" y="1224156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 flipH="1" flipV="1">
            <a:off x="8298164" y="820279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 flipH="1" flipV="1">
            <a:off x="7869363" y="1108285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 flipH="1" flipV="1">
            <a:off x="8460862" y="1497319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 flipH="1" flipV="1">
            <a:off x="7217621" y="641213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 flipH="1" flipV="1">
            <a:off x="7272207" y="38807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9024269" y="254991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51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8555191" y="6605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8396077" y="230893"/>
            <a:ext cx="45784" cy="45784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 flipH="1" flipV="1">
            <a:off x="8535873" y="210377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 flipH="1" flipV="1">
            <a:off x="8688914" y="269766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10840338" y="80446"/>
            <a:ext cx="400692" cy="40069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43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 flipH="1" flipV="1">
            <a:off x="11337341" y="329381"/>
            <a:ext cx="45719" cy="4571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 flipH="1" flipV="1">
            <a:off x="11503897" y="1278670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 flipH="1" flipV="1">
            <a:off x="11420444" y="813544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 flipH="1" flipV="1">
            <a:off x="11702867" y="409667"/>
            <a:ext cx="92767" cy="9276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 flipH="1" flipV="1">
            <a:off x="11274066" y="697673"/>
            <a:ext cx="72270" cy="72270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 flipH="1" flipV="1">
            <a:off x="10579218" y="359168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2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椭圆 364"/>
          <p:cNvSpPr/>
          <p:nvPr/>
        </p:nvSpPr>
        <p:spPr>
          <a:xfrm>
            <a:off x="1192678" y="621339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椭圆 365"/>
          <p:cNvSpPr/>
          <p:nvPr/>
        </p:nvSpPr>
        <p:spPr>
          <a:xfrm>
            <a:off x="2192871" y="4035948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椭圆 366"/>
          <p:cNvSpPr/>
          <p:nvPr/>
        </p:nvSpPr>
        <p:spPr>
          <a:xfrm>
            <a:off x="3055854" y="4180642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椭圆 367"/>
          <p:cNvSpPr/>
          <p:nvPr/>
        </p:nvSpPr>
        <p:spPr>
          <a:xfrm>
            <a:off x="3776661" y="4187968"/>
            <a:ext cx="145583" cy="145583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椭圆 369"/>
          <p:cNvSpPr/>
          <p:nvPr/>
        </p:nvSpPr>
        <p:spPr>
          <a:xfrm>
            <a:off x="3504665" y="4062139"/>
            <a:ext cx="113417" cy="113417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椭圆 370"/>
          <p:cNvSpPr/>
          <p:nvPr/>
        </p:nvSpPr>
        <p:spPr>
          <a:xfrm>
            <a:off x="4033199" y="4349301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椭圆 371"/>
          <p:cNvSpPr/>
          <p:nvPr/>
        </p:nvSpPr>
        <p:spPr>
          <a:xfrm>
            <a:off x="5238918" y="3259153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椭圆 374"/>
          <p:cNvSpPr/>
          <p:nvPr/>
        </p:nvSpPr>
        <p:spPr>
          <a:xfrm>
            <a:off x="5232522" y="3516191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椭圆 375"/>
          <p:cNvSpPr/>
          <p:nvPr/>
        </p:nvSpPr>
        <p:spPr>
          <a:xfrm>
            <a:off x="4769840" y="3664662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/>
          <p:cNvSpPr/>
          <p:nvPr/>
        </p:nvSpPr>
        <p:spPr>
          <a:xfrm flipH="1" flipV="1">
            <a:off x="5785136" y="4321997"/>
            <a:ext cx="96099" cy="9609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椭圆 377"/>
          <p:cNvSpPr/>
          <p:nvPr/>
        </p:nvSpPr>
        <p:spPr>
          <a:xfrm>
            <a:off x="3787078" y="2335029"/>
            <a:ext cx="237939" cy="237939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1000">
                <a:srgbClr val="F62A29">
                  <a:alpha val="4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椭圆 378"/>
          <p:cNvSpPr/>
          <p:nvPr/>
        </p:nvSpPr>
        <p:spPr>
          <a:xfrm>
            <a:off x="3324396" y="248350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>
                  <a:alpha val="7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椭圆 379"/>
          <p:cNvSpPr/>
          <p:nvPr/>
        </p:nvSpPr>
        <p:spPr>
          <a:xfrm>
            <a:off x="3686064" y="2291537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椭圆 380"/>
          <p:cNvSpPr/>
          <p:nvPr/>
        </p:nvSpPr>
        <p:spPr>
          <a:xfrm>
            <a:off x="4792908" y="4893564"/>
            <a:ext cx="207138" cy="207138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椭圆 381"/>
          <p:cNvSpPr/>
          <p:nvPr/>
        </p:nvSpPr>
        <p:spPr>
          <a:xfrm>
            <a:off x="5111235" y="4702380"/>
            <a:ext cx="150812" cy="150812"/>
          </a:xfrm>
          <a:prstGeom prst="ellipse">
            <a:avLst/>
          </a:prstGeom>
          <a:gradFill>
            <a:gsLst>
              <a:gs pos="100000">
                <a:srgbClr val="F62A29">
                  <a:alpha val="0"/>
                </a:srgbClr>
              </a:gs>
              <a:gs pos="0">
                <a:srgbClr val="F62A29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文本框 8"/>
          <p:cNvSpPr txBox="1"/>
          <p:nvPr/>
        </p:nvSpPr>
        <p:spPr>
          <a:xfrm>
            <a:off x="1776030" y="436277"/>
            <a:ext cx="3443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目 录 </a:t>
            </a:r>
            <a:r>
              <a:rPr lang="en-US" altLang="zh-CN" sz="1600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6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5" name="组合 384"/>
          <p:cNvGrpSpPr/>
          <p:nvPr/>
        </p:nvGrpSpPr>
        <p:grpSpPr>
          <a:xfrm>
            <a:off x="1021859" y="2346958"/>
            <a:ext cx="2165708" cy="2040974"/>
            <a:chOff x="1123596" y="2627086"/>
            <a:chExt cx="2165708" cy="2040974"/>
          </a:xfrm>
        </p:grpSpPr>
        <p:sp>
          <p:nvSpPr>
            <p:cNvPr id="398" name="椭圆 397"/>
            <p:cNvSpPr/>
            <p:nvPr/>
          </p:nvSpPr>
          <p:spPr>
            <a:xfrm>
              <a:off x="1378857" y="2627086"/>
              <a:ext cx="1538515" cy="1538515"/>
            </a:xfrm>
            <a:prstGeom prst="ellipse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9" name="KSO_Shape"/>
            <p:cNvSpPr>
              <a:spLocks/>
            </p:cNvSpPr>
            <p:nvPr/>
          </p:nvSpPr>
          <p:spPr bwMode="auto">
            <a:xfrm>
              <a:off x="1767825" y="3146319"/>
              <a:ext cx="760575" cy="565361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  <a:ln>
              <a:noFill/>
            </a:ln>
            <a:extLst/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00" name="文本框 18"/>
            <p:cNvSpPr txBox="1"/>
            <p:nvPr/>
          </p:nvSpPr>
          <p:spPr>
            <a:xfrm>
              <a:off x="1123596" y="4267950"/>
              <a:ext cx="2165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b="1" dirty="0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itchFamily="34" charset="-122"/>
                  <a:ea typeface="微软雅黑" pitchFamily="34" charset="-122"/>
                </a:rPr>
                <a:t>PART ONE</a:t>
              </a:r>
              <a:endParaRPr lang="zh-CN" altLang="en-US" sz="2000" b="1" dirty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6" name="组合 385"/>
          <p:cNvGrpSpPr/>
          <p:nvPr/>
        </p:nvGrpSpPr>
        <p:grpSpPr>
          <a:xfrm>
            <a:off x="3660631" y="2346958"/>
            <a:ext cx="2165708" cy="2040974"/>
            <a:chOff x="3762368" y="2627086"/>
            <a:chExt cx="2165708" cy="2040974"/>
          </a:xfrm>
        </p:grpSpPr>
        <p:sp>
          <p:nvSpPr>
            <p:cNvPr id="395" name="椭圆 394"/>
            <p:cNvSpPr/>
            <p:nvPr/>
          </p:nvSpPr>
          <p:spPr>
            <a:xfrm>
              <a:off x="4059161" y="2627086"/>
              <a:ext cx="1538515" cy="1538515"/>
            </a:xfrm>
            <a:prstGeom prst="ellipse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KSO_Shape"/>
            <p:cNvSpPr>
              <a:spLocks/>
            </p:cNvSpPr>
            <p:nvPr/>
          </p:nvSpPr>
          <p:spPr bwMode="auto">
            <a:xfrm>
              <a:off x="4662714" y="3054139"/>
              <a:ext cx="365016" cy="684405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  <a:ln>
              <a:noFill/>
            </a:ln>
            <a:extLst/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97" name="文本框 24"/>
            <p:cNvSpPr txBox="1"/>
            <p:nvPr/>
          </p:nvSpPr>
          <p:spPr>
            <a:xfrm>
              <a:off x="3762368" y="4267950"/>
              <a:ext cx="2165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PART TWO</a:t>
              </a:r>
              <a:endParaRPr lang="zh-CN" altLang="en-US" dirty="0"/>
            </a:p>
          </p:txBody>
        </p:sp>
      </p:grpSp>
      <p:grpSp>
        <p:nvGrpSpPr>
          <p:cNvPr id="387" name="组合 386"/>
          <p:cNvGrpSpPr/>
          <p:nvPr/>
        </p:nvGrpSpPr>
        <p:grpSpPr>
          <a:xfrm>
            <a:off x="6365662" y="2346958"/>
            <a:ext cx="2165708" cy="2040974"/>
            <a:chOff x="6467399" y="2627086"/>
            <a:chExt cx="2165708" cy="2040974"/>
          </a:xfrm>
        </p:grpSpPr>
        <p:sp>
          <p:nvSpPr>
            <p:cNvPr id="392" name="椭圆 391"/>
            <p:cNvSpPr/>
            <p:nvPr/>
          </p:nvSpPr>
          <p:spPr>
            <a:xfrm>
              <a:off x="6739465" y="2627086"/>
              <a:ext cx="1538515" cy="1538515"/>
            </a:xfrm>
            <a:prstGeom prst="ellipse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KSO_Shape"/>
            <p:cNvSpPr/>
            <p:nvPr/>
          </p:nvSpPr>
          <p:spPr>
            <a:xfrm flipH="1">
              <a:off x="7277306" y="3057000"/>
              <a:ext cx="545894" cy="705897"/>
            </a:xfrm>
            <a:custGeom>
              <a:avLst/>
              <a:gdLst/>
              <a:ahLst/>
              <a:cxnLst/>
              <a:rect l="l" t="t" r="r" b="b"/>
              <a:pathLst>
                <a:path w="1259674" h="1629655">
                  <a:moveTo>
                    <a:pt x="653835" y="765559"/>
                  </a:moveTo>
                  <a:lnTo>
                    <a:pt x="605838" y="765559"/>
                  </a:lnTo>
                  <a:cubicBezTo>
                    <a:pt x="586150" y="765559"/>
                    <a:pt x="570190" y="781519"/>
                    <a:pt x="570190" y="801207"/>
                  </a:cubicBezTo>
                  <a:lnTo>
                    <a:pt x="570190" y="1594007"/>
                  </a:lnTo>
                  <a:cubicBezTo>
                    <a:pt x="570190" y="1613695"/>
                    <a:pt x="586150" y="1629655"/>
                    <a:pt x="605838" y="1629655"/>
                  </a:cubicBezTo>
                  <a:lnTo>
                    <a:pt x="653835" y="1629655"/>
                  </a:lnTo>
                  <a:cubicBezTo>
                    <a:pt x="673523" y="1629655"/>
                    <a:pt x="689483" y="1613695"/>
                    <a:pt x="689483" y="1594007"/>
                  </a:cubicBezTo>
                  <a:lnTo>
                    <a:pt x="689483" y="801207"/>
                  </a:lnTo>
                  <a:cubicBezTo>
                    <a:pt x="689483" y="781519"/>
                    <a:pt x="673523" y="765559"/>
                    <a:pt x="653835" y="765559"/>
                  </a:cubicBezTo>
                  <a:close/>
                  <a:moveTo>
                    <a:pt x="629837" y="293110"/>
                  </a:moveTo>
                  <a:cubicBezTo>
                    <a:pt x="540228" y="293110"/>
                    <a:pt x="467586" y="365752"/>
                    <a:pt x="467586" y="455361"/>
                  </a:cubicBezTo>
                  <a:cubicBezTo>
                    <a:pt x="467586" y="544970"/>
                    <a:pt x="540228" y="617612"/>
                    <a:pt x="629837" y="617612"/>
                  </a:cubicBezTo>
                  <a:cubicBezTo>
                    <a:pt x="719446" y="617612"/>
                    <a:pt x="792088" y="544970"/>
                    <a:pt x="792088" y="455361"/>
                  </a:cubicBezTo>
                  <a:cubicBezTo>
                    <a:pt x="792088" y="365752"/>
                    <a:pt x="719446" y="293110"/>
                    <a:pt x="629837" y="293110"/>
                  </a:cubicBezTo>
                  <a:close/>
                  <a:moveTo>
                    <a:pt x="373285" y="134938"/>
                  </a:moveTo>
                  <a:cubicBezTo>
                    <a:pt x="285152" y="213464"/>
                    <a:pt x="230474" y="328028"/>
                    <a:pt x="230474" y="455361"/>
                  </a:cubicBezTo>
                  <a:cubicBezTo>
                    <a:pt x="230474" y="582697"/>
                    <a:pt x="285152" y="697259"/>
                    <a:pt x="373285" y="775786"/>
                  </a:cubicBezTo>
                  <a:lnTo>
                    <a:pt x="467586" y="709160"/>
                  </a:lnTo>
                  <a:cubicBezTo>
                    <a:pt x="391047" y="651060"/>
                    <a:pt x="342389" y="558892"/>
                    <a:pt x="342389" y="455361"/>
                  </a:cubicBezTo>
                  <a:cubicBezTo>
                    <a:pt x="342389" y="351830"/>
                    <a:pt x="391047" y="259663"/>
                    <a:pt x="467586" y="201563"/>
                  </a:cubicBezTo>
                  <a:close/>
                  <a:moveTo>
                    <a:pt x="886389" y="134938"/>
                  </a:moveTo>
                  <a:lnTo>
                    <a:pt x="792088" y="201563"/>
                  </a:lnTo>
                  <a:cubicBezTo>
                    <a:pt x="868627" y="259663"/>
                    <a:pt x="917285" y="351830"/>
                    <a:pt x="917285" y="455361"/>
                  </a:cubicBezTo>
                  <a:cubicBezTo>
                    <a:pt x="917285" y="558892"/>
                    <a:pt x="868627" y="651060"/>
                    <a:pt x="792088" y="709160"/>
                  </a:cubicBezTo>
                  <a:lnTo>
                    <a:pt x="886389" y="775786"/>
                  </a:lnTo>
                  <a:cubicBezTo>
                    <a:pt x="974522" y="697259"/>
                    <a:pt x="1029200" y="582697"/>
                    <a:pt x="1029200" y="455361"/>
                  </a:cubicBezTo>
                  <a:cubicBezTo>
                    <a:pt x="1029200" y="328028"/>
                    <a:pt x="974522" y="213464"/>
                    <a:pt x="886389" y="134938"/>
                  </a:cubicBezTo>
                  <a:close/>
                  <a:moveTo>
                    <a:pt x="182295" y="0"/>
                  </a:moveTo>
                  <a:cubicBezTo>
                    <a:pt x="68824" y="118079"/>
                    <a:pt x="0" y="278683"/>
                    <a:pt x="0" y="455362"/>
                  </a:cubicBezTo>
                  <a:cubicBezTo>
                    <a:pt x="0" y="632040"/>
                    <a:pt x="68824" y="792644"/>
                    <a:pt x="182293" y="910723"/>
                  </a:cubicBezTo>
                  <a:lnTo>
                    <a:pt x="278466" y="842776"/>
                  </a:lnTo>
                  <a:cubicBezTo>
                    <a:pt x="179286" y="743646"/>
                    <a:pt x="117943" y="606668"/>
                    <a:pt x="117943" y="455362"/>
                  </a:cubicBezTo>
                  <a:cubicBezTo>
                    <a:pt x="117943" y="304057"/>
                    <a:pt x="179287" y="167078"/>
                    <a:pt x="278467" y="67947"/>
                  </a:cubicBezTo>
                  <a:close/>
                  <a:moveTo>
                    <a:pt x="1077379" y="0"/>
                  </a:moveTo>
                  <a:lnTo>
                    <a:pt x="981207" y="67947"/>
                  </a:lnTo>
                  <a:cubicBezTo>
                    <a:pt x="1080387" y="167078"/>
                    <a:pt x="1141731" y="304057"/>
                    <a:pt x="1141731" y="455362"/>
                  </a:cubicBezTo>
                  <a:cubicBezTo>
                    <a:pt x="1141731" y="606668"/>
                    <a:pt x="1080388" y="743646"/>
                    <a:pt x="981208" y="842776"/>
                  </a:cubicBezTo>
                  <a:lnTo>
                    <a:pt x="1077381" y="910723"/>
                  </a:lnTo>
                  <a:cubicBezTo>
                    <a:pt x="1190850" y="792644"/>
                    <a:pt x="1259674" y="632040"/>
                    <a:pt x="1259674" y="455362"/>
                  </a:cubicBezTo>
                  <a:cubicBezTo>
                    <a:pt x="1259674" y="278683"/>
                    <a:pt x="1190850" y="118079"/>
                    <a:pt x="1077379" y="0"/>
                  </a:cubicBezTo>
                  <a:close/>
                </a:path>
              </a:pathLst>
            </a:custGeom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  <a:ln>
              <a:noFill/>
            </a:ln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4" name="文本框 25"/>
            <p:cNvSpPr txBox="1"/>
            <p:nvPr/>
          </p:nvSpPr>
          <p:spPr>
            <a:xfrm>
              <a:off x="6467399" y="4267950"/>
              <a:ext cx="2165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PART THREE</a:t>
              </a:r>
              <a:endParaRPr lang="zh-CN" altLang="en-US" dirty="0"/>
            </a:p>
          </p:txBody>
        </p:sp>
      </p:grpSp>
      <p:grpSp>
        <p:nvGrpSpPr>
          <p:cNvPr id="388" name="组合 387"/>
          <p:cNvGrpSpPr/>
          <p:nvPr/>
        </p:nvGrpSpPr>
        <p:grpSpPr>
          <a:xfrm>
            <a:off x="9004434" y="2346958"/>
            <a:ext cx="2165708" cy="2040974"/>
            <a:chOff x="9106171" y="2627086"/>
            <a:chExt cx="2165708" cy="2040974"/>
          </a:xfrm>
        </p:grpSpPr>
        <p:sp>
          <p:nvSpPr>
            <p:cNvPr id="389" name="椭圆 388"/>
            <p:cNvSpPr/>
            <p:nvPr/>
          </p:nvSpPr>
          <p:spPr>
            <a:xfrm>
              <a:off x="9419769" y="2627086"/>
              <a:ext cx="1538515" cy="1538515"/>
            </a:xfrm>
            <a:prstGeom prst="ellipse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KSO_Shape"/>
            <p:cNvSpPr>
              <a:spLocks/>
            </p:cNvSpPr>
            <p:nvPr/>
          </p:nvSpPr>
          <p:spPr bwMode="auto">
            <a:xfrm>
              <a:off x="9842230" y="3054139"/>
              <a:ext cx="693591" cy="711375"/>
            </a:xfrm>
            <a:custGeom>
              <a:avLst/>
              <a:gdLst>
                <a:gd name="T0" fmla="*/ 342531 w 2482850"/>
                <a:gd name="T1" fmla="*/ 1411756 h 2544763"/>
                <a:gd name="T2" fmla="*/ 306547 w 2482850"/>
                <a:gd name="T3" fmla="*/ 1492974 h 2544763"/>
                <a:gd name="T4" fmla="*/ 13579 w 2482850"/>
                <a:gd name="T5" fmla="*/ 1472457 h 2544763"/>
                <a:gd name="T6" fmla="*/ 20029 w 2482850"/>
                <a:gd name="T7" fmla="*/ 1384118 h 2544763"/>
                <a:gd name="T8" fmla="*/ 1841954 w 2482850"/>
                <a:gd name="T9" fmla="*/ 1334060 h 2544763"/>
                <a:gd name="T10" fmla="*/ 1837887 w 2482850"/>
                <a:gd name="T11" fmla="*/ 1604505 h 2544763"/>
                <a:gd name="T12" fmla="*/ 1149584 w 2482850"/>
                <a:gd name="T13" fmla="*/ 1082629 h 2544763"/>
                <a:gd name="T14" fmla="*/ 1326475 w 2482850"/>
                <a:gd name="T15" fmla="*/ 1289240 h 2544763"/>
                <a:gd name="T16" fmla="*/ 574873 w 2482850"/>
                <a:gd name="T17" fmla="*/ 1171589 h 2544763"/>
                <a:gd name="T18" fmla="*/ 1815518 w 2482850"/>
                <a:gd name="T19" fmla="*/ 969269 h 2544763"/>
                <a:gd name="T20" fmla="*/ 1853647 w 2482850"/>
                <a:gd name="T21" fmla="*/ 1234357 h 2544763"/>
                <a:gd name="T22" fmla="*/ 290931 w 2482850"/>
                <a:gd name="T23" fmla="*/ 886711 h 2544763"/>
                <a:gd name="T24" fmla="*/ 345416 w 2482850"/>
                <a:gd name="T25" fmla="*/ 956400 h 2544763"/>
                <a:gd name="T26" fmla="*/ 284141 w 2482850"/>
                <a:gd name="T27" fmla="*/ 1020493 h 2544763"/>
                <a:gd name="T28" fmla="*/ 3055 w 2482850"/>
                <a:gd name="T29" fmla="*/ 973186 h 2544763"/>
                <a:gd name="T30" fmla="*/ 38870 w 2482850"/>
                <a:gd name="T31" fmla="*/ 892137 h 2544763"/>
                <a:gd name="T32" fmla="*/ 1092019 w 2482850"/>
                <a:gd name="T33" fmla="*/ 666011 h 2544763"/>
                <a:gd name="T34" fmla="*/ 1142276 w 2482850"/>
                <a:gd name="T35" fmla="*/ 816768 h 2544763"/>
                <a:gd name="T36" fmla="*/ 1014427 w 2482850"/>
                <a:gd name="T37" fmla="*/ 1013872 h 2544763"/>
                <a:gd name="T38" fmla="*/ 872485 w 2482850"/>
                <a:gd name="T39" fmla="*/ 1026945 h 2544763"/>
                <a:gd name="T40" fmla="*/ 735127 w 2482850"/>
                <a:gd name="T41" fmla="*/ 831198 h 2544763"/>
                <a:gd name="T42" fmla="*/ 767726 w 2482850"/>
                <a:gd name="T43" fmla="*/ 705058 h 2544763"/>
                <a:gd name="T44" fmla="*/ 937004 w 2482850"/>
                <a:gd name="T45" fmla="*/ 631887 h 2544763"/>
                <a:gd name="T46" fmla="*/ 1839921 w 2482850"/>
                <a:gd name="T47" fmla="*/ 646042 h 2544763"/>
                <a:gd name="T48" fmla="*/ 1839921 w 2482850"/>
                <a:gd name="T49" fmla="*/ 916908 h 2544763"/>
                <a:gd name="T50" fmla="*/ 1041836 w 2482850"/>
                <a:gd name="T51" fmla="*/ 497072 h 2544763"/>
                <a:gd name="T52" fmla="*/ 1122120 w 2482850"/>
                <a:gd name="T53" fmla="*/ 564600 h 2544763"/>
                <a:gd name="T54" fmla="*/ 1106537 w 2482850"/>
                <a:gd name="T55" fmla="*/ 695751 h 2544763"/>
                <a:gd name="T56" fmla="*/ 1008639 w 2482850"/>
                <a:gd name="T57" fmla="*/ 596666 h 2544763"/>
                <a:gd name="T58" fmla="*/ 789300 w 2482850"/>
                <a:gd name="T59" fmla="*/ 616178 h 2544763"/>
                <a:gd name="T60" fmla="*/ 727987 w 2482850"/>
                <a:gd name="T61" fmla="*/ 682008 h 2544763"/>
                <a:gd name="T62" fmla="*/ 807762 w 2482850"/>
                <a:gd name="T63" fmla="*/ 502672 h 2544763"/>
                <a:gd name="T64" fmla="*/ 315373 w 2482850"/>
                <a:gd name="T65" fmla="*/ 416928 h 2544763"/>
                <a:gd name="T66" fmla="*/ 338797 w 2482850"/>
                <a:gd name="T67" fmla="*/ 502278 h 2544763"/>
                <a:gd name="T68" fmla="*/ 51431 w 2482850"/>
                <a:gd name="T69" fmla="*/ 538518 h 2544763"/>
                <a:gd name="T70" fmla="*/ 340 w 2482850"/>
                <a:gd name="T71" fmla="*/ 466038 h 2544763"/>
                <a:gd name="T72" fmla="*/ 65010 w 2482850"/>
                <a:gd name="T73" fmla="*/ 405412 h 2544763"/>
                <a:gd name="T74" fmla="*/ 1857375 w 2482850"/>
                <a:gd name="T75" fmla="*/ 519685 h 2544763"/>
                <a:gd name="T76" fmla="*/ 343343 w 2482850"/>
                <a:gd name="T77" fmla="*/ 17148 h 2544763"/>
                <a:gd name="T78" fmla="*/ 191196 w 2482850"/>
                <a:gd name="T79" fmla="*/ 148054 h 2544763"/>
                <a:gd name="T80" fmla="*/ 371159 w 2482850"/>
                <a:gd name="T81" fmla="*/ 432954 h 2544763"/>
                <a:gd name="T82" fmla="*/ 329603 w 2482850"/>
                <a:gd name="T83" fmla="*/ 559954 h 2544763"/>
                <a:gd name="T84" fmla="*/ 345547 w 2482850"/>
                <a:gd name="T85" fmla="*/ 876945 h 2544763"/>
                <a:gd name="T86" fmla="*/ 361661 w 2482850"/>
                <a:gd name="T87" fmla="*/ 1009548 h 2544763"/>
                <a:gd name="T88" fmla="*/ 306875 w 2482850"/>
                <a:gd name="T89" fmla="*/ 1334859 h 2544763"/>
                <a:gd name="T90" fmla="*/ 377944 w 2482850"/>
                <a:gd name="T91" fmla="*/ 1447766 h 2544763"/>
                <a:gd name="T92" fmla="*/ 276513 w 2482850"/>
                <a:gd name="T93" fmla="*/ 1534357 h 2544763"/>
                <a:gd name="T94" fmla="*/ 305009 w 2482850"/>
                <a:gd name="T95" fmla="*/ 1883098 h 2544763"/>
                <a:gd name="T96" fmla="*/ 1657699 w 2482850"/>
                <a:gd name="T97" fmla="*/ 1800412 h 2544763"/>
                <a:gd name="T98" fmla="*/ 1610885 w 2482850"/>
                <a:gd name="T99" fmla="*/ 47879 h 2544763"/>
                <a:gd name="T100" fmla="*/ 1621063 w 2482850"/>
                <a:gd name="T101" fmla="*/ 34297 h 2544763"/>
                <a:gd name="T102" fmla="*/ 1672965 w 2482850"/>
                <a:gd name="T103" fmla="*/ 1807712 h 2544763"/>
                <a:gd name="T104" fmla="*/ 300769 w 2482850"/>
                <a:gd name="T105" fmla="*/ 1899567 h 2544763"/>
                <a:gd name="T106" fmla="*/ 276513 w 2482850"/>
                <a:gd name="T107" fmla="*/ 1517378 h 2544763"/>
                <a:gd name="T108" fmla="*/ 360982 w 2482850"/>
                <a:gd name="T109" fmla="*/ 1445389 h 2544763"/>
                <a:gd name="T110" fmla="*/ 301787 w 2482850"/>
                <a:gd name="T111" fmla="*/ 1351158 h 2544763"/>
                <a:gd name="T112" fmla="*/ 347413 w 2482850"/>
                <a:gd name="T113" fmla="*/ 1000040 h 2544763"/>
                <a:gd name="T114" fmla="*/ 333843 w 2482850"/>
                <a:gd name="T115" fmla="*/ 889679 h 2544763"/>
                <a:gd name="T116" fmla="*/ 320614 w 2482850"/>
                <a:gd name="T117" fmla="*/ 545353 h 2544763"/>
                <a:gd name="T118" fmla="*/ 355215 w 2482850"/>
                <a:gd name="T119" fmla="*/ 439746 h 2544763"/>
                <a:gd name="T120" fmla="*/ 174065 w 2482850"/>
                <a:gd name="T121" fmla="*/ 145506 h 2544763"/>
                <a:gd name="T122" fmla="*/ 343343 w 2482850"/>
                <a:gd name="T123" fmla="*/ 0 h 25447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82850" h="2544763">
                  <a:moveTo>
                    <a:pt x="86902" y="1822450"/>
                  </a:moveTo>
                  <a:lnTo>
                    <a:pt x="91667" y="1822450"/>
                  </a:lnTo>
                  <a:lnTo>
                    <a:pt x="370523" y="1822450"/>
                  </a:lnTo>
                  <a:lnTo>
                    <a:pt x="375061" y="1822450"/>
                  </a:lnTo>
                  <a:lnTo>
                    <a:pt x="379826" y="1822903"/>
                  </a:lnTo>
                  <a:lnTo>
                    <a:pt x="384137" y="1823583"/>
                  </a:lnTo>
                  <a:lnTo>
                    <a:pt x="388902" y="1824262"/>
                  </a:lnTo>
                  <a:lnTo>
                    <a:pt x="393213" y="1825395"/>
                  </a:lnTo>
                  <a:lnTo>
                    <a:pt x="397524" y="1826527"/>
                  </a:lnTo>
                  <a:lnTo>
                    <a:pt x="401835" y="1827886"/>
                  </a:lnTo>
                  <a:lnTo>
                    <a:pt x="405919" y="1829472"/>
                  </a:lnTo>
                  <a:lnTo>
                    <a:pt x="409777" y="1831284"/>
                  </a:lnTo>
                  <a:lnTo>
                    <a:pt x="414088" y="1833322"/>
                  </a:lnTo>
                  <a:lnTo>
                    <a:pt x="417718" y="1835587"/>
                  </a:lnTo>
                  <a:lnTo>
                    <a:pt x="421575" y="1838079"/>
                  </a:lnTo>
                  <a:lnTo>
                    <a:pt x="425206" y="1840344"/>
                  </a:lnTo>
                  <a:lnTo>
                    <a:pt x="428609" y="1843062"/>
                  </a:lnTo>
                  <a:lnTo>
                    <a:pt x="432013" y="1846006"/>
                  </a:lnTo>
                  <a:lnTo>
                    <a:pt x="434962" y="1848951"/>
                  </a:lnTo>
                  <a:lnTo>
                    <a:pt x="438139" y="1852122"/>
                  </a:lnTo>
                  <a:lnTo>
                    <a:pt x="441088" y="1855293"/>
                  </a:lnTo>
                  <a:lnTo>
                    <a:pt x="443584" y="1858691"/>
                  </a:lnTo>
                  <a:lnTo>
                    <a:pt x="446307" y="1862315"/>
                  </a:lnTo>
                  <a:lnTo>
                    <a:pt x="448803" y="1865939"/>
                  </a:lnTo>
                  <a:lnTo>
                    <a:pt x="450845" y="1869789"/>
                  </a:lnTo>
                  <a:lnTo>
                    <a:pt x="452887" y="1873640"/>
                  </a:lnTo>
                  <a:lnTo>
                    <a:pt x="454702" y="1877490"/>
                  </a:lnTo>
                  <a:lnTo>
                    <a:pt x="456291" y="1881794"/>
                  </a:lnTo>
                  <a:lnTo>
                    <a:pt x="457879" y="1885871"/>
                  </a:lnTo>
                  <a:lnTo>
                    <a:pt x="459240" y="1890401"/>
                  </a:lnTo>
                  <a:lnTo>
                    <a:pt x="460148" y="1894704"/>
                  </a:lnTo>
                  <a:lnTo>
                    <a:pt x="461055" y="1899008"/>
                  </a:lnTo>
                  <a:lnTo>
                    <a:pt x="461509" y="1903538"/>
                  </a:lnTo>
                  <a:lnTo>
                    <a:pt x="461736" y="1908068"/>
                  </a:lnTo>
                  <a:lnTo>
                    <a:pt x="461963" y="1912824"/>
                  </a:lnTo>
                  <a:lnTo>
                    <a:pt x="461736" y="1917581"/>
                  </a:lnTo>
                  <a:lnTo>
                    <a:pt x="461509" y="1922111"/>
                  </a:lnTo>
                  <a:lnTo>
                    <a:pt x="461055" y="1926641"/>
                  </a:lnTo>
                  <a:lnTo>
                    <a:pt x="460148" y="1930945"/>
                  </a:lnTo>
                  <a:lnTo>
                    <a:pt x="459240" y="1935248"/>
                  </a:lnTo>
                  <a:lnTo>
                    <a:pt x="457879" y="1939778"/>
                  </a:lnTo>
                  <a:lnTo>
                    <a:pt x="456291" y="1943855"/>
                  </a:lnTo>
                  <a:lnTo>
                    <a:pt x="454702" y="1947932"/>
                  </a:lnTo>
                  <a:lnTo>
                    <a:pt x="452887" y="1952009"/>
                  </a:lnTo>
                  <a:lnTo>
                    <a:pt x="450845" y="1955860"/>
                  </a:lnTo>
                  <a:lnTo>
                    <a:pt x="448803" y="1959710"/>
                  </a:lnTo>
                  <a:lnTo>
                    <a:pt x="446307" y="1963334"/>
                  </a:lnTo>
                  <a:lnTo>
                    <a:pt x="443584" y="1966958"/>
                  </a:lnTo>
                  <a:lnTo>
                    <a:pt x="441088" y="1970356"/>
                  </a:lnTo>
                  <a:lnTo>
                    <a:pt x="438139" y="1973753"/>
                  </a:lnTo>
                  <a:lnTo>
                    <a:pt x="434962" y="1976698"/>
                  </a:lnTo>
                  <a:lnTo>
                    <a:pt x="432013" y="1979643"/>
                  </a:lnTo>
                  <a:lnTo>
                    <a:pt x="428609" y="1982587"/>
                  </a:lnTo>
                  <a:lnTo>
                    <a:pt x="425206" y="1985305"/>
                  </a:lnTo>
                  <a:lnTo>
                    <a:pt x="421575" y="1988023"/>
                  </a:lnTo>
                  <a:lnTo>
                    <a:pt x="417718" y="1990288"/>
                  </a:lnTo>
                  <a:lnTo>
                    <a:pt x="414088" y="1992327"/>
                  </a:lnTo>
                  <a:lnTo>
                    <a:pt x="409777" y="1994365"/>
                  </a:lnTo>
                  <a:lnTo>
                    <a:pt x="405919" y="1996177"/>
                  </a:lnTo>
                  <a:lnTo>
                    <a:pt x="401835" y="1997763"/>
                  </a:lnTo>
                  <a:lnTo>
                    <a:pt x="397524" y="1999348"/>
                  </a:lnTo>
                  <a:lnTo>
                    <a:pt x="393213" y="2000254"/>
                  </a:lnTo>
                  <a:lnTo>
                    <a:pt x="388902" y="2001387"/>
                  </a:lnTo>
                  <a:lnTo>
                    <a:pt x="384137" y="2002066"/>
                  </a:lnTo>
                  <a:lnTo>
                    <a:pt x="379826" y="2002972"/>
                  </a:lnTo>
                  <a:lnTo>
                    <a:pt x="375061" y="2003199"/>
                  </a:lnTo>
                  <a:lnTo>
                    <a:pt x="370523" y="2003425"/>
                  </a:lnTo>
                  <a:lnTo>
                    <a:pt x="91667" y="2003425"/>
                  </a:lnTo>
                  <a:lnTo>
                    <a:pt x="86902" y="2003199"/>
                  </a:lnTo>
                  <a:lnTo>
                    <a:pt x="82364" y="2002972"/>
                  </a:lnTo>
                  <a:lnTo>
                    <a:pt x="77599" y="2002066"/>
                  </a:lnTo>
                  <a:lnTo>
                    <a:pt x="73288" y="2001387"/>
                  </a:lnTo>
                  <a:lnTo>
                    <a:pt x="68750" y="2000254"/>
                  </a:lnTo>
                  <a:lnTo>
                    <a:pt x="64439" y="1999348"/>
                  </a:lnTo>
                  <a:lnTo>
                    <a:pt x="60128" y="1997763"/>
                  </a:lnTo>
                  <a:lnTo>
                    <a:pt x="56044" y="1996177"/>
                  </a:lnTo>
                  <a:lnTo>
                    <a:pt x="51959" y="1994365"/>
                  </a:lnTo>
                  <a:lnTo>
                    <a:pt x="48102" y="1992327"/>
                  </a:lnTo>
                  <a:lnTo>
                    <a:pt x="44245" y="1990288"/>
                  </a:lnTo>
                  <a:lnTo>
                    <a:pt x="40615" y="1988023"/>
                  </a:lnTo>
                  <a:lnTo>
                    <a:pt x="36757" y="1985305"/>
                  </a:lnTo>
                  <a:lnTo>
                    <a:pt x="33581" y="1982587"/>
                  </a:lnTo>
                  <a:lnTo>
                    <a:pt x="30177" y="1979643"/>
                  </a:lnTo>
                  <a:lnTo>
                    <a:pt x="26774" y="1976698"/>
                  </a:lnTo>
                  <a:lnTo>
                    <a:pt x="23824" y="1973753"/>
                  </a:lnTo>
                  <a:lnTo>
                    <a:pt x="21101" y="1970356"/>
                  </a:lnTo>
                  <a:lnTo>
                    <a:pt x="18152" y="1966958"/>
                  </a:lnTo>
                  <a:lnTo>
                    <a:pt x="15656" y="1963334"/>
                  </a:lnTo>
                  <a:lnTo>
                    <a:pt x="13160" y="1959710"/>
                  </a:lnTo>
                  <a:lnTo>
                    <a:pt x="11118" y="1955860"/>
                  </a:lnTo>
                  <a:lnTo>
                    <a:pt x="9076" y="1952009"/>
                  </a:lnTo>
                  <a:lnTo>
                    <a:pt x="7261" y="1947932"/>
                  </a:lnTo>
                  <a:lnTo>
                    <a:pt x="5446" y="1943855"/>
                  </a:lnTo>
                  <a:lnTo>
                    <a:pt x="4084" y="1939778"/>
                  </a:lnTo>
                  <a:lnTo>
                    <a:pt x="2950" y="1935248"/>
                  </a:lnTo>
                  <a:lnTo>
                    <a:pt x="1815" y="1930945"/>
                  </a:lnTo>
                  <a:lnTo>
                    <a:pt x="1134" y="1926641"/>
                  </a:lnTo>
                  <a:lnTo>
                    <a:pt x="454" y="1922111"/>
                  </a:lnTo>
                  <a:lnTo>
                    <a:pt x="0" y="1917581"/>
                  </a:lnTo>
                  <a:lnTo>
                    <a:pt x="0" y="1912824"/>
                  </a:lnTo>
                  <a:lnTo>
                    <a:pt x="0" y="1908068"/>
                  </a:lnTo>
                  <a:lnTo>
                    <a:pt x="454" y="1903538"/>
                  </a:lnTo>
                  <a:lnTo>
                    <a:pt x="1134" y="1899008"/>
                  </a:lnTo>
                  <a:lnTo>
                    <a:pt x="1815" y="1894704"/>
                  </a:lnTo>
                  <a:lnTo>
                    <a:pt x="2950" y="1890401"/>
                  </a:lnTo>
                  <a:lnTo>
                    <a:pt x="4084" y="1885871"/>
                  </a:lnTo>
                  <a:lnTo>
                    <a:pt x="5446" y="1881794"/>
                  </a:lnTo>
                  <a:lnTo>
                    <a:pt x="7261" y="1877490"/>
                  </a:lnTo>
                  <a:lnTo>
                    <a:pt x="9076" y="1873640"/>
                  </a:lnTo>
                  <a:lnTo>
                    <a:pt x="11118" y="1869789"/>
                  </a:lnTo>
                  <a:lnTo>
                    <a:pt x="13160" y="1865939"/>
                  </a:lnTo>
                  <a:lnTo>
                    <a:pt x="15656" y="1862315"/>
                  </a:lnTo>
                  <a:lnTo>
                    <a:pt x="18152" y="1858691"/>
                  </a:lnTo>
                  <a:lnTo>
                    <a:pt x="21101" y="1855293"/>
                  </a:lnTo>
                  <a:lnTo>
                    <a:pt x="23824" y="1852122"/>
                  </a:lnTo>
                  <a:lnTo>
                    <a:pt x="26774" y="1848951"/>
                  </a:lnTo>
                  <a:lnTo>
                    <a:pt x="30177" y="1846006"/>
                  </a:lnTo>
                  <a:lnTo>
                    <a:pt x="33581" y="1843062"/>
                  </a:lnTo>
                  <a:lnTo>
                    <a:pt x="36757" y="1840344"/>
                  </a:lnTo>
                  <a:lnTo>
                    <a:pt x="40615" y="1838079"/>
                  </a:lnTo>
                  <a:lnTo>
                    <a:pt x="44245" y="1835587"/>
                  </a:lnTo>
                  <a:lnTo>
                    <a:pt x="48102" y="1833322"/>
                  </a:lnTo>
                  <a:lnTo>
                    <a:pt x="51959" y="1831284"/>
                  </a:lnTo>
                  <a:lnTo>
                    <a:pt x="56044" y="1829472"/>
                  </a:lnTo>
                  <a:lnTo>
                    <a:pt x="60128" y="1827886"/>
                  </a:lnTo>
                  <a:lnTo>
                    <a:pt x="64439" y="1826527"/>
                  </a:lnTo>
                  <a:lnTo>
                    <a:pt x="68750" y="1825395"/>
                  </a:lnTo>
                  <a:lnTo>
                    <a:pt x="73288" y="1824262"/>
                  </a:lnTo>
                  <a:lnTo>
                    <a:pt x="77599" y="1823583"/>
                  </a:lnTo>
                  <a:lnTo>
                    <a:pt x="82364" y="1822903"/>
                  </a:lnTo>
                  <a:lnTo>
                    <a:pt x="86902" y="1822450"/>
                  </a:lnTo>
                  <a:close/>
                  <a:moveTo>
                    <a:pt x="2282825" y="1685925"/>
                  </a:moveTo>
                  <a:lnTo>
                    <a:pt x="2412173" y="1745797"/>
                  </a:lnTo>
                  <a:lnTo>
                    <a:pt x="2422140" y="1750786"/>
                  </a:lnTo>
                  <a:lnTo>
                    <a:pt x="2426897" y="1753281"/>
                  </a:lnTo>
                  <a:lnTo>
                    <a:pt x="2431201" y="1756002"/>
                  </a:lnTo>
                  <a:lnTo>
                    <a:pt x="2435732" y="1758724"/>
                  </a:lnTo>
                  <a:lnTo>
                    <a:pt x="2439583" y="1761445"/>
                  </a:lnTo>
                  <a:lnTo>
                    <a:pt x="2443434" y="1764166"/>
                  </a:lnTo>
                  <a:lnTo>
                    <a:pt x="2447058" y="1767115"/>
                  </a:lnTo>
                  <a:lnTo>
                    <a:pt x="2450456" y="1769836"/>
                  </a:lnTo>
                  <a:lnTo>
                    <a:pt x="2453628" y="1773011"/>
                  </a:lnTo>
                  <a:lnTo>
                    <a:pt x="2456799" y="1775959"/>
                  </a:lnTo>
                  <a:lnTo>
                    <a:pt x="2459518" y="1778907"/>
                  </a:lnTo>
                  <a:lnTo>
                    <a:pt x="2462236" y="1782082"/>
                  </a:lnTo>
                  <a:lnTo>
                    <a:pt x="2464501" y="1785257"/>
                  </a:lnTo>
                  <a:lnTo>
                    <a:pt x="2466766" y="1788432"/>
                  </a:lnTo>
                  <a:lnTo>
                    <a:pt x="2468805" y="1791607"/>
                  </a:lnTo>
                  <a:lnTo>
                    <a:pt x="2470617" y="1794782"/>
                  </a:lnTo>
                  <a:lnTo>
                    <a:pt x="2472430" y="1798184"/>
                  </a:lnTo>
                  <a:lnTo>
                    <a:pt x="2474015" y="1801813"/>
                  </a:lnTo>
                  <a:lnTo>
                    <a:pt x="2475601" y="1805215"/>
                  </a:lnTo>
                  <a:lnTo>
                    <a:pt x="2477866" y="1812245"/>
                  </a:lnTo>
                  <a:lnTo>
                    <a:pt x="2479905" y="1819502"/>
                  </a:lnTo>
                  <a:lnTo>
                    <a:pt x="2481264" y="1826986"/>
                  </a:lnTo>
                  <a:lnTo>
                    <a:pt x="2482397" y="1834697"/>
                  </a:lnTo>
                  <a:lnTo>
                    <a:pt x="2482850" y="1842861"/>
                  </a:lnTo>
                  <a:lnTo>
                    <a:pt x="2482850" y="1851025"/>
                  </a:lnTo>
                  <a:lnTo>
                    <a:pt x="2482850" y="2068286"/>
                  </a:lnTo>
                  <a:lnTo>
                    <a:pt x="2482850" y="2076677"/>
                  </a:lnTo>
                  <a:lnTo>
                    <a:pt x="2482397" y="2084388"/>
                  </a:lnTo>
                  <a:lnTo>
                    <a:pt x="2481264" y="2092326"/>
                  </a:lnTo>
                  <a:lnTo>
                    <a:pt x="2479905" y="2099810"/>
                  </a:lnTo>
                  <a:lnTo>
                    <a:pt x="2477866" y="2107067"/>
                  </a:lnTo>
                  <a:lnTo>
                    <a:pt x="2475601" y="2114324"/>
                  </a:lnTo>
                  <a:lnTo>
                    <a:pt x="2474015" y="2117726"/>
                  </a:lnTo>
                  <a:lnTo>
                    <a:pt x="2472430" y="2121127"/>
                  </a:lnTo>
                  <a:lnTo>
                    <a:pt x="2470617" y="2124302"/>
                  </a:lnTo>
                  <a:lnTo>
                    <a:pt x="2468805" y="2127704"/>
                  </a:lnTo>
                  <a:lnTo>
                    <a:pt x="2466766" y="2130879"/>
                  </a:lnTo>
                  <a:lnTo>
                    <a:pt x="2464501" y="2134281"/>
                  </a:lnTo>
                  <a:lnTo>
                    <a:pt x="2462236" y="2137456"/>
                  </a:lnTo>
                  <a:lnTo>
                    <a:pt x="2459518" y="2140404"/>
                  </a:lnTo>
                  <a:lnTo>
                    <a:pt x="2456799" y="2143352"/>
                  </a:lnTo>
                  <a:lnTo>
                    <a:pt x="2453628" y="2146527"/>
                  </a:lnTo>
                  <a:lnTo>
                    <a:pt x="2450456" y="2149249"/>
                  </a:lnTo>
                  <a:lnTo>
                    <a:pt x="2447058" y="2152197"/>
                  </a:lnTo>
                  <a:lnTo>
                    <a:pt x="2443434" y="2154919"/>
                  </a:lnTo>
                  <a:lnTo>
                    <a:pt x="2439583" y="2157867"/>
                  </a:lnTo>
                  <a:lnTo>
                    <a:pt x="2435732" y="2160588"/>
                  </a:lnTo>
                  <a:lnTo>
                    <a:pt x="2431201" y="2163310"/>
                  </a:lnTo>
                  <a:lnTo>
                    <a:pt x="2426897" y="2165804"/>
                  </a:lnTo>
                  <a:lnTo>
                    <a:pt x="2422140" y="2168526"/>
                  </a:lnTo>
                  <a:lnTo>
                    <a:pt x="2412173" y="2173742"/>
                  </a:lnTo>
                  <a:lnTo>
                    <a:pt x="2282825" y="2233613"/>
                  </a:lnTo>
                  <a:lnTo>
                    <a:pt x="2282825" y="1685925"/>
                  </a:lnTo>
                  <a:close/>
                  <a:moveTo>
                    <a:pt x="1216535" y="1436687"/>
                  </a:moveTo>
                  <a:lnTo>
                    <a:pt x="1274253" y="1436687"/>
                  </a:lnTo>
                  <a:lnTo>
                    <a:pt x="1303338" y="1492629"/>
                  </a:lnTo>
                  <a:lnTo>
                    <a:pt x="1283046" y="1513778"/>
                  </a:lnTo>
                  <a:lnTo>
                    <a:pt x="1301534" y="1642262"/>
                  </a:lnTo>
                  <a:lnTo>
                    <a:pt x="1245394" y="1852612"/>
                  </a:lnTo>
                  <a:lnTo>
                    <a:pt x="1189254" y="1642262"/>
                  </a:lnTo>
                  <a:lnTo>
                    <a:pt x="1207516" y="1513778"/>
                  </a:lnTo>
                  <a:lnTo>
                    <a:pt x="1187450" y="1492629"/>
                  </a:lnTo>
                  <a:lnTo>
                    <a:pt x="1216535" y="1436687"/>
                  </a:lnTo>
                  <a:close/>
                  <a:moveTo>
                    <a:pt x="1389519" y="1379537"/>
                  </a:moveTo>
                  <a:lnTo>
                    <a:pt x="1401785" y="1384753"/>
                  </a:lnTo>
                  <a:lnTo>
                    <a:pt x="1434494" y="1399267"/>
                  </a:lnTo>
                  <a:lnTo>
                    <a:pt x="1456754" y="1409246"/>
                  </a:lnTo>
                  <a:lnTo>
                    <a:pt x="1481740" y="1420358"/>
                  </a:lnTo>
                  <a:lnTo>
                    <a:pt x="1508543" y="1432831"/>
                  </a:lnTo>
                  <a:lnTo>
                    <a:pt x="1536709" y="1446212"/>
                  </a:lnTo>
                  <a:lnTo>
                    <a:pt x="1565557" y="1460273"/>
                  </a:lnTo>
                  <a:lnTo>
                    <a:pt x="1593950" y="1474560"/>
                  </a:lnTo>
                  <a:lnTo>
                    <a:pt x="1607578" y="1481818"/>
                  </a:lnTo>
                  <a:lnTo>
                    <a:pt x="1621207" y="1489075"/>
                  </a:lnTo>
                  <a:lnTo>
                    <a:pt x="1634154" y="1496105"/>
                  </a:lnTo>
                  <a:lnTo>
                    <a:pt x="1646647" y="1503362"/>
                  </a:lnTo>
                  <a:lnTo>
                    <a:pt x="1658232" y="1509939"/>
                  </a:lnTo>
                  <a:lnTo>
                    <a:pt x="1669589" y="1516743"/>
                  </a:lnTo>
                  <a:lnTo>
                    <a:pt x="1679584" y="1523546"/>
                  </a:lnTo>
                  <a:lnTo>
                    <a:pt x="1688669" y="1529669"/>
                  </a:lnTo>
                  <a:lnTo>
                    <a:pt x="1697074" y="1536019"/>
                  </a:lnTo>
                  <a:lnTo>
                    <a:pt x="1704115" y="1541689"/>
                  </a:lnTo>
                  <a:lnTo>
                    <a:pt x="1707068" y="1544410"/>
                  </a:lnTo>
                  <a:lnTo>
                    <a:pt x="1709794" y="1547132"/>
                  </a:lnTo>
                  <a:lnTo>
                    <a:pt x="1712292" y="1549853"/>
                  </a:lnTo>
                  <a:lnTo>
                    <a:pt x="1714337" y="1552348"/>
                  </a:lnTo>
                  <a:lnTo>
                    <a:pt x="1716154" y="1554843"/>
                  </a:lnTo>
                  <a:lnTo>
                    <a:pt x="1717971" y="1558018"/>
                  </a:lnTo>
                  <a:lnTo>
                    <a:pt x="1721833" y="1565048"/>
                  </a:lnTo>
                  <a:lnTo>
                    <a:pt x="1726148" y="1573666"/>
                  </a:lnTo>
                  <a:lnTo>
                    <a:pt x="1730237" y="1583191"/>
                  </a:lnTo>
                  <a:lnTo>
                    <a:pt x="1734326" y="1593850"/>
                  </a:lnTo>
                  <a:lnTo>
                    <a:pt x="1738869" y="1605416"/>
                  </a:lnTo>
                  <a:lnTo>
                    <a:pt x="1742957" y="1618116"/>
                  </a:lnTo>
                  <a:lnTo>
                    <a:pt x="1747500" y="1631269"/>
                  </a:lnTo>
                  <a:lnTo>
                    <a:pt x="1751816" y="1645330"/>
                  </a:lnTo>
                  <a:lnTo>
                    <a:pt x="1755904" y="1659844"/>
                  </a:lnTo>
                  <a:lnTo>
                    <a:pt x="1764536" y="1690460"/>
                  </a:lnTo>
                  <a:lnTo>
                    <a:pt x="1773168" y="1722210"/>
                  </a:lnTo>
                  <a:lnTo>
                    <a:pt x="1781118" y="1753960"/>
                  </a:lnTo>
                  <a:lnTo>
                    <a:pt x="1788613" y="1785030"/>
                  </a:lnTo>
                  <a:lnTo>
                    <a:pt x="1795428" y="1814966"/>
                  </a:lnTo>
                  <a:lnTo>
                    <a:pt x="1801561" y="1842180"/>
                  </a:lnTo>
                  <a:lnTo>
                    <a:pt x="1807012" y="1866446"/>
                  </a:lnTo>
                  <a:lnTo>
                    <a:pt x="1814962" y="1902505"/>
                  </a:lnTo>
                  <a:lnTo>
                    <a:pt x="1817688" y="1916112"/>
                  </a:lnTo>
                  <a:lnTo>
                    <a:pt x="1244600" y="1916112"/>
                  </a:lnTo>
                  <a:lnTo>
                    <a:pt x="1389519" y="1379537"/>
                  </a:lnTo>
                  <a:close/>
                  <a:moveTo>
                    <a:pt x="1100083" y="1379537"/>
                  </a:moveTo>
                  <a:lnTo>
                    <a:pt x="1244600" y="1916112"/>
                  </a:lnTo>
                  <a:lnTo>
                    <a:pt x="673100" y="1916112"/>
                  </a:lnTo>
                  <a:lnTo>
                    <a:pt x="676045" y="1902505"/>
                  </a:lnTo>
                  <a:lnTo>
                    <a:pt x="683520" y="1866446"/>
                  </a:lnTo>
                  <a:lnTo>
                    <a:pt x="688956" y="1842180"/>
                  </a:lnTo>
                  <a:lnTo>
                    <a:pt x="695072" y="1814966"/>
                  </a:lnTo>
                  <a:lnTo>
                    <a:pt x="702094" y="1785030"/>
                  </a:lnTo>
                  <a:lnTo>
                    <a:pt x="709569" y="1753960"/>
                  </a:lnTo>
                  <a:lnTo>
                    <a:pt x="717724" y="1722210"/>
                  </a:lnTo>
                  <a:lnTo>
                    <a:pt x="725878" y="1690460"/>
                  </a:lnTo>
                  <a:lnTo>
                    <a:pt x="734486" y="1659844"/>
                  </a:lnTo>
                  <a:lnTo>
                    <a:pt x="739016" y="1645330"/>
                  </a:lnTo>
                  <a:lnTo>
                    <a:pt x="743320" y="1631269"/>
                  </a:lnTo>
                  <a:lnTo>
                    <a:pt x="747397" y="1618116"/>
                  </a:lnTo>
                  <a:lnTo>
                    <a:pt x="751928" y="1605416"/>
                  </a:lnTo>
                  <a:lnTo>
                    <a:pt x="756005" y="1593850"/>
                  </a:lnTo>
                  <a:lnTo>
                    <a:pt x="760082" y="1583191"/>
                  </a:lnTo>
                  <a:lnTo>
                    <a:pt x="764386" y="1573666"/>
                  </a:lnTo>
                  <a:lnTo>
                    <a:pt x="768463" y="1565048"/>
                  </a:lnTo>
                  <a:lnTo>
                    <a:pt x="772314" y="1558018"/>
                  </a:lnTo>
                  <a:lnTo>
                    <a:pt x="774353" y="1554843"/>
                  </a:lnTo>
                  <a:lnTo>
                    <a:pt x="776165" y="1552348"/>
                  </a:lnTo>
                  <a:lnTo>
                    <a:pt x="778203" y="1549853"/>
                  </a:lnTo>
                  <a:lnTo>
                    <a:pt x="780695" y="1547132"/>
                  </a:lnTo>
                  <a:lnTo>
                    <a:pt x="783413" y="1544410"/>
                  </a:lnTo>
                  <a:lnTo>
                    <a:pt x="786358" y="1541689"/>
                  </a:lnTo>
                  <a:lnTo>
                    <a:pt x="793607" y="1536019"/>
                  </a:lnTo>
                  <a:lnTo>
                    <a:pt x="801535" y="1529669"/>
                  </a:lnTo>
                  <a:lnTo>
                    <a:pt x="810822" y="1523546"/>
                  </a:lnTo>
                  <a:lnTo>
                    <a:pt x="821015" y="1516743"/>
                  </a:lnTo>
                  <a:lnTo>
                    <a:pt x="831888" y="1509939"/>
                  </a:lnTo>
                  <a:lnTo>
                    <a:pt x="843893" y="1503362"/>
                  </a:lnTo>
                  <a:lnTo>
                    <a:pt x="855898" y="1496105"/>
                  </a:lnTo>
                  <a:lnTo>
                    <a:pt x="869263" y="1489075"/>
                  </a:lnTo>
                  <a:lnTo>
                    <a:pt x="882401" y="1481818"/>
                  </a:lnTo>
                  <a:lnTo>
                    <a:pt x="896445" y="1474560"/>
                  </a:lnTo>
                  <a:lnTo>
                    <a:pt x="924533" y="1460273"/>
                  </a:lnTo>
                  <a:lnTo>
                    <a:pt x="953074" y="1446212"/>
                  </a:lnTo>
                  <a:lnTo>
                    <a:pt x="981388" y="1432831"/>
                  </a:lnTo>
                  <a:lnTo>
                    <a:pt x="1008117" y="1420358"/>
                  </a:lnTo>
                  <a:lnTo>
                    <a:pt x="1033034" y="1409246"/>
                  </a:lnTo>
                  <a:lnTo>
                    <a:pt x="1055006" y="1399267"/>
                  </a:lnTo>
                  <a:lnTo>
                    <a:pt x="1088077" y="1384753"/>
                  </a:lnTo>
                  <a:lnTo>
                    <a:pt x="1100083" y="1379537"/>
                  </a:lnTo>
                  <a:close/>
                  <a:moveTo>
                    <a:pt x="2282825" y="1227137"/>
                  </a:moveTo>
                  <a:lnTo>
                    <a:pt x="2412173" y="1287064"/>
                  </a:lnTo>
                  <a:lnTo>
                    <a:pt x="2422140" y="1292285"/>
                  </a:lnTo>
                  <a:lnTo>
                    <a:pt x="2426897" y="1294782"/>
                  </a:lnTo>
                  <a:lnTo>
                    <a:pt x="2431201" y="1297505"/>
                  </a:lnTo>
                  <a:lnTo>
                    <a:pt x="2435732" y="1300002"/>
                  </a:lnTo>
                  <a:lnTo>
                    <a:pt x="2439583" y="1302953"/>
                  </a:lnTo>
                  <a:lnTo>
                    <a:pt x="2443434" y="1305677"/>
                  </a:lnTo>
                  <a:lnTo>
                    <a:pt x="2447058" y="1308628"/>
                  </a:lnTo>
                  <a:lnTo>
                    <a:pt x="2450456" y="1311352"/>
                  </a:lnTo>
                  <a:lnTo>
                    <a:pt x="2453628" y="1314303"/>
                  </a:lnTo>
                  <a:lnTo>
                    <a:pt x="2456799" y="1317481"/>
                  </a:lnTo>
                  <a:lnTo>
                    <a:pt x="2459518" y="1320205"/>
                  </a:lnTo>
                  <a:lnTo>
                    <a:pt x="2462236" y="1323383"/>
                  </a:lnTo>
                  <a:lnTo>
                    <a:pt x="2464501" y="1326561"/>
                  </a:lnTo>
                  <a:lnTo>
                    <a:pt x="2466766" y="1329966"/>
                  </a:lnTo>
                  <a:lnTo>
                    <a:pt x="2468805" y="1332917"/>
                  </a:lnTo>
                  <a:lnTo>
                    <a:pt x="2470617" y="1336322"/>
                  </a:lnTo>
                  <a:lnTo>
                    <a:pt x="2472430" y="1339727"/>
                  </a:lnTo>
                  <a:lnTo>
                    <a:pt x="2474015" y="1343132"/>
                  </a:lnTo>
                  <a:lnTo>
                    <a:pt x="2475601" y="1346537"/>
                  </a:lnTo>
                  <a:lnTo>
                    <a:pt x="2477866" y="1353800"/>
                  </a:lnTo>
                  <a:lnTo>
                    <a:pt x="2479905" y="1361064"/>
                  </a:lnTo>
                  <a:lnTo>
                    <a:pt x="2481264" y="1368555"/>
                  </a:lnTo>
                  <a:lnTo>
                    <a:pt x="2482397" y="1376273"/>
                  </a:lnTo>
                  <a:lnTo>
                    <a:pt x="2482850" y="1384445"/>
                  </a:lnTo>
                  <a:lnTo>
                    <a:pt x="2482850" y="1392390"/>
                  </a:lnTo>
                  <a:lnTo>
                    <a:pt x="2482850" y="1609852"/>
                  </a:lnTo>
                  <a:lnTo>
                    <a:pt x="2482850" y="1618251"/>
                  </a:lnTo>
                  <a:lnTo>
                    <a:pt x="2482397" y="1626196"/>
                  </a:lnTo>
                  <a:lnTo>
                    <a:pt x="2481264" y="1634141"/>
                  </a:lnTo>
                  <a:lnTo>
                    <a:pt x="2479905" y="1641632"/>
                  </a:lnTo>
                  <a:lnTo>
                    <a:pt x="2477866" y="1648895"/>
                  </a:lnTo>
                  <a:lnTo>
                    <a:pt x="2475601" y="1655932"/>
                  </a:lnTo>
                  <a:lnTo>
                    <a:pt x="2474015" y="1659337"/>
                  </a:lnTo>
                  <a:lnTo>
                    <a:pt x="2472430" y="1662969"/>
                  </a:lnTo>
                  <a:lnTo>
                    <a:pt x="2470617" y="1666147"/>
                  </a:lnTo>
                  <a:lnTo>
                    <a:pt x="2468805" y="1669325"/>
                  </a:lnTo>
                  <a:lnTo>
                    <a:pt x="2466766" y="1672730"/>
                  </a:lnTo>
                  <a:lnTo>
                    <a:pt x="2464501" y="1675908"/>
                  </a:lnTo>
                  <a:lnTo>
                    <a:pt x="2462236" y="1678859"/>
                  </a:lnTo>
                  <a:lnTo>
                    <a:pt x="2459518" y="1682037"/>
                  </a:lnTo>
                  <a:lnTo>
                    <a:pt x="2456799" y="1685215"/>
                  </a:lnTo>
                  <a:lnTo>
                    <a:pt x="2453628" y="1687939"/>
                  </a:lnTo>
                  <a:lnTo>
                    <a:pt x="2450456" y="1691117"/>
                  </a:lnTo>
                  <a:lnTo>
                    <a:pt x="2447058" y="1694068"/>
                  </a:lnTo>
                  <a:lnTo>
                    <a:pt x="2443434" y="1696792"/>
                  </a:lnTo>
                  <a:lnTo>
                    <a:pt x="2439583" y="1699743"/>
                  </a:lnTo>
                  <a:lnTo>
                    <a:pt x="2435732" y="1702240"/>
                  </a:lnTo>
                  <a:lnTo>
                    <a:pt x="2431201" y="1705190"/>
                  </a:lnTo>
                  <a:lnTo>
                    <a:pt x="2426897" y="1707687"/>
                  </a:lnTo>
                  <a:lnTo>
                    <a:pt x="2422140" y="1710411"/>
                  </a:lnTo>
                  <a:lnTo>
                    <a:pt x="2412173" y="1715178"/>
                  </a:lnTo>
                  <a:lnTo>
                    <a:pt x="2406963" y="1717675"/>
                  </a:lnTo>
                  <a:lnTo>
                    <a:pt x="2282825" y="1660018"/>
                  </a:lnTo>
                  <a:lnTo>
                    <a:pt x="2282825" y="1227137"/>
                  </a:lnTo>
                  <a:close/>
                  <a:moveTo>
                    <a:pt x="91667" y="1182687"/>
                  </a:moveTo>
                  <a:lnTo>
                    <a:pt x="370523" y="1182687"/>
                  </a:lnTo>
                  <a:lnTo>
                    <a:pt x="375061" y="1182913"/>
                  </a:lnTo>
                  <a:lnTo>
                    <a:pt x="379826" y="1183140"/>
                  </a:lnTo>
                  <a:lnTo>
                    <a:pt x="384137" y="1183593"/>
                  </a:lnTo>
                  <a:lnTo>
                    <a:pt x="388902" y="1184499"/>
                  </a:lnTo>
                  <a:lnTo>
                    <a:pt x="393213" y="1185405"/>
                  </a:lnTo>
                  <a:lnTo>
                    <a:pt x="397524" y="1186764"/>
                  </a:lnTo>
                  <a:lnTo>
                    <a:pt x="401835" y="1188349"/>
                  </a:lnTo>
                  <a:lnTo>
                    <a:pt x="405919" y="1189935"/>
                  </a:lnTo>
                  <a:lnTo>
                    <a:pt x="409777" y="1191747"/>
                  </a:lnTo>
                  <a:lnTo>
                    <a:pt x="414088" y="1193785"/>
                  </a:lnTo>
                  <a:lnTo>
                    <a:pt x="417718" y="1195824"/>
                  </a:lnTo>
                  <a:lnTo>
                    <a:pt x="421575" y="1198089"/>
                  </a:lnTo>
                  <a:lnTo>
                    <a:pt x="425206" y="1200807"/>
                  </a:lnTo>
                  <a:lnTo>
                    <a:pt x="428609" y="1203298"/>
                  </a:lnTo>
                  <a:lnTo>
                    <a:pt x="432013" y="1206243"/>
                  </a:lnTo>
                  <a:lnTo>
                    <a:pt x="434962" y="1209187"/>
                  </a:lnTo>
                  <a:lnTo>
                    <a:pt x="438139" y="1212358"/>
                  </a:lnTo>
                  <a:lnTo>
                    <a:pt x="441088" y="1215756"/>
                  </a:lnTo>
                  <a:lnTo>
                    <a:pt x="443584" y="1219154"/>
                  </a:lnTo>
                  <a:lnTo>
                    <a:pt x="446307" y="1222778"/>
                  </a:lnTo>
                  <a:lnTo>
                    <a:pt x="448803" y="1226402"/>
                  </a:lnTo>
                  <a:lnTo>
                    <a:pt x="450845" y="1230026"/>
                  </a:lnTo>
                  <a:lnTo>
                    <a:pt x="452887" y="1233876"/>
                  </a:lnTo>
                  <a:lnTo>
                    <a:pt x="454702" y="1237953"/>
                  </a:lnTo>
                  <a:lnTo>
                    <a:pt x="456291" y="1242257"/>
                  </a:lnTo>
                  <a:lnTo>
                    <a:pt x="457879" y="1246334"/>
                  </a:lnTo>
                  <a:lnTo>
                    <a:pt x="459240" y="1250411"/>
                  </a:lnTo>
                  <a:lnTo>
                    <a:pt x="460148" y="1254941"/>
                  </a:lnTo>
                  <a:lnTo>
                    <a:pt x="461055" y="1259471"/>
                  </a:lnTo>
                  <a:lnTo>
                    <a:pt x="461509" y="1264001"/>
                  </a:lnTo>
                  <a:lnTo>
                    <a:pt x="461736" y="1268531"/>
                  </a:lnTo>
                  <a:lnTo>
                    <a:pt x="461963" y="1273061"/>
                  </a:lnTo>
                  <a:lnTo>
                    <a:pt x="461736" y="1277591"/>
                  </a:lnTo>
                  <a:lnTo>
                    <a:pt x="461509" y="1282348"/>
                  </a:lnTo>
                  <a:lnTo>
                    <a:pt x="461055" y="1286651"/>
                  </a:lnTo>
                  <a:lnTo>
                    <a:pt x="460148" y="1291408"/>
                  </a:lnTo>
                  <a:lnTo>
                    <a:pt x="459240" y="1295485"/>
                  </a:lnTo>
                  <a:lnTo>
                    <a:pt x="457879" y="1300015"/>
                  </a:lnTo>
                  <a:lnTo>
                    <a:pt x="456291" y="1304092"/>
                  </a:lnTo>
                  <a:lnTo>
                    <a:pt x="454702" y="1308169"/>
                  </a:lnTo>
                  <a:lnTo>
                    <a:pt x="452887" y="1312246"/>
                  </a:lnTo>
                  <a:lnTo>
                    <a:pt x="450845" y="1316323"/>
                  </a:lnTo>
                  <a:lnTo>
                    <a:pt x="448803" y="1319947"/>
                  </a:lnTo>
                  <a:lnTo>
                    <a:pt x="446307" y="1323571"/>
                  </a:lnTo>
                  <a:lnTo>
                    <a:pt x="443584" y="1327195"/>
                  </a:lnTo>
                  <a:lnTo>
                    <a:pt x="441088" y="1330366"/>
                  </a:lnTo>
                  <a:lnTo>
                    <a:pt x="438139" y="1333764"/>
                  </a:lnTo>
                  <a:lnTo>
                    <a:pt x="434962" y="1336935"/>
                  </a:lnTo>
                  <a:lnTo>
                    <a:pt x="432013" y="1340106"/>
                  </a:lnTo>
                  <a:lnTo>
                    <a:pt x="428609" y="1342824"/>
                  </a:lnTo>
                  <a:lnTo>
                    <a:pt x="425206" y="1345542"/>
                  </a:lnTo>
                  <a:lnTo>
                    <a:pt x="421575" y="1348033"/>
                  </a:lnTo>
                  <a:lnTo>
                    <a:pt x="417718" y="1350525"/>
                  </a:lnTo>
                  <a:lnTo>
                    <a:pt x="414088" y="1352563"/>
                  </a:lnTo>
                  <a:lnTo>
                    <a:pt x="409777" y="1354602"/>
                  </a:lnTo>
                  <a:lnTo>
                    <a:pt x="405919" y="1356414"/>
                  </a:lnTo>
                  <a:lnTo>
                    <a:pt x="401835" y="1357999"/>
                  </a:lnTo>
                  <a:lnTo>
                    <a:pt x="397524" y="1359585"/>
                  </a:lnTo>
                  <a:lnTo>
                    <a:pt x="393213" y="1360717"/>
                  </a:lnTo>
                  <a:lnTo>
                    <a:pt x="388902" y="1361850"/>
                  </a:lnTo>
                  <a:lnTo>
                    <a:pt x="384137" y="1362529"/>
                  </a:lnTo>
                  <a:lnTo>
                    <a:pt x="379826" y="1363209"/>
                  </a:lnTo>
                  <a:lnTo>
                    <a:pt x="375061" y="1363435"/>
                  </a:lnTo>
                  <a:lnTo>
                    <a:pt x="370523" y="1363662"/>
                  </a:lnTo>
                  <a:lnTo>
                    <a:pt x="91667" y="1363662"/>
                  </a:lnTo>
                  <a:lnTo>
                    <a:pt x="86902" y="1363435"/>
                  </a:lnTo>
                  <a:lnTo>
                    <a:pt x="82364" y="1363209"/>
                  </a:lnTo>
                  <a:lnTo>
                    <a:pt x="77599" y="1362529"/>
                  </a:lnTo>
                  <a:lnTo>
                    <a:pt x="73288" y="1361850"/>
                  </a:lnTo>
                  <a:lnTo>
                    <a:pt x="68750" y="1360717"/>
                  </a:lnTo>
                  <a:lnTo>
                    <a:pt x="64439" y="1359585"/>
                  </a:lnTo>
                  <a:lnTo>
                    <a:pt x="60128" y="1357999"/>
                  </a:lnTo>
                  <a:lnTo>
                    <a:pt x="56044" y="1356414"/>
                  </a:lnTo>
                  <a:lnTo>
                    <a:pt x="51959" y="1354602"/>
                  </a:lnTo>
                  <a:lnTo>
                    <a:pt x="48102" y="1352563"/>
                  </a:lnTo>
                  <a:lnTo>
                    <a:pt x="44245" y="1350525"/>
                  </a:lnTo>
                  <a:lnTo>
                    <a:pt x="40615" y="1348033"/>
                  </a:lnTo>
                  <a:lnTo>
                    <a:pt x="36757" y="1345542"/>
                  </a:lnTo>
                  <a:lnTo>
                    <a:pt x="33581" y="1342824"/>
                  </a:lnTo>
                  <a:lnTo>
                    <a:pt x="30177" y="1340106"/>
                  </a:lnTo>
                  <a:lnTo>
                    <a:pt x="26774" y="1336935"/>
                  </a:lnTo>
                  <a:lnTo>
                    <a:pt x="23824" y="1333764"/>
                  </a:lnTo>
                  <a:lnTo>
                    <a:pt x="21101" y="1330366"/>
                  </a:lnTo>
                  <a:lnTo>
                    <a:pt x="18152" y="1327195"/>
                  </a:lnTo>
                  <a:lnTo>
                    <a:pt x="15656" y="1323571"/>
                  </a:lnTo>
                  <a:lnTo>
                    <a:pt x="13160" y="1319947"/>
                  </a:lnTo>
                  <a:lnTo>
                    <a:pt x="11118" y="1316323"/>
                  </a:lnTo>
                  <a:lnTo>
                    <a:pt x="9076" y="1312246"/>
                  </a:lnTo>
                  <a:lnTo>
                    <a:pt x="7261" y="1308169"/>
                  </a:lnTo>
                  <a:lnTo>
                    <a:pt x="5446" y="1304092"/>
                  </a:lnTo>
                  <a:lnTo>
                    <a:pt x="4084" y="1300015"/>
                  </a:lnTo>
                  <a:lnTo>
                    <a:pt x="2950" y="1295485"/>
                  </a:lnTo>
                  <a:lnTo>
                    <a:pt x="1815" y="1291408"/>
                  </a:lnTo>
                  <a:lnTo>
                    <a:pt x="1134" y="1286651"/>
                  </a:lnTo>
                  <a:lnTo>
                    <a:pt x="454" y="1282348"/>
                  </a:lnTo>
                  <a:lnTo>
                    <a:pt x="0" y="1277591"/>
                  </a:lnTo>
                  <a:lnTo>
                    <a:pt x="0" y="1273061"/>
                  </a:lnTo>
                  <a:lnTo>
                    <a:pt x="0" y="1268531"/>
                  </a:lnTo>
                  <a:lnTo>
                    <a:pt x="454" y="1264001"/>
                  </a:lnTo>
                  <a:lnTo>
                    <a:pt x="1134" y="1259471"/>
                  </a:lnTo>
                  <a:lnTo>
                    <a:pt x="1815" y="1254941"/>
                  </a:lnTo>
                  <a:lnTo>
                    <a:pt x="2950" y="1250411"/>
                  </a:lnTo>
                  <a:lnTo>
                    <a:pt x="4084" y="1246334"/>
                  </a:lnTo>
                  <a:lnTo>
                    <a:pt x="5446" y="1242257"/>
                  </a:lnTo>
                  <a:lnTo>
                    <a:pt x="7261" y="1237953"/>
                  </a:lnTo>
                  <a:lnTo>
                    <a:pt x="9076" y="1233876"/>
                  </a:lnTo>
                  <a:lnTo>
                    <a:pt x="11118" y="1230026"/>
                  </a:lnTo>
                  <a:lnTo>
                    <a:pt x="13160" y="1226402"/>
                  </a:lnTo>
                  <a:lnTo>
                    <a:pt x="15656" y="1222778"/>
                  </a:lnTo>
                  <a:lnTo>
                    <a:pt x="18152" y="1219154"/>
                  </a:lnTo>
                  <a:lnTo>
                    <a:pt x="21101" y="1215756"/>
                  </a:lnTo>
                  <a:lnTo>
                    <a:pt x="23824" y="1212358"/>
                  </a:lnTo>
                  <a:lnTo>
                    <a:pt x="26774" y="1209187"/>
                  </a:lnTo>
                  <a:lnTo>
                    <a:pt x="30177" y="1206243"/>
                  </a:lnTo>
                  <a:lnTo>
                    <a:pt x="33581" y="1203298"/>
                  </a:lnTo>
                  <a:lnTo>
                    <a:pt x="36757" y="1200807"/>
                  </a:lnTo>
                  <a:lnTo>
                    <a:pt x="40615" y="1198089"/>
                  </a:lnTo>
                  <a:lnTo>
                    <a:pt x="44245" y="1195824"/>
                  </a:lnTo>
                  <a:lnTo>
                    <a:pt x="48102" y="1193785"/>
                  </a:lnTo>
                  <a:lnTo>
                    <a:pt x="51959" y="1191747"/>
                  </a:lnTo>
                  <a:lnTo>
                    <a:pt x="56044" y="1189935"/>
                  </a:lnTo>
                  <a:lnTo>
                    <a:pt x="60128" y="1188349"/>
                  </a:lnTo>
                  <a:lnTo>
                    <a:pt x="64439" y="1186764"/>
                  </a:lnTo>
                  <a:lnTo>
                    <a:pt x="68750" y="1185405"/>
                  </a:lnTo>
                  <a:lnTo>
                    <a:pt x="73288" y="1184499"/>
                  </a:lnTo>
                  <a:lnTo>
                    <a:pt x="77599" y="1183593"/>
                  </a:lnTo>
                  <a:lnTo>
                    <a:pt x="82364" y="1183140"/>
                  </a:lnTo>
                  <a:lnTo>
                    <a:pt x="86902" y="1182913"/>
                  </a:lnTo>
                  <a:lnTo>
                    <a:pt x="91667" y="1182687"/>
                  </a:lnTo>
                  <a:close/>
                  <a:moveTo>
                    <a:pt x="1390308" y="782637"/>
                  </a:moveTo>
                  <a:lnTo>
                    <a:pt x="1396663" y="786039"/>
                  </a:lnTo>
                  <a:lnTo>
                    <a:pt x="1402564" y="789894"/>
                  </a:lnTo>
                  <a:lnTo>
                    <a:pt x="1408238" y="793749"/>
                  </a:lnTo>
                  <a:lnTo>
                    <a:pt x="1413458" y="797831"/>
                  </a:lnTo>
                  <a:lnTo>
                    <a:pt x="1418225" y="802140"/>
                  </a:lnTo>
                  <a:lnTo>
                    <a:pt x="1422764" y="806449"/>
                  </a:lnTo>
                  <a:lnTo>
                    <a:pt x="1426849" y="811439"/>
                  </a:lnTo>
                  <a:lnTo>
                    <a:pt x="1430935" y="816428"/>
                  </a:lnTo>
                  <a:lnTo>
                    <a:pt x="1434112" y="821417"/>
                  </a:lnTo>
                  <a:lnTo>
                    <a:pt x="1437516" y="826860"/>
                  </a:lnTo>
                  <a:lnTo>
                    <a:pt x="1440694" y="832303"/>
                  </a:lnTo>
                  <a:lnTo>
                    <a:pt x="1443644" y="837973"/>
                  </a:lnTo>
                  <a:lnTo>
                    <a:pt x="1446141" y="843869"/>
                  </a:lnTo>
                  <a:lnTo>
                    <a:pt x="1448411" y="849765"/>
                  </a:lnTo>
                  <a:lnTo>
                    <a:pt x="1450907" y="856115"/>
                  </a:lnTo>
                  <a:lnTo>
                    <a:pt x="1452723" y="862465"/>
                  </a:lnTo>
                  <a:lnTo>
                    <a:pt x="1454766" y="869042"/>
                  </a:lnTo>
                  <a:lnTo>
                    <a:pt x="1456581" y="875846"/>
                  </a:lnTo>
                  <a:lnTo>
                    <a:pt x="1459759" y="889680"/>
                  </a:lnTo>
                  <a:lnTo>
                    <a:pt x="1462709" y="904648"/>
                  </a:lnTo>
                  <a:lnTo>
                    <a:pt x="1465433" y="919842"/>
                  </a:lnTo>
                  <a:lnTo>
                    <a:pt x="1471107" y="952499"/>
                  </a:lnTo>
                  <a:lnTo>
                    <a:pt x="1474284" y="969735"/>
                  </a:lnTo>
                  <a:lnTo>
                    <a:pt x="1477462" y="987424"/>
                  </a:lnTo>
                  <a:lnTo>
                    <a:pt x="1483363" y="988785"/>
                  </a:lnTo>
                  <a:lnTo>
                    <a:pt x="1489037" y="990146"/>
                  </a:lnTo>
                  <a:lnTo>
                    <a:pt x="1494484" y="992187"/>
                  </a:lnTo>
                  <a:lnTo>
                    <a:pt x="1499704" y="994228"/>
                  </a:lnTo>
                  <a:lnTo>
                    <a:pt x="1504470" y="996949"/>
                  </a:lnTo>
                  <a:lnTo>
                    <a:pt x="1509237" y="999671"/>
                  </a:lnTo>
                  <a:lnTo>
                    <a:pt x="1513549" y="1003073"/>
                  </a:lnTo>
                  <a:lnTo>
                    <a:pt x="1517407" y="1006474"/>
                  </a:lnTo>
                  <a:lnTo>
                    <a:pt x="1521493" y="1010330"/>
                  </a:lnTo>
                  <a:lnTo>
                    <a:pt x="1525124" y="1014185"/>
                  </a:lnTo>
                  <a:lnTo>
                    <a:pt x="1528075" y="1018721"/>
                  </a:lnTo>
                  <a:lnTo>
                    <a:pt x="1530798" y="1023030"/>
                  </a:lnTo>
                  <a:lnTo>
                    <a:pt x="1533068" y="1027792"/>
                  </a:lnTo>
                  <a:lnTo>
                    <a:pt x="1535110" y="1032555"/>
                  </a:lnTo>
                  <a:lnTo>
                    <a:pt x="1536472" y="1037771"/>
                  </a:lnTo>
                  <a:lnTo>
                    <a:pt x="1537607" y="1043214"/>
                  </a:lnTo>
                  <a:lnTo>
                    <a:pt x="1538288" y="1048657"/>
                  </a:lnTo>
                  <a:lnTo>
                    <a:pt x="1538288" y="1054326"/>
                  </a:lnTo>
                  <a:lnTo>
                    <a:pt x="1537834" y="1060223"/>
                  </a:lnTo>
                  <a:lnTo>
                    <a:pt x="1536699" y="1066119"/>
                  </a:lnTo>
                  <a:lnTo>
                    <a:pt x="1535110" y="1072016"/>
                  </a:lnTo>
                  <a:lnTo>
                    <a:pt x="1533068" y="1078366"/>
                  </a:lnTo>
                  <a:lnTo>
                    <a:pt x="1530117" y="1084489"/>
                  </a:lnTo>
                  <a:lnTo>
                    <a:pt x="1526940" y="1091066"/>
                  </a:lnTo>
                  <a:lnTo>
                    <a:pt x="1522854" y="1097416"/>
                  </a:lnTo>
                  <a:lnTo>
                    <a:pt x="1518315" y="1103766"/>
                  </a:lnTo>
                  <a:lnTo>
                    <a:pt x="1512868" y="1110342"/>
                  </a:lnTo>
                  <a:lnTo>
                    <a:pt x="1506967" y="1116919"/>
                  </a:lnTo>
                  <a:lnTo>
                    <a:pt x="1500158" y="1123496"/>
                  </a:lnTo>
                  <a:lnTo>
                    <a:pt x="1492668" y="1129846"/>
                  </a:lnTo>
                  <a:lnTo>
                    <a:pt x="1484271" y="1136650"/>
                  </a:lnTo>
                  <a:lnTo>
                    <a:pt x="1474965" y="1143000"/>
                  </a:lnTo>
                  <a:lnTo>
                    <a:pt x="1472696" y="1155019"/>
                  </a:lnTo>
                  <a:lnTo>
                    <a:pt x="1469745" y="1167266"/>
                  </a:lnTo>
                  <a:lnTo>
                    <a:pt x="1466568" y="1179059"/>
                  </a:lnTo>
                  <a:lnTo>
                    <a:pt x="1462936" y="1190851"/>
                  </a:lnTo>
                  <a:lnTo>
                    <a:pt x="1459078" y="1202417"/>
                  </a:lnTo>
                  <a:lnTo>
                    <a:pt x="1454993" y="1213984"/>
                  </a:lnTo>
                  <a:lnTo>
                    <a:pt x="1450680" y="1225323"/>
                  </a:lnTo>
                  <a:lnTo>
                    <a:pt x="1445687" y="1236435"/>
                  </a:lnTo>
                  <a:lnTo>
                    <a:pt x="1440467" y="1247321"/>
                  </a:lnTo>
                  <a:lnTo>
                    <a:pt x="1435020" y="1257980"/>
                  </a:lnTo>
                  <a:lnTo>
                    <a:pt x="1429346" y="1268412"/>
                  </a:lnTo>
                  <a:lnTo>
                    <a:pt x="1423218" y="1278391"/>
                  </a:lnTo>
                  <a:lnTo>
                    <a:pt x="1416863" y="1288369"/>
                  </a:lnTo>
                  <a:lnTo>
                    <a:pt x="1410281" y="1297894"/>
                  </a:lnTo>
                  <a:lnTo>
                    <a:pt x="1403245" y="1307193"/>
                  </a:lnTo>
                  <a:lnTo>
                    <a:pt x="1395982" y="1316037"/>
                  </a:lnTo>
                  <a:lnTo>
                    <a:pt x="1388719" y="1324655"/>
                  </a:lnTo>
                  <a:lnTo>
                    <a:pt x="1381003" y="1332593"/>
                  </a:lnTo>
                  <a:lnTo>
                    <a:pt x="1373059" y="1340077"/>
                  </a:lnTo>
                  <a:lnTo>
                    <a:pt x="1364661" y="1347334"/>
                  </a:lnTo>
                  <a:lnTo>
                    <a:pt x="1356037" y="1354364"/>
                  </a:lnTo>
                  <a:lnTo>
                    <a:pt x="1347639" y="1360714"/>
                  </a:lnTo>
                  <a:lnTo>
                    <a:pt x="1338561" y="1366610"/>
                  </a:lnTo>
                  <a:lnTo>
                    <a:pt x="1329028" y="1371827"/>
                  </a:lnTo>
                  <a:lnTo>
                    <a:pt x="1319723" y="1376816"/>
                  </a:lnTo>
                  <a:lnTo>
                    <a:pt x="1310190" y="1380898"/>
                  </a:lnTo>
                  <a:lnTo>
                    <a:pt x="1300431" y="1384527"/>
                  </a:lnTo>
                  <a:lnTo>
                    <a:pt x="1295211" y="1386341"/>
                  </a:lnTo>
                  <a:lnTo>
                    <a:pt x="1290218" y="1387702"/>
                  </a:lnTo>
                  <a:lnTo>
                    <a:pt x="1284997" y="1389062"/>
                  </a:lnTo>
                  <a:lnTo>
                    <a:pt x="1279777" y="1390196"/>
                  </a:lnTo>
                  <a:lnTo>
                    <a:pt x="1274557" y="1391330"/>
                  </a:lnTo>
                  <a:lnTo>
                    <a:pt x="1269110" y="1392010"/>
                  </a:lnTo>
                  <a:lnTo>
                    <a:pt x="1264117" y="1392691"/>
                  </a:lnTo>
                  <a:lnTo>
                    <a:pt x="1258670" y="1393371"/>
                  </a:lnTo>
                  <a:lnTo>
                    <a:pt x="1253223" y="1393825"/>
                  </a:lnTo>
                  <a:lnTo>
                    <a:pt x="1247776" y="1393825"/>
                  </a:lnTo>
                  <a:lnTo>
                    <a:pt x="1242328" y="1393825"/>
                  </a:lnTo>
                  <a:lnTo>
                    <a:pt x="1236881" y="1393371"/>
                  </a:lnTo>
                  <a:lnTo>
                    <a:pt x="1231661" y="1392691"/>
                  </a:lnTo>
                  <a:lnTo>
                    <a:pt x="1226214" y="1392010"/>
                  </a:lnTo>
                  <a:lnTo>
                    <a:pt x="1220994" y="1391330"/>
                  </a:lnTo>
                  <a:lnTo>
                    <a:pt x="1215774" y="1390196"/>
                  </a:lnTo>
                  <a:lnTo>
                    <a:pt x="1210554" y="1389062"/>
                  </a:lnTo>
                  <a:lnTo>
                    <a:pt x="1205333" y="1387702"/>
                  </a:lnTo>
                  <a:lnTo>
                    <a:pt x="1200113" y="1386341"/>
                  </a:lnTo>
                  <a:lnTo>
                    <a:pt x="1195347" y="1384527"/>
                  </a:lnTo>
                  <a:lnTo>
                    <a:pt x="1185361" y="1380898"/>
                  </a:lnTo>
                  <a:lnTo>
                    <a:pt x="1175828" y="1376816"/>
                  </a:lnTo>
                  <a:lnTo>
                    <a:pt x="1166296" y="1371827"/>
                  </a:lnTo>
                  <a:lnTo>
                    <a:pt x="1157217" y="1366610"/>
                  </a:lnTo>
                  <a:lnTo>
                    <a:pt x="1148139" y="1360714"/>
                  </a:lnTo>
                  <a:lnTo>
                    <a:pt x="1139514" y="1354364"/>
                  </a:lnTo>
                  <a:lnTo>
                    <a:pt x="1130890" y="1347334"/>
                  </a:lnTo>
                  <a:lnTo>
                    <a:pt x="1122492" y="1340077"/>
                  </a:lnTo>
                  <a:lnTo>
                    <a:pt x="1114548" y="1332593"/>
                  </a:lnTo>
                  <a:lnTo>
                    <a:pt x="1106832" y="1324655"/>
                  </a:lnTo>
                  <a:lnTo>
                    <a:pt x="1099569" y="1316037"/>
                  </a:lnTo>
                  <a:lnTo>
                    <a:pt x="1092306" y="1307193"/>
                  </a:lnTo>
                  <a:lnTo>
                    <a:pt x="1085270" y="1297894"/>
                  </a:lnTo>
                  <a:lnTo>
                    <a:pt x="1078688" y="1288369"/>
                  </a:lnTo>
                  <a:lnTo>
                    <a:pt x="1072333" y="1278391"/>
                  </a:lnTo>
                  <a:lnTo>
                    <a:pt x="1066205" y="1268412"/>
                  </a:lnTo>
                  <a:lnTo>
                    <a:pt x="1060531" y="1257980"/>
                  </a:lnTo>
                  <a:lnTo>
                    <a:pt x="1055084" y="1247321"/>
                  </a:lnTo>
                  <a:lnTo>
                    <a:pt x="1049864" y="1236435"/>
                  </a:lnTo>
                  <a:lnTo>
                    <a:pt x="1045098" y="1225323"/>
                  </a:lnTo>
                  <a:lnTo>
                    <a:pt x="1040558" y="1213984"/>
                  </a:lnTo>
                  <a:lnTo>
                    <a:pt x="1036473" y="1202417"/>
                  </a:lnTo>
                  <a:lnTo>
                    <a:pt x="1032615" y="1190851"/>
                  </a:lnTo>
                  <a:lnTo>
                    <a:pt x="1028983" y="1179059"/>
                  </a:lnTo>
                  <a:lnTo>
                    <a:pt x="1025806" y="1167266"/>
                  </a:lnTo>
                  <a:lnTo>
                    <a:pt x="1022855" y="1155019"/>
                  </a:lnTo>
                  <a:lnTo>
                    <a:pt x="1020586" y="1143000"/>
                  </a:lnTo>
                  <a:lnTo>
                    <a:pt x="1011507" y="1136650"/>
                  </a:lnTo>
                  <a:lnTo>
                    <a:pt x="1003336" y="1129846"/>
                  </a:lnTo>
                  <a:lnTo>
                    <a:pt x="995620" y="1123496"/>
                  </a:lnTo>
                  <a:lnTo>
                    <a:pt x="988811" y="1116919"/>
                  </a:lnTo>
                  <a:lnTo>
                    <a:pt x="982683" y="1110342"/>
                  </a:lnTo>
                  <a:lnTo>
                    <a:pt x="977236" y="1103766"/>
                  </a:lnTo>
                  <a:lnTo>
                    <a:pt x="972696" y="1097416"/>
                  </a:lnTo>
                  <a:lnTo>
                    <a:pt x="968838" y="1091066"/>
                  </a:lnTo>
                  <a:lnTo>
                    <a:pt x="965434" y="1084489"/>
                  </a:lnTo>
                  <a:lnTo>
                    <a:pt x="962483" y="1078366"/>
                  </a:lnTo>
                  <a:lnTo>
                    <a:pt x="960440" y="1072016"/>
                  </a:lnTo>
                  <a:lnTo>
                    <a:pt x="958852" y="1066119"/>
                  </a:lnTo>
                  <a:lnTo>
                    <a:pt x="957944" y="1060223"/>
                  </a:lnTo>
                  <a:lnTo>
                    <a:pt x="957263" y="1054326"/>
                  </a:lnTo>
                  <a:lnTo>
                    <a:pt x="957263" y="1048657"/>
                  </a:lnTo>
                  <a:lnTo>
                    <a:pt x="958171" y="1043214"/>
                  </a:lnTo>
                  <a:lnTo>
                    <a:pt x="959079" y="1037771"/>
                  </a:lnTo>
                  <a:lnTo>
                    <a:pt x="960440" y="1032555"/>
                  </a:lnTo>
                  <a:lnTo>
                    <a:pt x="962483" y="1027792"/>
                  </a:lnTo>
                  <a:lnTo>
                    <a:pt x="964753" y="1023030"/>
                  </a:lnTo>
                  <a:lnTo>
                    <a:pt x="967476" y="1018721"/>
                  </a:lnTo>
                  <a:lnTo>
                    <a:pt x="970654" y="1014185"/>
                  </a:lnTo>
                  <a:lnTo>
                    <a:pt x="974285" y="1010330"/>
                  </a:lnTo>
                  <a:lnTo>
                    <a:pt x="978144" y="1006474"/>
                  </a:lnTo>
                  <a:lnTo>
                    <a:pt x="982002" y="1003073"/>
                  </a:lnTo>
                  <a:lnTo>
                    <a:pt x="986541" y="999671"/>
                  </a:lnTo>
                  <a:lnTo>
                    <a:pt x="991307" y="996949"/>
                  </a:lnTo>
                  <a:lnTo>
                    <a:pt x="996301" y="994228"/>
                  </a:lnTo>
                  <a:lnTo>
                    <a:pt x="1001521" y="992187"/>
                  </a:lnTo>
                  <a:lnTo>
                    <a:pt x="1006514" y="990146"/>
                  </a:lnTo>
                  <a:lnTo>
                    <a:pt x="1012415" y="988785"/>
                  </a:lnTo>
                  <a:lnTo>
                    <a:pt x="1018089" y="987424"/>
                  </a:lnTo>
                  <a:lnTo>
                    <a:pt x="1022401" y="964292"/>
                  </a:lnTo>
                  <a:lnTo>
                    <a:pt x="1026260" y="941840"/>
                  </a:lnTo>
                  <a:lnTo>
                    <a:pt x="1029891" y="920523"/>
                  </a:lnTo>
                  <a:lnTo>
                    <a:pt x="1033749" y="900339"/>
                  </a:lnTo>
                  <a:lnTo>
                    <a:pt x="1035792" y="890587"/>
                  </a:lnTo>
                  <a:lnTo>
                    <a:pt x="1037835" y="881289"/>
                  </a:lnTo>
                  <a:lnTo>
                    <a:pt x="1040104" y="872217"/>
                  </a:lnTo>
                  <a:lnTo>
                    <a:pt x="1042374" y="863373"/>
                  </a:lnTo>
                  <a:lnTo>
                    <a:pt x="1045325" y="854981"/>
                  </a:lnTo>
                  <a:lnTo>
                    <a:pt x="1048048" y="846817"/>
                  </a:lnTo>
                  <a:lnTo>
                    <a:pt x="1051453" y="838880"/>
                  </a:lnTo>
                  <a:lnTo>
                    <a:pt x="1055311" y="831396"/>
                  </a:lnTo>
                  <a:lnTo>
                    <a:pt x="1062574" y="834117"/>
                  </a:lnTo>
                  <a:lnTo>
                    <a:pt x="1072787" y="837065"/>
                  </a:lnTo>
                  <a:lnTo>
                    <a:pt x="1085270" y="840467"/>
                  </a:lnTo>
                  <a:lnTo>
                    <a:pt x="1092306" y="842281"/>
                  </a:lnTo>
                  <a:lnTo>
                    <a:pt x="1100023" y="843869"/>
                  </a:lnTo>
                  <a:lnTo>
                    <a:pt x="1108420" y="845456"/>
                  </a:lnTo>
                  <a:lnTo>
                    <a:pt x="1116818" y="847044"/>
                  </a:lnTo>
                  <a:lnTo>
                    <a:pt x="1126123" y="848178"/>
                  </a:lnTo>
                  <a:lnTo>
                    <a:pt x="1135883" y="849539"/>
                  </a:lnTo>
                  <a:lnTo>
                    <a:pt x="1145869" y="850673"/>
                  </a:lnTo>
                  <a:lnTo>
                    <a:pt x="1156309" y="851126"/>
                  </a:lnTo>
                  <a:lnTo>
                    <a:pt x="1167204" y="851580"/>
                  </a:lnTo>
                  <a:lnTo>
                    <a:pt x="1178552" y="851806"/>
                  </a:lnTo>
                  <a:lnTo>
                    <a:pt x="1190354" y="851580"/>
                  </a:lnTo>
                  <a:lnTo>
                    <a:pt x="1202156" y="851126"/>
                  </a:lnTo>
                  <a:lnTo>
                    <a:pt x="1214412" y="849992"/>
                  </a:lnTo>
                  <a:lnTo>
                    <a:pt x="1226895" y="848631"/>
                  </a:lnTo>
                  <a:lnTo>
                    <a:pt x="1239605" y="846364"/>
                  </a:lnTo>
                  <a:lnTo>
                    <a:pt x="1252542" y="844096"/>
                  </a:lnTo>
                  <a:lnTo>
                    <a:pt x="1265933" y="840921"/>
                  </a:lnTo>
                  <a:lnTo>
                    <a:pt x="1279323" y="837292"/>
                  </a:lnTo>
                  <a:lnTo>
                    <a:pt x="1292714" y="832983"/>
                  </a:lnTo>
                  <a:lnTo>
                    <a:pt x="1306559" y="827994"/>
                  </a:lnTo>
                  <a:lnTo>
                    <a:pt x="1313368" y="825499"/>
                  </a:lnTo>
                  <a:lnTo>
                    <a:pt x="1320404" y="822551"/>
                  </a:lnTo>
                  <a:lnTo>
                    <a:pt x="1327212" y="819603"/>
                  </a:lnTo>
                  <a:lnTo>
                    <a:pt x="1334248" y="816201"/>
                  </a:lnTo>
                  <a:lnTo>
                    <a:pt x="1341057" y="812799"/>
                  </a:lnTo>
                  <a:lnTo>
                    <a:pt x="1348093" y="809171"/>
                  </a:lnTo>
                  <a:lnTo>
                    <a:pt x="1355129" y="805315"/>
                  </a:lnTo>
                  <a:lnTo>
                    <a:pt x="1362165" y="801006"/>
                  </a:lnTo>
                  <a:lnTo>
                    <a:pt x="1369201" y="796924"/>
                  </a:lnTo>
                  <a:lnTo>
                    <a:pt x="1376463" y="792389"/>
                  </a:lnTo>
                  <a:lnTo>
                    <a:pt x="1383272" y="787626"/>
                  </a:lnTo>
                  <a:lnTo>
                    <a:pt x="1390308" y="782637"/>
                  </a:lnTo>
                  <a:close/>
                  <a:moveTo>
                    <a:pt x="2282825" y="769937"/>
                  </a:moveTo>
                  <a:lnTo>
                    <a:pt x="2412173" y="829864"/>
                  </a:lnTo>
                  <a:lnTo>
                    <a:pt x="2422140" y="834858"/>
                  </a:lnTo>
                  <a:lnTo>
                    <a:pt x="2426897" y="837355"/>
                  </a:lnTo>
                  <a:lnTo>
                    <a:pt x="2431201" y="840078"/>
                  </a:lnTo>
                  <a:lnTo>
                    <a:pt x="2435732" y="842802"/>
                  </a:lnTo>
                  <a:lnTo>
                    <a:pt x="2439583" y="845526"/>
                  </a:lnTo>
                  <a:lnTo>
                    <a:pt x="2443434" y="848250"/>
                  </a:lnTo>
                  <a:lnTo>
                    <a:pt x="2447058" y="851201"/>
                  </a:lnTo>
                  <a:lnTo>
                    <a:pt x="2450456" y="853925"/>
                  </a:lnTo>
                  <a:lnTo>
                    <a:pt x="2453628" y="857103"/>
                  </a:lnTo>
                  <a:lnTo>
                    <a:pt x="2456799" y="860054"/>
                  </a:lnTo>
                  <a:lnTo>
                    <a:pt x="2459518" y="863005"/>
                  </a:lnTo>
                  <a:lnTo>
                    <a:pt x="2462236" y="866183"/>
                  </a:lnTo>
                  <a:lnTo>
                    <a:pt x="2464501" y="869361"/>
                  </a:lnTo>
                  <a:lnTo>
                    <a:pt x="2466766" y="872539"/>
                  </a:lnTo>
                  <a:lnTo>
                    <a:pt x="2468805" y="875717"/>
                  </a:lnTo>
                  <a:lnTo>
                    <a:pt x="2470617" y="878895"/>
                  </a:lnTo>
                  <a:lnTo>
                    <a:pt x="2472430" y="882300"/>
                  </a:lnTo>
                  <a:lnTo>
                    <a:pt x="2474015" y="885932"/>
                  </a:lnTo>
                  <a:lnTo>
                    <a:pt x="2475601" y="889337"/>
                  </a:lnTo>
                  <a:lnTo>
                    <a:pt x="2477866" y="896373"/>
                  </a:lnTo>
                  <a:lnTo>
                    <a:pt x="2479905" y="903637"/>
                  </a:lnTo>
                  <a:lnTo>
                    <a:pt x="2481264" y="911128"/>
                  </a:lnTo>
                  <a:lnTo>
                    <a:pt x="2482397" y="918846"/>
                  </a:lnTo>
                  <a:lnTo>
                    <a:pt x="2482850" y="927018"/>
                  </a:lnTo>
                  <a:lnTo>
                    <a:pt x="2482850" y="935190"/>
                  </a:lnTo>
                  <a:lnTo>
                    <a:pt x="2482850" y="1152652"/>
                  </a:lnTo>
                  <a:lnTo>
                    <a:pt x="2482850" y="1160824"/>
                  </a:lnTo>
                  <a:lnTo>
                    <a:pt x="2482397" y="1168768"/>
                  </a:lnTo>
                  <a:lnTo>
                    <a:pt x="2481264" y="1176486"/>
                  </a:lnTo>
                  <a:lnTo>
                    <a:pt x="2479905" y="1184204"/>
                  </a:lnTo>
                  <a:lnTo>
                    <a:pt x="2477866" y="1191468"/>
                  </a:lnTo>
                  <a:lnTo>
                    <a:pt x="2475601" y="1198732"/>
                  </a:lnTo>
                  <a:lnTo>
                    <a:pt x="2474015" y="1202137"/>
                  </a:lnTo>
                  <a:lnTo>
                    <a:pt x="2472430" y="1205315"/>
                  </a:lnTo>
                  <a:lnTo>
                    <a:pt x="2470617" y="1208720"/>
                  </a:lnTo>
                  <a:lnTo>
                    <a:pt x="2468805" y="1212125"/>
                  </a:lnTo>
                  <a:lnTo>
                    <a:pt x="2466766" y="1215303"/>
                  </a:lnTo>
                  <a:lnTo>
                    <a:pt x="2464501" y="1218708"/>
                  </a:lnTo>
                  <a:lnTo>
                    <a:pt x="2462236" y="1221658"/>
                  </a:lnTo>
                  <a:lnTo>
                    <a:pt x="2459518" y="1224836"/>
                  </a:lnTo>
                  <a:lnTo>
                    <a:pt x="2456799" y="1227787"/>
                  </a:lnTo>
                  <a:lnTo>
                    <a:pt x="2453628" y="1230738"/>
                  </a:lnTo>
                  <a:lnTo>
                    <a:pt x="2450456" y="1233689"/>
                  </a:lnTo>
                  <a:lnTo>
                    <a:pt x="2447058" y="1236640"/>
                  </a:lnTo>
                  <a:lnTo>
                    <a:pt x="2443434" y="1239364"/>
                  </a:lnTo>
                  <a:lnTo>
                    <a:pt x="2439583" y="1242315"/>
                  </a:lnTo>
                  <a:lnTo>
                    <a:pt x="2435732" y="1245039"/>
                  </a:lnTo>
                  <a:lnTo>
                    <a:pt x="2431201" y="1247763"/>
                  </a:lnTo>
                  <a:lnTo>
                    <a:pt x="2426897" y="1250260"/>
                  </a:lnTo>
                  <a:lnTo>
                    <a:pt x="2422140" y="1252984"/>
                  </a:lnTo>
                  <a:lnTo>
                    <a:pt x="2412173" y="1257978"/>
                  </a:lnTo>
                  <a:lnTo>
                    <a:pt x="2406963" y="1260475"/>
                  </a:lnTo>
                  <a:lnTo>
                    <a:pt x="2282825" y="1202818"/>
                  </a:lnTo>
                  <a:lnTo>
                    <a:pt x="2282825" y="769937"/>
                  </a:lnTo>
                  <a:close/>
                  <a:moveTo>
                    <a:pt x="1247774" y="628650"/>
                  </a:moveTo>
                  <a:lnTo>
                    <a:pt x="1262265" y="628876"/>
                  </a:lnTo>
                  <a:lnTo>
                    <a:pt x="1276302" y="629556"/>
                  </a:lnTo>
                  <a:lnTo>
                    <a:pt x="1290113" y="631143"/>
                  </a:lnTo>
                  <a:lnTo>
                    <a:pt x="1303472" y="632956"/>
                  </a:lnTo>
                  <a:lnTo>
                    <a:pt x="1316830" y="635222"/>
                  </a:lnTo>
                  <a:lnTo>
                    <a:pt x="1329282" y="638169"/>
                  </a:lnTo>
                  <a:lnTo>
                    <a:pt x="1341282" y="641569"/>
                  </a:lnTo>
                  <a:lnTo>
                    <a:pt x="1353056" y="645195"/>
                  </a:lnTo>
                  <a:lnTo>
                    <a:pt x="1363923" y="649274"/>
                  </a:lnTo>
                  <a:lnTo>
                    <a:pt x="1374338" y="654034"/>
                  </a:lnTo>
                  <a:lnTo>
                    <a:pt x="1378866" y="656300"/>
                  </a:lnTo>
                  <a:lnTo>
                    <a:pt x="1383847" y="658794"/>
                  </a:lnTo>
                  <a:lnTo>
                    <a:pt x="1388149" y="661513"/>
                  </a:lnTo>
                  <a:lnTo>
                    <a:pt x="1392677" y="664006"/>
                  </a:lnTo>
                  <a:lnTo>
                    <a:pt x="1396753" y="666953"/>
                  </a:lnTo>
                  <a:lnTo>
                    <a:pt x="1400602" y="669672"/>
                  </a:lnTo>
                  <a:lnTo>
                    <a:pt x="1404451" y="672619"/>
                  </a:lnTo>
                  <a:lnTo>
                    <a:pt x="1407847" y="675565"/>
                  </a:lnTo>
                  <a:lnTo>
                    <a:pt x="1411243" y="678512"/>
                  </a:lnTo>
                  <a:lnTo>
                    <a:pt x="1414413" y="681685"/>
                  </a:lnTo>
                  <a:lnTo>
                    <a:pt x="1417130" y="685084"/>
                  </a:lnTo>
                  <a:lnTo>
                    <a:pt x="1419847" y="688257"/>
                  </a:lnTo>
                  <a:lnTo>
                    <a:pt x="1425507" y="688484"/>
                  </a:lnTo>
                  <a:lnTo>
                    <a:pt x="1430941" y="689164"/>
                  </a:lnTo>
                  <a:lnTo>
                    <a:pt x="1436148" y="690297"/>
                  </a:lnTo>
                  <a:lnTo>
                    <a:pt x="1441356" y="691430"/>
                  </a:lnTo>
                  <a:lnTo>
                    <a:pt x="1446110" y="693017"/>
                  </a:lnTo>
                  <a:lnTo>
                    <a:pt x="1450865" y="694830"/>
                  </a:lnTo>
                  <a:lnTo>
                    <a:pt x="1455167" y="697323"/>
                  </a:lnTo>
                  <a:lnTo>
                    <a:pt x="1459695" y="699816"/>
                  </a:lnTo>
                  <a:lnTo>
                    <a:pt x="1463544" y="702763"/>
                  </a:lnTo>
                  <a:lnTo>
                    <a:pt x="1467619" y="705709"/>
                  </a:lnTo>
                  <a:lnTo>
                    <a:pt x="1471242" y="708882"/>
                  </a:lnTo>
                  <a:lnTo>
                    <a:pt x="1474865" y="712508"/>
                  </a:lnTo>
                  <a:lnTo>
                    <a:pt x="1478261" y="716361"/>
                  </a:lnTo>
                  <a:lnTo>
                    <a:pt x="1481657" y="720668"/>
                  </a:lnTo>
                  <a:lnTo>
                    <a:pt x="1484827" y="724747"/>
                  </a:lnTo>
                  <a:lnTo>
                    <a:pt x="1487544" y="729053"/>
                  </a:lnTo>
                  <a:lnTo>
                    <a:pt x="1490487" y="733813"/>
                  </a:lnTo>
                  <a:lnTo>
                    <a:pt x="1492977" y="738799"/>
                  </a:lnTo>
                  <a:lnTo>
                    <a:pt x="1495468" y="743785"/>
                  </a:lnTo>
                  <a:lnTo>
                    <a:pt x="1497732" y="748998"/>
                  </a:lnTo>
                  <a:lnTo>
                    <a:pt x="1499996" y="754211"/>
                  </a:lnTo>
                  <a:lnTo>
                    <a:pt x="1502034" y="759877"/>
                  </a:lnTo>
                  <a:lnTo>
                    <a:pt x="1503845" y="765543"/>
                  </a:lnTo>
                  <a:lnTo>
                    <a:pt x="1505656" y="771436"/>
                  </a:lnTo>
                  <a:lnTo>
                    <a:pt x="1509053" y="783222"/>
                  </a:lnTo>
                  <a:lnTo>
                    <a:pt x="1511996" y="795460"/>
                  </a:lnTo>
                  <a:lnTo>
                    <a:pt x="1514260" y="808153"/>
                  </a:lnTo>
                  <a:lnTo>
                    <a:pt x="1516071" y="821071"/>
                  </a:lnTo>
                  <a:lnTo>
                    <a:pt x="1517656" y="833990"/>
                  </a:lnTo>
                  <a:lnTo>
                    <a:pt x="1519015" y="846909"/>
                  </a:lnTo>
                  <a:lnTo>
                    <a:pt x="1519694" y="860281"/>
                  </a:lnTo>
                  <a:lnTo>
                    <a:pt x="1520147" y="873200"/>
                  </a:lnTo>
                  <a:lnTo>
                    <a:pt x="1520826" y="886118"/>
                  </a:lnTo>
                  <a:lnTo>
                    <a:pt x="1520826" y="898584"/>
                  </a:lnTo>
                  <a:lnTo>
                    <a:pt x="1520373" y="910823"/>
                  </a:lnTo>
                  <a:lnTo>
                    <a:pt x="1520147" y="922608"/>
                  </a:lnTo>
                  <a:lnTo>
                    <a:pt x="1519241" y="945046"/>
                  </a:lnTo>
                  <a:lnTo>
                    <a:pt x="1517883" y="964311"/>
                  </a:lnTo>
                  <a:lnTo>
                    <a:pt x="1516524" y="981083"/>
                  </a:lnTo>
                  <a:lnTo>
                    <a:pt x="1514939" y="993321"/>
                  </a:lnTo>
                  <a:lnTo>
                    <a:pt x="1511996" y="991508"/>
                  </a:lnTo>
                  <a:lnTo>
                    <a:pt x="1508600" y="990148"/>
                  </a:lnTo>
                  <a:lnTo>
                    <a:pt x="1505204" y="988562"/>
                  </a:lnTo>
                  <a:lnTo>
                    <a:pt x="1501808" y="987202"/>
                  </a:lnTo>
                  <a:lnTo>
                    <a:pt x="1498185" y="985842"/>
                  </a:lnTo>
                  <a:lnTo>
                    <a:pt x="1494562" y="984936"/>
                  </a:lnTo>
                  <a:lnTo>
                    <a:pt x="1490713" y="983802"/>
                  </a:lnTo>
                  <a:lnTo>
                    <a:pt x="1487091" y="983349"/>
                  </a:lnTo>
                  <a:lnTo>
                    <a:pt x="1481657" y="946859"/>
                  </a:lnTo>
                  <a:lnTo>
                    <a:pt x="1479166" y="929408"/>
                  </a:lnTo>
                  <a:lnTo>
                    <a:pt x="1476223" y="912636"/>
                  </a:lnTo>
                  <a:lnTo>
                    <a:pt x="1473280" y="896544"/>
                  </a:lnTo>
                  <a:lnTo>
                    <a:pt x="1469657" y="881132"/>
                  </a:lnTo>
                  <a:lnTo>
                    <a:pt x="1467846" y="873653"/>
                  </a:lnTo>
                  <a:lnTo>
                    <a:pt x="1465808" y="866400"/>
                  </a:lnTo>
                  <a:lnTo>
                    <a:pt x="1463770" y="859374"/>
                  </a:lnTo>
                  <a:lnTo>
                    <a:pt x="1461506" y="852802"/>
                  </a:lnTo>
                  <a:lnTo>
                    <a:pt x="1459242" y="846002"/>
                  </a:lnTo>
                  <a:lnTo>
                    <a:pt x="1456299" y="839430"/>
                  </a:lnTo>
                  <a:lnTo>
                    <a:pt x="1453356" y="833310"/>
                  </a:lnTo>
                  <a:lnTo>
                    <a:pt x="1450412" y="826964"/>
                  </a:lnTo>
                  <a:lnTo>
                    <a:pt x="1447242" y="821071"/>
                  </a:lnTo>
                  <a:lnTo>
                    <a:pt x="1443620" y="815405"/>
                  </a:lnTo>
                  <a:lnTo>
                    <a:pt x="1439771" y="809966"/>
                  </a:lnTo>
                  <a:lnTo>
                    <a:pt x="1435922" y="804526"/>
                  </a:lnTo>
                  <a:lnTo>
                    <a:pt x="1431394" y="799313"/>
                  </a:lnTo>
                  <a:lnTo>
                    <a:pt x="1426865" y="794780"/>
                  </a:lnTo>
                  <a:lnTo>
                    <a:pt x="1421884" y="789794"/>
                  </a:lnTo>
                  <a:lnTo>
                    <a:pt x="1416677" y="785261"/>
                  </a:lnTo>
                  <a:lnTo>
                    <a:pt x="1411017" y="781182"/>
                  </a:lnTo>
                  <a:lnTo>
                    <a:pt x="1405130" y="777102"/>
                  </a:lnTo>
                  <a:lnTo>
                    <a:pt x="1398791" y="773249"/>
                  </a:lnTo>
                  <a:lnTo>
                    <a:pt x="1391998" y="769623"/>
                  </a:lnTo>
                  <a:lnTo>
                    <a:pt x="1384753" y="774609"/>
                  </a:lnTo>
                  <a:lnTo>
                    <a:pt x="1377508" y="779595"/>
                  </a:lnTo>
                  <a:lnTo>
                    <a:pt x="1370263" y="784355"/>
                  </a:lnTo>
                  <a:lnTo>
                    <a:pt x="1363018" y="788661"/>
                  </a:lnTo>
                  <a:lnTo>
                    <a:pt x="1355772" y="793194"/>
                  </a:lnTo>
                  <a:lnTo>
                    <a:pt x="1348301" y="797047"/>
                  </a:lnTo>
                  <a:lnTo>
                    <a:pt x="1341056" y="800900"/>
                  </a:lnTo>
                  <a:lnTo>
                    <a:pt x="1334037" y="804526"/>
                  </a:lnTo>
                  <a:lnTo>
                    <a:pt x="1326792" y="807926"/>
                  </a:lnTo>
                  <a:lnTo>
                    <a:pt x="1319547" y="811326"/>
                  </a:lnTo>
                  <a:lnTo>
                    <a:pt x="1312302" y="814045"/>
                  </a:lnTo>
                  <a:lnTo>
                    <a:pt x="1305283" y="816992"/>
                  </a:lnTo>
                  <a:lnTo>
                    <a:pt x="1298038" y="819711"/>
                  </a:lnTo>
                  <a:lnTo>
                    <a:pt x="1291245" y="822205"/>
                  </a:lnTo>
                  <a:lnTo>
                    <a:pt x="1277208" y="826511"/>
                  </a:lnTo>
                  <a:lnTo>
                    <a:pt x="1263397" y="830364"/>
                  </a:lnTo>
                  <a:lnTo>
                    <a:pt x="1249812" y="833537"/>
                  </a:lnTo>
                  <a:lnTo>
                    <a:pt x="1236454" y="836030"/>
                  </a:lnTo>
                  <a:lnTo>
                    <a:pt x="1223322" y="838296"/>
                  </a:lnTo>
                  <a:lnTo>
                    <a:pt x="1210417" y="839656"/>
                  </a:lnTo>
                  <a:lnTo>
                    <a:pt x="1197964" y="840789"/>
                  </a:lnTo>
                  <a:lnTo>
                    <a:pt x="1185511" y="841469"/>
                  </a:lnTo>
                  <a:lnTo>
                    <a:pt x="1173738" y="841469"/>
                  </a:lnTo>
                  <a:lnTo>
                    <a:pt x="1162191" y="841469"/>
                  </a:lnTo>
                  <a:lnTo>
                    <a:pt x="1151097" y="841016"/>
                  </a:lnTo>
                  <a:lnTo>
                    <a:pt x="1140229" y="840336"/>
                  </a:lnTo>
                  <a:lnTo>
                    <a:pt x="1129814" y="839203"/>
                  </a:lnTo>
                  <a:lnTo>
                    <a:pt x="1120079" y="837843"/>
                  </a:lnTo>
                  <a:lnTo>
                    <a:pt x="1110796" y="836710"/>
                  </a:lnTo>
                  <a:lnTo>
                    <a:pt x="1101739" y="835123"/>
                  </a:lnTo>
                  <a:lnTo>
                    <a:pt x="1093362" y="833310"/>
                  </a:lnTo>
                  <a:lnTo>
                    <a:pt x="1085438" y="831724"/>
                  </a:lnTo>
                  <a:lnTo>
                    <a:pt x="1078193" y="829910"/>
                  </a:lnTo>
                  <a:lnTo>
                    <a:pt x="1065514" y="826284"/>
                  </a:lnTo>
                  <a:lnTo>
                    <a:pt x="1055099" y="823111"/>
                  </a:lnTo>
                  <a:lnTo>
                    <a:pt x="1047401" y="820391"/>
                  </a:lnTo>
                  <a:lnTo>
                    <a:pt x="1043552" y="828097"/>
                  </a:lnTo>
                  <a:lnTo>
                    <a:pt x="1040156" y="836483"/>
                  </a:lnTo>
                  <a:lnTo>
                    <a:pt x="1036986" y="844869"/>
                  </a:lnTo>
                  <a:lnTo>
                    <a:pt x="1034043" y="853708"/>
                  </a:lnTo>
                  <a:lnTo>
                    <a:pt x="1031552" y="862774"/>
                  </a:lnTo>
                  <a:lnTo>
                    <a:pt x="1029288" y="872520"/>
                  </a:lnTo>
                  <a:lnTo>
                    <a:pt x="1027024" y="882265"/>
                  </a:lnTo>
                  <a:lnTo>
                    <a:pt x="1024986" y="892464"/>
                  </a:lnTo>
                  <a:lnTo>
                    <a:pt x="1021137" y="913316"/>
                  </a:lnTo>
                  <a:lnTo>
                    <a:pt x="1017288" y="935527"/>
                  </a:lnTo>
                  <a:lnTo>
                    <a:pt x="1013213" y="958871"/>
                  </a:lnTo>
                  <a:lnTo>
                    <a:pt x="1011175" y="970884"/>
                  </a:lnTo>
                  <a:lnTo>
                    <a:pt x="1008458" y="983349"/>
                  </a:lnTo>
                  <a:lnTo>
                    <a:pt x="1004609" y="984029"/>
                  </a:lnTo>
                  <a:lnTo>
                    <a:pt x="1000760" y="984936"/>
                  </a:lnTo>
                  <a:lnTo>
                    <a:pt x="997138" y="985842"/>
                  </a:lnTo>
                  <a:lnTo>
                    <a:pt x="993515" y="987202"/>
                  </a:lnTo>
                  <a:lnTo>
                    <a:pt x="989892" y="988789"/>
                  </a:lnTo>
                  <a:lnTo>
                    <a:pt x="986496" y="990375"/>
                  </a:lnTo>
                  <a:lnTo>
                    <a:pt x="983100" y="991962"/>
                  </a:lnTo>
                  <a:lnTo>
                    <a:pt x="979704" y="993775"/>
                  </a:lnTo>
                  <a:lnTo>
                    <a:pt x="977666" y="979723"/>
                  </a:lnTo>
                  <a:lnTo>
                    <a:pt x="976761" y="970657"/>
                  </a:lnTo>
                  <a:lnTo>
                    <a:pt x="975402" y="960458"/>
                  </a:lnTo>
                  <a:lnTo>
                    <a:pt x="974496" y="949352"/>
                  </a:lnTo>
                  <a:lnTo>
                    <a:pt x="973817" y="937340"/>
                  </a:lnTo>
                  <a:lnTo>
                    <a:pt x="973364" y="924421"/>
                  </a:lnTo>
                  <a:lnTo>
                    <a:pt x="973138" y="911049"/>
                  </a:lnTo>
                  <a:lnTo>
                    <a:pt x="973364" y="896771"/>
                  </a:lnTo>
                  <a:lnTo>
                    <a:pt x="974044" y="882039"/>
                  </a:lnTo>
                  <a:lnTo>
                    <a:pt x="975402" y="866854"/>
                  </a:lnTo>
                  <a:lnTo>
                    <a:pt x="977213" y="851442"/>
                  </a:lnTo>
                  <a:lnTo>
                    <a:pt x="978119" y="843736"/>
                  </a:lnTo>
                  <a:lnTo>
                    <a:pt x="979704" y="835577"/>
                  </a:lnTo>
                  <a:lnTo>
                    <a:pt x="981062" y="827871"/>
                  </a:lnTo>
                  <a:lnTo>
                    <a:pt x="982874" y="819711"/>
                  </a:lnTo>
                  <a:lnTo>
                    <a:pt x="984911" y="812006"/>
                  </a:lnTo>
                  <a:lnTo>
                    <a:pt x="986949" y="804073"/>
                  </a:lnTo>
                  <a:lnTo>
                    <a:pt x="989440" y="796140"/>
                  </a:lnTo>
                  <a:lnTo>
                    <a:pt x="991930" y="788208"/>
                  </a:lnTo>
                  <a:lnTo>
                    <a:pt x="994873" y="780502"/>
                  </a:lnTo>
                  <a:lnTo>
                    <a:pt x="997817" y="772569"/>
                  </a:lnTo>
                  <a:lnTo>
                    <a:pt x="1001213" y="765090"/>
                  </a:lnTo>
                  <a:lnTo>
                    <a:pt x="1004836" y="757384"/>
                  </a:lnTo>
                  <a:lnTo>
                    <a:pt x="1008685" y="749905"/>
                  </a:lnTo>
                  <a:lnTo>
                    <a:pt x="1012986" y="742652"/>
                  </a:lnTo>
                  <a:lnTo>
                    <a:pt x="1017288" y="735400"/>
                  </a:lnTo>
                  <a:lnTo>
                    <a:pt x="1022043" y="728147"/>
                  </a:lnTo>
                  <a:lnTo>
                    <a:pt x="1027024" y="721121"/>
                  </a:lnTo>
                  <a:lnTo>
                    <a:pt x="1032458" y="714095"/>
                  </a:lnTo>
                  <a:lnTo>
                    <a:pt x="1038118" y="707522"/>
                  </a:lnTo>
                  <a:lnTo>
                    <a:pt x="1044231" y="701176"/>
                  </a:lnTo>
                  <a:lnTo>
                    <a:pt x="1050344" y="694603"/>
                  </a:lnTo>
                  <a:lnTo>
                    <a:pt x="1057136" y="688711"/>
                  </a:lnTo>
                  <a:lnTo>
                    <a:pt x="1064382" y="682818"/>
                  </a:lnTo>
                  <a:lnTo>
                    <a:pt x="1071627" y="676925"/>
                  </a:lnTo>
                  <a:lnTo>
                    <a:pt x="1079778" y="671486"/>
                  </a:lnTo>
                  <a:lnTo>
                    <a:pt x="1087702" y="666726"/>
                  </a:lnTo>
                  <a:lnTo>
                    <a:pt x="1096306" y="661740"/>
                  </a:lnTo>
                  <a:lnTo>
                    <a:pt x="1105362" y="656980"/>
                  </a:lnTo>
                  <a:lnTo>
                    <a:pt x="1114645" y="652674"/>
                  </a:lnTo>
                  <a:lnTo>
                    <a:pt x="1124380" y="648821"/>
                  </a:lnTo>
                  <a:lnTo>
                    <a:pt x="1134795" y="645195"/>
                  </a:lnTo>
                  <a:lnTo>
                    <a:pt x="1145437" y="641795"/>
                  </a:lnTo>
                  <a:lnTo>
                    <a:pt x="1156531" y="638622"/>
                  </a:lnTo>
                  <a:lnTo>
                    <a:pt x="1168304" y="636129"/>
                  </a:lnTo>
                  <a:lnTo>
                    <a:pt x="1180304" y="634089"/>
                  </a:lnTo>
                  <a:lnTo>
                    <a:pt x="1192757" y="631823"/>
                  </a:lnTo>
                  <a:lnTo>
                    <a:pt x="1205662" y="630690"/>
                  </a:lnTo>
                  <a:lnTo>
                    <a:pt x="1219247" y="629330"/>
                  </a:lnTo>
                  <a:lnTo>
                    <a:pt x="1233058" y="628876"/>
                  </a:lnTo>
                  <a:lnTo>
                    <a:pt x="1247774" y="628650"/>
                  </a:lnTo>
                  <a:close/>
                  <a:moveTo>
                    <a:pt x="91667" y="541337"/>
                  </a:moveTo>
                  <a:lnTo>
                    <a:pt x="370523" y="541337"/>
                  </a:lnTo>
                  <a:lnTo>
                    <a:pt x="375061" y="541563"/>
                  </a:lnTo>
                  <a:lnTo>
                    <a:pt x="379826" y="542015"/>
                  </a:lnTo>
                  <a:lnTo>
                    <a:pt x="384137" y="542468"/>
                  </a:lnTo>
                  <a:lnTo>
                    <a:pt x="388902" y="543373"/>
                  </a:lnTo>
                  <a:lnTo>
                    <a:pt x="393213" y="544278"/>
                  </a:lnTo>
                  <a:lnTo>
                    <a:pt x="397524" y="545635"/>
                  </a:lnTo>
                  <a:lnTo>
                    <a:pt x="401835" y="546992"/>
                  </a:lnTo>
                  <a:lnTo>
                    <a:pt x="405919" y="548576"/>
                  </a:lnTo>
                  <a:lnTo>
                    <a:pt x="409777" y="550386"/>
                  </a:lnTo>
                  <a:lnTo>
                    <a:pt x="414088" y="552421"/>
                  </a:lnTo>
                  <a:lnTo>
                    <a:pt x="417718" y="554684"/>
                  </a:lnTo>
                  <a:lnTo>
                    <a:pt x="421575" y="556946"/>
                  </a:lnTo>
                  <a:lnTo>
                    <a:pt x="425206" y="559434"/>
                  </a:lnTo>
                  <a:lnTo>
                    <a:pt x="428609" y="562149"/>
                  </a:lnTo>
                  <a:lnTo>
                    <a:pt x="432013" y="564864"/>
                  </a:lnTo>
                  <a:lnTo>
                    <a:pt x="434962" y="568031"/>
                  </a:lnTo>
                  <a:lnTo>
                    <a:pt x="438139" y="571198"/>
                  </a:lnTo>
                  <a:lnTo>
                    <a:pt x="441088" y="574591"/>
                  </a:lnTo>
                  <a:lnTo>
                    <a:pt x="443584" y="577984"/>
                  </a:lnTo>
                  <a:lnTo>
                    <a:pt x="446307" y="581604"/>
                  </a:lnTo>
                  <a:lnTo>
                    <a:pt x="448803" y="585223"/>
                  </a:lnTo>
                  <a:lnTo>
                    <a:pt x="450845" y="589069"/>
                  </a:lnTo>
                  <a:lnTo>
                    <a:pt x="452887" y="592915"/>
                  </a:lnTo>
                  <a:lnTo>
                    <a:pt x="454702" y="596760"/>
                  </a:lnTo>
                  <a:lnTo>
                    <a:pt x="456291" y="600832"/>
                  </a:lnTo>
                  <a:lnTo>
                    <a:pt x="457879" y="605130"/>
                  </a:lnTo>
                  <a:lnTo>
                    <a:pt x="459240" y="609429"/>
                  </a:lnTo>
                  <a:lnTo>
                    <a:pt x="460148" y="613727"/>
                  </a:lnTo>
                  <a:lnTo>
                    <a:pt x="461055" y="618251"/>
                  </a:lnTo>
                  <a:lnTo>
                    <a:pt x="461509" y="622549"/>
                  </a:lnTo>
                  <a:lnTo>
                    <a:pt x="461736" y="627300"/>
                  </a:lnTo>
                  <a:lnTo>
                    <a:pt x="461963" y="631824"/>
                  </a:lnTo>
                  <a:lnTo>
                    <a:pt x="461736" y="636575"/>
                  </a:lnTo>
                  <a:lnTo>
                    <a:pt x="461509" y="641099"/>
                  </a:lnTo>
                  <a:lnTo>
                    <a:pt x="461055" y="645624"/>
                  </a:lnTo>
                  <a:lnTo>
                    <a:pt x="460148" y="650148"/>
                  </a:lnTo>
                  <a:lnTo>
                    <a:pt x="459240" y="654446"/>
                  </a:lnTo>
                  <a:lnTo>
                    <a:pt x="457879" y="658518"/>
                  </a:lnTo>
                  <a:lnTo>
                    <a:pt x="456291" y="662816"/>
                  </a:lnTo>
                  <a:lnTo>
                    <a:pt x="454702" y="666888"/>
                  </a:lnTo>
                  <a:lnTo>
                    <a:pt x="452887" y="670960"/>
                  </a:lnTo>
                  <a:lnTo>
                    <a:pt x="450845" y="674806"/>
                  </a:lnTo>
                  <a:lnTo>
                    <a:pt x="448803" y="678652"/>
                  </a:lnTo>
                  <a:lnTo>
                    <a:pt x="446307" y="682271"/>
                  </a:lnTo>
                  <a:lnTo>
                    <a:pt x="443584" y="685664"/>
                  </a:lnTo>
                  <a:lnTo>
                    <a:pt x="441088" y="689284"/>
                  </a:lnTo>
                  <a:lnTo>
                    <a:pt x="438139" y="692451"/>
                  </a:lnTo>
                  <a:lnTo>
                    <a:pt x="434962" y="695618"/>
                  </a:lnTo>
                  <a:lnTo>
                    <a:pt x="432013" y="698559"/>
                  </a:lnTo>
                  <a:lnTo>
                    <a:pt x="428609" y="701500"/>
                  </a:lnTo>
                  <a:lnTo>
                    <a:pt x="425206" y="703988"/>
                  </a:lnTo>
                  <a:lnTo>
                    <a:pt x="421575" y="706703"/>
                  </a:lnTo>
                  <a:lnTo>
                    <a:pt x="417718" y="708965"/>
                  </a:lnTo>
                  <a:lnTo>
                    <a:pt x="414088" y="711227"/>
                  </a:lnTo>
                  <a:lnTo>
                    <a:pt x="409777" y="713489"/>
                  </a:lnTo>
                  <a:lnTo>
                    <a:pt x="405919" y="715299"/>
                  </a:lnTo>
                  <a:lnTo>
                    <a:pt x="401835" y="716883"/>
                  </a:lnTo>
                  <a:lnTo>
                    <a:pt x="397524" y="718014"/>
                  </a:lnTo>
                  <a:lnTo>
                    <a:pt x="393213" y="719371"/>
                  </a:lnTo>
                  <a:lnTo>
                    <a:pt x="388902" y="720502"/>
                  </a:lnTo>
                  <a:lnTo>
                    <a:pt x="384137" y="721181"/>
                  </a:lnTo>
                  <a:lnTo>
                    <a:pt x="379826" y="721633"/>
                  </a:lnTo>
                  <a:lnTo>
                    <a:pt x="375061" y="722312"/>
                  </a:lnTo>
                  <a:lnTo>
                    <a:pt x="370523" y="722312"/>
                  </a:lnTo>
                  <a:lnTo>
                    <a:pt x="91667" y="722312"/>
                  </a:lnTo>
                  <a:lnTo>
                    <a:pt x="86902" y="722312"/>
                  </a:lnTo>
                  <a:lnTo>
                    <a:pt x="82364" y="721633"/>
                  </a:lnTo>
                  <a:lnTo>
                    <a:pt x="77599" y="721181"/>
                  </a:lnTo>
                  <a:lnTo>
                    <a:pt x="73288" y="720502"/>
                  </a:lnTo>
                  <a:lnTo>
                    <a:pt x="68750" y="719371"/>
                  </a:lnTo>
                  <a:lnTo>
                    <a:pt x="64439" y="718014"/>
                  </a:lnTo>
                  <a:lnTo>
                    <a:pt x="60128" y="716883"/>
                  </a:lnTo>
                  <a:lnTo>
                    <a:pt x="56044" y="715299"/>
                  </a:lnTo>
                  <a:lnTo>
                    <a:pt x="51959" y="713489"/>
                  </a:lnTo>
                  <a:lnTo>
                    <a:pt x="48102" y="711227"/>
                  </a:lnTo>
                  <a:lnTo>
                    <a:pt x="44245" y="708965"/>
                  </a:lnTo>
                  <a:lnTo>
                    <a:pt x="40615" y="706703"/>
                  </a:lnTo>
                  <a:lnTo>
                    <a:pt x="36757" y="703988"/>
                  </a:lnTo>
                  <a:lnTo>
                    <a:pt x="33581" y="701500"/>
                  </a:lnTo>
                  <a:lnTo>
                    <a:pt x="30177" y="698559"/>
                  </a:lnTo>
                  <a:lnTo>
                    <a:pt x="26774" y="695618"/>
                  </a:lnTo>
                  <a:lnTo>
                    <a:pt x="23824" y="692451"/>
                  </a:lnTo>
                  <a:lnTo>
                    <a:pt x="21101" y="689284"/>
                  </a:lnTo>
                  <a:lnTo>
                    <a:pt x="18152" y="685664"/>
                  </a:lnTo>
                  <a:lnTo>
                    <a:pt x="15656" y="682271"/>
                  </a:lnTo>
                  <a:lnTo>
                    <a:pt x="13160" y="678652"/>
                  </a:lnTo>
                  <a:lnTo>
                    <a:pt x="11118" y="674806"/>
                  </a:lnTo>
                  <a:lnTo>
                    <a:pt x="9076" y="670960"/>
                  </a:lnTo>
                  <a:lnTo>
                    <a:pt x="7261" y="666888"/>
                  </a:lnTo>
                  <a:lnTo>
                    <a:pt x="5446" y="662816"/>
                  </a:lnTo>
                  <a:lnTo>
                    <a:pt x="4084" y="658518"/>
                  </a:lnTo>
                  <a:lnTo>
                    <a:pt x="2950" y="654446"/>
                  </a:lnTo>
                  <a:lnTo>
                    <a:pt x="1815" y="650148"/>
                  </a:lnTo>
                  <a:lnTo>
                    <a:pt x="1134" y="645624"/>
                  </a:lnTo>
                  <a:lnTo>
                    <a:pt x="454" y="641099"/>
                  </a:lnTo>
                  <a:lnTo>
                    <a:pt x="0" y="636575"/>
                  </a:lnTo>
                  <a:lnTo>
                    <a:pt x="0" y="631824"/>
                  </a:lnTo>
                  <a:lnTo>
                    <a:pt x="0" y="627300"/>
                  </a:lnTo>
                  <a:lnTo>
                    <a:pt x="454" y="622549"/>
                  </a:lnTo>
                  <a:lnTo>
                    <a:pt x="1134" y="618251"/>
                  </a:lnTo>
                  <a:lnTo>
                    <a:pt x="1815" y="613727"/>
                  </a:lnTo>
                  <a:lnTo>
                    <a:pt x="2950" y="609429"/>
                  </a:lnTo>
                  <a:lnTo>
                    <a:pt x="4084" y="605130"/>
                  </a:lnTo>
                  <a:lnTo>
                    <a:pt x="5446" y="600832"/>
                  </a:lnTo>
                  <a:lnTo>
                    <a:pt x="7261" y="596760"/>
                  </a:lnTo>
                  <a:lnTo>
                    <a:pt x="9076" y="592915"/>
                  </a:lnTo>
                  <a:lnTo>
                    <a:pt x="11118" y="589069"/>
                  </a:lnTo>
                  <a:lnTo>
                    <a:pt x="13160" y="585223"/>
                  </a:lnTo>
                  <a:lnTo>
                    <a:pt x="15656" y="581604"/>
                  </a:lnTo>
                  <a:lnTo>
                    <a:pt x="18152" y="577984"/>
                  </a:lnTo>
                  <a:lnTo>
                    <a:pt x="21101" y="574591"/>
                  </a:lnTo>
                  <a:lnTo>
                    <a:pt x="23824" y="571198"/>
                  </a:lnTo>
                  <a:lnTo>
                    <a:pt x="26774" y="568031"/>
                  </a:lnTo>
                  <a:lnTo>
                    <a:pt x="30177" y="564864"/>
                  </a:lnTo>
                  <a:lnTo>
                    <a:pt x="33581" y="562149"/>
                  </a:lnTo>
                  <a:lnTo>
                    <a:pt x="36757" y="559434"/>
                  </a:lnTo>
                  <a:lnTo>
                    <a:pt x="40615" y="556946"/>
                  </a:lnTo>
                  <a:lnTo>
                    <a:pt x="44245" y="554684"/>
                  </a:lnTo>
                  <a:lnTo>
                    <a:pt x="48102" y="552421"/>
                  </a:lnTo>
                  <a:lnTo>
                    <a:pt x="51959" y="550386"/>
                  </a:lnTo>
                  <a:lnTo>
                    <a:pt x="56044" y="548576"/>
                  </a:lnTo>
                  <a:lnTo>
                    <a:pt x="60128" y="546992"/>
                  </a:lnTo>
                  <a:lnTo>
                    <a:pt x="64439" y="545635"/>
                  </a:lnTo>
                  <a:lnTo>
                    <a:pt x="68750" y="544278"/>
                  </a:lnTo>
                  <a:lnTo>
                    <a:pt x="73288" y="543373"/>
                  </a:lnTo>
                  <a:lnTo>
                    <a:pt x="77599" y="542468"/>
                  </a:lnTo>
                  <a:lnTo>
                    <a:pt x="82364" y="542015"/>
                  </a:lnTo>
                  <a:lnTo>
                    <a:pt x="86902" y="541563"/>
                  </a:lnTo>
                  <a:lnTo>
                    <a:pt x="91667" y="541337"/>
                  </a:lnTo>
                  <a:close/>
                  <a:moveTo>
                    <a:pt x="2282825" y="312737"/>
                  </a:moveTo>
                  <a:lnTo>
                    <a:pt x="2412173" y="372470"/>
                  </a:lnTo>
                  <a:lnTo>
                    <a:pt x="2422140" y="377674"/>
                  </a:lnTo>
                  <a:lnTo>
                    <a:pt x="2426897" y="380163"/>
                  </a:lnTo>
                  <a:lnTo>
                    <a:pt x="2431201" y="382878"/>
                  </a:lnTo>
                  <a:lnTo>
                    <a:pt x="2435732" y="385367"/>
                  </a:lnTo>
                  <a:lnTo>
                    <a:pt x="2439583" y="388308"/>
                  </a:lnTo>
                  <a:lnTo>
                    <a:pt x="2443434" y="391023"/>
                  </a:lnTo>
                  <a:lnTo>
                    <a:pt x="2447058" y="393964"/>
                  </a:lnTo>
                  <a:lnTo>
                    <a:pt x="2450456" y="396680"/>
                  </a:lnTo>
                  <a:lnTo>
                    <a:pt x="2453628" y="399621"/>
                  </a:lnTo>
                  <a:lnTo>
                    <a:pt x="2456799" y="402562"/>
                  </a:lnTo>
                  <a:lnTo>
                    <a:pt x="2459518" y="405504"/>
                  </a:lnTo>
                  <a:lnTo>
                    <a:pt x="2462236" y="408671"/>
                  </a:lnTo>
                  <a:lnTo>
                    <a:pt x="2464501" y="411839"/>
                  </a:lnTo>
                  <a:lnTo>
                    <a:pt x="2466766" y="415233"/>
                  </a:lnTo>
                  <a:lnTo>
                    <a:pt x="2468805" y="418174"/>
                  </a:lnTo>
                  <a:lnTo>
                    <a:pt x="2470617" y="421568"/>
                  </a:lnTo>
                  <a:lnTo>
                    <a:pt x="2472430" y="424962"/>
                  </a:lnTo>
                  <a:lnTo>
                    <a:pt x="2474015" y="428356"/>
                  </a:lnTo>
                  <a:lnTo>
                    <a:pt x="2475601" y="431750"/>
                  </a:lnTo>
                  <a:lnTo>
                    <a:pt x="2477866" y="438990"/>
                  </a:lnTo>
                  <a:lnTo>
                    <a:pt x="2479905" y="446231"/>
                  </a:lnTo>
                  <a:lnTo>
                    <a:pt x="2481264" y="453697"/>
                  </a:lnTo>
                  <a:lnTo>
                    <a:pt x="2482397" y="461390"/>
                  </a:lnTo>
                  <a:lnTo>
                    <a:pt x="2482850" y="469536"/>
                  </a:lnTo>
                  <a:lnTo>
                    <a:pt x="2482850" y="477455"/>
                  </a:lnTo>
                  <a:lnTo>
                    <a:pt x="2482850" y="694213"/>
                  </a:lnTo>
                  <a:lnTo>
                    <a:pt x="2482850" y="702584"/>
                  </a:lnTo>
                  <a:lnTo>
                    <a:pt x="2482397" y="710504"/>
                  </a:lnTo>
                  <a:lnTo>
                    <a:pt x="2481264" y="718423"/>
                  </a:lnTo>
                  <a:lnTo>
                    <a:pt x="2479905" y="725889"/>
                  </a:lnTo>
                  <a:lnTo>
                    <a:pt x="2477866" y="733130"/>
                  </a:lnTo>
                  <a:lnTo>
                    <a:pt x="2475601" y="740144"/>
                  </a:lnTo>
                  <a:lnTo>
                    <a:pt x="2474015" y="743311"/>
                  </a:lnTo>
                  <a:lnTo>
                    <a:pt x="2472430" y="746932"/>
                  </a:lnTo>
                  <a:lnTo>
                    <a:pt x="2470617" y="750326"/>
                  </a:lnTo>
                  <a:lnTo>
                    <a:pt x="2468805" y="753493"/>
                  </a:lnTo>
                  <a:lnTo>
                    <a:pt x="2466766" y="756887"/>
                  </a:lnTo>
                  <a:lnTo>
                    <a:pt x="2464501" y="760055"/>
                  </a:lnTo>
                  <a:lnTo>
                    <a:pt x="2462236" y="762996"/>
                  </a:lnTo>
                  <a:lnTo>
                    <a:pt x="2459518" y="766164"/>
                  </a:lnTo>
                  <a:lnTo>
                    <a:pt x="2456799" y="769331"/>
                  </a:lnTo>
                  <a:lnTo>
                    <a:pt x="2453628" y="772047"/>
                  </a:lnTo>
                  <a:lnTo>
                    <a:pt x="2450456" y="775214"/>
                  </a:lnTo>
                  <a:lnTo>
                    <a:pt x="2447058" y="778156"/>
                  </a:lnTo>
                  <a:lnTo>
                    <a:pt x="2443434" y="780871"/>
                  </a:lnTo>
                  <a:lnTo>
                    <a:pt x="2439583" y="783812"/>
                  </a:lnTo>
                  <a:lnTo>
                    <a:pt x="2435732" y="786301"/>
                  </a:lnTo>
                  <a:lnTo>
                    <a:pt x="2431201" y="789242"/>
                  </a:lnTo>
                  <a:lnTo>
                    <a:pt x="2426897" y="791731"/>
                  </a:lnTo>
                  <a:lnTo>
                    <a:pt x="2422140" y="794446"/>
                  </a:lnTo>
                  <a:lnTo>
                    <a:pt x="2412173" y="799198"/>
                  </a:lnTo>
                  <a:lnTo>
                    <a:pt x="2406963" y="801687"/>
                  </a:lnTo>
                  <a:lnTo>
                    <a:pt x="2282825" y="744216"/>
                  </a:lnTo>
                  <a:lnTo>
                    <a:pt x="2282825" y="312737"/>
                  </a:lnTo>
                  <a:close/>
                  <a:moveTo>
                    <a:pt x="458964" y="22907"/>
                  </a:moveTo>
                  <a:lnTo>
                    <a:pt x="448307" y="23134"/>
                  </a:lnTo>
                  <a:lnTo>
                    <a:pt x="438104" y="24041"/>
                  </a:lnTo>
                  <a:lnTo>
                    <a:pt x="427674" y="25175"/>
                  </a:lnTo>
                  <a:lnTo>
                    <a:pt x="417471" y="26990"/>
                  </a:lnTo>
                  <a:lnTo>
                    <a:pt x="407722" y="29485"/>
                  </a:lnTo>
                  <a:lnTo>
                    <a:pt x="397745" y="32206"/>
                  </a:lnTo>
                  <a:lnTo>
                    <a:pt x="388222" y="35382"/>
                  </a:lnTo>
                  <a:lnTo>
                    <a:pt x="378926" y="39237"/>
                  </a:lnTo>
                  <a:lnTo>
                    <a:pt x="369857" y="43320"/>
                  </a:lnTo>
                  <a:lnTo>
                    <a:pt x="361014" y="47856"/>
                  </a:lnTo>
                  <a:lnTo>
                    <a:pt x="352171" y="52846"/>
                  </a:lnTo>
                  <a:lnTo>
                    <a:pt x="344009" y="58289"/>
                  </a:lnTo>
                  <a:lnTo>
                    <a:pt x="335847" y="63959"/>
                  </a:lnTo>
                  <a:lnTo>
                    <a:pt x="328138" y="70083"/>
                  </a:lnTo>
                  <a:lnTo>
                    <a:pt x="320655" y="76660"/>
                  </a:lnTo>
                  <a:lnTo>
                    <a:pt x="313626" y="83238"/>
                  </a:lnTo>
                  <a:lnTo>
                    <a:pt x="306598" y="90722"/>
                  </a:lnTo>
                  <a:lnTo>
                    <a:pt x="300022" y="98207"/>
                  </a:lnTo>
                  <a:lnTo>
                    <a:pt x="294127" y="105918"/>
                  </a:lnTo>
                  <a:lnTo>
                    <a:pt x="288232" y="113856"/>
                  </a:lnTo>
                  <a:lnTo>
                    <a:pt x="283017" y="122248"/>
                  </a:lnTo>
                  <a:lnTo>
                    <a:pt x="278029" y="130867"/>
                  </a:lnTo>
                  <a:lnTo>
                    <a:pt x="273494" y="139939"/>
                  </a:lnTo>
                  <a:lnTo>
                    <a:pt x="269186" y="149011"/>
                  </a:lnTo>
                  <a:lnTo>
                    <a:pt x="265559" y="158310"/>
                  </a:lnTo>
                  <a:lnTo>
                    <a:pt x="262158" y="167836"/>
                  </a:lnTo>
                  <a:lnTo>
                    <a:pt x="259664" y="177589"/>
                  </a:lnTo>
                  <a:lnTo>
                    <a:pt x="257396" y="187568"/>
                  </a:lnTo>
                  <a:lnTo>
                    <a:pt x="255582" y="197775"/>
                  </a:lnTo>
                  <a:lnTo>
                    <a:pt x="254222" y="207754"/>
                  </a:lnTo>
                  <a:lnTo>
                    <a:pt x="253542" y="218414"/>
                  </a:lnTo>
                  <a:lnTo>
                    <a:pt x="253088" y="229074"/>
                  </a:lnTo>
                  <a:lnTo>
                    <a:pt x="253088" y="495117"/>
                  </a:lnTo>
                  <a:lnTo>
                    <a:pt x="369630" y="495117"/>
                  </a:lnTo>
                  <a:lnTo>
                    <a:pt x="376659" y="495344"/>
                  </a:lnTo>
                  <a:lnTo>
                    <a:pt x="383461" y="496024"/>
                  </a:lnTo>
                  <a:lnTo>
                    <a:pt x="390263" y="496705"/>
                  </a:lnTo>
                  <a:lnTo>
                    <a:pt x="397065" y="498066"/>
                  </a:lnTo>
                  <a:lnTo>
                    <a:pt x="403867" y="499653"/>
                  </a:lnTo>
                  <a:lnTo>
                    <a:pt x="410216" y="501468"/>
                  </a:lnTo>
                  <a:lnTo>
                    <a:pt x="416791" y="503509"/>
                  </a:lnTo>
                  <a:lnTo>
                    <a:pt x="422913" y="505777"/>
                  </a:lnTo>
                  <a:lnTo>
                    <a:pt x="428808" y="508726"/>
                  </a:lnTo>
                  <a:lnTo>
                    <a:pt x="434930" y="511674"/>
                  </a:lnTo>
                  <a:lnTo>
                    <a:pt x="440598" y="514849"/>
                  </a:lnTo>
                  <a:lnTo>
                    <a:pt x="446266" y="518478"/>
                  </a:lnTo>
                  <a:lnTo>
                    <a:pt x="451481" y="522334"/>
                  </a:lnTo>
                  <a:lnTo>
                    <a:pt x="456923" y="526190"/>
                  </a:lnTo>
                  <a:lnTo>
                    <a:pt x="461911" y="530726"/>
                  </a:lnTo>
                  <a:lnTo>
                    <a:pt x="466446" y="535035"/>
                  </a:lnTo>
                  <a:lnTo>
                    <a:pt x="471207" y="539798"/>
                  </a:lnTo>
                  <a:lnTo>
                    <a:pt x="475289" y="545015"/>
                  </a:lnTo>
                  <a:lnTo>
                    <a:pt x="479370" y="549777"/>
                  </a:lnTo>
                  <a:lnTo>
                    <a:pt x="483451" y="555221"/>
                  </a:lnTo>
                  <a:lnTo>
                    <a:pt x="487079" y="560664"/>
                  </a:lnTo>
                  <a:lnTo>
                    <a:pt x="490026" y="566561"/>
                  </a:lnTo>
                  <a:lnTo>
                    <a:pt x="493201" y="572458"/>
                  </a:lnTo>
                  <a:lnTo>
                    <a:pt x="496148" y="578355"/>
                  </a:lnTo>
                  <a:lnTo>
                    <a:pt x="498416" y="584706"/>
                  </a:lnTo>
                  <a:lnTo>
                    <a:pt x="500683" y="591056"/>
                  </a:lnTo>
                  <a:lnTo>
                    <a:pt x="502497" y="597407"/>
                  </a:lnTo>
                  <a:lnTo>
                    <a:pt x="504084" y="603984"/>
                  </a:lnTo>
                  <a:lnTo>
                    <a:pt x="505218" y="610788"/>
                  </a:lnTo>
                  <a:lnTo>
                    <a:pt x="506125" y="617592"/>
                  </a:lnTo>
                  <a:lnTo>
                    <a:pt x="506578" y="624623"/>
                  </a:lnTo>
                  <a:lnTo>
                    <a:pt x="506578" y="631428"/>
                  </a:lnTo>
                  <a:lnTo>
                    <a:pt x="506578" y="638459"/>
                  </a:lnTo>
                  <a:lnTo>
                    <a:pt x="506125" y="645263"/>
                  </a:lnTo>
                  <a:lnTo>
                    <a:pt x="505218" y="652294"/>
                  </a:lnTo>
                  <a:lnTo>
                    <a:pt x="504084" y="659098"/>
                  </a:lnTo>
                  <a:lnTo>
                    <a:pt x="502497" y="665449"/>
                  </a:lnTo>
                  <a:lnTo>
                    <a:pt x="500683" y="672026"/>
                  </a:lnTo>
                  <a:lnTo>
                    <a:pt x="498416" y="678150"/>
                  </a:lnTo>
                  <a:lnTo>
                    <a:pt x="496148" y="684500"/>
                  </a:lnTo>
                  <a:lnTo>
                    <a:pt x="493201" y="690397"/>
                  </a:lnTo>
                  <a:lnTo>
                    <a:pt x="490026" y="696294"/>
                  </a:lnTo>
                  <a:lnTo>
                    <a:pt x="487079" y="701964"/>
                  </a:lnTo>
                  <a:lnTo>
                    <a:pt x="483451" y="707861"/>
                  </a:lnTo>
                  <a:lnTo>
                    <a:pt x="479370" y="712851"/>
                  </a:lnTo>
                  <a:lnTo>
                    <a:pt x="475289" y="718067"/>
                  </a:lnTo>
                  <a:lnTo>
                    <a:pt x="471207" y="723057"/>
                  </a:lnTo>
                  <a:lnTo>
                    <a:pt x="466446" y="727820"/>
                  </a:lnTo>
                  <a:lnTo>
                    <a:pt x="461911" y="732356"/>
                  </a:lnTo>
                  <a:lnTo>
                    <a:pt x="456923" y="736666"/>
                  </a:lnTo>
                  <a:lnTo>
                    <a:pt x="451481" y="740748"/>
                  </a:lnTo>
                  <a:lnTo>
                    <a:pt x="446266" y="744604"/>
                  </a:lnTo>
                  <a:lnTo>
                    <a:pt x="440598" y="748006"/>
                  </a:lnTo>
                  <a:lnTo>
                    <a:pt x="434930" y="751408"/>
                  </a:lnTo>
                  <a:lnTo>
                    <a:pt x="428808" y="754356"/>
                  </a:lnTo>
                  <a:lnTo>
                    <a:pt x="422913" y="757078"/>
                  </a:lnTo>
                  <a:lnTo>
                    <a:pt x="416791" y="759573"/>
                  </a:lnTo>
                  <a:lnTo>
                    <a:pt x="410216" y="761614"/>
                  </a:lnTo>
                  <a:lnTo>
                    <a:pt x="403867" y="763429"/>
                  </a:lnTo>
                  <a:lnTo>
                    <a:pt x="397065" y="765016"/>
                  </a:lnTo>
                  <a:lnTo>
                    <a:pt x="390263" y="766377"/>
                  </a:lnTo>
                  <a:lnTo>
                    <a:pt x="383461" y="767058"/>
                  </a:lnTo>
                  <a:lnTo>
                    <a:pt x="376659" y="767738"/>
                  </a:lnTo>
                  <a:lnTo>
                    <a:pt x="369630" y="767965"/>
                  </a:lnTo>
                  <a:lnTo>
                    <a:pt x="253088" y="767965"/>
                  </a:lnTo>
                  <a:lnTo>
                    <a:pt x="253088" y="1135844"/>
                  </a:lnTo>
                  <a:lnTo>
                    <a:pt x="369630" y="1135844"/>
                  </a:lnTo>
                  <a:lnTo>
                    <a:pt x="376659" y="1136071"/>
                  </a:lnTo>
                  <a:lnTo>
                    <a:pt x="383461" y="1136751"/>
                  </a:lnTo>
                  <a:lnTo>
                    <a:pt x="390263" y="1137659"/>
                  </a:lnTo>
                  <a:lnTo>
                    <a:pt x="397065" y="1138793"/>
                  </a:lnTo>
                  <a:lnTo>
                    <a:pt x="403867" y="1140380"/>
                  </a:lnTo>
                  <a:lnTo>
                    <a:pt x="410216" y="1142195"/>
                  </a:lnTo>
                  <a:lnTo>
                    <a:pt x="416791" y="1144236"/>
                  </a:lnTo>
                  <a:lnTo>
                    <a:pt x="422913" y="1146731"/>
                  </a:lnTo>
                  <a:lnTo>
                    <a:pt x="428808" y="1149452"/>
                  </a:lnTo>
                  <a:lnTo>
                    <a:pt x="434930" y="1152401"/>
                  </a:lnTo>
                  <a:lnTo>
                    <a:pt x="440598" y="1155803"/>
                  </a:lnTo>
                  <a:lnTo>
                    <a:pt x="446266" y="1159205"/>
                  </a:lnTo>
                  <a:lnTo>
                    <a:pt x="451481" y="1163061"/>
                  </a:lnTo>
                  <a:lnTo>
                    <a:pt x="456923" y="1167370"/>
                  </a:lnTo>
                  <a:lnTo>
                    <a:pt x="461911" y="1171453"/>
                  </a:lnTo>
                  <a:lnTo>
                    <a:pt x="466446" y="1175989"/>
                  </a:lnTo>
                  <a:lnTo>
                    <a:pt x="471207" y="1180752"/>
                  </a:lnTo>
                  <a:lnTo>
                    <a:pt x="475289" y="1185741"/>
                  </a:lnTo>
                  <a:lnTo>
                    <a:pt x="479370" y="1190958"/>
                  </a:lnTo>
                  <a:lnTo>
                    <a:pt x="483451" y="1196401"/>
                  </a:lnTo>
                  <a:lnTo>
                    <a:pt x="487079" y="1201845"/>
                  </a:lnTo>
                  <a:lnTo>
                    <a:pt x="490026" y="1207515"/>
                  </a:lnTo>
                  <a:lnTo>
                    <a:pt x="493201" y="1213412"/>
                  </a:lnTo>
                  <a:lnTo>
                    <a:pt x="496148" y="1219309"/>
                  </a:lnTo>
                  <a:lnTo>
                    <a:pt x="498416" y="1225659"/>
                  </a:lnTo>
                  <a:lnTo>
                    <a:pt x="500683" y="1231783"/>
                  </a:lnTo>
                  <a:lnTo>
                    <a:pt x="502497" y="1238360"/>
                  </a:lnTo>
                  <a:lnTo>
                    <a:pt x="504084" y="1245165"/>
                  </a:lnTo>
                  <a:lnTo>
                    <a:pt x="505218" y="1251742"/>
                  </a:lnTo>
                  <a:lnTo>
                    <a:pt x="506125" y="1258546"/>
                  </a:lnTo>
                  <a:lnTo>
                    <a:pt x="506578" y="1265350"/>
                  </a:lnTo>
                  <a:lnTo>
                    <a:pt x="506578" y="1272381"/>
                  </a:lnTo>
                  <a:lnTo>
                    <a:pt x="506578" y="1279639"/>
                  </a:lnTo>
                  <a:lnTo>
                    <a:pt x="506125" y="1286216"/>
                  </a:lnTo>
                  <a:lnTo>
                    <a:pt x="505218" y="1293021"/>
                  </a:lnTo>
                  <a:lnTo>
                    <a:pt x="504084" y="1299825"/>
                  </a:lnTo>
                  <a:lnTo>
                    <a:pt x="502497" y="1306629"/>
                  </a:lnTo>
                  <a:lnTo>
                    <a:pt x="500683" y="1312980"/>
                  </a:lnTo>
                  <a:lnTo>
                    <a:pt x="498416" y="1319330"/>
                  </a:lnTo>
                  <a:lnTo>
                    <a:pt x="496148" y="1325454"/>
                  </a:lnTo>
                  <a:lnTo>
                    <a:pt x="493201" y="1331351"/>
                  </a:lnTo>
                  <a:lnTo>
                    <a:pt x="490026" y="1337475"/>
                  </a:lnTo>
                  <a:lnTo>
                    <a:pt x="487079" y="1343145"/>
                  </a:lnTo>
                  <a:lnTo>
                    <a:pt x="483451" y="1348588"/>
                  </a:lnTo>
                  <a:lnTo>
                    <a:pt x="479370" y="1354031"/>
                  </a:lnTo>
                  <a:lnTo>
                    <a:pt x="475289" y="1359248"/>
                  </a:lnTo>
                  <a:lnTo>
                    <a:pt x="471207" y="1364011"/>
                  </a:lnTo>
                  <a:lnTo>
                    <a:pt x="466446" y="1368774"/>
                  </a:lnTo>
                  <a:lnTo>
                    <a:pt x="461911" y="1373537"/>
                  </a:lnTo>
                  <a:lnTo>
                    <a:pt x="456923" y="1377619"/>
                  </a:lnTo>
                  <a:lnTo>
                    <a:pt x="451481" y="1381702"/>
                  </a:lnTo>
                  <a:lnTo>
                    <a:pt x="446266" y="1385557"/>
                  </a:lnTo>
                  <a:lnTo>
                    <a:pt x="440598" y="1388960"/>
                  </a:lnTo>
                  <a:lnTo>
                    <a:pt x="434930" y="1392362"/>
                  </a:lnTo>
                  <a:lnTo>
                    <a:pt x="428808" y="1395537"/>
                  </a:lnTo>
                  <a:lnTo>
                    <a:pt x="422913" y="1398032"/>
                  </a:lnTo>
                  <a:lnTo>
                    <a:pt x="416791" y="1400300"/>
                  </a:lnTo>
                  <a:lnTo>
                    <a:pt x="410216" y="1402795"/>
                  </a:lnTo>
                  <a:lnTo>
                    <a:pt x="403867" y="1404609"/>
                  </a:lnTo>
                  <a:lnTo>
                    <a:pt x="397065" y="1406197"/>
                  </a:lnTo>
                  <a:lnTo>
                    <a:pt x="390263" y="1407104"/>
                  </a:lnTo>
                  <a:lnTo>
                    <a:pt x="383461" y="1408238"/>
                  </a:lnTo>
                  <a:lnTo>
                    <a:pt x="376659" y="1408692"/>
                  </a:lnTo>
                  <a:lnTo>
                    <a:pt x="369630" y="1408692"/>
                  </a:lnTo>
                  <a:lnTo>
                    <a:pt x="253088" y="1408692"/>
                  </a:lnTo>
                  <a:lnTo>
                    <a:pt x="253088" y="1777025"/>
                  </a:lnTo>
                  <a:lnTo>
                    <a:pt x="369630" y="1777025"/>
                  </a:lnTo>
                  <a:lnTo>
                    <a:pt x="376659" y="1777252"/>
                  </a:lnTo>
                  <a:lnTo>
                    <a:pt x="383461" y="1777705"/>
                  </a:lnTo>
                  <a:lnTo>
                    <a:pt x="390263" y="1778386"/>
                  </a:lnTo>
                  <a:lnTo>
                    <a:pt x="397065" y="1779747"/>
                  </a:lnTo>
                  <a:lnTo>
                    <a:pt x="403867" y="1781334"/>
                  </a:lnTo>
                  <a:lnTo>
                    <a:pt x="410216" y="1783149"/>
                  </a:lnTo>
                  <a:lnTo>
                    <a:pt x="416791" y="1785190"/>
                  </a:lnTo>
                  <a:lnTo>
                    <a:pt x="422913" y="1787912"/>
                  </a:lnTo>
                  <a:lnTo>
                    <a:pt x="428808" y="1790407"/>
                  </a:lnTo>
                  <a:lnTo>
                    <a:pt x="434930" y="1793582"/>
                  </a:lnTo>
                  <a:lnTo>
                    <a:pt x="440598" y="1796984"/>
                  </a:lnTo>
                  <a:lnTo>
                    <a:pt x="446266" y="1800159"/>
                  </a:lnTo>
                  <a:lnTo>
                    <a:pt x="451481" y="1804242"/>
                  </a:lnTo>
                  <a:lnTo>
                    <a:pt x="456923" y="1808324"/>
                  </a:lnTo>
                  <a:lnTo>
                    <a:pt x="461911" y="1812407"/>
                  </a:lnTo>
                  <a:lnTo>
                    <a:pt x="466446" y="1817170"/>
                  </a:lnTo>
                  <a:lnTo>
                    <a:pt x="471207" y="1821706"/>
                  </a:lnTo>
                  <a:lnTo>
                    <a:pt x="475289" y="1826695"/>
                  </a:lnTo>
                  <a:lnTo>
                    <a:pt x="479370" y="1831912"/>
                  </a:lnTo>
                  <a:lnTo>
                    <a:pt x="483451" y="1837129"/>
                  </a:lnTo>
                  <a:lnTo>
                    <a:pt x="487079" y="1842799"/>
                  </a:lnTo>
                  <a:lnTo>
                    <a:pt x="490026" y="1848469"/>
                  </a:lnTo>
                  <a:lnTo>
                    <a:pt x="493201" y="1854139"/>
                  </a:lnTo>
                  <a:lnTo>
                    <a:pt x="496148" y="1860490"/>
                  </a:lnTo>
                  <a:lnTo>
                    <a:pt x="498416" y="1866613"/>
                  </a:lnTo>
                  <a:lnTo>
                    <a:pt x="500683" y="1872964"/>
                  </a:lnTo>
                  <a:lnTo>
                    <a:pt x="502497" y="1879314"/>
                  </a:lnTo>
                  <a:lnTo>
                    <a:pt x="504084" y="1885892"/>
                  </a:lnTo>
                  <a:lnTo>
                    <a:pt x="505218" y="1892696"/>
                  </a:lnTo>
                  <a:lnTo>
                    <a:pt x="506125" y="1899273"/>
                  </a:lnTo>
                  <a:lnTo>
                    <a:pt x="506578" y="1906304"/>
                  </a:lnTo>
                  <a:lnTo>
                    <a:pt x="506578" y="1913335"/>
                  </a:lnTo>
                  <a:lnTo>
                    <a:pt x="506578" y="1920366"/>
                  </a:lnTo>
                  <a:lnTo>
                    <a:pt x="506125" y="1927397"/>
                  </a:lnTo>
                  <a:lnTo>
                    <a:pt x="505218" y="1933975"/>
                  </a:lnTo>
                  <a:lnTo>
                    <a:pt x="504084" y="1940779"/>
                  </a:lnTo>
                  <a:lnTo>
                    <a:pt x="502497" y="1947356"/>
                  </a:lnTo>
                  <a:lnTo>
                    <a:pt x="500683" y="1953707"/>
                  </a:lnTo>
                  <a:lnTo>
                    <a:pt x="498416" y="1960284"/>
                  </a:lnTo>
                  <a:lnTo>
                    <a:pt x="496148" y="1966408"/>
                  </a:lnTo>
                  <a:lnTo>
                    <a:pt x="493201" y="1972532"/>
                  </a:lnTo>
                  <a:lnTo>
                    <a:pt x="490026" y="1978429"/>
                  </a:lnTo>
                  <a:lnTo>
                    <a:pt x="487079" y="1984099"/>
                  </a:lnTo>
                  <a:lnTo>
                    <a:pt x="483451" y="1989542"/>
                  </a:lnTo>
                  <a:lnTo>
                    <a:pt x="479370" y="1994986"/>
                  </a:lnTo>
                  <a:lnTo>
                    <a:pt x="475289" y="1999975"/>
                  </a:lnTo>
                  <a:lnTo>
                    <a:pt x="471207" y="2004965"/>
                  </a:lnTo>
                  <a:lnTo>
                    <a:pt x="466446" y="2009728"/>
                  </a:lnTo>
                  <a:lnTo>
                    <a:pt x="461911" y="2014264"/>
                  </a:lnTo>
                  <a:lnTo>
                    <a:pt x="456923" y="2018573"/>
                  </a:lnTo>
                  <a:lnTo>
                    <a:pt x="451481" y="2022429"/>
                  </a:lnTo>
                  <a:lnTo>
                    <a:pt x="446266" y="2026285"/>
                  </a:lnTo>
                  <a:lnTo>
                    <a:pt x="440598" y="2029914"/>
                  </a:lnTo>
                  <a:lnTo>
                    <a:pt x="434930" y="2033089"/>
                  </a:lnTo>
                  <a:lnTo>
                    <a:pt x="428808" y="2036264"/>
                  </a:lnTo>
                  <a:lnTo>
                    <a:pt x="422913" y="2038759"/>
                  </a:lnTo>
                  <a:lnTo>
                    <a:pt x="416791" y="2041481"/>
                  </a:lnTo>
                  <a:lnTo>
                    <a:pt x="410216" y="2043522"/>
                  </a:lnTo>
                  <a:lnTo>
                    <a:pt x="403867" y="2045336"/>
                  </a:lnTo>
                  <a:lnTo>
                    <a:pt x="397065" y="2046924"/>
                  </a:lnTo>
                  <a:lnTo>
                    <a:pt x="390263" y="2048285"/>
                  </a:lnTo>
                  <a:lnTo>
                    <a:pt x="383461" y="2048965"/>
                  </a:lnTo>
                  <a:lnTo>
                    <a:pt x="376659" y="2049419"/>
                  </a:lnTo>
                  <a:lnTo>
                    <a:pt x="369630" y="2049646"/>
                  </a:lnTo>
                  <a:lnTo>
                    <a:pt x="253088" y="2049646"/>
                  </a:lnTo>
                  <a:lnTo>
                    <a:pt x="253088" y="2315689"/>
                  </a:lnTo>
                  <a:lnTo>
                    <a:pt x="253542" y="2326349"/>
                  </a:lnTo>
                  <a:lnTo>
                    <a:pt x="254222" y="2336782"/>
                  </a:lnTo>
                  <a:lnTo>
                    <a:pt x="255582" y="2347215"/>
                  </a:lnTo>
                  <a:lnTo>
                    <a:pt x="257396" y="2357195"/>
                  </a:lnTo>
                  <a:lnTo>
                    <a:pt x="259664" y="2367401"/>
                  </a:lnTo>
                  <a:lnTo>
                    <a:pt x="262158" y="2376927"/>
                  </a:lnTo>
                  <a:lnTo>
                    <a:pt x="265559" y="2386679"/>
                  </a:lnTo>
                  <a:lnTo>
                    <a:pt x="269186" y="2395978"/>
                  </a:lnTo>
                  <a:lnTo>
                    <a:pt x="273494" y="2405051"/>
                  </a:lnTo>
                  <a:lnTo>
                    <a:pt x="278029" y="2414123"/>
                  </a:lnTo>
                  <a:lnTo>
                    <a:pt x="283017" y="2422515"/>
                  </a:lnTo>
                  <a:lnTo>
                    <a:pt x="288232" y="2430907"/>
                  </a:lnTo>
                  <a:lnTo>
                    <a:pt x="294127" y="2439072"/>
                  </a:lnTo>
                  <a:lnTo>
                    <a:pt x="300022" y="2446783"/>
                  </a:lnTo>
                  <a:lnTo>
                    <a:pt x="306598" y="2454268"/>
                  </a:lnTo>
                  <a:lnTo>
                    <a:pt x="313626" y="2461525"/>
                  </a:lnTo>
                  <a:lnTo>
                    <a:pt x="320655" y="2468330"/>
                  </a:lnTo>
                  <a:lnTo>
                    <a:pt x="328138" y="2474680"/>
                  </a:lnTo>
                  <a:lnTo>
                    <a:pt x="335847" y="2481031"/>
                  </a:lnTo>
                  <a:lnTo>
                    <a:pt x="344009" y="2486701"/>
                  </a:lnTo>
                  <a:lnTo>
                    <a:pt x="352171" y="2492144"/>
                  </a:lnTo>
                  <a:lnTo>
                    <a:pt x="361014" y="2497134"/>
                  </a:lnTo>
                  <a:lnTo>
                    <a:pt x="369857" y="2501443"/>
                  </a:lnTo>
                  <a:lnTo>
                    <a:pt x="378926" y="2505526"/>
                  </a:lnTo>
                  <a:lnTo>
                    <a:pt x="388222" y="2509608"/>
                  </a:lnTo>
                  <a:lnTo>
                    <a:pt x="397745" y="2512557"/>
                  </a:lnTo>
                  <a:lnTo>
                    <a:pt x="407722" y="2515505"/>
                  </a:lnTo>
                  <a:lnTo>
                    <a:pt x="417471" y="2517773"/>
                  </a:lnTo>
                  <a:lnTo>
                    <a:pt x="427674" y="2519588"/>
                  </a:lnTo>
                  <a:lnTo>
                    <a:pt x="438104" y="2520948"/>
                  </a:lnTo>
                  <a:lnTo>
                    <a:pt x="448307" y="2521629"/>
                  </a:lnTo>
                  <a:lnTo>
                    <a:pt x="458964" y="2521856"/>
                  </a:lnTo>
                  <a:lnTo>
                    <a:pt x="2030011" y="2521856"/>
                  </a:lnTo>
                  <a:lnTo>
                    <a:pt x="2040667" y="2521629"/>
                  </a:lnTo>
                  <a:lnTo>
                    <a:pt x="2051324" y="2520948"/>
                  </a:lnTo>
                  <a:lnTo>
                    <a:pt x="2061527" y="2519588"/>
                  </a:lnTo>
                  <a:lnTo>
                    <a:pt x="2071503" y="2517773"/>
                  </a:lnTo>
                  <a:lnTo>
                    <a:pt x="2081706" y="2515505"/>
                  </a:lnTo>
                  <a:lnTo>
                    <a:pt x="2091456" y="2512557"/>
                  </a:lnTo>
                  <a:lnTo>
                    <a:pt x="2100752" y="2509608"/>
                  </a:lnTo>
                  <a:lnTo>
                    <a:pt x="2110502" y="2505526"/>
                  </a:lnTo>
                  <a:lnTo>
                    <a:pt x="2119571" y="2501443"/>
                  </a:lnTo>
                  <a:lnTo>
                    <a:pt x="2128187" y="2497134"/>
                  </a:lnTo>
                  <a:lnTo>
                    <a:pt x="2136803" y="2492144"/>
                  </a:lnTo>
                  <a:lnTo>
                    <a:pt x="2145192" y="2486701"/>
                  </a:lnTo>
                  <a:lnTo>
                    <a:pt x="2153354" y="2481031"/>
                  </a:lnTo>
                  <a:lnTo>
                    <a:pt x="2161290" y="2474680"/>
                  </a:lnTo>
                  <a:lnTo>
                    <a:pt x="2168546" y="2468330"/>
                  </a:lnTo>
                  <a:lnTo>
                    <a:pt x="2175801" y="2461525"/>
                  </a:lnTo>
                  <a:lnTo>
                    <a:pt x="2182376" y="2454268"/>
                  </a:lnTo>
                  <a:lnTo>
                    <a:pt x="2188952" y="2446783"/>
                  </a:lnTo>
                  <a:lnTo>
                    <a:pt x="2195074" y="2439072"/>
                  </a:lnTo>
                  <a:lnTo>
                    <a:pt x="2200969" y="2430907"/>
                  </a:lnTo>
                  <a:lnTo>
                    <a:pt x="2206410" y="2422515"/>
                  </a:lnTo>
                  <a:lnTo>
                    <a:pt x="2211172" y="2414123"/>
                  </a:lnTo>
                  <a:lnTo>
                    <a:pt x="2215933" y="2405051"/>
                  </a:lnTo>
                  <a:lnTo>
                    <a:pt x="2219788" y="2395978"/>
                  </a:lnTo>
                  <a:lnTo>
                    <a:pt x="2223642" y="2386679"/>
                  </a:lnTo>
                  <a:lnTo>
                    <a:pt x="2226817" y="2376927"/>
                  </a:lnTo>
                  <a:lnTo>
                    <a:pt x="2229538" y="2367401"/>
                  </a:lnTo>
                  <a:lnTo>
                    <a:pt x="2232032" y="2357195"/>
                  </a:lnTo>
                  <a:lnTo>
                    <a:pt x="2233845" y="2347215"/>
                  </a:lnTo>
                  <a:lnTo>
                    <a:pt x="2235206" y="2336782"/>
                  </a:lnTo>
                  <a:lnTo>
                    <a:pt x="2235886" y="2326349"/>
                  </a:lnTo>
                  <a:lnTo>
                    <a:pt x="2236113" y="2315689"/>
                  </a:lnTo>
                  <a:lnTo>
                    <a:pt x="2236113" y="229074"/>
                  </a:lnTo>
                  <a:lnTo>
                    <a:pt x="2235886" y="218414"/>
                  </a:lnTo>
                  <a:lnTo>
                    <a:pt x="2235206" y="207754"/>
                  </a:lnTo>
                  <a:lnTo>
                    <a:pt x="2233845" y="197775"/>
                  </a:lnTo>
                  <a:lnTo>
                    <a:pt x="2232032" y="187568"/>
                  </a:lnTo>
                  <a:lnTo>
                    <a:pt x="2229538" y="177589"/>
                  </a:lnTo>
                  <a:lnTo>
                    <a:pt x="2226817" y="167836"/>
                  </a:lnTo>
                  <a:lnTo>
                    <a:pt x="2223642" y="158310"/>
                  </a:lnTo>
                  <a:lnTo>
                    <a:pt x="2219788" y="149011"/>
                  </a:lnTo>
                  <a:lnTo>
                    <a:pt x="2215933" y="139939"/>
                  </a:lnTo>
                  <a:lnTo>
                    <a:pt x="2211172" y="130867"/>
                  </a:lnTo>
                  <a:lnTo>
                    <a:pt x="2206410" y="122248"/>
                  </a:lnTo>
                  <a:lnTo>
                    <a:pt x="2200969" y="113856"/>
                  </a:lnTo>
                  <a:lnTo>
                    <a:pt x="2195074" y="105918"/>
                  </a:lnTo>
                  <a:lnTo>
                    <a:pt x="2188952" y="98207"/>
                  </a:lnTo>
                  <a:lnTo>
                    <a:pt x="2182376" y="90722"/>
                  </a:lnTo>
                  <a:lnTo>
                    <a:pt x="2175801" y="83238"/>
                  </a:lnTo>
                  <a:lnTo>
                    <a:pt x="2168546" y="76660"/>
                  </a:lnTo>
                  <a:lnTo>
                    <a:pt x="2161290" y="70083"/>
                  </a:lnTo>
                  <a:lnTo>
                    <a:pt x="2153354" y="63959"/>
                  </a:lnTo>
                  <a:lnTo>
                    <a:pt x="2145192" y="58289"/>
                  </a:lnTo>
                  <a:lnTo>
                    <a:pt x="2136803" y="52846"/>
                  </a:lnTo>
                  <a:lnTo>
                    <a:pt x="2128187" y="47856"/>
                  </a:lnTo>
                  <a:lnTo>
                    <a:pt x="2119571" y="43320"/>
                  </a:lnTo>
                  <a:lnTo>
                    <a:pt x="2110502" y="39237"/>
                  </a:lnTo>
                  <a:lnTo>
                    <a:pt x="2100752" y="35382"/>
                  </a:lnTo>
                  <a:lnTo>
                    <a:pt x="2091456" y="32206"/>
                  </a:lnTo>
                  <a:lnTo>
                    <a:pt x="2081706" y="29485"/>
                  </a:lnTo>
                  <a:lnTo>
                    <a:pt x="2071503" y="26990"/>
                  </a:lnTo>
                  <a:lnTo>
                    <a:pt x="2061527" y="25175"/>
                  </a:lnTo>
                  <a:lnTo>
                    <a:pt x="2051324" y="24041"/>
                  </a:lnTo>
                  <a:lnTo>
                    <a:pt x="2040667" y="23134"/>
                  </a:lnTo>
                  <a:lnTo>
                    <a:pt x="2030011" y="22907"/>
                  </a:lnTo>
                  <a:lnTo>
                    <a:pt x="458964" y="22907"/>
                  </a:lnTo>
                  <a:close/>
                  <a:moveTo>
                    <a:pt x="458964" y="0"/>
                  </a:moveTo>
                  <a:lnTo>
                    <a:pt x="2030011" y="0"/>
                  </a:lnTo>
                  <a:lnTo>
                    <a:pt x="2042028" y="453"/>
                  </a:lnTo>
                  <a:lnTo>
                    <a:pt x="2053364" y="1134"/>
                  </a:lnTo>
                  <a:lnTo>
                    <a:pt x="2064701" y="2722"/>
                  </a:lnTo>
                  <a:lnTo>
                    <a:pt x="2076265" y="4763"/>
                  </a:lnTo>
                  <a:lnTo>
                    <a:pt x="2087148" y="7258"/>
                  </a:lnTo>
                  <a:lnTo>
                    <a:pt x="2098031" y="10433"/>
                  </a:lnTo>
                  <a:lnTo>
                    <a:pt x="2108688" y="14062"/>
                  </a:lnTo>
                  <a:lnTo>
                    <a:pt x="2118891" y="18371"/>
                  </a:lnTo>
                  <a:lnTo>
                    <a:pt x="2129094" y="22680"/>
                  </a:lnTo>
                  <a:lnTo>
                    <a:pt x="2138843" y="27897"/>
                  </a:lnTo>
                  <a:lnTo>
                    <a:pt x="2148593" y="33340"/>
                  </a:lnTo>
                  <a:lnTo>
                    <a:pt x="2157889" y="39237"/>
                  </a:lnTo>
                  <a:lnTo>
                    <a:pt x="2166959" y="45815"/>
                  </a:lnTo>
                  <a:lnTo>
                    <a:pt x="2175574" y="52392"/>
                  </a:lnTo>
                  <a:lnTo>
                    <a:pt x="2183737" y="59650"/>
                  </a:lnTo>
                  <a:lnTo>
                    <a:pt x="2191899" y="67361"/>
                  </a:lnTo>
                  <a:lnTo>
                    <a:pt x="2199382" y="75299"/>
                  </a:lnTo>
                  <a:lnTo>
                    <a:pt x="2206637" y="83691"/>
                  </a:lnTo>
                  <a:lnTo>
                    <a:pt x="2213212" y="92083"/>
                  </a:lnTo>
                  <a:lnTo>
                    <a:pt x="2219788" y="101155"/>
                  </a:lnTo>
                  <a:lnTo>
                    <a:pt x="2225683" y="110681"/>
                  </a:lnTo>
                  <a:lnTo>
                    <a:pt x="2231125" y="120207"/>
                  </a:lnTo>
                  <a:lnTo>
                    <a:pt x="2236340" y="129960"/>
                  </a:lnTo>
                  <a:lnTo>
                    <a:pt x="2241101" y="140166"/>
                  </a:lnTo>
                  <a:lnTo>
                    <a:pt x="2244955" y="150599"/>
                  </a:lnTo>
                  <a:lnTo>
                    <a:pt x="2248583" y="161032"/>
                  </a:lnTo>
                  <a:lnTo>
                    <a:pt x="2251758" y="172145"/>
                  </a:lnTo>
                  <a:lnTo>
                    <a:pt x="2254252" y="183032"/>
                  </a:lnTo>
                  <a:lnTo>
                    <a:pt x="2256292" y="194372"/>
                  </a:lnTo>
                  <a:lnTo>
                    <a:pt x="2257879" y="205713"/>
                  </a:lnTo>
                  <a:lnTo>
                    <a:pt x="2258786" y="217053"/>
                  </a:lnTo>
                  <a:lnTo>
                    <a:pt x="2259013" y="229074"/>
                  </a:lnTo>
                  <a:lnTo>
                    <a:pt x="2259013" y="2315689"/>
                  </a:lnTo>
                  <a:lnTo>
                    <a:pt x="2258786" y="2327483"/>
                  </a:lnTo>
                  <a:lnTo>
                    <a:pt x="2257879" y="2339050"/>
                  </a:lnTo>
                  <a:lnTo>
                    <a:pt x="2256292" y="2350617"/>
                  </a:lnTo>
                  <a:lnTo>
                    <a:pt x="2254252" y="2361958"/>
                  </a:lnTo>
                  <a:lnTo>
                    <a:pt x="2251758" y="2372844"/>
                  </a:lnTo>
                  <a:lnTo>
                    <a:pt x="2248583" y="2383731"/>
                  </a:lnTo>
                  <a:lnTo>
                    <a:pt x="2244955" y="2394391"/>
                  </a:lnTo>
                  <a:lnTo>
                    <a:pt x="2241101" y="2404824"/>
                  </a:lnTo>
                  <a:lnTo>
                    <a:pt x="2236340" y="2414803"/>
                  </a:lnTo>
                  <a:lnTo>
                    <a:pt x="2231125" y="2424783"/>
                  </a:lnTo>
                  <a:lnTo>
                    <a:pt x="2225683" y="2434309"/>
                  </a:lnTo>
                  <a:lnTo>
                    <a:pt x="2219788" y="2443608"/>
                  </a:lnTo>
                  <a:lnTo>
                    <a:pt x="2213212" y="2452680"/>
                  </a:lnTo>
                  <a:lnTo>
                    <a:pt x="2206637" y="2461299"/>
                  </a:lnTo>
                  <a:lnTo>
                    <a:pt x="2199382" y="2469464"/>
                  </a:lnTo>
                  <a:lnTo>
                    <a:pt x="2191899" y="2477629"/>
                  </a:lnTo>
                  <a:lnTo>
                    <a:pt x="2183737" y="2485113"/>
                  </a:lnTo>
                  <a:lnTo>
                    <a:pt x="2175574" y="2492371"/>
                  </a:lnTo>
                  <a:lnTo>
                    <a:pt x="2166959" y="2499175"/>
                  </a:lnTo>
                  <a:lnTo>
                    <a:pt x="2157889" y="2505526"/>
                  </a:lnTo>
                  <a:lnTo>
                    <a:pt x="2148593" y="2511649"/>
                  </a:lnTo>
                  <a:lnTo>
                    <a:pt x="2138843" y="2517093"/>
                  </a:lnTo>
                  <a:lnTo>
                    <a:pt x="2129094" y="2522309"/>
                  </a:lnTo>
                  <a:lnTo>
                    <a:pt x="2118891" y="2526619"/>
                  </a:lnTo>
                  <a:lnTo>
                    <a:pt x="2108688" y="2530701"/>
                  </a:lnTo>
                  <a:lnTo>
                    <a:pt x="2098031" y="2534330"/>
                  </a:lnTo>
                  <a:lnTo>
                    <a:pt x="2087148" y="2537505"/>
                  </a:lnTo>
                  <a:lnTo>
                    <a:pt x="2076265" y="2540000"/>
                  </a:lnTo>
                  <a:lnTo>
                    <a:pt x="2064701" y="2542268"/>
                  </a:lnTo>
                  <a:lnTo>
                    <a:pt x="2053364" y="2543402"/>
                  </a:lnTo>
                  <a:lnTo>
                    <a:pt x="2042028" y="2544536"/>
                  </a:lnTo>
                  <a:lnTo>
                    <a:pt x="2030011" y="2544763"/>
                  </a:lnTo>
                  <a:lnTo>
                    <a:pt x="458964" y="2544763"/>
                  </a:lnTo>
                  <a:lnTo>
                    <a:pt x="447400" y="2544536"/>
                  </a:lnTo>
                  <a:lnTo>
                    <a:pt x="435610" y="2543402"/>
                  </a:lnTo>
                  <a:lnTo>
                    <a:pt x="424273" y="2542268"/>
                  </a:lnTo>
                  <a:lnTo>
                    <a:pt x="413163" y="2540000"/>
                  </a:lnTo>
                  <a:lnTo>
                    <a:pt x="402053" y="2537505"/>
                  </a:lnTo>
                  <a:lnTo>
                    <a:pt x="391170" y="2534330"/>
                  </a:lnTo>
                  <a:lnTo>
                    <a:pt x="380513" y="2530701"/>
                  </a:lnTo>
                  <a:lnTo>
                    <a:pt x="370084" y="2526619"/>
                  </a:lnTo>
                  <a:lnTo>
                    <a:pt x="359880" y="2522309"/>
                  </a:lnTo>
                  <a:lnTo>
                    <a:pt x="350131" y="2517093"/>
                  </a:lnTo>
                  <a:lnTo>
                    <a:pt x="340608" y="2511649"/>
                  </a:lnTo>
                  <a:lnTo>
                    <a:pt x="331085" y="2505526"/>
                  </a:lnTo>
                  <a:lnTo>
                    <a:pt x="322469" y="2499175"/>
                  </a:lnTo>
                  <a:lnTo>
                    <a:pt x="313626" y="2492371"/>
                  </a:lnTo>
                  <a:lnTo>
                    <a:pt x="305237" y="2485113"/>
                  </a:lnTo>
                  <a:lnTo>
                    <a:pt x="297528" y="2477629"/>
                  </a:lnTo>
                  <a:lnTo>
                    <a:pt x="289819" y="2469464"/>
                  </a:lnTo>
                  <a:lnTo>
                    <a:pt x="282564" y="2461299"/>
                  </a:lnTo>
                  <a:lnTo>
                    <a:pt x="275762" y="2452680"/>
                  </a:lnTo>
                  <a:lnTo>
                    <a:pt x="269413" y="2443608"/>
                  </a:lnTo>
                  <a:lnTo>
                    <a:pt x="263518" y="2434309"/>
                  </a:lnTo>
                  <a:lnTo>
                    <a:pt x="257850" y="2424783"/>
                  </a:lnTo>
                  <a:lnTo>
                    <a:pt x="252862" y="2414803"/>
                  </a:lnTo>
                  <a:lnTo>
                    <a:pt x="248327" y="2404824"/>
                  </a:lnTo>
                  <a:lnTo>
                    <a:pt x="244019" y="2394391"/>
                  </a:lnTo>
                  <a:lnTo>
                    <a:pt x="240391" y="2383731"/>
                  </a:lnTo>
                  <a:lnTo>
                    <a:pt x="237444" y="2372844"/>
                  </a:lnTo>
                  <a:lnTo>
                    <a:pt x="234723" y="2361958"/>
                  </a:lnTo>
                  <a:lnTo>
                    <a:pt x="232682" y="2350617"/>
                  </a:lnTo>
                  <a:lnTo>
                    <a:pt x="231322" y="2339050"/>
                  </a:lnTo>
                  <a:lnTo>
                    <a:pt x="230415" y="2327483"/>
                  </a:lnTo>
                  <a:lnTo>
                    <a:pt x="230188" y="2315689"/>
                  </a:lnTo>
                  <a:lnTo>
                    <a:pt x="230188" y="2026965"/>
                  </a:lnTo>
                  <a:lnTo>
                    <a:pt x="369630" y="2026965"/>
                  </a:lnTo>
                  <a:lnTo>
                    <a:pt x="375298" y="2026738"/>
                  </a:lnTo>
                  <a:lnTo>
                    <a:pt x="381194" y="2026285"/>
                  </a:lnTo>
                  <a:lnTo>
                    <a:pt x="386862" y="2025604"/>
                  </a:lnTo>
                  <a:lnTo>
                    <a:pt x="392530" y="2024470"/>
                  </a:lnTo>
                  <a:lnTo>
                    <a:pt x="397972" y="2023336"/>
                  </a:lnTo>
                  <a:lnTo>
                    <a:pt x="403414" y="2021749"/>
                  </a:lnTo>
                  <a:lnTo>
                    <a:pt x="408628" y="2019934"/>
                  </a:lnTo>
                  <a:lnTo>
                    <a:pt x="413843" y="2017893"/>
                  </a:lnTo>
                  <a:lnTo>
                    <a:pt x="419058" y="2015852"/>
                  </a:lnTo>
                  <a:lnTo>
                    <a:pt x="424046" y="2013130"/>
                  </a:lnTo>
                  <a:lnTo>
                    <a:pt x="428581" y="2010408"/>
                  </a:lnTo>
                  <a:lnTo>
                    <a:pt x="433343" y="2007460"/>
                  </a:lnTo>
                  <a:lnTo>
                    <a:pt x="438104" y="2004285"/>
                  </a:lnTo>
                  <a:lnTo>
                    <a:pt x="442185" y="2000882"/>
                  </a:lnTo>
                  <a:lnTo>
                    <a:pt x="446266" y="1997254"/>
                  </a:lnTo>
                  <a:lnTo>
                    <a:pt x="450348" y="1993398"/>
                  </a:lnTo>
                  <a:lnTo>
                    <a:pt x="453975" y="1989542"/>
                  </a:lnTo>
                  <a:lnTo>
                    <a:pt x="457603" y="1985460"/>
                  </a:lnTo>
                  <a:lnTo>
                    <a:pt x="461004" y="1981377"/>
                  </a:lnTo>
                  <a:lnTo>
                    <a:pt x="464405" y="1976841"/>
                  </a:lnTo>
                  <a:lnTo>
                    <a:pt x="467353" y="1972305"/>
                  </a:lnTo>
                  <a:lnTo>
                    <a:pt x="470074" y="1967315"/>
                  </a:lnTo>
                  <a:lnTo>
                    <a:pt x="472794" y="1962552"/>
                  </a:lnTo>
                  <a:lnTo>
                    <a:pt x="474835" y="1957336"/>
                  </a:lnTo>
                  <a:lnTo>
                    <a:pt x="476876" y="1952119"/>
                  </a:lnTo>
                  <a:lnTo>
                    <a:pt x="478690" y="1947129"/>
                  </a:lnTo>
                  <a:lnTo>
                    <a:pt x="480277" y="1941686"/>
                  </a:lnTo>
                  <a:lnTo>
                    <a:pt x="481637" y="1936243"/>
                  </a:lnTo>
                  <a:lnTo>
                    <a:pt x="482544" y="1930799"/>
                  </a:lnTo>
                  <a:lnTo>
                    <a:pt x="483451" y="1924902"/>
                  </a:lnTo>
                  <a:lnTo>
                    <a:pt x="483904" y="1919232"/>
                  </a:lnTo>
                  <a:lnTo>
                    <a:pt x="483904" y="1913335"/>
                  </a:lnTo>
                  <a:lnTo>
                    <a:pt x="483904" y="1907665"/>
                  </a:lnTo>
                  <a:lnTo>
                    <a:pt x="483451" y="1901768"/>
                  </a:lnTo>
                  <a:lnTo>
                    <a:pt x="482544" y="1896325"/>
                  </a:lnTo>
                  <a:lnTo>
                    <a:pt x="481637" y="1890428"/>
                  </a:lnTo>
                  <a:lnTo>
                    <a:pt x="480277" y="1884985"/>
                  </a:lnTo>
                  <a:lnTo>
                    <a:pt x="478690" y="1879541"/>
                  </a:lnTo>
                  <a:lnTo>
                    <a:pt x="476876" y="1874325"/>
                  </a:lnTo>
                  <a:lnTo>
                    <a:pt x="474835" y="1869335"/>
                  </a:lnTo>
                  <a:lnTo>
                    <a:pt x="472794" y="1864345"/>
                  </a:lnTo>
                  <a:lnTo>
                    <a:pt x="470074" y="1859356"/>
                  </a:lnTo>
                  <a:lnTo>
                    <a:pt x="467353" y="1854366"/>
                  </a:lnTo>
                  <a:lnTo>
                    <a:pt x="464405" y="1850056"/>
                  </a:lnTo>
                  <a:lnTo>
                    <a:pt x="461004" y="1845747"/>
                  </a:lnTo>
                  <a:lnTo>
                    <a:pt x="457603" y="1841211"/>
                  </a:lnTo>
                  <a:lnTo>
                    <a:pt x="453975" y="1837129"/>
                  </a:lnTo>
                  <a:lnTo>
                    <a:pt x="450348" y="1833273"/>
                  </a:lnTo>
                  <a:lnTo>
                    <a:pt x="446266" y="1829417"/>
                  </a:lnTo>
                  <a:lnTo>
                    <a:pt x="442185" y="1826015"/>
                  </a:lnTo>
                  <a:lnTo>
                    <a:pt x="438104" y="1822613"/>
                  </a:lnTo>
                  <a:lnTo>
                    <a:pt x="433343" y="1819211"/>
                  </a:lnTo>
                  <a:lnTo>
                    <a:pt x="428581" y="1816262"/>
                  </a:lnTo>
                  <a:lnTo>
                    <a:pt x="424046" y="1813541"/>
                  </a:lnTo>
                  <a:lnTo>
                    <a:pt x="419058" y="1811273"/>
                  </a:lnTo>
                  <a:lnTo>
                    <a:pt x="413843" y="1808778"/>
                  </a:lnTo>
                  <a:lnTo>
                    <a:pt x="408628" y="1806737"/>
                  </a:lnTo>
                  <a:lnTo>
                    <a:pt x="403414" y="1804922"/>
                  </a:lnTo>
                  <a:lnTo>
                    <a:pt x="397972" y="1803334"/>
                  </a:lnTo>
                  <a:lnTo>
                    <a:pt x="392530" y="1801974"/>
                  </a:lnTo>
                  <a:lnTo>
                    <a:pt x="386862" y="1801293"/>
                  </a:lnTo>
                  <a:lnTo>
                    <a:pt x="381194" y="1800613"/>
                  </a:lnTo>
                  <a:lnTo>
                    <a:pt x="375298" y="1799932"/>
                  </a:lnTo>
                  <a:lnTo>
                    <a:pt x="369630" y="1799932"/>
                  </a:lnTo>
                  <a:lnTo>
                    <a:pt x="230188" y="1799932"/>
                  </a:lnTo>
                  <a:lnTo>
                    <a:pt x="230188" y="1385784"/>
                  </a:lnTo>
                  <a:lnTo>
                    <a:pt x="369630" y="1385784"/>
                  </a:lnTo>
                  <a:lnTo>
                    <a:pt x="375298" y="1385557"/>
                  </a:lnTo>
                  <a:lnTo>
                    <a:pt x="381194" y="1385331"/>
                  </a:lnTo>
                  <a:lnTo>
                    <a:pt x="386862" y="1384650"/>
                  </a:lnTo>
                  <a:lnTo>
                    <a:pt x="392530" y="1383516"/>
                  </a:lnTo>
                  <a:lnTo>
                    <a:pt x="397972" y="1382155"/>
                  </a:lnTo>
                  <a:lnTo>
                    <a:pt x="403414" y="1380795"/>
                  </a:lnTo>
                  <a:lnTo>
                    <a:pt x="408628" y="1378980"/>
                  </a:lnTo>
                  <a:lnTo>
                    <a:pt x="413843" y="1376712"/>
                  </a:lnTo>
                  <a:lnTo>
                    <a:pt x="419058" y="1374671"/>
                  </a:lnTo>
                  <a:lnTo>
                    <a:pt x="424046" y="1372176"/>
                  </a:lnTo>
                  <a:lnTo>
                    <a:pt x="428581" y="1369227"/>
                  </a:lnTo>
                  <a:lnTo>
                    <a:pt x="433343" y="1366506"/>
                  </a:lnTo>
                  <a:lnTo>
                    <a:pt x="438104" y="1363331"/>
                  </a:lnTo>
                  <a:lnTo>
                    <a:pt x="442185" y="1359928"/>
                  </a:lnTo>
                  <a:lnTo>
                    <a:pt x="446266" y="1356300"/>
                  </a:lnTo>
                  <a:lnTo>
                    <a:pt x="450348" y="1352671"/>
                  </a:lnTo>
                  <a:lnTo>
                    <a:pt x="453975" y="1348588"/>
                  </a:lnTo>
                  <a:lnTo>
                    <a:pt x="457603" y="1344732"/>
                  </a:lnTo>
                  <a:lnTo>
                    <a:pt x="461004" y="1340196"/>
                  </a:lnTo>
                  <a:lnTo>
                    <a:pt x="464405" y="1335887"/>
                  </a:lnTo>
                  <a:lnTo>
                    <a:pt x="467353" y="1331124"/>
                  </a:lnTo>
                  <a:lnTo>
                    <a:pt x="470074" y="1326588"/>
                  </a:lnTo>
                  <a:lnTo>
                    <a:pt x="472794" y="1321598"/>
                  </a:lnTo>
                  <a:lnTo>
                    <a:pt x="474835" y="1316608"/>
                  </a:lnTo>
                  <a:lnTo>
                    <a:pt x="476876" y="1311392"/>
                  </a:lnTo>
                  <a:lnTo>
                    <a:pt x="478690" y="1305949"/>
                  </a:lnTo>
                  <a:lnTo>
                    <a:pt x="480277" y="1300732"/>
                  </a:lnTo>
                  <a:lnTo>
                    <a:pt x="481637" y="1295289"/>
                  </a:lnTo>
                  <a:lnTo>
                    <a:pt x="482544" y="1289619"/>
                  </a:lnTo>
                  <a:lnTo>
                    <a:pt x="483451" y="1283948"/>
                  </a:lnTo>
                  <a:lnTo>
                    <a:pt x="483904" y="1278278"/>
                  </a:lnTo>
                  <a:lnTo>
                    <a:pt x="483904" y="1272381"/>
                  </a:lnTo>
                  <a:lnTo>
                    <a:pt x="483904" y="1266711"/>
                  </a:lnTo>
                  <a:lnTo>
                    <a:pt x="483451" y="1260814"/>
                  </a:lnTo>
                  <a:lnTo>
                    <a:pt x="482544" y="1255144"/>
                  </a:lnTo>
                  <a:lnTo>
                    <a:pt x="481637" y="1249474"/>
                  </a:lnTo>
                  <a:lnTo>
                    <a:pt x="480277" y="1244031"/>
                  </a:lnTo>
                  <a:lnTo>
                    <a:pt x="478690" y="1238814"/>
                  </a:lnTo>
                  <a:lnTo>
                    <a:pt x="476876" y="1233371"/>
                  </a:lnTo>
                  <a:lnTo>
                    <a:pt x="474835" y="1228154"/>
                  </a:lnTo>
                  <a:lnTo>
                    <a:pt x="472794" y="1223391"/>
                  </a:lnTo>
                  <a:lnTo>
                    <a:pt x="470074" y="1218401"/>
                  </a:lnTo>
                  <a:lnTo>
                    <a:pt x="467353" y="1213639"/>
                  </a:lnTo>
                  <a:lnTo>
                    <a:pt x="464405" y="1209102"/>
                  </a:lnTo>
                  <a:lnTo>
                    <a:pt x="461004" y="1204566"/>
                  </a:lnTo>
                  <a:lnTo>
                    <a:pt x="457603" y="1200257"/>
                  </a:lnTo>
                  <a:lnTo>
                    <a:pt x="453975" y="1196175"/>
                  </a:lnTo>
                  <a:lnTo>
                    <a:pt x="450348" y="1192092"/>
                  </a:lnTo>
                  <a:lnTo>
                    <a:pt x="446266" y="1188463"/>
                  </a:lnTo>
                  <a:lnTo>
                    <a:pt x="442185" y="1184834"/>
                  </a:lnTo>
                  <a:lnTo>
                    <a:pt x="438104" y="1181659"/>
                  </a:lnTo>
                  <a:lnTo>
                    <a:pt x="433343" y="1178484"/>
                  </a:lnTo>
                  <a:lnTo>
                    <a:pt x="428581" y="1175308"/>
                  </a:lnTo>
                  <a:lnTo>
                    <a:pt x="424046" y="1172813"/>
                  </a:lnTo>
                  <a:lnTo>
                    <a:pt x="419058" y="1170092"/>
                  </a:lnTo>
                  <a:lnTo>
                    <a:pt x="413843" y="1167824"/>
                  </a:lnTo>
                  <a:lnTo>
                    <a:pt x="408628" y="1165783"/>
                  </a:lnTo>
                  <a:lnTo>
                    <a:pt x="403414" y="1164195"/>
                  </a:lnTo>
                  <a:lnTo>
                    <a:pt x="397972" y="1162607"/>
                  </a:lnTo>
                  <a:lnTo>
                    <a:pt x="392530" y="1161246"/>
                  </a:lnTo>
                  <a:lnTo>
                    <a:pt x="386862" y="1160339"/>
                  </a:lnTo>
                  <a:lnTo>
                    <a:pt x="381194" y="1159432"/>
                  </a:lnTo>
                  <a:lnTo>
                    <a:pt x="375298" y="1158978"/>
                  </a:lnTo>
                  <a:lnTo>
                    <a:pt x="369630" y="1158978"/>
                  </a:lnTo>
                  <a:lnTo>
                    <a:pt x="230188" y="1158978"/>
                  </a:lnTo>
                  <a:lnTo>
                    <a:pt x="230188" y="744831"/>
                  </a:lnTo>
                  <a:lnTo>
                    <a:pt x="369630" y="744831"/>
                  </a:lnTo>
                  <a:lnTo>
                    <a:pt x="375298" y="744831"/>
                  </a:lnTo>
                  <a:lnTo>
                    <a:pt x="381194" y="744377"/>
                  </a:lnTo>
                  <a:lnTo>
                    <a:pt x="386862" y="743470"/>
                  </a:lnTo>
                  <a:lnTo>
                    <a:pt x="392530" y="742563"/>
                  </a:lnTo>
                  <a:lnTo>
                    <a:pt x="397972" y="741429"/>
                  </a:lnTo>
                  <a:lnTo>
                    <a:pt x="403414" y="739841"/>
                  </a:lnTo>
                  <a:lnTo>
                    <a:pt x="408628" y="738026"/>
                  </a:lnTo>
                  <a:lnTo>
                    <a:pt x="413843" y="735985"/>
                  </a:lnTo>
                  <a:lnTo>
                    <a:pt x="419058" y="733717"/>
                  </a:lnTo>
                  <a:lnTo>
                    <a:pt x="424046" y="731222"/>
                  </a:lnTo>
                  <a:lnTo>
                    <a:pt x="428581" y="728501"/>
                  </a:lnTo>
                  <a:lnTo>
                    <a:pt x="433343" y="725325"/>
                  </a:lnTo>
                  <a:lnTo>
                    <a:pt x="438104" y="722377"/>
                  </a:lnTo>
                  <a:lnTo>
                    <a:pt x="442185" y="718975"/>
                  </a:lnTo>
                  <a:lnTo>
                    <a:pt x="446266" y="715573"/>
                  </a:lnTo>
                  <a:lnTo>
                    <a:pt x="450348" y="711717"/>
                  </a:lnTo>
                  <a:lnTo>
                    <a:pt x="453975" y="707861"/>
                  </a:lnTo>
                  <a:lnTo>
                    <a:pt x="457603" y="703552"/>
                  </a:lnTo>
                  <a:lnTo>
                    <a:pt x="461004" y="699243"/>
                  </a:lnTo>
                  <a:lnTo>
                    <a:pt x="464405" y="694706"/>
                  </a:lnTo>
                  <a:lnTo>
                    <a:pt x="467353" y="690170"/>
                  </a:lnTo>
                  <a:lnTo>
                    <a:pt x="470074" y="685407"/>
                  </a:lnTo>
                  <a:lnTo>
                    <a:pt x="472794" y="680645"/>
                  </a:lnTo>
                  <a:lnTo>
                    <a:pt x="474835" y="675655"/>
                  </a:lnTo>
                  <a:lnTo>
                    <a:pt x="476876" y="670438"/>
                  </a:lnTo>
                  <a:lnTo>
                    <a:pt x="478690" y="665222"/>
                  </a:lnTo>
                  <a:lnTo>
                    <a:pt x="480277" y="659778"/>
                  </a:lnTo>
                  <a:lnTo>
                    <a:pt x="481637" y="654335"/>
                  </a:lnTo>
                  <a:lnTo>
                    <a:pt x="482544" y="648665"/>
                  </a:lnTo>
                  <a:lnTo>
                    <a:pt x="483451" y="642995"/>
                  </a:lnTo>
                  <a:lnTo>
                    <a:pt x="483904" y="637325"/>
                  </a:lnTo>
                  <a:lnTo>
                    <a:pt x="483904" y="631428"/>
                  </a:lnTo>
                  <a:lnTo>
                    <a:pt x="483904" y="625531"/>
                  </a:lnTo>
                  <a:lnTo>
                    <a:pt x="483451" y="619861"/>
                  </a:lnTo>
                  <a:lnTo>
                    <a:pt x="482544" y="614190"/>
                  </a:lnTo>
                  <a:lnTo>
                    <a:pt x="481637" y="608747"/>
                  </a:lnTo>
                  <a:lnTo>
                    <a:pt x="480277" y="603077"/>
                  </a:lnTo>
                  <a:lnTo>
                    <a:pt x="478690" y="597860"/>
                  </a:lnTo>
                  <a:lnTo>
                    <a:pt x="476876" y="592417"/>
                  </a:lnTo>
                  <a:lnTo>
                    <a:pt x="474835" y="587427"/>
                  </a:lnTo>
                  <a:lnTo>
                    <a:pt x="472794" y="582211"/>
                  </a:lnTo>
                  <a:lnTo>
                    <a:pt x="470074" y="577448"/>
                  </a:lnTo>
                  <a:lnTo>
                    <a:pt x="467353" y="572685"/>
                  </a:lnTo>
                  <a:lnTo>
                    <a:pt x="464405" y="567922"/>
                  </a:lnTo>
                  <a:lnTo>
                    <a:pt x="461004" y="563613"/>
                  </a:lnTo>
                  <a:lnTo>
                    <a:pt x="457603" y="559530"/>
                  </a:lnTo>
                  <a:lnTo>
                    <a:pt x="453975" y="555221"/>
                  </a:lnTo>
                  <a:lnTo>
                    <a:pt x="450348" y="551138"/>
                  </a:lnTo>
                  <a:lnTo>
                    <a:pt x="446266" y="547509"/>
                  </a:lnTo>
                  <a:lnTo>
                    <a:pt x="442185" y="543881"/>
                  </a:lnTo>
                  <a:lnTo>
                    <a:pt x="438104" y="540478"/>
                  </a:lnTo>
                  <a:lnTo>
                    <a:pt x="433343" y="537303"/>
                  </a:lnTo>
                  <a:lnTo>
                    <a:pt x="428581" y="534581"/>
                  </a:lnTo>
                  <a:lnTo>
                    <a:pt x="424046" y="531633"/>
                  </a:lnTo>
                  <a:lnTo>
                    <a:pt x="419058" y="529138"/>
                  </a:lnTo>
                  <a:lnTo>
                    <a:pt x="413843" y="527097"/>
                  </a:lnTo>
                  <a:lnTo>
                    <a:pt x="408628" y="525056"/>
                  </a:lnTo>
                  <a:lnTo>
                    <a:pt x="403414" y="523241"/>
                  </a:lnTo>
                  <a:lnTo>
                    <a:pt x="397972" y="521654"/>
                  </a:lnTo>
                  <a:lnTo>
                    <a:pt x="392530" y="520293"/>
                  </a:lnTo>
                  <a:lnTo>
                    <a:pt x="386862" y="519159"/>
                  </a:lnTo>
                  <a:lnTo>
                    <a:pt x="381194" y="518478"/>
                  </a:lnTo>
                  <a:lnTo>
                    <a:pt x="375298" y="518251"/>
                  </a:lnTo>
                  <a:lnTo>
                    <a:pt x="369630" y="518025"/>
                  </a:lnTo>
                  <a:lnTo>
                    <a:pt x="230188" y="518025"/>
                  </a:lnTo>
                  <a:lnTo>
                    <a:pt x="230188" y="229074"/>
                  </a:lnTo>
                  <a:lnTo>
                    <a:pt x="230415" y="217053"/>
                  </a:lnTo>
                  <a:lnTo>
                    <a:pt x="231322" y="205713"/>
                  </a:lnTo>
                  <a:lnTo>
                    <a:pt x="232682" y="194372"/>
                  </a:lnTo>
                  <a:lnTo>
                    <a:pt x="234723" y="183032"/>
                  </a:lnTo>
                  <a:lnTo>
                    <a:pt x="237444" y="172145"/>
                  </a:lnTo>
                  <a:lnTo>
                    <a:pt x="240391" y="161032"/>
                  </a:lnTo>
                  <a:lnTo>
                    <a:pt x="244019" y="150599"/>
                  </a:lnTo>
                  <a:lnTo>
                    <a:pt x="248327" y="140166"/>
                  </a:lnTo>
                  <a:lnTo>
                    <a:pt x="252862" y="129960"/>
                  </a:lnTo>
                  <a:lnTo>
                    <a:pt x="257850" y="120207"/>
                  </a:lnTo>
                  <a:lnTo>
                    <a:pt x="263518" y="110681"/>
                  </a:lnTo>
                  <a:lnTo>
                    <a:pt x="269413" y="101155"/>
                  </a:lnTo>
                  <a:lnTo>
                    <a:pt x="275762" y="92083"/>
                  </a:lnTo>
                  <a:lnTo>
                    <a:pt x="282564" y="83691"/>
                  </a:lnTo>
                  <a:lnTo>
                    <a:pt x="289819" y="75299"/>
                  </a:lnTo>
                  <a:lnTo>
                    <a:pt x="297528" y="67361"/>
                  </a:lnTo>
                  <a:lnTo>
                    <a:pt x="305237" y="59650"/>
                  </a:lnTo>
                  <a:lnTo>
                    <a:pt x="313626" y="52392"/>
                  </a:lnTo>
                  <a:lnTo>
                    <a:pt x="322469" y="45815"/>
                  </a:lnTo>
                  <a:lnTo>
                    <a:pt x="331085" y="39237"/>
                  </a:lnTo>
                  <a:lnTo>
                    <a:pt x="340608" y="33340"/>
                  </a:lnTo>
                  <a:lnTo>
                    <a:pt x="350131" y="27897"/>
                  </a:lnTo>
                  <a:lnTo>
                    <a:pt x="359880" y="22680"/>
                  </a:lnTo>
                  <a:lnTo>
                    <a:pt x="370084" y="18371"/>
                  </a:lnTo>
                  <a:lnTo>
                    <a:pt x="380513" y="14062"/>
                  </a:lnTo>
                  <a:lnTo>
                    <a:pt x="391170" y="10433"/>
                  </a:lnTo>
                  <a:lnTo>
                    <a:pt x="402053" y="7258"/>
                  </a:lnTo>
                  <a:lnTo>
                    <a:pt x="413163" y="4763"/>
                  </a:lnTo>
                  <a:lnTo>
                    <a:pt x="424273" y="2722"/>
                  </a:lnTo>
                  <a:lnTo>
                    <a:pt x="435610" y="1134"/>
                  </a:lnTo>
                  <a:lnTo>
                    <a:pt x="447400" y="453"/>
                  </a:lnTo>
                  <a:lnTo>
                    <a:pt x="458964" y="0"/>
                  </a:lnTo>
                  <a:close/>
                </a:path>
              </a:pathLst>
            </a:custGeom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  <a:ln>
              <a:noFill/>
            </a:ln>
            <a:extLst/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1" name="文本框 26"/>
            <p:cNvSpPr txBox="1"/>
            <p:nvPr/>
          </p:nvSpPr>
          <p:spPr>
            <a:xfrm>
              <a:off x="9106171" y="4267950"/>
              <a:ext cx="2165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PART FOUR</a:t>
              </a:r>
              <a:endParaRPr lang="zh-CN" altLang="en-US" dirty="0"/>
            </a:p>
          </p:txBody>
        </p:sp>
      </p:grpSp>
      <p:grpSp>
        <p:nvGrpSpPr>
          <p:cNvPr id="408" name="组合 407"/>
          <p:cNvGrpSpPr/>
          <p:nvPr/>
        </p:nvGrpSpPr>
        <p:grpSpPr>
          <a:xfrm>
            <a:off x="5270596" y="2346958"/>
            <a:ext cx="2165708" cy="2040974"/>
            <a:chOff x="1123596" y="2627086"/>
            <a:chExt cx="2165708" cy="2040974"/>
          </a:xfrm>
        </p:grpSpPr>
        <p:sp>
          <p:nvSpPr>
            <p:cNvPr id="409" name="椭圆 408"/>
            <p:cNvSpPr/>
            <p:nvPr/>
          </p:nvSpPr>
          <p:spPr>
            <a:xfrm>
              <a:off x="1378857" y="2627086"/>
              <a:ext cx="1538515" cy="1538515"/>
            </a:xfrm>
            <a:prstGeom prst="ellipse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0" name="KSO_Shape"/>
            <p:cNvSpPr>
              <a:spLocks/>
            </p:cNvSpPr>
            <p:nvPr/>
          </p:nvSpPr>
          <p:spPr bwMode="auto">
            <a:xfrm>
              <a:off x="1767825" y="3146319"/>
              <a:ext cx="760575" cy="565361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  <a:ln>
              <a:noFill/>
            </a:ln>
            <a:extLst/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11" name="文本框 18"/>
            <p:cNvSpPr txBox="1"/>
            <p:nvPr/>
          </p:nvSpPr>
          <p:spPr>
            <a:xfrm>
              <a:off x="1123596" y="4267950"/>
              <a:ext cx="2165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b="1" dirty="0">
                  <a:gradFill flip="none" rotWithShape="1">
                    <a:gsLst>
                      <a:gs pos="43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F62A29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itchFamily="34" charset="-122"/>
                  <a:ea typeface="微软雅黑" pitchFamily="34" charset="-122"/>
                </a:rPr>
                <a:t>PART ONE</a:t>
              </a:r>
              <a:endParaRPr lang="zh-CN" altLang="en-US" sz="2000" b="1" dirty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95802" y="3773028"/>
            <a:ext cx="4476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输入主题内容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20736" y="1815902"/>
            <a:ext cx="316827" cy="316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24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21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xit" presetSubtype="2" accel="5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2" ac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2" accel="5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75E-6 -2.22222E-6 L 0.34948 -2.22222E-6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75E-6 -2.22222E-6 L -3.75E-6 -0.11782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椭圆 364"/>
          <p:cNvSpPr/>
          <p:nvPr/>
        </p:nvSpPr>
        <p:spPr>
          <a:xfrm>
            <a:off x="1192678" y="621339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文本框 8"/>
          <p:cNvSpPr txBox="1"/>
          <p:nvPr/>
        </p:nvSpPr>
        <p:spPr>
          <a:xfrm>
            <a:off x="1776030" y="436277"/>
            <a:ext cx="3443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目 录 </a:t>
            </a:r>
            <a:r>
              <a:rPr lang="en-US" altLang="zh-CN" sz="1600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6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" name="椭圆 337"/>
          <p:cNvSpPr/>
          <p:nvPr/>
        </p:nvSpPr>
        <p:spPr>
          <a:xfrm>
            <a:off x="1192678" y="608866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文本框 8"/>
          <p:cNvSpPr txBox="1"/>
          <p:nvPr/>
        </p:nvSpPr>
        <p:spPr>
          <a:xfrm>
            <a:off x="1776030" y="436276"/>
            <a:ext cx="3443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绚丽的荣誉</a:t>
            </a:r>
            <a:endParaRPr lang="zh-CN" altLang="en-US" sz="16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3" name="KSO_Shape"/>
          <p:cNvSpPr>
            <a:spLocks/>
          </p:cNvSpPr>
          <p:nvPr/>
        </p:nvSpPr>
        <p:spPr bwMode="auto">
          <a:xfrm>
            <a:off x="1776030" y="2983753"/>
            <a:ext cx="1223751" cy="1322974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noFill/>
          <a:ln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4" name="KSO_Shape"/>
          <p:cNvSpPr>
            <a:spLocks/>
          </p:cNvSpPr>
          <p:nvPr/>
        </p:nvSpPr>
        <p:spPr bwMode="auto">
          <a:xfrm>
            <a:off x="4799856" y="2488161"/>
            <a:ext cx="1682174" cy="1818566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noFill/>
          <a:ln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5" name="KSO_Shape"/>
          <p:cNvSpPr>
            <a:spLocks/>
          </p:cNvSpPr>
          <p:nvPr/>
        </p:nvSpPr>
        <p:spPr bwMode="auto">
          <a:xfrm>
            <a:off x="8282105" y="2060848"/>
            <a:ext cx="2077438" cy="2245879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noFill/>
          <a:ln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7" name="椭圆 346"/>
          <p:cNvSpPr/>
          <p:nvPr/>
        </p:nvSpPr>
        <p:spPr>
          <a:xfrm>
            <a:off x="2138286" y="3395621"/>
            <a:ext cx="499238" cy="499238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椭圆 347"/>
          <p:cNvSpPr/>
          <p:nvPr/>
        </p:nvSpPr>
        <p:spPr>
          <a:xfrm>
            <a:off x="5189993" y="3171802"/>
            <a:ext cx="901900" cy="90190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椭圆 348"/>
          <p:cNvSpPr/>
          <p:nvPr/>
        </p:nvSpPr>
        <p:spPr>
          <a:xfrm>
            <a:off x="8869874" y="3171802"/>
            <a:ext cx="901900" cy="90190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文本框 350"/>
          <p:cNvSpPr txBox="1"/>
          <p:nvPr/>
        </p:nvSpPr>
        <p:spPr>
          <a:xfrm>
            <a:off x="1070868" y="4469050"/>
            <a:ext cx="2460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输入标题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53" name="文本框 352"/>
          <p:cNvSpPr txBox="1"/>
          <p:nvPr/>
        </p:nvSpPr>
        <p:spPr>
          <a:xfrm>
            <a:off x="4410870" y="4469050"/>
            <a:ext cx="2460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输入标题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54" name="文本框 353"/>
          <p:cNvSpPr txBox="1"/>
          <p:nvPr/>
        </p:nvSpPr>
        <p:spPr>
          <a:xfrm>
            <a:off x="8090751" y="4469050"/>
            <a:ext cx="2460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输入标题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720736" y="1815902"/>
            <a:ext cx="316827" cy="316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21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3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2" presetClass="exit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34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34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500" fill="hold"/>
                                        <p:tgtEl>
                                          <p:spTgt spid="34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25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84" grpId="0"/>
      <p:bldP spid="338" grpId="0" animBg="1"/>
      <p:bldP spid="338" grpId="1" animBg="1"/>
      <p:bldP spid="338" grpId="2" animBg="1"/>
      <p:bldP spid="339" grpId="1"/>
      <p:bldP spid="343" grpId="0" animBg="1"/>
      <p:bldP spid="344" grpId="0" animBg="1"/>
      <p:bldP spid="345" grpId="0" animBg="1"/>
      <p:bldP spid="347" grpId="0" animBg="1"/>
      <p:bldP spid="347" grpId="1" animBg="1"/>
      <p:bldP spid="347" grpId="2" animBg="1"/>
      <p:bldP spid="348" grpId="0" animBg="1"/>
      <p:bldP spid="348" grpId="1" animBg="1"/>
      <p:bldP spid="348" grpId="2" animBg="1"/>
      <p:bldP spid="349" grpId="0" animBg="1"/>
      <p:bldP spid="349" grpId="1" animBg="1"/>
      <p:bldP spid="349" grpId="2" animBg="1"/>
      <p:bldP spid="351" grpId="0"/>
      <p:bldP spid="353" grpId="0"/>
      <p:bldP spid="35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椭圆 364"/>
          <p:cNvSpPr/>
          <p:nvPr/>
        </p:nvSpPr>
        <p:spPr>
          <a:xfrm>
            <a:off x="1192678" y="621339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1192678" y="608866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文本框 8"/>
          <p:cNvSpPr txBox="1"/>
          <p:nvPr/>
        </p:nvSpPr>
        <p:spPr>
          <a:xfrm>
            <a:off x="1776030" y="436276"/>
            <a:ext cx="3443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绚丽的业绩</a:t>
            </a:r>
            <a:endParaRPr lang="zh-CN" altLang="en-US" sz="16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1248731964"/>
              </p:ext>
            </p:extLst>
          </p:nvPr>
        </p:nvGraphicFramePr>
        <p:xfrm>
          <a:off x="767408" y="1412776"/>
          <a:ext cx="6372225" cy="4619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7248128" y="2348880"/>
            <a:ext cx="4236967" cy="478598"/>
            <a:chOff x="6888088" y="2547971"/>
            <a:chExt cx="4236967" cy="478598"/>
          </a:xfrm>
        </p:grpSpPr>
        <p:sp>
          <p:nvSpPr>
            <p:cNvPr id="4" name="文本框 3"/>
            <p:cNvSpPr txBox="1"/>
            <p:nvPr/>
          </p:nvSpPr>
          <p:spPr>
            <a:xfrm>
              <a:off x="6888088" y="2564904"/>
              <a:ext cx="11482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2011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028711" y="2547971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点击输入文本内容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28" y="2945513"/>
            <a:ext cx="4236967" cy="483870"/>
            <a:chOff x="6888088" y="3144604"/>
            <a:chExt cx="4236967" cy="483870"/>
          </a:xfrm>
        </p:grpSpPr>
        <p:sp>
          <p:nvSpPr>
            <p:cNvPr id="26" name="文本框 25"/>
            <p:cNvSpPr txBox="1"/>
            <p:nvPr/>
          </p:nvSpPr>
          <p:spPr>
            <a:xfrm>
              <a:off x="6888088" y="3166809"/>
              <a:ext cx="11482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2012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028711" y="3144604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点击输入文本内容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48128" y="3542146"/>
            <a:ext cx="4236967" cy="489142"/>
            <a:chOff x="6888088" y="3741237"/>
            <a:chExt cx="4236967" cy="489142"/>
          </a:xfrm>
        </p:grpSpPr>
        <p:sp>
          <p:nvSpPr>
            <p:cNvPr id="27" name="文本框 26"/>
            <p:cNvSpPr txBox="1"/>
            <p:nvPr/>
          </p:nvSpPr>
          <p:spPr>
            <a:xfrm>
              <a:off x="6888088" y="3768714"/>
              <a:ext cx="11482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028711" y="3741237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点击输入文本内容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48128" y="4138779"/>
            <a:ext cx="4236967" cy="494414"/>
            <a:chOff x="6888088" y="4337870"/>
            <a:chExt cx="4236967" cy="494414"/>
          </a:xfrm>
        </p:grpSpPr>
        <p:sp>
          <p:nvSpPr>
            <p:cNvPr id="28" name="文本框 27"/>
            <p:cNvSpPr txBox="1"/>
            <p:nvPr/>
          </p:nvSpPr>
          <p:spPr>
            <a:xfrm>
              <a:off x="6888088" y="4370619"/>
              <a:ext cx="11482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2014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028711" y="4337870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点击输入文本内容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48128" y="4735414"/>
            <a:ext cx="4236967" cy="499686"/>
            <a:chOff x="6888088" y="4934505"/>
            <a:chExt cx="4236967" cy="499686"/>
          </a:xfrm>
        </p:grpSpPr>
        <p:sp>
          <p:nvSpPr>
            <p:cNvPr id="29" name="文本框 28"/>
            <p:cNvSpPr txBox="1"/>
            <p:nvPr/>
          </p:nvSpPr>
          <p:spPr>
            <a:xfrm>
              <a:off x="6888088" y="4972526"/>
              <a:ext cx="11482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2015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028711" y="4934505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点击输入文本内容</a:t>
              </a:r>
              <a:endPara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2279576" y="3597221"/>
            <a:ext cx="144016" cy="14401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855640" y="2954561"/>
            <a:ext cx="144016" cy="14401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032869" y="3734623"/>
            <a:ext cx="144016" cy="14401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015880" y="3166809"/>
            <a:ext cx="144016" cy="14401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57900" y="2060848"/>
            <a:ext cx="144016" cy="14401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2720736" y="1815902"/>
            <a:ext cx="316827" cy="316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99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21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3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4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9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38" grpId="0" animBg="1"/>
      <p:bldP spid="338" grpId="1" animBg="1"/>
      <p:bldP spid="338" grpId="2" animBg="1"/>
      <p:bldP spid="339" grpId="0"/>
      <p:bldGraphic spid="24" grpId="0" uiExpand="1">
        <p:bldSub>
          <a:bldChart bld="category"/>
        </p:bldSub>
      </p:bldGraphic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椭圆 364"/>
          <p:cNvSpPr/>
          <p:nvPr/>
        </p:nvSpPr>
        <p:spPr>
          <a:xfrm>
            <a:off x="1192678" y="621339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1192678" y="608866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文本框 8"/>
          <p:cNvSpPr txBox="1"/>
          <p:nvPr/>
        </p:nvSpPr>
        <p:spPr>
          <a:xfrm>
            <a:off x="1776030" y="436276"/>
            <a:ext cx="3443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绚丽的部门</a:t>
            </a:r>
            <a:endParaRPr lang="zh-CN" altLang="en-US" sz="16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030770" y="2148949"/>
            <a:ext cx="475298" cy="475298"/>
            <a:chOff x="6132513" y="2393170"/>
            <a:chExt cx="475298" cy="475298"/>
          </a:xfrm>
        </p:grpSpPr>
        <p:sp>
          <p:nvSpPr>
            <p:cNvPr id="51" name="矩形 50"/>
            <p:cNvSpPr/>
            <p:nvPr/>
          </p:nvSpPr>
          <p:spPr>
            <a:xfrm>
              <a:off x="6132513" y="2393170"/>
              <a:ext cx="475298" cy="475298"/>
            </a:xfrm>
            <a:prstGeom prst="rect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6220048" y="2483958"/>
              <a:ext cx="300227" cy="293722"/>
            </a:xfrm>
            <a:custGeom>
              <a:avLst/>
              <a:gdLst>
                <a:gd name="T0" fmla="*/ 1597279 w 2787650"/>
                <a:gd name="T1" fmla="*/ 1636046 h 2727325"/>
                <a:gd name="T2" fmla="*/ 1627294 w 2787650"/>
                <a:gd name="T3" fmla="*/ 2215059 h 2727325"/>
                <a:gd name="T4" fmla="*/ 1883633 w 2787650"/>
                <a:gd name="T5" fmla="*/ 2097942 h 2727325"/>
                <a:gd name="T6" fmla="*/ 2087561 w 2787650"/>
                <a:gd name="T7" fmla="*/ 1909413 h 2727325"/>
                <a:gd name="T8" fmla="*/ 2223831 w 2787650"/>
                <a:gd name="T9" fmla="*/ 1665024 h 2727325"/>
                <a:gd name="T10" fmla="*/ 529196 w 2787650"/>
                <a:gd name="T11" fmla="*/ 1544733 h 2727325"/>
                <a:gd name="T12" fmla="*/ 630842 w 2787650"/>
                <a:gd name="T13" fmla="*/ 1808483 h 2727325"/>
                <a:gd name="T14" fmla="*/ 807453 w 2787650"/>
                <a:gd name="T15" fmla="*/ 2023673 h 2727325"/>
                <a:gd name="T16" fmla="*/ 1042827 w 2787650"/>
                <a:gd name="T17" fmla="*/ 2173481 h 2727325"/>
                <a:gd name="T18" fmla="*/ 1292972 w 2787650"/>
                <a:gd name="T19" fmla="*/ 1687822 h 2727325"/>
                <a:gd name="T20" fmla="*/ 1095077 w 2787650"/>
                <a:gd name="T21" fmla="*/ 1525504 h 2727325"/>
                <a:gd name="T22" fmla="*/ 1297101 w 2787650"/>
                <a:gd name="T23" fmla="*/ 1184350 h 2727325"/>
                <a:gd name="T24" fmla="*/ 1199583 w 2787650"/>
                <a:gd name="T25" fmla="*/ 1302832 h 2727325"/>
                <a:gd name="T26" fmla="*/ 1214830 w 2787650"/>
                <a:gd name="T27" fmla="*/ 1460386 h 2727325"/>
                <a:gd name="T28" fmla="*/ 1333631 w 2787650"/>
                <a:gd name="T29" fmla="*/ 1557904 h 2727325"/>
                <a:gd name="T30" fmla="*/ 1491184 w 2787650"/>
                <a:gd name="T31" fmla="*/ 1542657 h 2727325"/>
                <a:gd name="T32" fmla="*/ 1588385 w 2787650"/>
                <a:gd name="T33" fmla="*/ 1424174 h 2727325"/>
                <a:gd name="T34" fmla="*/ 1572820 w 2787650"/>
                <a:gd name="T35" fmla="*/ 1266303 h 2727325"/>
                <a:gd name="T36" fmla="*/ 1454655 w 2787650"/>
                <a:gd name="T37" fmla="*/ 1168785 h 2727325"/>
                <a:gd name="T38" fmla="*/ 1570279 w 2787650"/>
                <a:gd name="T39" fmla="*/ 1073173 h 2727325"/>
                <a:gd name="T40" fmla="*/ 1723068 w 2787650"/>
                <a:gd name="T41" fmla="*/ 1278691 h 2727325"/>
                <a:gd name="T42" fmla="*/ 2197149 w 2787650"/>
                <a:gd name="T43" fmla="*/ 996602 h 2727325"/>
                <a:gd name="T44" fmla="*/ 2042138 w 2787650"/>
                <a:gd name="T45" fmla="*/ 764591 h 2727325"/>
                <a:gd name="T46" fmla="*/ 1823916 w 2787650"/>
                <a:gd name="T47" fmla="*/ 592566 h 2727325"/>
                <a:gd name="T48" fmla="*/ 1557095 w 2787650"/>
                <a:gd name="T49" fmla="*/ 496397 h 2727325"/>
                <a:gd name="T50" fmla="*/ 1042827 w 2787650"/>
                <a:gd name="T51" fmla="*/ 553527 h 2727325"/>
                <a:gd name="T52" fmla="*/ 807453 w 2787650"/>
                <a:gd name="T53" fmla="*/ 703652 h 2727325"/>
                <a:gd name="T54" fmla="*/ 630842 w 2787650"/>
                <a:gd name="T55" fmla="*/ 918842 h 2727325"/>
                <a:gd name="T56" fmla="*/ 529196 w 2787650"/>
                <a:gd name="T57" fmla="*/ 1182909 h 2727325"/>
                <a:gd name="T58" fmla="*/ 1153524 w 2787650"/>
                <a:gd name="T59" fmla="*/ 1123361 h 2727325"/>
                <a:gd name="T60" fmla="*/ 1107627 w 2787650"/>
                <a:gd name="T61" fmla="*/ 952 h 2727325"/>
                <a:gd name="T62" fmla="*/ 1311873 w 2787650"/>
                <a:gd name="T63" fmla="*/ 257403 h 2727325"/>
                <a:gd name="T64" fmla="*/ 1636823 w 2787650"/>
                <a:gd name="T65" fmla="*/ 28882 h 2727325"/>
                <a:gd name="T66" fmla="*/ 1947798 w 2787650"/>
                <a:gd name="T67" fmla="*/ 80617 h 2727325"/>
                <a:gd name="T68" fmla="*/ 1925880 w 2787650"/>
                <a:gd name="T69" fmla="*/ 390389 h 2727325"/>
                <a:gd name="T70" fmla="*/ 2357242 w 2787650"/>
                <a:gd name="T71" fmla="*/ 435775 h 2727325"/>
                <a:gd name="T72" fmla="*/ 2452853 w 2787650"/>
                <a:gd name="T73" fmla="*/ 451327 h 2727325"/>
                <a:gd name="T74" fmla="*/ 2580228 w 2787650"/>
                <a:gd name="T75" fmla="*/ 730630 h 2727325"/>
                <a:gd name="T76" fmla="*/ 2480805 w 2787650"/>
                <a:gd name="T77" fmla="*/ 1138158 h 2727325"/>
                <a:gd name="T78" fmla="*/ 2784474 w 2787650"/>
                <a:gd name="T79" fmla="*/ 1226709 h 2727325"/>
                <a:gd name="T80" fmla="*/ 2745403 w 2787650"/>
                <a:gd name="T81" fmla="*/ 1543146 h 2727325"/>
                <a:gd name="T82" fmla="*/ 2428712 w 2787650"/>
                <a:gd name="T83" fmla="*/ 1764684 h 2727325"/>
                <a:gd name="T84" fmla="*/ 2602781 w 2787650"/>
                <a:gd name="T85" fmla="*/ 2050334 h 2727325"/>
                <a:gd name="T86" fmla="*/ 2401712 w 2787650"/>
                <a:gd name="T87" fmla="*/ 2304245 h 2727325"/>
                <a:gd name="T88" fmla="*/ 2046585 w 2787650"/>
                <a:gd name="T89" fmla="*/ 2260446 h 2727325"/>
                <a:gd name="T90" fmla="*/ 1977656 w 2787650"/>
                <a:gd name="T91" fmla="*/ 2612113 h 2727325"/>
                <a:gd name="T92" fmla="*/ 1673670 w 2787650"/>
                <a:gd name="T93" fmla="*/ 2724786 h 2727325"/>
                <a:gd name="T94" fmla="*/ 1455448 w 2787650"/>
                <a:gd name="T95" fmla="*/ 2470875 h 2727325"/>
                <a:gd name="T96" fmla="*/ 1147015 w 2787650"/>
                <a:gd name="T97" fmla="*/ 2703521 h 2727325"/>
                <a:gd name="T98" fmla="*/ 834135 w 2787650"/>
                <a:gd name="T99" fmla="*/ 2642900 h 2727325"/>
                <a:gd name="T100" fmla="*/ 843982 w 2787650"/>
                <a:gd name="T101" fmla="*/ 2327097 h 2727325"/>
                <a:gd name="T102" fmla="*/ 424691 w 2787650"/>
                <a:gd name="T103" fmla="*/ 2295041 h 2727325"/>
                <a:gd name="T104" fmla="*/ 197575 w 2787650"/>
                <a:gd name="T105" fmla="*/ 2087786 h 2727325"/>
                <a:gd name="T106" fmla="*/ 213139 w 2787650"/>
                <a:gd name="T107" fmla="*/ 1992252 h 2727325"/>
                <a:gd name="T108" fmla="*/ 303033 w 2787650"/>
                <a:gd name="T109" fmla="*/ 1568855 h 2727325"/>
                <a:gd name="T110" fmla="*/ 1588 w 2787650"/>
                <a:gd name="T111" fmla="*/ 1493951 h 2727325"/>
                <a:gd name="T112" fmla="*/ 48282 w 2787650"/>
                <a:gd name="T113" fmla="*/ 1181640 h 2727325"/>
                <a:gd name="T114" fmla="*/ 366244 w 2787650"/>
                <a:gd name="T115" fmla="*/ 943598 h 2727325"/>
                <a:gd name="T116" fmla="*/ 185187 w 2787650"/>
                <a:gd name="T117" fmla="*/ 670326 h 2727325"/>
                <a:gd name="T118" fmla="*/ 392609 w 2787650"/>
                <a:gd name="T119" fmla="*/ 422762 h 2727325"/>
                <a:gd name="T120" fmla="*/ 757900 w 2787650"/>
                <a:gd name="T121" fmla="*/ 454501 h 2727325"/>
                <a:gd name="T122" fmla="*/ 812217 w 2787650"/>
                <a:gd name="T123" fmla="*/ 109499 h 2727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87650" h="2727325">
                  <a:moveTo>
                    <a:pt x="1725430" y="1438200"/>
                  </a:moveTo>
                  <a:lnTo>
                    <a:pt x="1723068" y="1448633"/>
                  </a:lnTo>
                  <a:lnTo>
                    <a:pt x="1718621" y="1464515"/>
                  </a:lnTo>
                  <a:lnTo>
                    <a:pt x="1712903" y="1480398"/>
                  </a:lnTo>
                  <a:lnTo>
                    <a:pt x="1706868" y="1495963"/>
                  </a:lnTo>
                  <a:lnTo>
                    <a:pt x="1700197" y="1510892"/>
                  </a:lnTo>
                  <a:lnTo>
                    <a:pt x="1692574" y="1525504"/>
                  </a:lnTo>
                  <a:lnTo>
                    <a:pt x="1684632" y="1539480"/>
                  </a:lnTo>
                  <a:lnTo>
                    <a:pt x="1675738" y="1553457"/>
                  </a:lnTo>
                  <a:lnTo>
                    <a:pt x="1666209" y="1566798"/>
                  </a:lnTo>
                  <a:lnTo>
                    <a:pt x="1656044" y="1579504"/>
                  </a:lnTo>
                  <a:lnTo>
                    <a:pt x="1645562" y="1591892"/>
                  </a:lnTo>
                  <a:lnTo>
                    <a:pt x="1634126" y="1603963"/>
                  </a:lnTo>
                  <a:lnTo>
                    <a:pt x="1622691" y="1614763"/>
                  </a:lnTo>
                  <a:lnTo>
                    <a:pt x="1610303" y="1625881"/>
                  </a:lnTo>
                  <a:lnTo>
                    <a:pt x="1597279" y="1636046"/>
                  </a:lnTo>
                  <a:lnTo>
                    <a:pt x="1583938" y="1645257"/>
                  </a:lnTo>
                  <a:lnTo>
                    <a:pt x="1570279" y="1654152"/>
                  </a:lnTo>
                  <a:lnTo>
                    <a:pt x="1555985" y="1662410"/>
                  </a:lnTo>
                  <a:lnTo>
                    <a:pt x="1541373" y="1669716"/>
                  </a:lnTo>
                  <a:lnTo>
                    <a:pt x="1526126" y="1676705"/>
                  </a:lnTo>
                  <a:lnTo>
                    <a:pt x="1510879" y="1682740"/>
                  </a:lnTo>
                  <a:lnTo>
                    <a:pt x="1494996" y="1687822"/>
                  </a:lnTo>
                  <a:lnTo>
                    <a:pt x="1478796" y="1692905"/>
                  </a:lnTo>
                  <a:lnTo>
                    <a:pt x="1468641" y="1695248"/>
                  </a:lnTo>
                  <a:lnTo>
                    <a:pt x="1521201" y="2237276"/>
                  </a:lnTo>
                  <a:lnTo>
                    <a:pt x="1539306" y="2234102"/>
                  </a:lnTo>
                  <a:lnTo>
                    <a:pt x="1557095" y="2231246"/>
                  </a:lnTo>
                  <a:lnTo>
                    <a:pt x="1574883" y="2227437"/>
                  </a:lnTo>
                  <a:lnTo>
                    <a:pt x="1592671" y="2223629"/>
                  </a:lnTo>
                  <a:lnTo>
                    <a:pt x="1610141" y="2219502"/>
                  </a:lnTo>
                  <a:lnTo>
                    <a:pt x="1627294" y="2215059"/>
                  </a:lnTo>
                  <a:lnTo>
                    <a:pt x="1644765" y="2209981"/>
                  </a:lnTo>
                  <a:lnTo>
                    <a:pt x="1661600" y="2204903"/>
                  </a:lnTo>
                  <a:lnTo>
                    <a:pt x="1678435" y="2199190"/>
                  </a:lnTo>
                  <a:lnTo>
                    <a:pt x="1695588" y="2193159"/>
                  </a:lnTo>
                  <a:lnTo>
                    <a:pt x="1712105" y="2187129"/>
                  </a:lnTo>
                  <a:lnTo>
                    <a:pt x="1728623" y="2180464"/>
                  </a:lnTo>
                  <a:lnTo>
                    <a:pt x="1744823" y="2173481"/>
                  </a:lnTo>
                  <a:lnTo>
                    <a:pt x="1761022" y="2166498"/>
                  </a:lnTo>
                  <a:lnTo>
                    <a:pt x="1776905" y="2158881"/>
                  </a:lnTo>
                  <a:lnTo>
                    <a:pt x="1792469" y="2150946"/>
                  </a:lnTo>
                  <a:lnTo>
                    <a:pt x="1808352" y="2142694"/>
                  </a:lnTo>
                  <a:lnTo>
                    <a:pt x="1823916" y="2134442"/>
                  </a:lnTo>
                  <a:lnTo>
                    <a:pt x="1838845" y="2125873"/>
                  </a:lnTo>
                  <a:lnTo>
                    <a:pt x="1854092" y="2116668"/>
                  </a:lnTo>
                  <a:lnTo>
                    <a:pt x="1869022" y="2107464"/>
                  </a:lnTo>
                  <a:lnTo>
                    <a:pt x="1883633" y="2097942"/>
                  </a:lnTo>
                  <a:lnTo>
                    <a:pt x="1897927" y="2088103"/>
                  </a:lnTo>
                  <a:lnTo>
                    <a:pt x="1912221" y="2077947"/>
                  </a:lnTo>
                  <a:lnTo>
                    <a:pt x="1926198" y="2067473"/>
                  </a:lnTo>
                  <a:lnTo>
                    <a:pt x="1940174" y="2056999"/>
                  </a:lnTo>
                  <a:lnTo>
                    <a:pt x="1953833" y="2046208"/>
                  </a:lnTo>
                  <a:lnTo>
                    <a:pt x="1966856" y="2034782"/>
                  </a:lnTo>
                  <a:lnTo>
                    <a:pt x="1980197" y="2023673"/>
                  </a:lnTo>
                  <a:lnTo>
                    <a:pt x="1993221" y="2011613"/>
                  </a:lnTo>
                  <a:lnTo>
                    <a:pt x="2005609" y="1999869"/>
                  </a:lnTo>
                  <a:lnTo>
                    <a:pt x="2017997" y="1987491"/>
                  </a:lnTo>
                  <a:lnTo>
                    <a:pt x="2030385" y="1975113"/>
                  </a:lnTo>
                  <a:lnTo>
                    <a:pt x="2042138" y="1962735"/>
                  </a:lnTo>
                  <a:lnTo>
                    <a:pt x="2054209" y="1949404"/>
                  </a:lnTo>
                  <a:lnTo>
                    <a:pt x="2065644" y="1936391"/>
                  </a:lnTo>
                  <a:lnTo>
                    <a:pt x="2076761" y="1923061"/>
                  </a:lnTo>
                  <a:lnTo>
                    <a:pt x="2087561" y="1909413"/>
                  </a:lnTo>
                  <a:lnTo>
                    <a:pt x="2098361" y="1895765"/>
                  </a:lnTo>
                  <a:lnTo>
                    <a:pt x="2108843" y="1881800"/>
                  </a:lnTo>
                  <a:lnTo>
                    <a:pt x="2119008" y="1867518"/>
                  </a:lnTo>
                  <a:lnTo>
                    <a:pt x="2128855" y="1852918"/>
                  </a:lnTo>
                  <a:lnTo>
                    <a:pt x="2138067" y="1838635"/>
                  </a:lnTo>
                  <a:lnTo>
                    <a:pt x="2147596" y="1823401"/>
                  </a:lnTo>
                  <a:lnTo>
                    <a:pt x="2156490" y="1808483"/>
                  </a:lnTo>
                  <a:lnTo>
                    <a:pt x="2165384" y="1793249"/>
                  </a:lnTo>
                  <a:lnTo>
                    <a:pt x="2173643" y="1778014"/>
                  </a:lnTo>
                  <a:lnTo>
                    <a:pt x="2181902" y="1762145"/>
                  </a:lnTo>
                  <a:lnTo>
                    <a:pt x="2189843" y="1746275"/>
                  </a:lnTo>
                  <a:lnTo>
                    <a:pt x="2197149" y="1730406"/>
                  </a:lnTo>
                  <a:lnTo>
                    <a:pt x="2204454" y="1714219"/>
                  </a:lnTo>
                  <a:lnTo>
                    <a:pt x="2211125" y="1698032"/>
                  </a:lnTo>
                  <a:lnTo>
                    <a:pt x="2217478" y="1681528"/>
                  </a:lnTo>
                  <a:lnTo>
                    <a:pt x="2223831" y="1665024"/>
                  </a:lnTo>
                  <a:lnTo>
                    <a:pt x="2229866" y="1648202"/>
                  </a:lnTo>
                  <a:lnTo>
                    <a:pt x="2235584" y="1631380"/>
                  </a:lnTo>
                  <a:lnTo>
                    <a:pt x="2240666" y="1614241"/>
                  </a:lnTo>
                  <a:lnTo>
                    <a:pt x="2245748" y="1597102"/>
                  </a:lnTo>
                  <a:lnTo>
                    <a:pt x="2250195" y="1579646"/>
                  </a:lnTo>
                  <a:lnTo>
                    <a:pt x="2254325" y="1561872"/>
                  </a:lnTo>
                  <a:lnTo>
                    <a:pt x="2258136" y="1544733"/>
                  </a:lnTo>
                  <a:lnTo>
                    <a:pt x="2261630" y="1526642"/>
                  </a:lnTo>
                  <a:lnTo>
                    <a:pt x="2265125" y="1508868"/>
                  </a:lnTo>
                  <a:lnTo>
                    <a:pt x="2267666" y="1490777"/>
                  </a:lnTo>
                  <a:lnTo>
                    <a:pt x="1725430" y="1438200"/>
                  </a:lnTo>
                  <a:close/>
                  <a:moveTo>
                    <a:pt x="1062655" y="1438185"/>
                  </a:moveTo>
                  <a:lnTo>
                    <a:pt x="519984" y="1490777"/>
                  </a:lnTo>
                  <a:lnTo>
                    <a:pt x="522843" y="1508868"/>
                  </a:lnTo>
                  <a:lnTo>
                    <a:pt x="526019" y="1526642"/>
                  </a:lnTo>
                  <a:lnTo>
                    <a:pt x="529196" y="1544733"/>
                  </a:lnTo>
                  <a:lnTo>
                    <a:pt x="533325" y="1561872"/>
                  </a:lnTo>
                  <a:lnTo>
                    <a:pt x="537455" y="1579646"/>
                  </a:lnTo>
                  <a:lnTo>
                    <a:pt x="541902" y="1597102"/>
                  </a:lnTo>
                  <a:lnTo>
                    <a:pt x="546984" y="1614241"/>
                  </a:lnTo>
                  <a:lnTo>
                    <a:pt x="552066" y="1631380"/>
                  </a:lnTo>
                  <a:lnTo>
                    <a:pt x="557784" y="1648202"/>
                  </a:lnTo>
                  <a:lnTo>
                    <a:pt x="563502" y="1665024"/>
                  </a:lnTo>
                  <a:lnTo>
                    <a:pt x="569854" y="1681528"/>
                  </a:lnTo>
                  <a:lnTo>
                    <a:pt x="576207" y="1698032"/>
                  </a:lnTo>
                  <a:lnTo>
                    <a:pt x="583195" y="1714219"/>
                  </a:lnTo>
                  <a:lnTo>
                    <a:pt x="590501" y="1730406"/>
                  </a:lnTo>
                  <a:lnTo>
                    <a:pt x="597807" y="1746275"/>
                  </a:lnTo>
                  <a:lnTo>
                    <a:pt x="605748" y="1762145"/>
                  </a:lnTo>
                  <a:lnTo>
                    <a:pt x="614007" y="1778014"/>
                  </a:lnTo>
                  <a:lnTo>
                    <a:pt x="622266" y="1793249"/>
                  </a:lnTo>
                  <a:lnTo>
                    <a:pt x="630842" y="1808483"/>
                  </a:lnTo>
                  <a:lnTo>
                    <a:pt x="640054" y="1823401"/>
                  </a:lnTo>
                  <a:lnTo>
                    <a:pt x="649266" y="1838635"/>
                  </a:lnTo>
                  <a:lnTo>
                    <a:pt x="658795" y="1852918"/>
                  </a:lnTo>
                  <a:lnTo>
                    <a:pt x="668642" y="1867518"/>
                  </a:lnTo>
                  <a:lnTo>
                    <a:pt x="678807" y="1881800"/>
                  </a:lnTo>
                  <a:lnTo>
                    <a:pt x="689289" y="1895765"/>
                  </a:lnTo>
                  <a:lnTo>
                    <a:pt x="699771" y="1909413"/>
                  </a:lnTo>
                  <a:lnTo>
                    <a:pt x="710571" y="1923061"/>
                  </a:lnTo>
                  <a:lnTo>
                    <a:pt x="722006" y="1936391"/>
                  </a:lnTo>
                  <a:lnTo>
                    <a:pt x="733441" y="1949404"/>
                  </a:lnTo>
                  <a:lnTo>
                    <a:pt x="745194" y="1962735"/>
                  </a:lnTo>
                  <a:lnTo>
                    <a:pt x="756947" y="1975113"/>
                  </a:lnTo>
                  <a:lnTo>
                    <a:pt x="769335" y="1987491"/>
                  </a:lnTo>
                  <a:lnTo>
                    <a:pt x="781723" y="1999869"/>
                  </a:lnTo>
                  <a:lnTo>
                    <a:pt x="794429" y="2011613"/>
                  </a:lnTo>
                  <a:lnTo>
                    <a:pt x="807453" y="2023673"/>
                  </a:lnTo>
                  <a:lnTo>
                    <a:pt x="820476" y="2034782"/>
                  </a:lnTo>
                  <a:lnTo>
                    <a:pt x="833817" y="2046208"/>
                  </a:lnTo>
                  <a:lnTo>
                    <a:pt x="847476" y="2056999"/>
                  </a:lnTo>
                  <a:lnTo>
                    <a:pt x="861135" y="2067473"/>
                  </a:lnTo>
                  <a:lnTo>
                    <a:pt x="875111" y="2077947"/>
                  </a:lnTo>
                  <a:lnTo>
                    <a:pt x="889405" y="2088103"/>
                  </a:lnTo>
                  <a:lnTo>
                    <a:pt x="903699" y="2097942"/>
                  </a:lnTo>
                  <a:lnTo>
                    <a:pt x="918628" y="2107464"/>
                  </a:lnTo>
                  <a:lnTo>
                    <a:pt x="933558" y="2116668"/>
                  </a:lnTo>
                  <a:lnTo>
                    <a:pt x="948487" y="2125873"/>
                  </a:lnTo>
                  <a:lnTo>
                    <a:pt x="963734" y="2134442"/>
                  </a:lnTo>
                  <a:lnTo>
                    <a:pt x="978981" y="2142694"/>
                  </a:lnTo>
                  <a:lnTo>
                    <a:pt x="994863" y="2150946"/>
                  </a:lnTo>
                  <a:lnTo>
                    <a:pt x="1010745" y="2158881"/>
                  </a:lnTo>
                  <a:lnTo>
                    <a:pt x="1026627" y="2166498"/>
                  </a:lnTo>
                  <a:lnTo>
                    <a:pt x="1042827" y="2173481"/>
                  </a:lnTo>
                  <a:lnTo>
                    <a:pt x="1059028" y="2180464"/>
                  </a:lnTo>
                  <a:lnTo>
                    <a:pt x="1075545" y="2187129"/>
                  </a:lnTo>
                  <a:lnTo>
                    <a:pt x="1092063" y="2193159"/>
                  </a:lnTo>
                  <a:lnTo>
                    <a:pt x="1108898" y="2199190"/>
                  </a:lnTo>
                  <a:lnTo>
                    <a:pt x="1126051" y="2204903"/>
                  </a:lnTo>
                  <a:lnTo>
                    <a:pt x="1142886" y="2209981"/>
                  </a:lnTo>
                  <a:lnTo>
                    <a:pt x="1160039" y="2215059"/>
                  </a:lnTo>
                  <a:lnTo>
                    <a:pt x="1177509" y="2219502"/>
                  </a:lnTo>
                  <a:lnTo>
                    <a:pt x="1195297" y="2223629"/>
                  </a:lnTo>
                  <a:lnTo>
                    <a:pt x="1212768" y="2227437"/>
                  </a:lnTo>
                  <a:lnTo>
                    <a:pt x="1230556" y="2231246"/>
                  </a:lnTo>
                  <a:lnTo>
                    <a:pt x="1248662" y="2234102"/>
                  </a:lnTo>
                  <a:lnTo>
                    <a:pt x="1266450" y="2237276"/>
                  </a:lnTo>
                  <a:lnTo>
                    <a:pt x="1319017" y="1695177"/>
                  </a:lnTo>
                  <a:lnTo>
                    <a:pt x="1309172" y="1692905"/>
                  </a:lnTo>
                  <a:lnTo>
                    <a:pt x="1292972" y="1687822"/>
                  </a:lnTo>
                  <a:lnTo>
                    <a:pt x="1277089" y="1682740"/>
                  </a:lnTo>
                  <a:lnTo>
                    <a:pt x="1261525" y="1676705"/>
                  </a:lnTo>
                  <a:lnTo>
                    <a:pt x="1246595" y="1669716"/>
                  </a:lnTo>
                  <a:lnTo>
                    <a:pt x="1232301" y="1662410"/>
                  </a:lnTo>
                  <a:lnTo>
                    <a:pt x="1218007" y="1654152"/>
                  </a:lnTo>
                  <a:lnTo>
                    <a:pt x="1204030" y="1645257"/>
                  </a:lnTo>
                  <a:lnTo>
                    <a:pt x="1190689" y="1636046"/>
                  </a:lnTo>
                  <a:lnTo>
                    <a:pt x="1177983" y="1625881"/>
                  </a:lnTo>
                  <a:lnTo>
                    <a:pt x="1165595" y="1615398"/>
                  </a:lnTo>
                  <a:lnTo>
                    <a:pt x="1153842" y="1603963"/>
                  </a:lnTo>
                  <a:lnTo>
                    <a:pt x="1142724" y="1591892"/>
                  </a:lnTo>
                  <a:lnTo>
                    <a:pt x="1131606" y="1579822"/>
                  </a:lnTo>
                  <a:lnTo>
                    <a:pt x="1122077" y="1567116"/>
                  </a:lnTo>
                  <a:lnTo>
                    <a:pt x="1112230" y="1553457"/>
                  </a:lnTo>
                  <a:lnTo>
                    <a:pt x="1103336" y="1540116"/>
                  </a:lnTo>
                  <a:lnTo>
                    <a:pt x="1095077" y="1525504"/>
                  </a:lnTo>
                  <a:lnTo>
                    <a:pt x="1087771" y="1510892"/>
                  </a:lnTo>
                  <a:lnTo>
                    <a:pt x="1080783" y="1495963"/>
                  </a:lnTo>
                  <a:lnTo>
                    <a:pt x="1074747" y="1480398"/>
                  </a:lnTo>
                  <a:lnTo>
                    <a:pt x="1069665" y="1464515"/>
                  </a:lnTo>
                  <a:lnTo>
                    <a:pt x="1065218" y="1448633"/>
                  </a:lnTo>
                  <a:lnTo>
                    <a:pt x="1062655" y="1438185"/>
                  </a:lnTo>
                  <a:close/>
                  <a:moveTo>
                    <a:pt x="1383502" y="1159891"/>
                  </a:moveTo>
                  <a:lnTo>
                    <a:pt x="1373019" y="1160844"/>
                  </a:lnTo>
                  <a:lnTo>
                    <a:pt x="1362855" y="1162114"/>
                  </a:lnTo>
                  <a:lnTo>
                    <a:pt x="1353007" y="1164020"/>
                  </a:lnTo>
                  <a:lnTo>
                    <a:pt x="1342843" y="1166244"/>
                  </a:lnTo>
                  <a:lnTo>
                    <a:pt x="1333631" y="1168785"/>
                  </a:lnTo>
                  <a:lnTo>
                    <a:pt x="1324101" y="1172279"/>
                  </a:lnTo>
                  <a:lnTo>
                    <a:pt x="1314572" y="1175455"/>
                  </a:lnTo>
                  <a:lnTo>
                    <a:pt x="1305678" y="1179585"/>
                  </a:lnTo>
                  <a:lnTo>
                    <a:pt x="1297101" y="1184350"/>
                  </a:lnTo>
                  <a:lnTo>
                    <a:pt x="1288207" y="1189114"/>
                  </a:lnTo>
                  <a:lnTo>
                    <a:pt x="1279948" y="1194514"/>
                  </a:lnTo>
                  <a:lnTo>
                    <a:pt x="1272007" y="1199914"/>
                  </a:lnTo>
                  <a:lnTo>
                    <a:pt x="1264384" y="1206585"/>
                  </a:lnTo>
                  <a:lnTo>
                    <a:pt x="1257078" y="1212938"/>
                  </a:lnTo>
                  <a:lnTo>
                    <a:pt x="1249772" y="1219609"/>
                  </a:lnTo>
                  <a:lnTo>
                    <a:pt x="1243101" y="1226279"/>
                  </a:lnTo>
                  <a:lnTo>
                    <a:pt x="1236748" y="1233903"/>
                  </a:lnTo>
                  <a:lnTo>
                    <a:pt x="1230713" y="1241526"/>
                  </a:lnTo>
                  <a:lnTo>
                    <a:pt x="1224995" y="1249785"/>
                  </a:lnTo>
                  <a:lnTo>
                    <a:pt x="1219913" y="1258044"/>
                  </a:lnTo>
                  <a:lnTo>
                    <a:pt x="1214830" y="1266303"/>
                  </a:lnTo>
                  <a:lnTo>
                    <a:pt x="1210383" y="1275197"/>
                  </a:lnTo>
                  <a:lnTo>
                    <a:pt x="1206254" y="1284409"/>
                  </a:lnTo>
                  <a:lnTo>
                    <a:pt x="1202442" y="1293303"/>
                  </a:lnTo>
                  <a:lnTo>
                    <a:pt x="1199583" y="1302832"/>
                  </a:lnTo>
                  <a:lnTo>
                    <a:pt x="1196407" y="1312680"/>
                  </a:lnTo>
                  <a:lnTo>
                    <a:pt x="1194183" y="1322527"/>
                  </a:lnTo>
                  <a:lnTo>
                    <a:pt x="1192595" y="1332691"/>
                  </a:lnTo>
                  <a:lnTo>
                    <a:pt x="1191324" y="1342856"/>
                  </a:lnTo>
                  <a:lnTo>
                    <a:pt x="1190371" y="1353339"/>
                  </a:lnTo>
                  <a:lnTo>
                    <a:pt x="1190054" y="1363503"/>
                  </a:lnTo>
                  <a:lnTo>
                    <a:pt x="1190371" y="1373986"/>
                  </a:lnTo>
                  <a:lnTo>
                    <a:pt x="1191324" y="1384468"/>
                  </a:lnTo>
                  <a:lnTo>
                    <a:pt x="1192595" y="1394633"/>
                  </a:lnTo>
                  <a:lnTo>
                    <a:pt x="1194183" y="1404798"/>
                  </a:lnTo>
                  <a:lnTo>
                    <a:pt x="1196407" y="1414645"/>
                  </a:lnTo>
                  <a:lnTo>
                    <a:pt x="1199583" y="1424174"/>
                  </a:lnTo>
                  <a:lnTo>
                    <a:pt x="1202442" y="1433704"/>
                  </a:lnTo>
                  <a:lnTo>
                    <a:pt x="1206254" y="1442915"/>
                  </a:lnTo>
                  <a:lnTo>
                    <a:pt x="1210383" y="1451810"/>
                  </a:lnTo>
                  <a:lnTo>
                    <a:pt x="1214830" y="1460386"/>
                  </a:lnTo>
                  <a:lnTo>
                    <a:pt x="1219913" y="1469280"/>
                  </a:lnTo>
                  <a:lnTo>
                    <a:pt x="1224995" y="1477539"/>
                  </a:lnTo>
                  <a:lnTo>
                    <a:pt x="1230713" y="1485480"/>
                  </a:lnTo>
                  <a:lnTo>
                    <a:pt x="1236748" y="1493421"/>
                  </a:lnTo>
                  <a:lnTo>
                    <a:pt x="1243101" y="1500410"/>
                  </a:lnTo>
                  <a:lnTo>
                    <a:pt x="1249772" y="1507716"/>
                  </a:lnTo>
                  <a:lnTo>
                    <a:pt x="1257078" y="1514386"/>
                  </a:lnTo>
                  <a:lnTo>
                    <a:pt x="1264384" y="1520739"/>
                  </a:lnTo>
                  <a:lnTo>
                    <a:pt x="1272007" y="1526775"/>
                  </a:lnTo>
                  <a:lnTo>
                    <a:pt x="1279948" y="1532492"/>
                  </a:lnTo>
                  <a:lnTo>
                    <a:pt x="1288207" y="1537575"/>
                  </a:lnTo>
                  <a:lnTo>
                    <a:pt x="1297101" y="1542657"/>
                  </a:lnTo>
                  <a:lnTo>
                    <a:pt x="1305678" y="1547104"/>
                  </a:lnTo>
                  <a:lnTo>
                    <a:pt x="1314572" y="1551233"/>
                  </a:lnTo>
                  <a:lnTo>
                    <a:pt x="1323784" y="1555045"/>
                  </a:lnTo>
                  <a:lnTo>
                    <a:pt x="1333631" y="1557904"/>
                  </a:lnTo>
                  <a:lnTo>
                    <a:pt x="1342843" y="1561081"/>
                  </a:lnTo>
                  <a:lnTo>
                    <a:pt x="1352690" y="1563304"/>
                  </a:lnTo>
                  <a:lnTo>
                    <a:pt x="1362855" y="1564892"/>
                  </a:lnTo>
                  <a:lnTo>
                    <a:pt x="1373019" y="1566163"/>
                  </a:lnTo>
                  <a:lnTo>
                    <a:pt x="1383502" y="1567116"/>
                  </a:lnTo>
                  <a:lnTo>
                    <a:pt x="1393984" y="1567434"/>
                  </a:lnTo>
                  <a:lnTo>
                    <a:pt x="1404149" y="1567116"/>
                  </a:lnTo>
                  <a:lnTo>
                    <a:pt x="1414949" y="1566163"/>
                  </a:lnTo>
                  <a:lnTo>
                    <a:pt x="1425114" y="1564892"/>
                  </a:lnTo>
                  <a:lnTo>
                    <a:pt x="1435278" y="1563304"/>
                  </a:lnTo>
                  <a:lnTo>
                    <a:pt x="1444808" y="1561081"/>
                  </a:lnTo>
                  <a:lnTo>
                    <a:pt x="1454655" y="1557904"/>
                  </a:lnTo>
                  <a:lnTo>
                    <a:pt x="1464184" y="1555045"/>
                  </a:lnTo>
                  <a:lnTo>
                    <a:pt x="1473079" y="1551233"/>
                  </a:lnTo>
                  <a:lnTo>
                    <a:pt x="1482290" y="1547104"/>
                  </a:lnTo>
                  <a:lnTo>
                    <a:pt x="1491184" y="1542657"/>
                  </a:lnTo>
                  <a:lnTo>
                    <a:pt x="1499443" y="1537575"/>
                  </a:lnTo>
                  <a:lnTo>
                    <a:pt x="1507702" y="1532492"/>
                  </a:lnTo>
                  <a:lnTo>
                    <a:pt x="1515643" y="1526775"/>
                  </a:lnTo>
                  <a:lnTo>
                    <a:pt x="1523585" y="1520739"/>
                  </a:lnTo>
                  <a:lnTo>
                    <a:pt x="1531208" y="1514386"/>
                  </a:lnTo>
                  <a:lnTo>
                    <a:pt x="1537879" y="1507716"/>
                  </a:lnTo>
                  <a:lnTo>
                    <a:pt x="1544549" y="1500410"/>
                  </a:lnTo>
                  <a:lnTo>
                    <a:pt x="1551220" y="1493421"/>
                  </a:lnTo>
                  <a:lnTo>
                    <a:pt x="1557255" y="1485480"/>
                  </a:lnTo>
                  <a:lnTo>
                    <a:pt x="1562655" y="1477539"/>
                  </a:lnTo>
                  <a:lnTo>
                    <a:pt x="1568055" y="1469280"/>
                  </a:lnTo>
                  <a:lnTo>
                    <a:pt x="1572820" y="1460386"/>
                  </a:lnTo>
                  <a:lnTo>
                    <a:pt x="1577585" y="1451810"/>
                  </a:lnTo>
                  <a:lnTo>
                    <a:pt x="1581714" y="1442915"/>
                  </a:lnTo>
                  <a:lnTo>
                    <a:pt x="1585208" y="1433704"/>
                  </a:lnTo>
                  <a:lnTo>
                    <a:pt x="1588385" y="1424174"/>
                  </a:lnTo>
                  <a:lnTo>
                    <a:pt x="1591244" y="1414645"/>
                  </a:lnTo>
                  <a:lnTo>
                    <a:pt x="1593467" y="1404798"/>
                  </a:lnTo>
                  <a:lnTo>
                    <a:pt x="1595373" y="1394633"/>
                  </a:lnTo>
                  <a:lnTo>
                    <a:pt x="1596644" y="1384468"/>
                  </a:lnTo>
                  <a:lnTo>
                    <a:pt x="1597279" y="1373986"/>
                  </a:lnTo>
                  <a:lnTo>
                    <a:pt x="1597597" y="1363503"/>
                  </a:lnTo>
                  <a:lnTo>
                    <a:pt x="1597279" y="1353339"/>
                  </a:lnTo>
                  <a:lnTo>
                    <a:pt x="1596644" y="1342856"/>
                  </a:lnTo>
                  <a:lnTo>
                    <a:pt x="1595373" y="1332691"/>
                  </a:lnTo>
                  <a:lnTo>
                    <a:pt x="1593467" y="1322527"/>
                  </a:lnTo>
                  <a:lnTo>
                    <a:pt x="1591244" y="1312680"/>
                  </a:lnTo>
                  <a:lnTo>
                    <a:pt x="1588385" y="1302832"/>
                  </a:lnTo>
                  <a:lnTo>
                    <a:pt x="1585208" y="1293303"/>
                  </a:lnTo>
                  <a:lnTo>
                    <a:pt x="1581714" y="1284409"/>
                  </a:lnTo>
                  <a:lnTo>
                    <a:pt x="1577585" y="1275197"/>
                  </a:lnTo>
                  <a:lnTo>
                    <a:pt x="1572820" y="1266303"/>
                  </a:lnTo>
                  <a:lnTo>
                    <a:pt x="1568055" y="1258044"/>
                  </a:lnTo>
                  <a:lnTo>
                    <a:pt x="1562655" y="1249785"/>
                  </a:lnTo>
                  <a:lnTo>
                    <a:pt x="1557255" y="1241526"/>
                  </a:lnTo>
                  <a:lnTo>
                    <a:pt x="1551220" y="1233903"/>
                  </a:lnTo>
                  <a:lnTo>
                    <a:pt x="1544549" y="1226279"/>
                  </a:lnTo>
                  <a:lnTo>
                    <a:pt x="1537879" y="1219609"/>
                  </a:lnTo>
                  <a:lnTo>
                    <a:pt x="1531208" y="1212938"/>
                  </a:lnTo>
                  <a:lnTo>
                    <a:pt x="1523585" y="1206585"/>
                  </a:lnTo>
                  <a:lnTo>
                    <a:pt x="1515643" y="1199914"/>
                  </a:lnTo>
                  <a:lnTo>
                    <a:pt x="1507702" y="1194514"/>
                  </a:lnTo>
                  <a:lnTo>
                    <a:pt x="1499443" y="1189114"/>
                  </a:lnTo>
                  <a:lnTo>
                    <a:pt x="1491184" y="1184350"/>
                  </a:lnTo>
                  <a:lnTo>
                    <a:pt x="1482290" y="1179585"/>
                  </a:lnTo>
                  <a:lnTo>
                    <a:pt x="1473079" y="1175455"/>
                  </a:lnTo>
                  <a:lnTo>
                    <a:pt x="1464184" y="1172279"/>
                  </a:lnTo>
                  <a:lnTo>
                    <a:pt x="1454655" y="1168785"/>
                  </a:lnTo>
                  <a:lnTo>
                    <a:pt x="1444808" y="1166244"/>
                  </a:lnTo>
                  <a:lnTo>
                    <a:pt x="1435278" y="1164020"/>
                  </a:lnTo>
                  <a:lnTo>
                    <a:pt x="1425114" y="1162114"/>
                  </a:lnTo>
                  <a:lnTo>
                    <a:pt x="1414949" y="1160844"/>
                  </a:lnTo>
                  <a:lnTo>
                    <a:pt x="1404149" y="1159891"/>
                  </a:lnTo>
                  <a:lnTo>
                    <a:pt x="1393984" y="1159891"/>
                  </a:lnTo>
                  <a:lnTo>
                    <a:pt x="1383502" y="1159891"/>
                  </a:lnTo>
                  <a:close/>
                  <a:moveTo>
                    <a:pt x="1521201" y="490366"/>
                  </a:moveTo>
                  <a:lnTo>
                    <a:pt x="1468588" y="1032381"/>
                  </a:lnTo>
                  <a:lnTo>
                    <a:pt x="1478796" y="1034737"/>
                  </a:lnTo>
                  <a:lnTo>
                    <a:pt x="1494996" y="1039184"/>
                  </a:lnTo>
                  <a:lnTo>
                    <a:pt x="1510879" y="1044584"/>
                  </a:lnTo>
                  <a:lnTo>
                    <a:pt x="1526126" y="1050620"/>
                  </a:lnTo>
                  <a:lnTo>
                    <a:pt x="1541373" y="1057290"/>
                  </a:lnTo>
                  <a:lnTo>
                    <a:pt x="1555985" y="1064914"/>
                  </a:lnTo>
                  <a:lnTo>
                    <a:pt x="1570279" y="1073173"/>
                  </a:lnTo>
                  <a:lnTo>
                    <a:pt x="1583938" y="1081749"/>
                  </a:lnTo>
                  <a:lnTo>
                    <a:pt x="1597279" y="1091596"/>
                  </a:lnTo>
                  <a:lnTo>
                    <a:pt x="1610303" y="1101443"/>
                  </a:lnTo>
                  <a:lnTo>
                    <a:pt x="1622691" y="1112243"/>
                  </a:lnTo>
                  <a:lnTo>
                    <a:pt x="1634126" y="1123679"/>
                  </a:lnTo>
                  <a:lnTo>
                    <a:pt x="1645562" y="1135432"/>
                  </a:lnTo>
                  <a:lnTo>
                    <a:pt x="1656044" y="1147820"/>
                  </a:lnTo>
                  <a:lnTo>
                    <a:pt x="1666209" y="1160526"/>
                  </a:lnTo>
                  <a:lnTo>
                    <a:pt x="1675738" y="1173549"/>
                  </a:lnTo>
                  <a:lnTo>
                    <a:pt x="1684632" y="1187526"/>
                  </a:lnTo>
                  <a:lnTo>
                    <a:pt x="1692574" y="1201503"/>
                  </a:lnTo>
                  <a:lnTo>
                    <a:pt x="1700197" y="1216114"/>
                  </a:lnTo>
                  <a:lnTo>
                    <a:pt x="1706868" y="1231361"/>
                  </a:lnTo>
                  <a:lnTo>
                    <a:pt x="1712903" y="1246609"/>
                  </a:lnTo>
                  <a:lnTo>
                    <a:pt x="1718621" y="1262491"/>
                  </a:lnTo>
                  <a:lnTo>
                    <a:pt x="1723068" y="1278691"/>
                  </a:lnTo>
                  <a:lnTo>
                    <a:pt x="1725403" y="1288811"/>
                  </a:lnTo>
                  <a:lnTo>
                    <a:pt x="2267666" y="1236231"/>
                  </a:lnTo>
                  <a:lnTo>
                    <a:pt x="2265125" y="1218140"/>
                  </a:lnTo>
                  <a:lnTo>
                    <a:pt x="2261630" y="1200683"/>
                  </a:lnTo>
                  <a:lnTo>
                    <a:pt x="2258136" y="1182909"/>
                  </a:lnTo>
                  <a:lnTo>
                    <a:pt x="2254325" y="1165136"/>
                  </a:lnTo>
                  <a:lnTo>
                    <a:pt x="2250195" y="1147362"/>
                  </a:lnTo>
                  <a:lnTo>
                    <a:pt x="2245748" y="1130223"/>
                  </a:lnTo>
                  <a:lnTo>
                    <a:pt x="2240666" y="1112766"/>
                  </a:lnTo>
                  <a:lnTo>
                    <a:pt x="2235584" y="1095945"/>
                  </a:lnTo>
                  <a:lnTo>
                    <a:pt x="2229866" y="1079123"/>
                  </a:lnTo>
                  <a:lnTo>
                    <a:pt x="2223831" y="1061984"/>
                  </a:lnTo>
                  <a:lnTo>
                    <a:pt x="2217478" y="1045480"/>
                  </a:lnTo>
                  <a:lnTo>
                    <a:pt x="2211125" y="1028976"/>
                  </a:lnTo>
                  <a:lnTo>
                    <a:pt x="2204454" y="1012789"/>
                  </a:lnTo>
                  <a:lnTo>
                    <a:pt x="2197149" y="996602"/>
                  </a:lnTo>
                  <a:lnTo>
                    <a:pt x="2189843" y="980732"/>
                  </a:lnTo>
                  <a:lnTo>
                    <a:pt x="2181902" y="965180"/>
                  </a:lnTo>
                  <a:lnTo>
                    <a:pt x="2173643" y="949311"/>
                  </a:lnTo>
                  <a:lnTo>
                    <a:pt x="2165384" y="933759"/>
                  </a:lnTo>
                  <a:lnTo>
                    <a:pt x="2156490" y="918842"/>
                  </a:lnTo>
                  <a:lnTo>
                    <a:pt x="2147596" y="903607"/>
                  </a:lnTo>
                  <a:lnTo>
                    <a:pt x="2138067" y="888690"/>
                  </a:lnTo>
                  <a:lnTo>
                    <a:pt x="2128855" y="874090"/>
                  </a:lnTo>
                  <a:lnTo>
                    <a:pt x="2119008" y="859807"/>
                  </a:lnTo>
                  <a:lnTo>
                    <a:pt x="2108843" y="845525"/>
                  </a:lnTo>
                  <a:lnTo>
                    <a:pt x="2098361" y="831560"/>
                  </a:lnTo>
                  <a:lnTo>
                    <a:pt x="2087561" y="817594"/>
                  </a:lnTo>
                  <a:lnTo>
                    <a:pt x="2076761" y="803947"/>
                  </a:lnTo>
                  <a:lnTo>
                    <a:pt x="2065644" y="790934"/>
                  </a:lnTo>
                  <a:lnTo>
                    <a:pt x="2054209" y="777603"/>
                  </a:lnTo>
                  <a:lnTo>
                    <a:pt x="2042138" y="764591"/>
                  </a:lnTo>
                  <a:lnTo>
                    <a:pt x="2030385" y="752212"/>
                  </a:lnTo>
                  <a:lnTo>
                    <a:pt x="2017997" y="739834"/>
                  </a:lnTo>
                  <a:lnTo>
                    <a:pt x="2005609" y="727456"/>
                  </a:lnTo>
                  <a:lnTo>
                    <a:pt x="1993221" y="715395"/>
                  </a:lnTo>
                  <a:lnTo>
                    <a:pt x="1980197" y="703652"/>
                  </a:lnTo>
                  <a:lnTo>
                    <a:pt x="1966856" y="692226"/>
                  </a:lnTo>
                  <a:lnTo>
                    <a:pt x="1953833" y="681117"/>
                  </a:lnTo>
                  <a:lnTo>
                    <a:pt x="1940174" y="670326"/>
                  </a:lnTo>
                  <a:lnTo>
                    <a:pt x="1926198" y="659535"/>
                  </a:lnTo>
                  <a:lnTo>
                    <a:pt x="1912221" y="649061"/>
                  </a:lnTo>
                  <a:lnTo>
                    <a:pt x="1897927" y="638904"/>
                  </a:lnTo>
                  <a:lnTo>
                    <a:pt x="1883633" y="629065"/>
                  </a:lnTo>
                  <a:lnTo>
                    <a:pt x="1869022" y="619861"/>
                  </a:lnTo>
                  <a:lnTo>
                    <a:pt x="1854092" y="610339"/>
                  </a:lnTo>
                  <a:lnTo>
                    <a:pt x="1838845" y="601452"/>
                  </a:lnTo>
                  <a:lnTo>
                    <a:pt x="1823916" y="592566"/>
                  </a:lnTo>
                  <a:lnTo>
                    <a:pt x="1808352" y="584313"/>
                  </a:lnTo>
                  <a:lnTo>
                    <a:pt x="1792469" y="576061"/>
                  </a:lnTo>
                  <a:lnTo>
                    <a:pt x="1776905" y="568127"/>
                  </a:lnTo>
                  <a:lnTo>
                    <a:pt x="1761022" y="560827"/>
                  </a:lnTo>
                  <a:lnTo>
                    <a:pt x="1744823" y="553527"/>
                  </a:lnTo>
                  <a:lnTo>
                    <a:pt x="1728623" y="546862"/>
                  </a:lnTo>
                  <a:lnTo>
                    <a:pt x="1712105" y="540514"/>
                  </a:lnTo>
                  <a:lnTo>
                    <a:pt x="1695588" y="534166"/>
                  </a:lnTo>
                  <a:lnTo>
                    <a:pt x="1678435" y="528136"/>
                  </a:lnTo>
                  <a:lnTo>
                    <a:pt x="1661600" y="522740"/>
                  </a:lnTo>
                  <a:lnTo>
                    <a:pt x="1644765" y="517344"/>
                  </a:lnTo>
                  <a:lnTo>
                    <a:pt x="1627294" y="512584"/>
                  </a:lnTo>
                  <a:lnTo>
                    <a:pt x="1610141" y="507823"/>
                  </a:lnTo>
                  <a:lnTo>
                    <a:pt x="1592671" y="503697"/>
                  </a:lnTo>
                  <a:lnTo>
                    <a:pt x="1574883" y="499888"/>
                  </a:lnTo>
                  <a:lnTo>
                    <a:pt x="1557095" y="496397"/>
                  </a:lnTo>
                  <a:lnTo>
                    <a:pt x="1539306" y="492905"/>
                  </a:lnTo>
                  <a:lnTo>
                    <a:pt x="1521201" y="490366"/>
                  </a:lnTo>
                  <a:close/>
                  <a:moveTo>
                    <a:pt x="1266450" y="490366"/>
                  </a:moveTo>
                  <a:lnTo>
                    <a:pt x="1248344" y="492905"/>
                  </a:lnTo>
                  <a:lnTo>
                    <a:pt x="1230556" y="496397"/>
                  </a:lnTo>
                  <a:lnTo>
                    <a:pt x="1212768" y="499888"/>
                  </a:lnTo>
                  <a:lnTo>
                    <a:pt x="1195297" y="503697"/>
                  </a:lnTo>
                  <a:lnTo>
                    <a:pt x="1177509" y="507823"/>
                  </a:lnTo>
                  <a:lnTo>
                    <a:pt x="1160039" y="512584"/>
                  </a:lnTo>
                  <a:lnTo>
                    <a:pt x="1142886" y="517344"/>
                  </a:lnTo>
                  <a:lnTo>
                    <a:pt x="1126051" y="522740"/>
                  </a:lnTo>
                  <a:lnTo>
                    <a:pt x="1108898" y="528136"/>
                  </a:lnTo>
                  <a:lnTo>
                    <a:pt x="1092063" y="534166"/>
                  </a:lnTo>
                  <a:lnTo>
                    <a:pt x="1075545" y="540514"/>
                  </a:lnTo>
                  <a:lnTo>
                    <a:pt x="1059028" y="546862"/>
                  </a:lnTo>
                  <a:lnTo>
                    <a:pt x="1042827" y="553527"/>
                  </a:lnTo>
                  <a:lnTo>
                    <a:pt x="1026627" y="560827"/>
                  </a:lnTo>
                  <a:lnTo>
                    <a:pt x="1010745" y="568127"/>
                  </a:lnTo>
                  <a:lnTo>
                    <a:pt x="994863" y="576061"/>
                  </a:lnTo>
                  <a:lnTo>
                    <a:pt x="978981" y="584313"/>
                  </a:lnTo>
                  <a:lnTo>
                    <a:pt x="963734" y="592566"/>
                  </a:lnTo>
                  <a:lnTo>
                    <a:pt x="948487" y="601452"/>
                  </a:lnTo>
                  <a:lnTo>
                    <a:pt x="933558" y="610339"/>
                  </a:lnTo>
                  <a:lnTo>
                    <a:pt x="918946" y="619861"/>
                  </a:lnTo>
                  <a:lnTo>
                    <a:pt x="904334" y="629065"/>
                  </a:lnTo>
                  <a:lnTo>
                    <a:pt x="889405" y="638904"/>
                  </a:lnTo>
                  <a:lnTo>
                    <a:pt x="875429" y="649061"/>
                  </a:lnTo>
                  <a:lnTo>
                    <a:pt x="861135" y="659535"/>
                  </a:lnTo>
                  <a:lnTo>
                    <a:pt x="847794" y="670326"/>
                  </a:lnTo>
                  <a:lnTo>
                    <a:pt x="833817" y="681117"/>
                  </a:lnTo>
                  <a:lnTo>
                    <a:pt x="820476" y="692226"/>
                  </a:lnTo>
                  <a:lnTo>
                    <a:pt x="807453" y="703652"/>
                  </a:lnTo>
                  <a:lnTo>
                    <a:pt x="794747" y="715395"/>
                  </a:lnTo>
                  <a:lnTo>
                    <a:pt x="781723" y="727456"/>
                  </a:lnTo>
                  <a:lnTo>
                    <a:pt x="769335" y="739834"/>
                  </a:lnTo>
                  <a:lnTo>
                    <a:pt x="757265" y="752212"/>
                  </a:lnTo>
                  <a:lnTo>
                    <a:pt x="745194" y="764591"/>
                  </a:lnTo>
                  <a:lnTo>
                    <a:pt x="733759" y="777603"/>
                  </a:lnTo>
                  <a:lnTo>
                    <a:pt x="722006" y="790934"/>
                  </a:lnTo>
                  <a:lnTo>
                    <a:pt x="710571" y="803947"/>
                  </a:lnTo>
                  <a:lnTo>
                    <a:pt x="699771" y="817594"/>
                  </a:lnTo>
                  <a:lnTo>
                    <a:pt x="689289" y="831560"/>
                  </a:lnTo>
                  <a:lnTo>
                    <a:pt x="678807" y="845525"/>
                  </a:lnTo>
                  <a:lnTo>
                    <a:pt x="668960" y="859807"/>
                  </a:lnTo>
                  <a:lnTo>
                    <a:pt x="658795" y="874090"/>
                  </a:lnTo>
                  <a:lnTo>
                    <a:pt x="649266" y="888690"/>
                  </a:lnTo>
                  <a:lnTo>
                    <a:pt x="640054" y="903607"/>
                  </a:lnTo>
                  <a:lnTo>
                    <a:pt x="630842" y="918842"/>
                  </a:lnTo>
                  <a:lnTo>
                    <a:pt x="622266" y="933759"/>
                  </a:lnTo>
                  <a:lnTo>
                    <a:pt x="614007" y="949311"/>
                  </a:lnTo>
                  <a:lnTo>
                    <a:pt x="605748" y="965180"/>
                  </a:lnTo>
                  <a:lnTo>
                    <a:pt x="598125" y="980732"/>
                  </a:lnTo>
                  <a:lnTo>
                    <a:pt x="590501" y="996602"/>
                  </a:lnTo>
                  <a:lnTo>
                    <a:pt x="583513" y="1012789"/>
                  </a:lnTo>
                  <a:lnTo>
                    <a:pt x="576207" y="1028976"/>
                  </a:lnTo>
                  <a:lnTo>
                    <a:pt x="569854" y="1045480"/>
                  </a:lnTo>
                  <a:lnTo>
                    <a:pt x="563502" y="1061984"/>
                  </a:lnTo>
                  <a:lnTo>
                    <a:pt x="557784" y="1079123"/>
                  </a:lnTo>
                  <a:lnTo>
                    <a:pt x="552066" y="1095945"/>
                  </a:lnTo>
                  <a:lnTo>
                    <a:pt x="546984" y="1112766"/>
                  </a:lnTo>
                  <a:lnTo>
                    <a:pt x="541902" y="1130223"/>
                  </a:lnTo>
                  <a:lnTo>
                    <a:pt x="537455" y="1147362"/>
                  </a:lnTo>
                  <a:lnTo>
                    <a:pt x="533325" y="1165136"/>
                  </a:lnTo>
                  <a:lnTo>
                    <a:pt x="529196" y="1182909"/>
                  </a:lnTo>
                  <a:lnTo>
                    <a:pt x="526019" y="1200683"/>
                  </a:lnTo>
                  <a:lnTo>
                    <a:pt x="522843" y="1218140"/>
                  </a:lnTo>
                  <a:lnTo>
                    <a:pt x="519984" y="1236231"/>
                  </a:lnTo>
                  <a:lnTo>
                    <a:pt x="1062444" y="1288803"/>
                  </a:lnTo>
                  <a:lnTo>
                    <a:pt x="1064583" y="1278691"/>
                  </a:lnTo>
                  <a:lnTo>
                    <a:pt x="1069347" y="1262491"/>
                  </a:lnTo>
                  <a:lnTo>
                    <a:pt x="1074747" y="1246609"/>
                  </a:lnTo>
                  <a:lnTo>
                    <a:pt x="1080783" y="1231361"/>
                  </a:lnTo>
                  <a:lnTo>
                    <a:pt x="1087771" y="1216114"/>
                  </a:lnTo>
                  <a:lnTo>
                    <a:pt x="1095077" y="1201503"/>
                  </a:lnTo>
                  <a:lnTo>
                    <a:pt x="1103336" y="1187526"/>
                  </a:lnTo>
                  <a:lnTo>
                    <a:pt x="1112230" y="1173549"/>
                  </a:lnTo>
                  <a:lnTo>
                    <a:pt x="1121442" y="1160526"/>
                  </a:lnTo>
                  <a:lnTo>
                    <a:pt x="1131606" y="1147185"/>
                  </a:lnTo>
                  <a:lnTo>
                    <a:pt x="1142407" y="1135432"/>
                  </a:lnTo>
                  <a:lnTo>
                    <a:pt x="1153524" y="1123361"/>
                  </a:lnTo>
                  <a:lnTo>
                    <a:pt x="1165595" y="1112243"/>
                  </a:lnTo>
                  <a:lnTo>
                    <a:pt x="1177665" y="1101443"/>
                  </a:lnTo>
                  <a:lnTo>
                    <a:pt x="1190689" y="1091279"/>
                  </a:lnTo>
                  <a:lnTo>
                    <a:pt x="1204030" y="1081749"/>
                  </a:lnTo>
                  <a:lnTo>
                    <a:pt x="1218007" y="1073173"/>
                  </a:lnTo>
                  <a:lnTo>
                    <a:pt x="1231983" y="1064914"/>
                  </a:lnTo>
                  <a:lnTo>
                    <a:pt x="1246595" y="1057290"/>
                  </a:lnTo>
                  <a:lnTo>
                    <a:pt x="1261525" y="1050620"/>
                  </a:lnTo>
                  <a:lnTo>
                    <a:pt x="1277089" y="1044584"/>
                  </a:lnTo>
                  <a:lnTo>
                    <a:pt x="1292972" y="1039184"/>
                  </a:lnTo>
                  <a:lnTo>
                    <a:pt x="1309172" y="1034737"/>
                  </a:lnTo>
                  <a:lnTo>
                    <a:pt x="1319052" y="1032267"/>
                  </a:lnTo>
                  <a:lnTo>
                    <a:pt x="1266450" y="490366"/>
                  </a:lnTo>
                  <a:close/>
                  <a:moveTo>
                    <a:pt x="1094286" y="0"/>
                  </a:moveTo>
                  <a:lnTo>
                    <a:pt x="1100957" y="0"/>
                  </a:lnTo>
                  <a:lnTo>
                    <a:pt x="1107627" y="952"/>
                  </a:lnTo>
                  <a:lnTo>
                    <a:pt x="1113980" y="2539"/>
                  </a:lnTo>
                  <a:lnTo>
                    <a:pt x="1120333" y="4761"/>
                  </a:lnTo>
                  <a:lnTo>
                    <a:pt x="1126368" y="7300"/>
                  </a:lnTo>
                  <a:lnTo>
                    <a:pt x="1132086" y="10791"/>
                  </a:lnTo>
                  <a:lnTo>
                    <a:pt x="1137168" y="14600"/>
                  </a:lnTo>
                  <a:lnTo>
                    <a:pt x="1142568" y="18726"/>
                  </a:lnTo>
                  <a:lnTo>
                    <a:pt x="1147015" y="23487"/>
                  </a:lnTo>
                  <a:lnTo>
                    <a:pt x="1151145" y="28882"/>
                  </a:lnTo>
                  <a:lnTo>
                    <a:pt x="1154956" y="34595"/>
                  </a:lnTo>
                  <a:lnTo>
                    <a:pt x="1157815" y="40943"/>
                  </a:lnTo>
                  <a:lnTo>
                    <a:pt x="1160674" y="47291"/>
                  </a:lnTo>
                  <a:lnTo>
                    <a:pt x="1231191" y="266290"/>
                  </a:lnTo>
                  <a:lnTo>
                    <a:pt x="1251203" y="263433"/>
                  </a:lnTo>
                  <a:lnTo>
                    <a:pt x="1271532" y="261211"/>
                  </a:lnTo>
                  <a:lnTo>
                    <a:pt x="1291544" y="258990"/>
                  </a:lnTo>
                  <a:lnTo>
                    <a:pt x="1311873" y="257403"/>
                  </a:lnTo>
                  <a:lnTo>
                    <a:pt x="1332202" y="256133"/>
                  </a:lnTo>
                  <a:lnTo>
                    <a:pt x="1352531" y="255181"/>
                  </a:lnTo>
                  <a:lnTo>
                    <a:pt x="1373178" y="254546"/>
                  </a:lnTo>
                  <a:lnTo>
                    <a:pt x="1393825" y="254546"/>
                  </a:lnTo>
                  <a:lnTo>
                    <a:pt x="1414154" y="254546"/>
                  </a:lnTo>
                  <a:lnTo>
                    <a:pt x="1435119" y="255181"/>
                  </a:lnTo>
                  <a:lnTo>
                    <a:pt x="1455448" y="256133"/>
                  </a:lnTo>
                  <a:lnTo>
                    <a:pt x="1475778" y="257403"/>
                  </a:lnTo>
                  <a:lnTo>
                    <a:pt x="1496107" y="258990"/>
                  </a:lnTo>
                  <a:lnTo>
                    <a:pt x="1515801" y="261211"/>
                  </a:lnTo>
                  <a:lnTo>
                    <a:pt x="1536130" y="263433"/>
                  </a:lnTo>
                  <a:lnTo>
                    <a:pt x="1556142" y="266290"/>
                  </a:lnTo>
                  <a:lnTo>
                    <a:pt x="1627294" y="47291"/>
                  </a:lnTo>
                  <a:lnTo>
                    <a:pt x="1629835" y="40626"/>
                  </a:lnTo>
                  <a:lnTo>
                    <a:pt x="1633012" y="34595"/>
                  </a:lnTo>
                  <a:lnTo>
                    <a:pt x="1636823" y="28882"/>
                  </a:lnTo>
                  <a:lnTo>
                    <a:pt x="1640953" y="23487"/>
                  </a:lnTo>
                  <a:lnTo>
                    <a:pt x="1645400" y="18726"/>
                  </a:lnTo>
                  <a:lnTo>
                    <a:pt x="1650164" y="14600"/>
                  </a:lnTo>
                  <a:lnTo>
                    <a:pt x="1655882" y="10474"/>
                  </a:lnTo>
                  <a:lnTo>
                    <a:pt x="1661600" y="7300"/>
                  </a:lnTo>
                  <a:lnTo>
                    <a:pt x="1667635" y="4761"/>
                  </a:lnTo>
                  <a:lnTo>
                    <a:pt x="1673670" y="2539"/>
                  </a:lnTo>
                  <a:lnTo>
                    <a:pt x="1680023" y="952"/>
                  </a:lnTo>
                  <a:lnTo>
                    <a:pt x="1686694" y="0"/>
                  </a:lnTo>
                  <a:lnTo>
                    <a:pt x="1693682" y="0"/>
                  </a:lnTo>
                  <a:lnTo>
                    <a:pt x="1700352" y="317"/>
                  </a:lnTo>
                  <a:lnTo>
                    <a:pt x="1707023" y="1270"/>
                  </a:lnTo>
                  <a:lnTo>
                    <a:pt x="1714011" y="2857"/>
                  </a:lnTo>
                  <a:lnTo>
                    <a:pt x="1934774" y="75221"/>
                  </a:lnTo>
                  <a:lnTo>
                    <a:pt x="1941762" y="77443"/>
                  </a:lnTo>
                  <a:lnTo>
                    <a:pt x="1947798" y="80617"/>
                  </a:lnTo>
                  <a:lnTo>
                    <a:pt x="1953833" y="84108"/>
                  </a:lnTo>
                  <a:lnTo>
                    <a:pt x="1958915" y="88234"/>
                  </a:lnTo>
                  <a:lnTo>
                    <a:pt x="1963997" y="93312"/>
                  </a:lnTo>
                  <a:lnTo>
                    <a:pt x="1968127" y="98073"/>
                  </a:lnTo>
                  <a:lnTo>
                    <a:pt x="1971621" y="103469"/>
                  </a:lnTo>
                  <a:lnTo>
                    <a:pt x="1975115" y="108864"/>
                  </a:lnTo>
                  <a:lnTo>
                    <a:pt x="1977656" y="114895"/>
                  </a:lnTo>
                  <a:lnTo>
                    <a:pt x="1980197" y="121243"/>
                  </a:lnTo>
                  <a:lnTo>
                    <a:pt x="1981468" y="127908"/>
                  </a:lnTo>
                  <a:lnTo>
                    <a:pt x="1982421" y="134573"/>
                  </a:lnTo>
                  <a:lnTo>
                    <a:pt x="1982738" y="141238"/>
                  </a:lnTo>
                  <a:lnTo>
                    <a:pt x="1981786" y="148221"/>
                  </a:lnTo>
                  <a:lnTo>
                    <a:pt x="1980833" y="154886"/>
                  </a:lnTo>
                  <a:lnTo>
                    <a:pt x="1979244" y="161551"/>
                  </a:lnTo>
                  <a:lnTo>
                    <a:pt x="1907774" y="380550"/>
                  </a:lnTo>
                  <a:lnTo>
                    <a:pt x="1925880" y="390389"/>
                  </a:lnTo>
                  <a:lnTo>
                    <a:pt x="1943986" y="400228"/>
                  </a:lnTo>
                  <a:lnTo>
                    <a:pt x="1961456" y="410702"/>
                  </a:lnTo>
                  <a:lnTo>
                    <a:pt x="1978927" y="421175"/>
                  </a:lnTo>
                  <a:lnTo>
                    <a:pt x="1996397" y="431967"/>
                  </a:lnTo>
                  <a:lnTo>
                    <a:pt x="2013232" y="443393"/>
                  </a:lnTo>
                  <a:lnTo>
                    <a:pt x="2029750" y="454501"/>
                  </a:lnTo>
                  <a:lnTo>
                    <a:pt x="2046585" y="466562"/>
                  </a:lnTo>
                  <a:lnTo>
                    <a:pt x="2062785" y="478623"/>
                  </a:lnTo>
                  <a:lnTo>
                    <a:pt x="2078985" y="491001"/>
                  </a:lnTo>
                  <a:lnTo>
                    <a:pt x="2094867" y="503697"/>
                  </a:lnTo>
                  <a:lnTo>
                    <a:pt x="2110432" y="516709"/>
                  </a:lnTo>
                  <a:lnTo>
                    <a:pt x="2125679" y="529723"/>
                  </a:lnTo>
                  <a:lnTo>
                    <a:pt x="2140925" y="543370"/>
                  </a:lnTo>
                  <a:lnTo>
                    <a:pt x="2155855" y="557335"/>
                  </a:lnTo>
                  <a:lnTo>
                    <a:pt x="2170466" y="571301"/>
                  </a:lnTo>
                  <a:lnTo>
                    <a:pt x="2357242" y="435775"/>
                  </a:lnTo>
                  <a:lnTo>
                    <a:pt x="2362959" y="431967"/>
                  </a:lnTo>
                  <a:lnTo>
                    <a:pt x="2369312" y="428793"/>
                  </a:lnTo>
                  <a:lnTo>
                    <a:pt x="2375347" y="426571"/>
                  </a:lnTo>
                  <a:lnTo>
                    <a:pt x="2382018" y="424667"/>
                  </a:lnTo>
                  <a:lnTo>
                    <a:pt x="2388371" y="423397"/>
                  </a:lnTo>
                  <a:lnTo>
                    <a:pt x="2395041" y="422762"/>
                  </a:lnTo>
                  <a:lnTo>
                    <a:pt x="2401712" y="422762"/>
                  </a:lnTo>
                  <a:lnTo>
                    <a:pt x="2408065" y="423397"/>
                  </a:lnTo>
                  <a:lnTo>
                    <a:pt x="2414418" y="424984"/>
                  </a:lnTo>
                  <a:lnTo>
                    <a:pt x="2420770" y="426888"/>
                  </a:lnTo>
                  <a:lnTo>
                    <a:pt x="2426806" y="429428"/>
                  </a:lnTo>
                  <a:lnTo>
                    <a:pt x="2432841" y="432601"/>
                  </a:lnTo>
                  <a:lnTo>
                    <a:pt x="2438559" y="436093"/>
                  </a:lnTo>
                  <a:lnTo>
                    <a:pt x="2443959" y="440854"/>
                  </a:lnTo>
                  <a:lnTo>
                    <a:pt x="2448406" y="445614"/>
                  </a:lnTo>
                  <a:lnTo>
                    <a:pt x="2452853" y="451327"/>
                  </a:lnTo>
                  <a:lnTo>
                    <a:pt x="2589757" y="638904"/>
                  </a:lnTo>
                  <a:lnTo>
                    <a:pt x="2593569" y="644935"/>
                  </a:lnTo>
                  <a:lnTo>
                    <a:pt x="2596746" y="650965"/>
                  </a:lnTo>
                  <a:lnTo>
                    <a:pt x="2599287" y="657313"/>
                  </a:lnTo>
                  <a:lnTo>
                    <a:pt x="2601193" y="663661"/>
                  </a:lnTo>
                  <a:lnTo>
                    <a:pt x="2602463" y="670326"/>
                  </a:lnTo>
                  <a:lnTo>
                    <a:pt x="2602781" y="676991"/>
                  </a:lnTo>
                  <a:lnTo>
                    <a:pt x="2602781" y="683656"/>
                  </a:lnTo>
                  <a:lnTo>
                    <a:pt x="2601828" y="690004"/>
                  </a:lnTo>
                  <a:lnTo>
                    <a:pt x="2600557" y="696352"/>
                  </a:lnTo>
                  <a:lnTo>
                    <a:pt x="2598652" y="703017"/>
                  </a:lnTo>
                  <a:lnTo>
                    <a:pt x="2596428" y="709047"/>
                  </a:lnTo>
                  <a:lnTo>
                    <a:pt x="2592934" y="715078"/>
                  </a:lnTo>
                  <a:lnTo>
                    <a:pt x="2589122" y="720473"/>
                  </a:lnTo>
                  <a:lnTo>
                    <a:pt x="2584993" y="725869"/>
                  </a:lnTo>
                  <a:lnTo>
                    <a:pt x="2580228" y="730630"/>
                  </a:lnTo>
                  <a:lnTo>
                    <a:pt x="2574828" y="734756"/>
                  </a:lnTo>
                  <a:lnTo>
                    <a:pt x="2388053" y="870281"/>
                  </a:lnTo>
                  <a:lnTo>
                    <a:pt x="2396629" y="888372"/>
                  </a:lnTo>
                  <a:lnTo>
                    <a:pt x="2405524" y="906781"/>
                  </a:lnTo>
                  <a:lnTo>
                    <a:pt x="2413465" y="925189"/>
                  </a:lnTo>
                  <a:lnTo>
                    <a:pt x="2421088" y="943598"/>
                  </a:lnTo>
                  <a:lnTo>
                    <a:pt x="2428712" y="962324"/>
                  </a:lnTo>
                  <a:lnTo>
                    <a:pt x="2436017" y="981367"/>
                  </a:lnTo>
                  <a:lnTo>
                    <a:pt x="2442688" y="1000411"/>
                  </a:lnTo>
                  <a:lnTo>
                    <a:pt x="2449041" y="1019454"/>
                  </a:lnTo>
                  <a:lnTo>
                    <a:pt x="2455394" y="1039132"/>
                  </a:lnTo>
                  <a:lnTo>
                    <a:pt x="2461111" y="1058810"/>
                  </a:lnTo>
                  <a:lnTo>
                    <a:pt x="2466829" y="1078171"/>
                  </a:lnTo>
                  <a:lnTo>
                    <a:pt x="2471594" y="1098167"/>
                  </a:lnTo>
                  <a:lnTo>
                    <a:pt x="2476676" y="1118162"/>
                  </a:lnTo>
                  <a:lnTo>
                    <a:pt x="2480805" y="1138158"/>
                  </a:lnTo>
                  <a:lnTo>
                    <a:pt x="2484935" y="1158470"/>
                  </a:lnTo>
                  <a:lnTo>
                    <a:pt x="2488746" y="1178783"/>
                  </a:lnTo>
                  <a:lnTo>
                    <a:pt x="2718721" y="1178783"/>
                  </a:lnTo>
                  <a:lnTo>
                    <a:pt x="2725709" y="1179101"/>
                  </a:lnTo>
                  <a:lnTo>
                    <a:pt x="2732698" y="1180370"/>
                  </a:lnTo>
                  <a:lnTo>
                    <a:pt x="2739368" y="1181640"/>
                  </a:lnTo>
                  <a:lnTo>
                    <a:pt x="2745403" y="1184496"/>
                  </a:lnTo>
                  <a:lnTo>
                    <a:pt x="2751439" y="1187035"/>
                  </a:lnTo>
                  <a:lnTo>
                    <a:pt x="2757156" y="1190527"/>
                  </a:lnTo>
                  <a:lnTo>
                    <a:pt x="2762239" y="1194653"/>
                  </a:lnTo>
                  <a:lnTo>
                    <a:pt x="2767321" y="1199096"/>
                  </a:lnTo>
                  <a:lnTo>
                    <a:pt x="2771768" y="1203857"/>
                  </a:lnTo>
                  <a:lnTo>
                    <a:pt x="2775897" y="1209253"/>
                  </a:lnTo>
                  <a:lnTo>
                    <a:pt x="2779391" y="1214966"/>
                  </a:lnTo>
                  <a:lnTo>
                    <a:pt x="2782250" y="1220361"/>
                  </a:lnTo>
                  <a:lnTo>
                    <a:pt x="2784474" y="1226709"/>
                  </a:lnTo>
                  <a:lnTo>
                    <a:pt x="2786062" y="1233692"/>
                  </a:lnTo>
                  <a:lnTo>
                    <a:pt x="2787015" y="1240357"/>
                  </a:lnTo>
                  <a:lnTo>
                    <a:pt x="2787650" y="1247022"/>
                  </a:lnTo>
                  <a:lnTo>
                    <a:pt x="2787650" y="1479986"/>
                  </a:lnTo>
                  <a:lnTo>
                    <a:pt x="2787015" y="1486651"/>
                  </a:lnTo>
                  <a:lnTo>
                    <a:pt x="2786380" y="1493951"/>
                  </a:lnTo>
                  <a:lnTo>
                    <a:pt x="2784474" y="1500299"/>
                  </a:lnTo>
                  <a:lnTo>
                    <a:pt x="2782250" y="1506646"/>
                  </a:lnTo>
                  <a:lnTo>
                    <a:pt x="2779391" y="1512677"/>
                  </a:lnTo>
                  <a:lnTo>
                    <a:pt x="2775897" y="1518390"/>
                  </a:lnTo>
                  <a:lnTo>
                    <a:pt x="2771768" y="1523785"/>
                  </a:lnTo>
                  <a:lnTo>
                    <a:pt x="2767639" y="1528546"/>
                  </a:lnTo>
                  <a:lnTo>
                    <a:pt x="2762556" y="1532672"/>
                  </a:lnTo>
                  <a:lnTo>
                    <a:pt x="2757156" y="1536798"/>
                  </a:lnTo>
                  <a:lnTo>
                    <a:pt x="2751439" y="1540290"/>
                  </a:lnTo>
                  <a:lnTo>
                    <a:pt x="2745403" y="1543146"/>
                  </a:lnTo>
                  <a:lnTo>
                    <a:pt x="2739368" y="1545368"/>
                  </a:lnTo>
                  <a:lnTo>
                    <a:pt x="2732698" y="1546955"/>
                  </a:lnTo>
                  <a:lnTo>
                    <a:pt x="2725709" y="1548224"/>
                  </a:lnTo>
                  <a:lnTo>
                    <a:pt x="2719039" y="1548542"/>
                  </a:lnTo>
                  <a:lnTo>
                    <a:pt x="2488746" y="1548542"/>
                  </a:lnTo>
                  <a:lnTo>
                    <a:pt x="2484935" y="1568855"/>
                  </a:lnTo>
                  <a:lnTo>
                    <a:pt x="2480805" y="1589168"/>
                  </a:lnTo>
                  <a:lnTo>
                    <a:pt x="2476676" y="1609163"/>
                  </a:lnTo>
                  <a:lnTo>
                    <a:pt x="2471594" y="1629476"/>
                  </a:lnTo>
                  <a:lnTo>
                    <a:pt x="2466829" y="1648837"/>
                  </a:lnTo>
                  <a:lnTo>
                    <a:pt x="2461111" y="1668832"/>
                  </a:lnTo>
                  <a:lnTo>
                    <a:pt x="2455394" y="1688510"/>
                  </a:lnTo>
                  <a:lnTo>
                    <a:pt x="2449041" y="1707554"/>
                  </a:lnTo>
                  <a:lnTo>
                    <a:pt x="2442688" y="1726914"/>
                  </a:lnTo>
                  <a:lnTo>
                    <a:pt x="2436017" y="1745958"/>
                  </a:lnTo>
                  <a:lnTo>
                    <a:pt x="2428712" y="1764684"/>
                  </a:lnTo>
                  <a:lnTo>
                    <a:pt x="2421088" y="1783410"/>
                  </a:lnTo>
                  <a:lnTo>
                    <a:pt x="2413465" y="1802453"/>
                  </a:lnTo>
                  <a:lnTo>
                    <a:pt x="2405524" y="1820862"/>
                  </a:lnTo>
                  <a:lnTo>
                    <a:pt x="2396629" y="1838953"/>
                  </a:lnTo>
                  <a:lnTo>
                    <a:pt x="2388053" y="1857044"/>
                  </a:lnTo>
                  <a:lnTo>
                    <a:pt x="2574828" y="1992252"/>
                  </a:lnTo>
                  <a:lnTo>
                    <a:pt x="2580228" y="1996378"/>
                  </a:lnTo>
                  <a:lnTo>
                    <a:pt x="2584993" y="2001456"/>
                  </a:lnTo>
                  <a:lnTo>
                    <a:pt x="2589122" y="2006534"/>
                  </a:lnTo>
                  <a:lnTo>
                    <a:pt x="2592934" y="2012247"/>
                  </a:lnTo>
                  <a:lnTo>
                    <a:pt x="2596428" y="2018278"/>
                  </a:lnTo>
                  <a:lnTo>
                    <a:pt x="2598652" y="2024308"/>
                  </a:lnTo>
                  <a:lnTo>
                    <a:pt x="2600557" y="2030656"/>
                  </a:lnTo>
                  <a:lnTo>
                    <a:pt x="2601828" y="2037004"/>
                  </a:lnTo>
                  <a:lnTo>
                    <a:pt x="2602781" y="2043352"/>
                  </a:lnTo>
                  <a:lnTo>
                    <a:pt x="2602781" y="2050334"/>
                  </a:lnTo>
                  <a:lnTo>
                    <a:pt x="2602463" y="2056682"/>
                  </a:lnTo>
                  <a:lnTo>
                    <a:pt x="2601193" y="2063347"/>
                  </a:lnTo>
                  <a:lnTo>
                    <a:pt x="2599287" y="2069695"/>
                  </a:lnTo>
                  <a:lnTo>
                    <a:pt x="2596746" y="2076360"/>
                  </a:lnTo>
                  <a:lnTo>
                    <a:pt x="2593569" y="2082073"/>
                  </a:lnTo>
                  <a:lnTo>
                    <a:pt x="2589757" y="2087786"/>
                  </a:lnTo>
                  <a:lnTo>
                    <a:pt x="2452853" y="2276315"/>
                  </a:lnTo>
                  <a:lnTo>
                    <a:pt x="2448406" y="2281711"/>
                  </a:lnTo>
                  <a:lnTo>
                    <a:pt x="2443959" y="2286472"/>
                  </a:lnTo>
                  <a:lnTo>
                    <a:pt x="2438559" y="2290915"/>
                  </a:lnTo>
                  <a:lnTo>
                    <a:pt x="2432841" y="2294406"/>
                  </a:lnTo>
                  <a:lnTo>
                    <a:pt x="2426806" y="2297898"/>
                  </a:lnTo>
                  <a:lnTo>
                    <a:pt x="2420770" y="2300437"/>
                  </a:lnTo>
                  <a:lnTo>
                    <a:pt x="2414418" y="2302341"/>
                  </a:lnTo>
                  <a:lnTo>
                    <a:pt x="2408065" y="2303293"/>
                  </a:lnTo>
                  <a:lnTo>
                    <a:pt x="2401712" y="2304245"/>
                  </a:lnTo>
                  <a:lnTo>
                    <a:pt x="2395041" y="2304563"/>
                  </a:lnTo>
                  <a:lnTo>
                    <a:pt x="2388371" y="2303611"/>
                  </a:lnTo>
                  <a:lnTo>
                    <a:pt x="2381700" y="2302658"/>
                  </a:lnTo>
                  <a:lnTo>
                    <a:pt x="2375347" y="2300754"/>
                  </a:lnTo>
                  <a:lnTo>
                    <a:pt x="2368994" y="2298532"/>
                  </a:lnTo>
                  <a:lnTo>
                    <a:pt x="2362959" y="2295041"/>
                  </a:lnTo>
                  <a:lnTo>
                    <a:pt x="2357242" y="2291232"/>
                  </a:lnTo>
                  <a:lnTo>
                    <a:pt x="2170466" y="2156025"/>
                  </a:lnTo>
                  <a:lnTo>
                    <a:pt x="2155855" y="2170307"/>
                  </a:lnTo>
                  <a:lnTo>
                    <a:pt x="2140925" y="2183638"/>
                  </a:lnTo>
                  <a:lnTo>
                    <a:pt x="2125679" y="2197285"/>
                  </a:lnTo>
                  <a:lnTo>
                    <a:pt x="2110432" y="2210616"/>
                  </a:lnTo>
                  <a:lnTo>
                    <a:pt x="2094867" y="2223629"/>
                  </a:lnTo>
                  <a:lnTo>
                    <a:pt x="2078985" y="2236007"/>
                  </a:lnTo>
                  <a:lnTo>
                    <a:pt x="2062785" y="2248385"/>
                  </a:lnTo>
                  <a:lnTo>
                    <a:pt x="2046585" y="2260446"/>
                  </a:lnTo>
                  <a:lnTo>
                    <a:pt x="2030068" y="2272506"/>
                  </a:lnTo>
                  <a:lnTo>
                    <a:pt x="2013232" y="2283932"/>
                  </a:lnTo>
                  <a:lnTo>
                    <a:pt x="1996397" y="2295041"/>
                  </a:lnTo>
                  <a:lnTo>
                    <a:pt x="1978927" y="2306150"/>
                  </a:lnTo>
                  <a:lnTo>
                    <a:pt x="1961456" y="2316624"/>
                  </a:lnTo>
                  <a:lnTo>
                    <a:pt x="1943986" y="2327097"/>
                  </a:lnTo>
                  <a:lnTo>
                    <a:pt x="1925880" y="2336936"/>
                  </a:lnTo>
                  <a:lnTo>
                    <a:pt x="1907774" y="2346776"/>
                  </a:lnTo>
                  <a:lnTo>
                    <a:pt x="1979244" y="2565457"/>
                  </a:lnTo>
                  <a:lnTo>
                    <a:pt x="1980833" y="2572439"/>
                  </a:lnTo>
                  <a:lnTo>
                    <a:pt x="1981786" y="2579422"/>
                  </a:lnTo>
                  <a:lnTo>
                    <a:pt x="1982738" y="2586404"/>
                  </a:lnTo>
                  <a:lnTo>
                    <a:pt x="1982421" y="2592752"/>
                  </a:lnTo>
                  <a:lnTo>
                    <a:pt x="1981468" y="2599417"/>
                  </a:lnTo>
                  <a:lnTo>
                    <a:pt x="1980197" y="2605765"/>
                  </a:lnTo>
                  <a:lnTo>
                    <a:pt x="1977656" y="2612113"/>
                  </a:lnTo>
                  <a:lnTo>
                    <a:pt x="1975115" y="2618143"/>
                  </a:lnTo>
                  <a:lnTo>
                    <a:pt x="1971621" y="2623856"/>
                  </a:lnTo>
                  <a:lnTo>
                    <a:pt x="1968127" y="2629252"/>
                  </a:lnTo>
                  <a:lnTo>
                    <a:pt x="1963997" y="2634013"/>
                  </a:lnTo>
                  <a:lnTo>
                    <a:pt x="1958915" y="2638774"/>
                  </a:lnTo>
                  <a:lnTo>
                    <a:pt x="1953833" y="2642900"/>
                  </a:lnTo>
                  <a:lnTo>
                    <a:pt x="1948115" y="2646391"/>
                  </a:lnTo>
                  <a:lnTo>
                    <a:pt x="1941762" y="2649565"/>
                  </a:lnTo>
                  <a:lnTo>
                    <a:pt x="1935409" y="2652104"/>
                  </a:lnTo>
                  <a:lnTo>
                    <a:pt x="1714011" y="2724151"/>
                  </a:lnTo>
                  <a:lnTo>
                    <a:pt x="1707023" y="2725738"/>
                  </a:lnTo>
                  <a:lnTo>
                    <a:pt x="1700352" y="2727008"/>
                  </a:lnTo>
                  <a:lnTo>
                    <a:pt x="1693682" y="2727325"/>
                  </a:lnTo>
                  <a:lnTo>
                    <a:pt x="1686694" y="2727325"/>
                  </a:lnTo>
                  <a:lnTo>
                    <a:pt x="1680023" y="2726056"/>
                  </a:lnTo>
                  <a:lnTo>
                    <a:pt x="1673670" y="2724786"/>
                  </a:lnTo>
                  <a:lnTo>
                    <a:pt x="1667635" y="2722564"/>
                  </a:lnTo>
                  <a:lnTo>
                    <a:pt x="1661600" y="2719708"/>
                  </a:lnTo>
                  <a:lnTo>
                    <a:pt x="1655564" y="2716851"/>
                  </a:lnTo>
                  <a:lnTo>
                    <a:pt x="1650164" y="2712725"/>
                  </a:lnTo>
                  <a:lnTo>
                    <a:pt x="1645400" y="2708599"/>
                  </a:lnTo>
                  <a:lnTo>
                    <a:pt x="1640953" y="2703521"/>
                  </a:lnTo>
                  <a:lnTo>
                    <a:pt x="1636823" y="2698443"/>
                  </a:lnTo>
                  <a:lnTo>
                    <a:pt x="1633012" y="2692730"/>
                  </a:lnTo>
                  <a:lnTo>
                    <a:pt x="1629835" y="2686382"/>
                  </a:lnTo>
                  <a:lnTo>
                    <a:pt x="1627294" y="2680034"/>
                  </a:lnTo>
                  <a:lnTo>
                    <a:pt x="1556142" y="2460718"/>
                  </a:lnTo>
                  <a:lnTo>
                    <a:pt x="1536130" y="2463575"/>
                  </a:lnTo>
                  <a:lnTo>
                    <a:pt x="1516436" y="2465796"/>
                  </a:lnTo>
                  <a:lnTo>
                    <a:pt x="1496107" y="2467701"/>
                  </a:lnTo>
                  <a:lnTo>
                    <a:pt x="1475778" y="2469605"/>
                  </a:lnTo>
                  <a:lnTo>
                    <a:pt x="1455448" y="2470875"/>
                  </a:lnTo>
                  <a:lnTo>
                    <a:pt x="1435119" y="2471827"/>
                  </a:lnTo>
                  <a:lnTo>
                    <a:pt x="1414154" y="2472144"/>
                  </a:lnTo>
                  <a:lnTo>
                    <a:pt x="1393825" y="2472779"/>
                  </a:lnTo>
                  <a:lnTo>
                    <a:pt x="1373178" y="2472144"/>
                  </a:lnTo>
                  <a:lnTo>
                    <a:pt x="1352531" y="2471827"/>
                  </a:lnTo>
                  <a:lnTo>
                    <a:pt x="1332202" y="2470875"/>
                  </a:lnTo>
                  <a:lnTo>
                    <a:pt x="1311873" y="2469605"/>
                  </a:lnTo>
                  <a:lnTo>
                    <a:pt x="1291544" y="2467701"/>
                  </a:lnTo>
                  <a:lnTo>
                    <a:pt x="1271532" y="2465796"/>
                  </a:lnTo>
                  <a:lnTo>
                    <a:pt x="1251203" y="2463575"/>
                  </a:lnTo>
                  <a:lnTo>
                    <a:pt x="1231191" y="2460718"/>
                  </a:lnTo>
                  <a:lnTo>
                    <a:pt x="1160674" y="2680034"/>
                  </a:lnTo>
                  <a:lnTo>
                    <a:pt x="1157815" y="2686699"/>
                  </a:lnTo>
                  <a:lnTo>
                    <a:pt x="1154956" y="2692730"/>
                  </a:lnTo>
                  <a:lnTo>
                    <a:pt x="1151145" y="2698443"/>
                  </a:lnTo>
                  <a:lnTo>
                    <a:pt x="1147015" y="2703521"/>
                  </a:lnTo>
                  <a:lnTo>
                    <a:pt x="1142568" y="2708599"/>
                  </a:lnTo>
                  <a:lnTo>
                    <a:pt x="1137168" y="2712725"/>
                  </a:lnTo>
                  <a:lnTo>
                    <a:pt x="1132086" y="2716851"/>
                  </a:lnTo>
                  <a:lnTo>
                    <a:pt x="1126368" y="2719708"/>
                  </a:lnTo>
                  <a:lnTo>
                    <a:pt x="1120333" y="2722564"/>
                  </a:lnTo>
                  <a:lnTo>
                    <a:pt x="1113980" y="2724786"/>
                  </a:lnTo>
                  <a:lnTo>
                    <a:pt x="1107627" y="2726056"/>
                  </a:lnTo>
                  <a:lnTo>
                    <a:pt x="1100639" y="2727325"/>
                  </a:lnTo>
                  <a:lnTo>
                    <a:pt x="1094286" y="2727325"/>
                  </a:lnTo>
                  <a:lnTo>
                    <a:pt x="1087616" y="2727008"/>
                  </a:lnTo>
                  <a:lnTo>
                    <a:pt x="1080628" y="2725738"/>
                  </a:lnTo>
                  <a:lnTo>
                    <a:pt x="1073639" y="2723834"/>
                  </a:lnTo>
                  <a:lnTo>
                    <a:pt x="852558" y="2652104"/>
                  </a:lnTo>
                  <a:lnTo>
                    <a:pt x="845888" y="2649565"/>
                  </a:lnTo>
                  <a:lnTo>
                    <a:pt x="839852" y="2646391"/>
                  </a:lnTo>
                  <a:lnTo>
                    <a:pt x="834135" y="2642900"/>
                  </a:lnTo>
                  <a:lnTo>
                    <a:pt x="829052" y="2638774"/>
                  </a:lnTo>
                  <a:lnTo>
                    <a:pt x="823970" y="2634013"/>
                  </a:lnTo>
                  <a:lnTo>
                    <a:pt x="819523" y="2629252"/>
                  </a:lnTo>
                  <a:lnTo>
                    <a:pt x="815711" y="2623856"/>
                  </a:lnTo>
                  <a:lnTo>
                    <a:pt x="812853" y="2618143"/>
                  </a:lnTo>
                  <a:lnTo>
                    <a:pt x="809676" y="2612113"/>
                  </a:lnTo>
                  <a:lnTo>
                    <a:pt x="807770" y="2605765"/>
                  </a:lnTo>
                  <a:lnTo>
                    <a:pt x="806182" y="2599417"/>
                  </a:lnTo>
                  <a:lnTo>
                    <a:pt x="805229" y="2592752"/>
                  </a:lnTo>
                  <a:lnTo>
                    <a:pt x="805229" y="2586404"/>
                  </a:lnTo>
                  <a:lnTo>
                    <a:pt x="805547" y="2579422"/>
                  </a:lnTo>
                  <a:lnTo>
                    <a:pt x="806817" y="2572439"/>
                  </a:lnTo>
                  <a:lnTo>
                    <a:pt x="808088" y="2565457"/>
                  </a:lnTo>
                  <a:lnTo>
                    <a:pt x="879876" y="2346776"/>
                  </a:lnTo>
                  <a:lnTo>
                    <a:pt x="861770" y="2336936"/>
                  </a:lnTo>
                  <a:lnTo>
                    <a:pt x="843982" y="2327097"/>
                  </a:lnTo>
                  <a:lnTo>
                    <a:pt x="826194" y="2316624"/>
                  </a:lnTo>
                  <a:lnTo>
                    <a:pt x="808723" y="2306150"/>
                  </a:lnTo>
                  <a:lnTo>
                    <a:pt x="791570" y="2295041"/>
                  </a:lnTo>
                  <a:lnTo>
                    <a:pt x="774418" y="2283932"/>
                  </a:lnTo>
                  <a:lnTo>
                    <a:pt x="757900" y="2272506"/>
                  </a:lnTo>
                  <a:lnTo>
                    <a:pt x="741065" y="2260446"/>
                  </a:lnTo>
                  <a:lnTo>
                    <a:pt x="724547" y="2248385"/>
                  </a:lnTo>
                  <a:lnTo>
                    <a:pt x="708665" y="2236007"/>
                  </a:lnTo>
                  <a:lnTo>
                    <a:pt x="692783" y="2223311"/>
                  </a:lnTo>
                  <a:lnTo>
                    <a:pt x="677218" y="2210616"/>
                  </a:lnTo>
                  <a:lnTo>
                    <a:pt x="661654" y="2197285"/>
                  </a:lnTo>
                  <a:lnTo>
                    <a:pt x="646724" y="2183638"/>
                  </a:lnTo>
                  <a:lnTo>
                    <a:pt x="631795" y="2169990"/>
                  </a:lnTo>
                  <a:lnTo>
                    <a:pt x="616866" y="2155707"/>
                  </a:lnTo>
                  <a:lnTo>
                    <a:pt x="430726" y="2291232"/>
                  </a:lnTo>
                  <a:lnTo>
                    <a:pt x="424691" y="2295041"/>
                  </a:lnTo>
                  <a:lnTo>
                    <a:pt x="418655" y="2298532"/>
                  </a:lnTo>
                  <a:lnTo>
                    <a:pt x="412303" y="2300754"/>
                  </a:lnTo>
                  <a:lnTo>
                    <a:pt x="405632" y="2302658"/>
                  </a:lnTo>
                  <a:lnTo>
                    <a:pt x="399279" y="2303611"/>
                  </a:lnTo>
                  <a:lnTo>
                    <a:pt x="392609" y="2304563"/>
                  </a:lnTo>
                  <a:lnTo>
                    <a:pt x="385938" y="2304563"/>
                  </a:lnTo>
                  <a:lnTo>
                    <a:pt x="379585" y="2303611"/>
                  </a:lnTo>
                  <a:lnTo>
                    <a:pt x="372915" y="2302341"/>
                  </a:lnTo>
                  <a:lnTo>
                    <a:pt x="366562" y="2300437"/>
                  </a:lnTo>
                  <a:lnTo>
                    <a:pt x="360527" y="2297898"/>
                  </a:lnTo>
                  <a:lnTo>
                    <a:pt x="354491" y="2294724"/>
                  </a:lnTo>
                  <a:lnTo>
                    <a:pt x="349409" y="2290915"/>
                  </a:lnTo>
                  <a:lnTo>
                    <a:pt x="344009" y="2286472"/>
                  </a:lnTo>
                  <a:lnTo>
                    <a:pt x="339244" y="2281711"/>
                  </a:lnTo>
                  <a:lnTo>
                    <a:pt x="334797" y="2276315"/>
                  </a:lnTo>
                  <a:lnTo>
                    <a:pt x="197575" y="2087786"/>
                  </a:lnTo>
                  <a:lnTo>
                    <a:pt x="193763" y="2082073"/>
                  </a:lnTo>
                  <a:lnTo>
                    <a:pt x="190904" y="2076360"/>
                  </a:lnTo>
                  <a:lnTo>
                    <a:pt x="188363" y="2069695"/>
                  </a:lnTo>
                  <a:lnTo>
                    <a:pt x="186457" y="2063347"/>
                  </a:lnTo>
                  <a:lnTo>
                    <a:pt x="185187" y="2056682"/>
                  </a:lnTo>
                  <a:lnTo>
                    <a:pt x="184869" y="2050334"/>
                  </a:lnTo>
                  <a:lnTo>
                    <a:pt x="184869" y="2043352"/>
                  </a:lnTo>
                  <a:lnTo>
                    <a:pt x="185504" y="2037004"/>
                  </a:lnTo>
                  <a:lnTo>
                    <a:pt x="187092" y="2030656"/>
                  </a:lnTo>
                  <a:lnTo>
                    <a:pt x="188998" y="2024308"/>
                  </a:lnTo>
                  <a:lnTo>
                    <a:pt x="191540" y="2018278"/>
                  </a:lnTo>
                  <a:lnTo>
                    <a:pt x="194716" y="2012247"/>
                  </a:lnTo>
                  <a:lnTo>
                    <a:pt x="198528" y="2006534"/>
                  </a:lnTo>
                  <a:lnTo>
                    <a:pt x="202657" y="2001456"/>
                  </a:lnTo>
                  <a:lnTo>
                    <a:pt x="207422" y="1996695"/>
                  </a:lnTo>
                  <a:lnTo>
                    <a:pt x="213139" y="1992252"/>
                  </a:lnTo>
                  <a:lnTo>
                    <a:pt x="399279" y="1857044"/>
                  </a:lnTo>
                  <a:lnTo>
                    <a:pt x="390703" y="1838953"/>
                  </a:lnTo>
                  <a:lnTo>
                    <a:pt x="382444" y="1820544"/>
                  </a:lnTo>
                  <a:lnTo>
                    <a:pt x="374185" y="1802453"/>
                  </a:lnTo>
                  <a:lnTo>
                    <a:pt x="366244" y="1783410"/>
                  </a:lnTo>
                  <a:lnTo>
                    <a:pt x="358621" y="1764684"/>
                  </a:lnTo>
                  <a:lnTo>
                    <a:pt x="351632" y="1745958"/>
                  </a:lnTo>
                  <a:lnTo>
                    <a:pt x="344962" y="1726914"/>
                  </a:lnTo>
                  <a:lnTo>
                    <a:pt x="338291" y="1707554"/>
                  </a:lnTo>
                  <a:lnTo>
                    <a:pt x="332256" y="1688510"/>
                  </a:lnTo>
                  <a:lnTo>
                    <a:pt x="326221" y="1668832"/>
                  </a:lnTo>
                  <a:lnTo>
                    <a:pt x="321139" y="1648837"/>
                  </a:lnTo>
                  <a:lnTo>
                    <a:pt x="315739" y="1629476"/>
                  </a:lnTo>
                  <a:lnTo>
                    <a:pt x="311292" y="1609163"/>
                  </a:lnTo>
                  <a:lnTo>
                    <a:pt x="306845" y="1589168"/>
                  </a:lnTo>
                  <a:lnTo>
                    <a:pt x="303033" y="1568855"/>
                  </a:lnTo>
                  <a:lnTo>
                    <a:pt x="299221" y="1548542"/>
                  </a:lnTo>
                  <a:lnTo>
                    <a:pt x="68929" y="1548542"/>
                  </a:lnTo>
                  <a:lnTo>
                    <a:pt x="61623" y="1548224"/>
                  </a:lnTo>
                  <a:lnTo>
                    <a:pt x="54952" y="1546955"/>
                  </a:lnTo>
                  <a:lnTo>
                    <a:pt x="48282" y="1545368"/>
                  </a:lnTo>
                  <a:lnTo>
                    <a:pt x="41929" y="1543146"/>
                  </a:lnTo>
                  <a:lnTo>
                    <a:pt x="36211" y="1540290"/>
                  </a:lnTo>
                  <a:lnTo>
                    <a:pt x="30494" y="1536798"/>
                  </a:lnTo>
                  <a:lnTo>
                    <a:pt x="24776" y="1532672"/>
                  </a:lnTo>
                  <a:lnTo>
                    <a:pt x="20329" y="1528546"/>
                  </a:lnTo>
                  <a:lnTo>
                    <a:pt x="15882" y="1523785"/>
                  </a:lnTo>
                  <a:lnTo>
                    <a:pt x="11753" y="1518390"/>
                  </a:lnTo>
                  <a:lnTo>
                    <a:pt x="8259" y="1512677"/>
                  </a:lnTo>
                  <a:lnTo>
                    <a:pt x="5400" y="1506646"/>
                  </a:lnTo>
                  <a:lnTo>
                    <a:pt x="2859" y="1500299"/>
                  </a:lnTo>
                  <a:lnTo>
                    <a:pt x="1588" y="1493951"/>
                  </a:lnTo>
                  <a:lnTo>
                    <a:pt x="317" y="1486651"/>
                  </a:lnTo>
                  <a:lnTo>
                    <a:pt x="0" y="1479986"/>
                  </a:lnTo>
                  <a:lnTo>
                    <a:pt x="0" y="1247022"/>
                  </a:lnTo>
                  <a:lnTo>
                    <a:pt x="317" y="1240357"/>
                  </a:lnTo>
                  <a:lnTo>
                    <a:pt x="1588" y="1233692"/>
                  </a:lnTo>
                  <a:lnTo>
                    <a:pt x="2859" y="1226709"/>
                  </a:lnTo>
                  <a:lnTo>
                    <a:pt x="5400" y="1220361"/>
                  </a:lnTo>
                  <a:lnTo>
                    <a:pt x="8259" y="1214966"/>
                  </a:lnTo>
                  <a:lnTo>
                    <a:pt x="11753" y="1209253"/>
                  </a:lnTo>
                  <a:lnTo>
                    <a:pt x="15882" y="1203857"/>
                  </a:lnTo>
                  <a:lnTo>
                    <a:pt x="20329" y="1199096"/>
                  </a:lnTo>
                  <a:lnTo>
                    <a:pt x="24776" y="1194653"/>
                  </a:lnTo>
                  <a:lnTo>
                    <a:pt x="30494" y="1190527"/>
                  </a:lnTo>
                  <a:lnTo>
                    <a:pt x="36211" y="1187035"/>
                  </a:lnTo>
                  <a:lnTo>
                    <a:pt x="41929" y="1184496"/>
                  </a:lnTo>
                  <a:lnTo>
                    <a:pt x="48282" y="1181640"/>
                  </a:lnTo>
                  <a:lnTo>
                    <a:pt x="54952" y="1180370"/>
                  </a:lnTo>
                  <a:lnTo>
                    <a:pt x="61623" y="1179101"/>
                  </a:lnTo>
                  <a:lnTo>
                    <a:pt x="68929" y="1178783"/>
                  </a:lnTo>
                  <a:lnTo>
                    <a:pt x="299221" y="1178783"/>
                  </a:lnTo>
                  <a:lnTo>
                    <a:pt x="303033" y="1158470"/>
                  </a:lnTo>
                  <a:lnTo>
                    <a:pt x="306845" y="1138158"/>
                  </a:lnTo>
                  <a:lnTo>
                    <a:pt x="311292" y="1118162"/>
                  </a:lnTo>
                  <a:lnTo>
                    <a:pt x="315739" y="1098167"/>
                  </a:lnTo>
                  <a:lnTo>
                    <a:pt x="321139" y="1078171"/>
                  </a:lnTo>
                  <a:lnTo>
                    <a:pt x="326221" y="1058493"/>
                  </a:lnTo>
                  <a:lnTo>
                    <a:pt x="332256" y="1038815"/>
                  </a:lnTo>
                  <a:lnTo>
                    <a:pt x="338291" y="1019454"/>
                  </a:lnTo>
                  <a:lnTo>
                    <a:pt x="344962" y="1000411"/>
                  </a:lnTo>
                  <a:lnTo>
                    <a:pt x="351632" y="981367"/>
                  </a:lnTo>
                  <a:lnTo>
                    <a:pt x="358621" y="962324"/>
                  </a:lnTo>
                  <a:lnTo>
                    <a:pt x="366244" y="943598"/>
                  </a:lnTo>
                  <a:lnTo>
                    <a:pt x="374185" y="924872"/>
                  </a:lnTo>
                  <a:lnTo>
                    <a:pt x="382444" y="906463"/>
                  </a:lnTo>
                  <a:lnTo>
                    <a:pt x="390703" y="888372"/>
                  </a:lnTo>
                  <a:lnTo>
                    <a:pt x="399279" y="870281"/>
                  </a:lnTo>
                  <a:lnTo>
                    <a:pt x="213139" y="734756"/>
                  </a:lnTo>
                  <a:lnTo>
                    <a:pt x="207422" y="730312"/>
                  </a:lnTo>
                  <a:lnTo>
                    <a:pt x="202657" y="725552"/>
                  </a:lnTo>
                  <a:lnTo>
                    <a:pt x="198528" y="720473"/>
                  </a:lnTo>
                  <a:lnTo>
                    <a:pt x="194716" y="715078"/>
                  </a:lnTo>
                  <a:lnTo>
                    <a:pt x="191540" y="709047"/>
                  </a:lnTo>
                  <a:lnTo>
                    <a:pt x="188998" y="703017"/>
                  </a:lnTo>
                  <a:lnTo>
                    <a:pt x="187092" y="696352"/>
                  </a:lnTo>
                  <a:lnTo>
                    <a:pt x="185504" y="690004"/>
                  </a:lnTo>
                  <a:lnTo>
                    <a:pt x="184869" y="683656"/>
                  </a:lnTo>
                  <a:lnTo>
                    <a:pt x="184869" y="676991"/>
                  </a:lnTo>
                  <a:lnTo>
                    <a:pt x="185187" y="670326"/>
                  </a:lnTo>
                  <a:lnTo>
                    <a:pt x="186457" y="663661"/>
                  </a:lnTo>
                  <a:lnTo>
                    <a:pt x="188363" y="657313"/>
                  </a:lnTo>
                  <a:lnTo>
                    <a:pt x="190904" y="650965"/>
                  </a:lnTo>
                  <a:lnTo>
                    <a:pt x="193763" y="644935"/>
                  </a:lnTo>
                  <a:lnTo>
                    <a:pt x="197575" y="638904"/>
                  </a:lnTo>
                  <a:lnTo>
                    <a:pt x="334797" y="451327"/>
                  </a:lnTo>
                  <a:lnTo>
                    <a:pt x="339244" y="445614"/>
                  </a:lnTo>
                  <a:lnTo>
                    <a:pt x="344009" y="440854"/>
                  </a:lnTo>
                  <a:lnTo>
                    <a:pt x="349409" y="436093"/>
                  </a:lnTo>
                  <a:lnTo>
                    <a:pt x="354491" y="432601"/>
                  </a:lnTo>
                  <a:lnTo>
                    <a:pt x="360527" y="429428"/>
                  </a:lnTo>
                  <a:lnTo>
                    <a:pt x="366562" y="426888"/>
                  </a:lnTo>
                  <a:lnTo>
                    <a:pt x="372915" y="424984"/>
                  </a:lnTo>
                  <a:lnTo>
                    <a:pt x="379585" y="423397"/>
                  </a:lnTo>
                  <a:lnTo>
                    <a:pt x="385938" y="422762"/>
                  </a:lnTo>
                  <a:lnTo>
                    <a:pt x="392609" y="422762"/>
                  </a:lnTo>
                  <a:lnTo>
                    <a:pt x="399279" y="423397"/>
                  </a:lnTo>
                  <a:lnTo>
                    <a:pt x="405632" y="424667"/>
                  </a:lnTo>
                  <a:lnTo>
                    <a:pt x="412303" y="426571"/>
                  </a:lnTo>
                  <a:lnTo>
                    <a:pt x="418655" y="428793"/>
                  </a:lnTo>
                  <a:lnTo>
                    <a:pt x="424691" y="431967"/>
                  </a:lnTo>
                  <a:lnTo>
                    <a:pt x="430726" y="435775"/>
                  </a:lnTo>
                  <a:lnTo>
                    <a:pt x="616866" y="571301"/>
                  </a:lnTo>
                  <a:lnTo>
                    <a:pt x="631795" y="557335"/>
                  </a:lnTo>
                  <a:lnTo>
                    <a:pt x="646724" y="543370"/>
                  </a:lnTo>
                  <a:lnTo>
                    <a:pt x="661654" y="529723"/>
                  </a:lnTo>
                  <a:lnTo>
                    <a:pt x="677218" y="516709"/>
                  </a:lnTo>
                  <a:lnTo>
                    <a:pt x="693101" y="503697"/>
                  </a:lnTo>
                  <a:lnTo>
                    <a:pt x="708665" y="491001"/>
                  </a:lnTo>
                  <a:lnTo>
                    <a:pt x="724547" y="478623"/>
                  </a:lnTo>
                  <a:lnTo>
                    <a:pt x="741065" y="466562"/>
                  </a:lnTo>
                  <a:lnTo>
                    <a:pt x="757900" y="454501"/>
                  </a:lnTo>
                  <a:lnTo>
                    <a:pt x="774418" y="443393"/>
                  </a:lnTo>
                  <a:lnTo>
                    <a:pt x="791570" y="431967"/>
                  </a:lnTo>
                  <a:lnTo>
                    <a:pt x="808723" y="421175"/>
                  </a:lnTo>
                  <a:lnTo>
                    <a:pt x="826194" y="410702"/>
                  </a:lnTo>
                  <a:lnTo>
                    <a:pt x="843982" y="400228"/>
                  </a:lnTo>
                  <a:lnTo>
                    <a:pt x="861770" y="390389"/>
                  </a:lnTo>
                  <a:lnTo>
                    <a:pt x="879876" y="380550"/>
                  </a:lnTo>
                  <a:lnTo>
                    <a:pt x="808088" y="161551"/>
                  </a:lnTo>
                  <a:lnTo>
                    <a:pt x="806182" y="154886"/>
                  </a:lnTo>
                  <a:lnTo>
                    <a:pt x="805547" y="147586"/>
                  </a:lnTo>
                  <a:lnTo>
                    <a:pt x="804911" y="140921"/>
                  </a:lnTo>
                  <a:lnTo>
                    <a:pt x="805229" y="134573"/>
                  </a:lnTo>
                  <a:lnTo>
                    <a:pt x="805864" y="127908"/>
                  </a:lnTo>
                  <a:lnTo>
                    <a:pt x="807770" y="121243"/>
                  </a:lnTo>
                  <a:lnTo>
                    <a:pt x="809676" y="114895"/>
                  </a:lnTo>
                  <a:lnTo>
                    <a:pt x="812217" y="109499"/>
                  </a:lnTo>
                  <a:lnTo>
                    <a:pt x="815711" y="103469"/>
                  </a:lnTo>
                  <a:lnTo>
                    <a:pt x="819523" y="98073"/>
                  </a:lnTo>
                  <a:lnTo>
                    <a:pt x="823970" y="93312"/>
                  </a:lnTo>
                  <a:lnTo>
                    <a:pt x="829052" y="88552"/>
                  </a:lnTo>
                  <a:lnTo>
                    <a:pt x="834135" y="84426"/>
                  </a:lnTo>
                  <a:lnTo>
                    <a:pt x="839852" y="80617"/>
                  </a:lnTo>
                  <a:lnTo>
                    <a:pt x="845888" y="77760"/>
                  </a:lnTo>
                  <a:lnTo>
                    <a:pt x="852558" y="75221"/>
                  </a:lnTo>
                  <a:lnTo>
                    <a:pt x="1073957" y="2857"/>
                  </a:lnTo>
                  <a:lnTo>
                    <a:pt x="1080628" y="1270"/>
                  </a:lnTo>
                  <a:lnTo>
                    <a:pt x="1087616" y="317"/>
                  </a:lnTo>
                  <a:lnTo>
                    <a:pt x="1094286" y="0"/>
                  </a:ln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030770" y="3427314"/>
            <a:ext cx="475298" cy="475298"/>
            <a:chOff x="6132513" y="3671535"/>
            <a:chExt cx="475298" cy="475298"/>
          </a:xfrm>
        </p:grpSpPr>
        <p:sp>
          <p:nvSpPr>
            <p:cNvPr id="45" name="矩形 44"/>
            <p:cNvSpPr/>
            <p:nvPr/>
          </p:nvSpPr>
          <p:spPr>
            <a:xfrm>
              <a:off x="6132513" y="3671535"/>
              <a:ext cx="475298" cy="475298"/>
            </a:xfrm>
            <a:prstGeom prst="rect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KSO_Shape"/>
            <p:cNvSpPr>
              <a:spLocks/>
            </p:cNvSpPr>
            <p:nvPr/>
          </p:nvSpPr>
          <p:spPr bwMode="auto">
            <a:xfrm>
              <a:off x="6220048" y="3762323"/>
              <a:ext cx="300227" cy="293722"/>
            </a:xfrm>
            <a:custGeom>
              <a:avLst/>
              <a:gdLst>
                <a:gd name="T0" fmla="*/ 1597279 w 2787650"/>
                <a:gd name="T1" fmla="*/ 1636046 h 2727325"/>
                <a:gd name="T2" fmla="*/ 1627294 w 2787650"/>
                <a:gd name="T3" fmla="*/ 2215059 h 2727325"/>
                <a:gd name="T4" fmla="*/ 1883633 w 2787650"/>
                <a:gd name="T5" fmla="*/ 2097942 h 2727325"/>
                <a:gd name="T6" fmla="*/ 2087561 w 2787650"/>
                <a:gd name="T7" fmla="*/ 1909413 h 2727325"/>
                <a:gd name="T8" fmla="*/ 2223831 w 2787650"/>
                <a:gd name="T9" fmla="*/ 1665024 h 2727325"/>
                <a:gd name="T10" fmla="*/ 529196 w 2787650"/>
                <a:gd name="T11" fmla="*/ 1544733 h 2727325"/>
                <a:gd name="T12" fmla="*/ 630842 w 2787650"/>
                <a:gd name="T13" fmla="*/ 1808483 h 2727325"/>
                <a:gd name="T14" fmla="*/ 807453 w 2787650"/>
                <a:gd name="T15" fmla="*/ 2023673 h 2727325"/>
                <a:gd name="T16" fmla="*/ 1042827 w 2787650"/>
                <a:gd name="T17" fmla="*/ 2173481 h 2727325"/>
                <a:gd name="T18" fmla="*/ 1292972 w 2787650"/>
                <a:gd name="T19" fmla="*/ 1687822 h 2727325"/>
                <a:gd name="T20" fmla="*/ 1095077 w 2787650"/>
                <a:gd name="T21" fmla="*/ 1525504 h 2727325"/>
                <a:gd name="T22" fmla="*/ 1297101 w 2787650"/>
                <a:gd name="T23" fmla="*/ 1184350 h 2727325"/>
                <a:gd name="T24" fmla="*/ 1199583 w 2787650"/>
                <a:gd name="T25" fmla="*/ 1302832 h 2727325"/>
                <a:gd name="T26" fmla="*/ 1214830 w 2787650"/>
                <a:gd name="T27" fmla="*/ 1460386 h 2727325"/>
                <a:gd name="T28" fmla="*/ 1333631 w 2787650"/>
                <a:gd name="T29" fmla="*/ 1557904 h 2727325"/>
                <a:gd name="T30" fmla="*/ 1491184 w 2787650"/>
                <a:gd name="T31" fmla="*/ 1542657 h 2727325"/>
                <a:gd name="T32" fmla="*/ 1588385 w 2787650"/>
                <a:gd name="T33" fmla="*/ 1424174 h 2727325"/>
                <a:gd name="T34" fmla="*/ 1572820 w 2787650"/>
                <a:gd name="T35" fmla="*/ 1266303 h 2727325"/>
                <a:gd name="T36" fmla="*/ 1454655 w 2787650"/>
                <a:gd name="T37" fmla="*/ 1168785 h 2727325"/>
                <a:gd name="T38" fmla="*/ 1570279 w 2787650"/>
                <a:gd name="T39" fmla="*/ 1073173 h 2727325"/>
                <a:gd name="T40" fmla="*/ 1723068 w 2787650"/>
                <a:gd name="T41" fmla="*/ 1278691 h 2727325"/>
                <a:gd name="T42" fmla="*/ 2197149 w 2787650"/>
                <a:gd name="T43" fmla="*/ 996602 h 2727325"/>
                <a:gd name="T44" fmla="*/ 2042138 w 2787650"/>
                <a:gd name="T45" fmla="*/ 764591 h 2727325"/>
                <a:gd name="T46" fmla="*/ 1823916 w 2787650"/>
                <a:gd name="T47" fmla="*/ 592566 h 2727325"/>
                <a:gd name="T48" fmla="*/ 1557095 w 2787650"/>
                <a:gd name="T49" fmla="*/ 496397 h 2727325"/>
                <a:gd name="T50" fmla="*/ 1042827 w 2787650"/>
                <a:gd name="T51" fmla="*/ 553527 h 2727325"/>
                <a:gd name="T52" fmla="*/ 807453 w 2787650"/>
                <a:gd name="T53" fmla="*/ 703652 h 2727325"/>
                <a:gd name="T54" fmla="*/ 630842 w 2787650"/>
                <a:gd name="T55" fmla="*/ 918842 h 2727325"/>
                <a:gd name="T56" fmla="*/ 529196 w 2787650"/>
                <a:gd name="T57" fmla="*/ 1182909 h 2727325"/>
                <a:gd name="T58" fmla="*/ 1153524 w 2787650"/>
                <a:gd name="T59" fmla="*/ 1123361 h 2727325"/>
                <a:gd name="T60" fmla="*/ 1107627 w 2787650"/>
                <a:gd name="T61" fmla="*/ 952 h 2727325"/>
                <a:gd name="T62" fmla="*/ 1311873 w 2787650"/>
                <a:gd name="T63" fmla="*/ 257403 h 2727325"/>
                <a:gd name="T64" fmla="*/ 1636823 w 2787650"/>
                <a:gd name="T65" fmla="*/ 28882 h 2727325"/>
                <a:gd name="T66" fmla="*/ 1947798 w 2787650"/>
                <a:gd name="T67" fmla="*/ 80617 h 2727325"/>
                <a:gd name="T68" fmla="*/ 1925880 w 2787650"/>
                <a:gd name="T69" fmla="*/ 390389 h 2727325"/>
                <a:gd name="T70" fmla="*/ 2357242 w 2787650"/>
                <a:gd name="T71" fmla="*/ 435775 h 2727325"/>
                <a:gd name="T72" fmla="*/ 2452853 w 2787650"/>
                <a:gd name="T73" fmla="*/ 451327 h 2727325"/>
                <a:gd name="T74" fmla="*/ 2580228 w 2787650"/>
                <a:gd name="T75" fmla="*/ 730630 h 2727325"/>
                <a:gd name="T76" fmla="*/ 2480805 w 2787650"/>
                <a:gd name="T77" fmla="*/ 1138158 h 2727325"/>
                <a:gd name="T78" fmla="*/ 2784474 w 2787650"/>
                <a:gd name="T79" fmla="*/ 1226709 h 2727325"/>
                <a:gd name="T80" fmla="*/ 2745403 w 2787650"/>
                <a:gd name="T81" fmla="*/ 1543146 h 2727325"/>
                <a:gd name="T82" fmla="*/ 2428712 w 2787650"/>
                <a:gd name="T83" fmla="*/ 1764684 h 2727325"/>
                <a:gd name="T84" fmla="*/ 2602781 w 2787650"/>
                <a:gd name="T85" fmla="*/ 2050334 h 2727325"/>
                <a:gd name="T86" fmla="*/ 2401712 w 2787650"/>
                <a:gd name="T87" fmla="*/ 2304245 h 2727325"/>
                <a:gd name="T88" fmla="*/ 2046585 w 2787650"/>
                <a:gd name="T89" fmla="*/ 2260446 h 2727325"/>
                <a:gd name="T90" fmla="*/ 1977656 w 2787650"/>
                <a:gd name="T91" fmla="*/ 2612113 h 2727325"/>
                <a:gd name="T92" fmla="*/ 1673670 w 2787650"/>
                <a:gd name="T93" fmla="*/ 2724786 h 2727325"/>
                <a:gd name="T94" fmla="*/ 1455448 w 2787650"/>
                <a:gd name="T95" fmla="*/ 2470875 h 2727325"/>
                <a:gd name="T96" fmla="*/ 1147015 w 2787650"/>
                <a:gd name="T97" fmla="*/ 2703521 h 2727325"/>
                <a:gd name="T98" fmla="*/ 834135 w 2787650"/>
                <a:gd name="T99" fmla="*/ 2642900 h 2727325"/>
                <a:gd name="T100" fmla="*/ 843982 w 2787650"/>
                <a:gd name="T101" fmla="*/ 2327097 h 2727325"/>
                <a:gd name="T102" fmla="*/ 424691 w 2787650"/>
                <a:gd name="T103" fmla="*/ 2295041 h 2727325"/>
                <a:gd name="T104" fmla="*/ 197575 w 2787650"/>
                <a:gd name="T105" fmla="*/ 2087786 h 2727325"/>
                <a:gd name="T106" fmla="*/ 213139 w 2787650"/>
                <a:gd name="T107" fmla="*/ 1992252 h 2727325"/>
                <a:gd name="T108" fmla="*/ 303033 w 2787650"/>
                <a:gd name="T109" fmla="*/ 1568855 h 2727325"/>
                <a:gd name="T110" fmla="*/ 1588 w 2787650"/>
                <a:gd name="T111" fmla="*/ 1493951 h 2727325"/>
                <a:gd name="T112" fmla="*/ 48282 w 2787650"/>
                <a:gd name="T113" fmla="*/ 1181640 h 2727325"/>
                <a:gd name="T114" fmla="*/ 366244 w 2787650"/>
                <a:gd name="T115" fmla="*/ 943598 h 2727325"/>
                <a:gd name="T116" fmla="*/ 185187 w 2787650"/>
                <a:gd name="T117" fmla="*/ 670326 h 2727325"/>
                <a:gd name="T118" fmla="*/ 392609 w 2787650"/>
                <a:gd name="T119" fmla="*/ 422762 h 2727325"/>
                <a:gd name="T120" fmla="*/ 757900 w 2787650"/>
                <a:gd name="T121" fmla="*/ 454501 h 2727325"/>
                <a:gd name="T122" fmla="*/ 812217 w 2787650"/>
                <a:gd name="T123" fmla="*/ 109499 h 2727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87650" h="2727325">
                  <a:moveTo>
                    <a:pt x="1725430" y="1438200"/>
                  </a:moveTo>
                  <a:lnTo>
                    <a:pt x="1723068" y="1448633"/>
                  </a:lnTo>
                  <a:lnTo>
                    <a:pt x="1718621" y="1464515"/>
                  </a:lnTo>
                  <a:lnTo>
                    <a:pt x="1712903" y="1480398"/>
                  </a:lnTo>
                  <a:lnTo>
                    <a:pt x="1706868" y="1495963"/>
                  </a:lnTo>
                  <a:lnTo>
                    <a:pt x="1700197" y="1510892"/>
                  </a:lnTo>
                  <a:lnTo>
                    <a:pt x="1692574" y="1525504"/>
                  </a:lnTo>
                  <a:lnTo>
                    <a:pt x="1684632" y="1539480"/>
                  </a:lnTo>
                  <a:lnTo>
                    <a:pt x="1675738" y="1553457"/>
                  </a:lnTo>
                  <a:lnTo>
                    <a:pt x="1666209" y="1566798"/>
                  </a:lnTo>
                  <a:lnTo>
                    <a:pt x="1656044" y="1579504"/>
                  </a:lnTo>
                  <a:lnTo>
                    <a:pt x="1645562" y="1591892"/>
                  </a:lnTo>
                  <a:lnTo>
                    <a:pt x="1634126" y="1603963"/>
                  </a:lnTo>
                  <a:lnTo>
                    <a:pt x="1622691" y="1614763"/>
                  </a:lnTo>
                  <a:lnTo>
                    <a:pt x="1610303" y="1625881"/>
                  </a:lnTo>
                  <a:lnTo>
                    <a:pt x="1597279" y="1636046"/>
                  </a:lnTo>
                  <a:lnTo>
                    <a:pt x="1583938" y="1645257"/>
                  </a:lnTo>
                  <a:lnTo>
                    <a:pt x="1570279" y="1654152"/>
                  </a:lnTo>
                  <a:lnTo>
                    <a:pt x="1555985" y="1662410"/>
                  </a:lnTo>
                  <a:lnTo>
                    <a:pt x="1541373" y="1669716"/>
                  </a:lnTo>
                  <a:lnTo>
                    <a:pt x="1526126" y="1676705"/>
                  </a:lnTo>
                  <a:lnTo>
                    <a:pt x="1510879" y="1682740"/>
                  </a:lnTo>
                  <a:lnTo>
                    <a:pt x="1494996" y="1687822"/>
                  </a:lnTo>
                  <a:lnTo>
                    <a:pt x="1478796" y="1692905"/>
                  </a:lnTo>
                  <a:lnTo>
                    <a:pt x="1468641" y="1695248"/>
                  </a:lnTo>
                  <a:lnTo>
                    <a:pt x="1521201" y="2237276"/>
                  </a:lnTo>
                  <a:lnTo>
                    <a:pt x="1539306" y="2234102"/>
                  </a:lnTo>
                  <a:lnTo>
                    <a:pt x="1557095" y="2231246"/>
                  </a:lnTo>
                  <a:lnTo>
                    <a:pt x="1574883" y="2227437"/>
                  </a:lnTo>
                  <a:lnTo>
                    <a:pt x="1592671" y="2223629"/>
                  </a:lnTo>
                  <a:lnTo>
                    <a:pt x="1610141" y="2219502"/>
                  </a:lnTo>
                  <a:lnTo>
                    <a:pt x="1627294" y="2215059"/>
                  </a:lnTo>
                  <a:lnTo>
                    <a:pt x="1644765" y="2209981"/>
                  </a:lnTo>
                  <a:lnTo>
                    <a:pt x="1661600" y="2204903"/>
                  </a:lnTo>
                  <a:lnTo>
                    <a:pt x="1678435" y="2199190"/>
                  </a:lnTo>
                  <a:lnTo>
                    <a:pt x="1695588" y="2193159"/>
                  </a:lnTo>
                  <a:lnTo>
                    <a:pt x="1712105" y="2187129"/>
                  </a:lnTo>
                  <a:lnTo>
                    <a:pt x="1728623" y="2180464"/>
                  </a:lnTo>
                  <a:lnTo>
                    <a:pt x="1744823" y="2173481"/>
                  </a:lnTo>
                  <a:lnTo>
                    <a:pt x="1761022" y="2166498"/>
                  </a:lnTo>
                  <a:lnTo>
                    <a:pt x="1776905" y="2158881"/>
                  </a:lnTo>
                  <a:lnTo>
                    <a:pt x="1792469" y="2150946"/>
                  </a:lnTo>
                  <a:lnTo>
                    <a:pt x="1808352" y="2142694"/>
                  </a:lnTo>
                  <a:lnTo>
                    <a:pt x="1823916" y="2134442"/>
                  </a:lnTo>
                  <a:lnTo>
                    <a:pt x="1838845" y="2125873"/>
                  </a:lnTo>
                  <a:lnTo>
                    <a:pt x="1854092" y="2116668"/>
                  </a:lnTo>
                  <a:lnTo>
                    <a:pt x="1869022" y="2107464"/>
                  </a:lnTo>
                  <a:lnTo>
                    <a:pt x="1883633" y="2097942"/>
                  </a:lnTo>
                  <a:lnTo>
                    <a:pt x="1897927" y="2088103"/>
                  </a:lnTo>
                  <a:lnTo>
                    <a:pt x="1912221" y="2077947"/>
                  </a:lnTo>
                  <a:lnTo>
                    <a:pt x="1926198" y="2067473"/>
                  </a:lnTo>
                  <a:lnTo>
                    <a:pt x="1940174" y="2056999"/>
                  </a:lnTo>
                  <a:lnTo>
                    <a:pt x="1953833" y="2046208"/>
                  </a:lnTo>
                  <a:lnTo>
                    <a:pt x="1966856" y="2034782"/>
                  </a:lnTo>
                  <a:lnTo>
                    <a:pt x="1980197" y="2023673"/>
                  </a:lnTo>
                  <a:lnTo>
                    <a:pt x="1993221" y="2011613"/>
                  </a:lnTo>
                  <a:lnTo>
                    <a:pt x="2005609" y="1999869"/>
                  </a:lnTo>
                  <a:lnTo>
                    <a:pt x="2017997" y="1987491"/>
                  </a:lnTo>
                  <a:lnTo>
                    <a:pt x="2030385" y="1975113"/>
                  </a:lnTo>
                  <a:lnTo>
                    <a:pt x="2042138" y="1962735"/>
                  </a:lnTo>
                  <a:lnTo>
                    <a:pt x="2054209" y="1949404"/>
                  </a:lnTo>
                  <a:lnTo>
                    <a:pt x="2065644" y="1936391"/>
                  </a:lnTo>
                  <a:lnTo>
                    <a:pt x="2076761" y="1923061"/>
                  </a:lnTo>
                  <a:lnTo>
                    <a:pt x="2087561" y="1909413"/>
                  </a:lnTo>
                  <a:lnTo>
                    <a:pt x="2098361" y="1895765"/>
                  </a:lnTo>
                  <a:lnTo>
                    <a:pt x="2108843" y="1881800"/>
                  </a:lnTo>
                  <a:lnTo>
                    <a:pt x="2119008" y="1867518"/>
                  </a:lnTo>
                  <a:lnTo>
                    <a:pt x="2128855" y="1852918"/>
                  </a:lnTo>
                  <a:lnTo>
                    <a:pt x="2138067" y="1838635"/>
                  </a:lnTo>
                  <a:lnTo>
                    <a:pt x="2147596" y="1823401"/>
                  </a:lnTo>
                  <a:lnTo>
                    <a:pt x="2156490" y="1808483"/>
                  </a:lnTo>
                  <a:lnTo>
                    <a:pt x="2165384" y="1793249"/>
                  </a:lnTo>
                  <a:lnTo>
                    <a:pt x="2173643" y="1778014"/>
                  </a:lnTo>
                  <a:lnTo>
                    <a:pt x="2181902" y="1762145"/>
                  </a:lnTo>
                  <a:lnTo>
                    <a:pt x="2189843" y="1746275"/>
                  </a:lnTo>
                  <a:lnTo>
                    <a:pt x="2197149" y="1730406"/>
                  </a:lnTo>
                  <a:lnTo>
                    <a:pt x="2204454" y="1714219"/>
                  </a:lnTo>
                  <a:lnTo>
                    <a:pt x="2211125" y="1698032"/>
                  </a:lnTo>
                  <a:lnTo>
                    <a:pt x="2217478" y="1681528"/>
                  </a:lnTo>
                  <a:lnTo>
                    <a:pt x="2223831" y="1665024"/>
                  </a:lnTo>
                  <a:lnTo>
                    <a:pt x="2229866" y="1648202"/>
                  </a:lnTo>
                  <a:lnTo>
                    <a:pt x="2235584" y="1631380"/>
                  </a:lnTo>
                  <a:lnTo>
                    <a:pt x="2240666" y="1614241"/>
                  </a:lnTo>
                  <a:lnTo>
                    <a:pt x="2245748" y="1597102"/>
                  </a:lnTo>
                  <a:lnTo>
                    <a:pt x="2250195" y="1579646"/>
                  </a:lnTo>
                  <a:lnTo>
                    <a:pt x="2254325" y="1561872"/>
                  </a:lnTo>
                  <a:lnTo>
                    <a:pt x="2258136" y="1544733"/>
                  </a:lnTo>
                  <a:lnTo>
                    <a:pt x="2261630" y="1526642"/>
                  </a:lnTo>
                  <a:lnTo>
                    <a:pt x="2265125" y="1508868"/>
                  </a:lnTo>
                  <a:lnTo>
                    <a:pt x="2267666" y="1490777"/>
                  </a:lnTo>
                  <a:lnTo>
                    <a:pt x="1725430" y="1438200"/>
                  </a:lnTo>
                  <a:close/>
                  <a:moveTo>
                    <a:pt x="1062655" y="1438185"/>
                  </a:moveTo>
                  <a:lnTo>
                    <a:pt x="519984" y="1490777"/>
                  </a:lnTo>
                  <a:lnTo>
                    <a:pt x="522843" y="1508868"/>
                  </a:lnTo>
                  <a:lnTo>
                    <a:pt x="526019" y="1526642"/>
                  </a:lnTo>
                  <a:lnTo>
                    <a:pt x="529196" y="1544733"/>
                  </a:lnTo>
                  <a:lnTo>
                    <a:pt x="533325" y="1561872"/>
                  </a:lnTo>
                  <a:lnTo>
                    <a:pt x="537455" y="1579646"/>
                  </a:lnTo>
                  <a:lnTo>
                    <a:pt x="541902" y="1597102"/>
                  </a:lnTo>
                  <a:lnTo>
                    <a:pt x="546984" y="1614241"/>
                  </a:lnTo>
                  <a:lnTo>
                    <a:pt x="552066" y="1631380"/>
                  </a:lnTo>
                  <a:lnTo>
                    <a:pt x="557784" y="1648202"/>
                  </a:lnTo>
                  <a:lnTo>
                    <a:pt x="563502" y="1665024"/>
                  </a:lnTo>
                  <a:lnTo>
                    <a:pt x="569854" y="1681528"/>
                  </a:lnTo>
                  <a:lnTo>
                    <a:pt x="576207" y="1698032"/>
                  </a:lnTo>
                  <a:lnTo>
                    <a:pt x="583195" y="1714219"/>
                  </a:lnTo>
                  <a:lnTo>
                    <a:pt x="590501" y="1730406"/>
                  </a:lnTo>
                  <a:lnTo>
                    <a:pt x="597807" y="1746275"/>
                  </a:lnTo>
                  <a:lnTo>
                    <a:pt x="605748" y="1762145"/>
                  </a:lnTo>
                  <a:lnTo>
                    <a:pt x="614007" y="1778014"/>
                  </a:lnTo>
                  <a:lnTo>
                    <a:pt x="622266" y="1793249"/>
                  </a:lnTo>
                  <a:lnTo>
                    <a:pt x="630842" y="1808483"/>
                  </a:lnTo>
                  <a:lnTo>
                    <a:pt x="640054" y="1823401"/>
                  </a:lnTo>
                  <a:lnTo>
                    <a:pt x="649266" y="1838635"/>
                  </a:lnTo>
                  <a:lnTo>
                    <a:pt x="658795" y="1852918"/>
                  </a:lnTo>
                  <a:lnTo>
                    <a:pt x="668642" y="1867518"/>
                  </a:lnTo>
                  <a:lnTo>
                    <a:pt x="678807" y="1881800"/>
                  </a:lnTo>
                  <a:lnTo>
                    <a:pt x="689289" y="1895765"/>
                  </a:lnTo>
                  <a:lnTo>
                    <a:pt x="699771" y="1909413"/>
                  </a:lnTo>
                  <a:lnTo>
                    <a:pt x="710571" y="1923061"/>
                  </a:lnTo>
                  <a:lnTo>
                    <a:pt x="722006" y="1936391"/>
                  </a:lnTo>
                  <a:lnTo>
                    <a:pt x="733441" y="1949404"/>
                  </a:lnTo>
                  <a:lnTo>
                    <a:pt x="745194" y="1962735"/>
                  </a:lnTo>
                  <a:lnTo>
                    <a:pt x="756947" y="1975113"/>
                  </a:lnTo>
                  <a:lnTo>
                    <a:pt x="769335" y="1987491"/>
                  </a:lnTo>
                  <a:lnTo>
                    <a:pt x="781723" y="1999869"/>
                  </a:lnTo>
                  <a:lnTo>
                    <a:pt x="794429" y="2011613"/>
                  </a:lnTo>
                  <a:lnTo>
                    <a:pt x="807453" y="2023673"/>
                  </a:lnTo>
                  <a:lnTo>
                    <a:pt x="820476" y="2034782"/>
                  </a:lnTo>
                  <a:lnTo>
                    <a:pt x="833817" y="2046208"/>
                  </a:lnTo>
                  <a:lnTo>
                    <a:pt x="847476" y="2056999"/>
                  </a:lnTo>
                  <a:lnTo>
                    <a:pt x="861135" y="2067473"/>
                  </a:lnTo>
                  <a:lnTo>
                    <a:pt x="875111" y="2077947"/>
                  </a:lnTo>
                  <a:lnTo>
                    <a:pt x="889405" y="2088103"/>
                  </a:lnTo>
                  <a:lnTo>
                    <a:pt x="903699" y="2097942"/>
                  </a:lnTo>
                  <a:lnTo>
                    <a:pt x="918628" y="2107464"/>
                  </a:lnTo>
                  <a:lnTo>
                    <a:pt x="933558" y="2116668"/>
                  </a:lnTo>
                  <a:lnTo>
                    <a:pt x="948487" y="2125873"/>
                  </a:lnTo>
                  <a:lnTo>
                    <a:pt x="963734" y="2134442"/>
                  </a:lnTo>
                  <a:lnTo>
                    <a:pt x="978981" y="2142694"/>
                  </a:lnTo>
                  <a:lnTo>
                    <a:pt x="994863" y="2150946"/>
                  </a:lnTo>
                  <a:lnTo>
                    <a:pt x="1010745" y="2158881"/>
                  </a:lnTo>
                  <a:lnTo>
                    <a:pt x="1026627" y="2166498"/>
                  </a:lnTo>
                  <a:lnTo>
                    <a:pt x="1042827" y="2173481"/>
                  </a:lnTo>
                  <a:lnTo>
                    <a:pt x="1059028" y="2180464"/>
                  </a:lnTo>
                  <a:lnTo>
                    <a:pt x="1075545" y="2187129"/>
                  </a:lnTo>
                  <a:lnTo>
                    <a:pt x="1092063" y="2193159"/>
                  </a:lnTo>
                  <a:lnTo>
                    <a:pt x="1108898" y="2199190"/>
                  </a:lnTo>
                  <a:lnTo>
                    <a:pt x="1126051" y="2204903"/>
                  </a:lnTo>
                  <a:lnTo>
                    <a:pt x="1142886" y="2209981"/>
                  </a:lnTo>
                  <a:lnTo>
                    <a:pt x="1160039" y="2215059"/>
                  </a:lnTo>
                  <a:lnTo>
                    <a:pt x="1177509" y="2219502"/>
                  </a:lnTo>
                  <a:lnTo>
                    <a:pt x="1195297" y="2223629"/>
                  </a:lnTo>
                  <a:lnTo>
                    <a:pt x="1212768" y="2227437"/>
                  </a:lnTo>
                  <a:lnTo>
                    <a:pt x="1230556" y="2231246"/>
                  </a:lnTo>
                  <a:lnTo>
                    <a:pt x="1248662" y="2234102"/>
                  </a:lnTo>
                  <a:lnTo>
                    <a:pt x="1266450" y="2237276"/>
                  </a:lnTo>
                  <a:lnTo>
                    <a:pt x="1319017" y="1695177"/>
                  </a:lnTo>
                  <a:lnTo>
                    <a:pt x="1309172" y="1692905"/>
                  </a:lnTo>
                  <a:lnTo>
                    <a:pt x="1292972" y="1687822"/>
                  </a:lnTo>
                  <a:lnTo>
                    <a:pt x="1277089" y="1682740"/>
                  </a:lnTo>
                  <a:lnTo>
                    <a:pt x="1261525" y="1676705"/>
                  </a:lnTo>
                  <a:lnTo>
                    <a:pt x="1246595" y="1669716"/>
                  </a:lnTo>
                  <a:lnTo>
                    <a:pt x="1232301" y="1662410"/>
                  </a:lnTo>
                  <a:lnTo>
                    <a:pt x="1218007" y="1654152"/>
                  </a:lnTo>
                  <a:lnTo>
                    <a:pt x="1204030" y="1645257"/>
                  </a:lnTo>
                  <a:lnTo>
                    <a:pt x="1190689" y="1636046"/>
                  </a:lnTo>
                  <a:lnTo>
                    <a:pt x="1177983" y="1625881"/>
                  </a:lnTo>
                  <a:lnTo>
                    <a:pt x="1165595" y="1615398"/>
                  </a:lnTo>
                  <a:lnTo>
                    <a:pt x="1153842" y="1603963"/>
                  </a:lnTo>
                  <a:lnTo>
                    <a:pt x="1142724" y="1591892"/>
                  </a:lnTo>
                  <a:lnTo>
                    <a:pt x="1131606" y="1579822"/>
                  </a:lnTo>
                  <a:lnTo>
                    <a:pt x="1122077" y="1567116"/>
                  </a:lnTo>
                  <a:lnTo>
                    <a:pt x="1112230" y="1553457"/>
                  </a:lnTo>
                  <a:lnTo>
                    <a:pt x="1103336" y="1540116"/>
                  </a:lnTo>
                  <a:lnTo>
                    <a:pt x="1095077" y="1525504"/>
                  </a:lnTo>
                  <a:lnTo>
                    <a:pt x="1087771" y="1510892"/>
                  </a:lnTo>
                  <a:lnTo>
                    <a:pt x="1080783" y="1495963"/>
                  </a:lnTo>
                  <a:lnTo>
                    <a:pt x="1074747" y="1480398"/>
                  </a:lnTo>
                  <a:lnTo>
                    <a:pt x="1069665" y="1464515"/>
                  </a:lnTo>
                  <a:lnTo>
                    <a:pt x="1065218" y="1448633"/>
                  </a:lnTo>
                  <a:lnTo>
                    <a:pt x="1062655" y="1438185"/>
                  </a:lnTo>
                  <a:close/>
                  <a:moveTo>
                    <a:pt x="1383502" y="1159891"/>
                  </a:moveTo>
                  <a:lnTo>
                    <a:pt x="1373019" y="1160844"/>
                  </a:lnTo>
                  <a:lnTo>
                    <a:pt x="1362855" y="1162114"/>
                  </a:lnTo>
                  <a:lnTo>
                    <a:pt x="1353007" y="1164020"/>
                  </a:lnTo>
                  <a:lnTo>
                    <a:pt x="1342843" y="1166244"/>
                  </a:lnTo>
                  <a:lnTo>
                    <a:pt x="1333631" y="1168785"/>
                  </a:lnTo>
                  <a:lnTo>
                    <a:pt x="1324101" y="1172279"/>
                  </a:lnTo>
                  <a:lnTo>
                    <a:pt x="1314572" y="1175455"/>
                  </a:lnTo>
                  <a:lnTo>
                    <a:pt x="1305678" y="1179585"/>
                  </a:lnTo>
                  <a:lnTo>
                    <a:pt x="1297101" y="1184350"/>
                  </a:lnTo>
                  <a:lnTo>
                    <a:pt x="1288207" y="1189114"/>
                  </a:lnTo>
                  <a:lnTo>
                    <a:pt x="1279948" y="1194514"/>
                  </a:lnTo>
                  <a:lnTo>
                    <a:pt x="1272007" y="1199914"/>
                  </a:lnTo>
                  <a:lnTo>
                    <a:pt x="1264384" y="1206585"/>
                  </a:lnTo>
                  <a:lnTo>
                    <a:pt x="1257078" y="1212938"/>
                  </a:lnTo>
                  <a:lnTo>
                    <a:pt x="1249772" y="1219609"/>
                  </a:lnTo>
                  <a:lnTo>
                    <a:pt x="1243101" y="1226279"/>
                  </a:lnTo>
                  <a:lnTo>
                    <a:pt x="1236748" y="1233903"/>
                  </a:lnTo>
                  <a:lnTo>
                    <a:pt x="1230713" y="1241526"/>
                  </a:lnTo>
                  <a:lnTo>
                    <a:pt x="1224995" y="1249785"/>
                  </a:lnTo>
                  <a:lnTo>
                    <a:pt x="1219913" y="1258044"/>
                  </a:lnTo>
                  <a:lnTo>
                    <a:pt x="1214830" y="1266303"/>
                  </a:lnTo>
                  <a:lnTo>
                    <a:pt x="1210383" y="1275197"/>
                  </a:lnTo>
                  <a:lnTo>
                    <a:pt x="1206254" y="1284409"/>
                  </a:lnTo>
                  <a:lnTo>
                    <a:pt x="1202442" y="1293303"/>
                  </a:lnTo>
                  <a:lnTo>
                    <a:pt x="1199583" y="1302832"/>
                  </a:lnTo>
                  <a:lnTo>
                    <a:pt x="1196407" y="1312680"/>
                  </a:lnTo>
                  <a:lnTo>
                    <a:pt x="1194183" y="1322527"/>
                  </a:lnTo>
                  <a:lnTo>
                    <a:pt x="1192595" y="1332691"/>
                  </a:lnTo>
                  <a:lnTo>
                    <a:pt x="1191324" y="1342856"/>
                  </a:lnTo>
                  <a:lnTo>
                    <a:pt x="1190371" y="1353339"/>
                  </a:lnTo>
                  <a:lnTo>
                    <a:pt x="1190054" y="1363503"/>
                  </a:lnTo>
                  <a:lnTo>
                    <a:pt x="1190371" y="1373986"/>
                  </a:lnTo>
                  <a:lnTo>
                    <a:pt x="1191324" y="1384468"/>
                  </a:lnTo>
                  <a:lnTo>
                    <a:pt x="1192595" y="1394633"/>
                  </a:lnTo>
                  <a:lnTo>
                    <a:pt x="1194183" y="1404798"/>
                  </a:lnTo>
                  <a:lnTo>
                    <a:pt x="1196407" y="1414645"/>
                  </a:lnTo>
                  <a:lnTo>
                    <a:pt x="1199583" y="1424174"/>
                  </a:lnTo>
                  <a:lnTo>
                    <a:pt x="1202442" y="1433704"/>
                  </a:lnTo>
                  <a:lnTo>
                    <a:pt x="1206254" y="1442915"/>
                  </a:lnTo>
                  <a:lnTo>
                    <a:pt x="1210383" y="1451810"/>
                  </a:lnTo>
                  <a:lnTo>
                    <a:pt x="1214830" y="1460386"/>
                  </a:lnTo>
                  <a:lnTo>
                    <a:pt x="1219913" y="1469280"/>
                  </a:lnTo>
                  <a:lnTo>
                    <a:pt x="1224995" y="1477539"/>
                  </a:lnTo>
                  <a:lnTo>
                    <a:pt x="1230713" y="1485480"/>
                  </a:lnTo>
                  <a:lnTo>
                    <a:pt x="1236748" y="1493421"/>
                  </a:lnTo>
                  <a:lnTo>
                    <a:pt x="1243101" y="1500410"/>
                  </a:lnTo>
                  <a:lnTo>
                    <a:pt x="1249772" y="1507716"/>
                  </a:lnTo>
                  <a:lnTo>
                    <a:pt x="1257078" y="1514386"/>
                  </a:lnTo>
                  <a:lnTo>
                    <a:pt x="1264384" y="1520739"/>
                  </a:lnTo>
                  <a:lnTo>
                    <a:pt x="1272007" y="1526775"/>
                  </a:lnTo>
                  <a:lnTo>
                    <a:pt x="1279948" y="1532492"/>
                  </a:lnTo>
                  <a:lnTo>
                    <a:pt x="1288207" y="1537575"/>
                  </a:lnTo>
                  <a:lnTo>
                    <a:pt x="1297101" y="1542657"/>
                  </a:lnTo>
                  <a:lnTo>
                    <a:pt x="1305678" y="1547104"/>
                  </a:lnTo>
                  <a:lnTo>
                    <a:pt x="1314572" y="1551233"/>
                  </a:lnTo>
                  <a:lnTo>
                    <a:pt x="1323784" y="1555045"/>
                  </a:lnTo>
                  <a:lnTo>
                    <a:pt x="1333631" y="1557904"/>
                  </a:lnTo>
                  <a:lnTo>
                    <a:pt x="1342843" y="1561081"/>
                  </a:lnTo>
                  <a:lnTo>
                    <a:pt x="1352690" y="1563304"/>
                  </a:lnTo>
                  <a:lnTo>
                    <a:pt x="1362855" y="1564892"/>
                  </a:lnTo>
                  <a:lnTo>
                    <a:pt x="1373019" y="1566163"/>
                  </a:lnTo>
                  <a:lnTo>
                    <a:pt x="1383502" y="1567116"/>
                  </a:lnTo>
                  <a:lnTo>
                    <a:pt x="1393984" y="1567434"/>
                  </a:lnTo>
                  <a:lnTo>
                    <a:pt x="1404149" y="1567116"/>
                  </a:lnTo>
                  <a:lnTo>
                    <a:pt x="1414949" y="1566163"/>
                  </a:lnTo>
                  <a:lnTo>
                    <a:pt x="1425114" y="1564892"/>
                  </a:lnTo>
                  <a:lnTo>
                    <a:pt x="1435278" y="1563304"/>
                  </a:lnTo>
                  <a:lnTo>
                    <a:pt x="1444808" y="1561081"/>
                  </a:lnTo>
                  <a:lnTo>
                    <a:pt x="1454655" y="1557904"/>
                  </a:lnTo>
                  <a:lnTo>
                    <a:pt x="1464184" y="1555045"/>
                  </a:lnTo>
                  <a:lnTo>
                    <a:pt x="1473079" y="1551233"/>
                  </a:lnTo>
                  <a:lnTo>
                    <a:pt x="1482290" y="1547104"/>
                  </a:lnTo>
                  <a:lnTo>
                    <a:pt x="1491184" y="1542657"/>
                  </a:lnTo>
                  <a:lnTo>
                    <a:pt x="1499443" y="1537575"/>
                  </a:lnTo>
                  <a:lnTo>
                    <a:pt x="1507702" y="1532492"/>
                  </a:lnTo>
                  <a:lnTo>
                    <a:pt x="1515643" y="1526775"/>
                  </a:lnTo>
                  <a:lnTo>
                    <a:pt x="1523585" y="1520739"/>
                  </a:lnTo>
                  <a:lnTo>
                    <a:pt x="1531208" y="1514386"/>
                  </a:lnTo>
                  <a:lnTo>
                    <a:pt x="1537879" y="1507716"/>
                  </a:lnTo>
                  <a:lnTo>
                    <a:pt x="1544549" y="1500410"/>
                  </a:lnTo>
                  <a:lnTo>
                    <a:pt x="1551220" y="1493421"/>
                  </a:lnTo>
                  <a:lnTo>
                    <a:pt x="1557255" y="1485480"/>
                  </a:lnTo>
                  <a:lnTo>
                    <a:pt x="1562655" y="1477539"/>
                  </a:lnTo>
                  <a:lnTo>
                    <a:pt x="1568055" y="1469280"/>
                  </a:lnTo>
                  <a:lnTo>
                    <a:pt x="1572820" y="1460386"/>
                  </a:lnTo>
                  <a:lnTo>
                    <a:pt x="1577585" y="1451810"/>
                  </a:lnTo>
                  <a:lnTo>
                    <a:pt x="1581714" y="1442915"/>
                  </a:lnTo>
                  <a:lnTo>
                    <a:pt x="1585208" y="1433704"/>
                  </a:lnTo>
                  <a:lnTo>
                    <a:pt x="1588385" y="1424174"/>
                  </a:lnTo>
                  <a:lnTo>
                    <a:pt x="1591244" y="1414645"/>
                  </a:lnTo>
                  <a:lnTo>
                    <a:pt x="1593467" y="1404798"/>
                  </a:lnTo>
                  <a:lnTo>
                    <a:pt x="1595373" y="1394633"/>
                  </a:lnTo>
                  <a:lnTo>
                    <a:pt x="1596644" y="1384468"/>
                  </a:lnTo>
                  <a:lnTo>
                    <a:pt x="1597279" y="1373986"/>
                  </a:lnTo>
                  <a:lnTo>
                    <a:pt x="1597597" y="1363503"/>
                  </a:lnTo>
                  <a:lnTo>
                    <a:pt x="1597279" y="1353339"/>
                  </a:lnTo>
                  <a:lnTo>
                    <a:pt x="1596644" y="1342856"/>
                  </a:lnTo>
                  <a:lnTo>
                    <a:pt x="1595373" y="1332691"/>
                  </a:lnTo>
                  <a:lnTo>
                    <a:pt x="1593467" y="1322527"/>
                  </a:lnTo>
                  <a:lnTo>
                    <a:pt x="1591244" y="1312680"/>
                  </a:lnTo>
                  <a:lnTo>
                    <a:pt x="1588385" y="1302832"/>
                  </a:lnTo>
                  <a:lnTo>
                    <a:pt x="1585208" y="1293303"/>
                  </a:lnTo>
                  <a:lnTo>
                    <a:pt x="1581714" y="1284409"/>
                  </a:lnTo>
                  <a:lnTo>
                    <a:pt x="1577585" y="1275197"/>
                  </a:lnTo>
                  <a:lnTo>
                    <a:pt x="1572820" y="1266303"/>
                  </a:lnTo>
                  <a:lnTo>
                    <a:pt x="1568055" y="1258044"/>
                  </a:lnTo>
                  <a:lnTo>
                    <a:pt x="1562655" y="1249785"/>
                  </a:lnTo>
                  <a:lnTo>
                    <a:pt x="1557255" y="1241526"/>
                  </a:lnTo>
                  <a:lnTo>
                    <a:pt x="1551220" y="1233903"/>
                  </a:lnTo>
                  <a:lnTo>
                    <a:pt x="1544549" y="1226279"/>
                  </a:lnTo>
                  <a:lnTo>
                    <a:pt x="1537879" y="1219609"/>
                  </a:lnTo>
                  <a:lnTo>
                    <a:pt x="1531208" y="1212938"/>
                  </a:lnTo>
                  <a:lnTo>
                    <a:pt x="1523585" y="1206585"/>
                  </a:lnTo>
                  <a:lnTo>
                    <a:pt x="1515643" y="1199914"/>
                  </a:lnTo>
                  <a:lnTo>
                    <a:pt x="1507702" y="1194514"/>
                  </a:lnTo>
                  <a:lnTo>
                    <a:pt x="1499443" y="1189114"/>
                  </a:lnTo>
                  <a:lnTo>
                    <a:pt x="1491184" y="1184350"/>
                  </a:lnTo>
                  <a:lnTo>
                    <a:pt x="1482290" y="1179585"/>
                  </a:lnTo>
                  <a:lnTo>
                    <a:pt x="1473079" y="1175455"/>
                  </a:lnTo>
                  <a:lnTo>
                    <a:pt x="1464184" y="1172279"/>
                  </a:lnTo>
                  <a:lnTo>
                    <a:pt x="1454655" y="1168785"/>
                  </a:lnTo>
                  <a:lnTo>
                    <a:pt x="1444808" y="1166244"/>
                  </a:lnTo>
                  <a:lnTo>
                    <a:pt x="1435278" y="1164020"/>
                  </a:lnTo>
                  <a:lnTo>
                    <a:pt x="1425114" y="1162114"/>
                  </a:lnTo>
                  <a:lnTo>
                    <a:pt x="1414949" y="1160844"/>
                  </a:lnTo>
                  <a:lnTo>
                    <a:pt x="1404149" y="1159891"/>
                  </a:lnTo>
                  <a:lnTo>
                    <a:pt x="1393984" y="1159891"/>
                  </a:lnTo>
                  <a:lnTo>
                    <a:pt x="1383502" y="1159891"/>
                  </a:lnTo>
                  <a:close/>
                  <a:moveTo>
                    <a:pt x="1521201" y="490366"/>
                  </a:moveTo>
                  <a:lnTo>
                    <a:pt x="1468588" y="1032381"/>
                  </a:lnTo>
                  <a:lnTo>
                    <a:pt x="1478796" y="1034737"/>
                  </a:lnTo>
                  <a:lnTo>
                    <a:pt x="1494996" y="1039184"/>
                  </a:lnTo>
                  <a:lnTo>
                    <a:pt x="1510879" y="1044584"/>
                  </a:lnTo>
                  <a:lnTo>
                    <a:pt x="1526126" y="1050620"/>
                  </a:lnTo>
                  <a:lnTo>
                    <a:pt x="1541373" y="1057290"/>
                  </a:lnTo>
                  <a:lnTo>
                    <a:pt x="1555985" y="1064914"/>
                  </a:lnTo>
                  <a:lnTo>
                    <a:pt x="1570279" y="1073173"/>
                  </a:lnTo>
                  <a:lnTo>
                    <a:pt x="1583938" y="1081749"/>
                  </a:lnTo>
                  <a:lnTo>
                    <a:pt x="1597279" y="1091596"/>
                  </a:lnTo>
                  <a:lnTo>
                    <a:pt x="1610303" y="1101443"/>
                  </a:lnTo>
                  <a:lnTo>
                    <a:pt x="1622691" y="1112243"/>
                  </a:lnTo>
                  <a:lnTo>
                    <a:pt x="1634126" y="1123679"/>
                  </a:lnTo>
                  <a:lnTo>
                    <a:pt x="1645562" y="1135432"/>
                  </a:lnTo>
                  <a:lnTo>
                    <a:pt x="1656044" y="1147820"/>
                  </a:lnTo>
                  <a:lnTo>
                    <a:pt x="1666209" y="1160526"/>
                  </a:lnTo>
                  <a:lnTo>
                    <a:pt x="1675738" y="1173549"/>
                  </a:lnTo>
                  <a:lnTo>
                    <a:pt x="1684632" y="1187526"/>
                  </a:lnTo>
                  <a:lnTo>
                    <a:pt x="1692574" y="1201503"/>
                  </a:lnTo>
                  <a:lnTo>
                    <a:pt x="1700197" y="1216114"/>
                  </a:lnTo>
                  <a:lnTo>
                    <a:pt x="1706868" y="1231361"/>
                  </a:lnTo>
                  <a:lnTo>
                    <a:pt x="1712903" y="1246609"/>
                  </a:lnTo>
                  <a:lnTo>
                    <a:pt x="1718621" y="1262491"/>
                  </a:lnTo>
                  <a:lnTo>
                    <a:pt x="1723068" y="1278691"/>
                  </a:lnTo>
                  <a:lnTo>
                    <a:pt x="1725403" y="1288811"/>
                  </a:lnTo>
                  <a:lnTo>
                    <a:pt x="2267666" y="1236231"/>
                  </a:lnTo>
                  <a:lnTo>
                    <a:pt x="2265125" y="1218140"/>
                  </a:lnTo>
                  <a:lnTo>
                    <a:pt x="2261630" y="1200683"/>
                  </a:lnTo>
                  <a:lnTo>
                    <a:pt x="2258136" y="1182909"/>
                  </a:lnTo>
                  <a:lnTo>
                    <a:pt x="2254325" y="1165136"/>
                  </a:lnTo>
                  <a:lnTo>
                    <a:pt x="2250195" y="1147362"/>
                  </a:lnTo>
                  <a:lnTo>
                    <a:pt x="2245748" y="1130223"/>
                  </a:lnTo>
                  <a:lnTo>
                    <a:pt x="2240666" y="1112766"/>
                  </a:lnTo>
                  <a:lnTo>
                    <a:pt x="2235584" y="1095945"/>
                  </a:lnTo>
                  <a:lnTo>
                    <a:pt x="2229866" y="1079123"/>
                  </a:lnTo>
                  <a:lnTo>
                    <a:pt x="2223831" y="1061984"/>
                  </a:lnTo>
                  <a:lnTo>
                    <a:pt x="2217478" y="1045480"/>
                  </a:lnTo>
                  <a:lnTo>
                    <a:pt x="2211125" y="1028976"/>
                  </a:lnTo>
                  <a:lnTo>
                    <a:pt x="2204454" y="1012789"/>
                  </a:lnTo>
                  <a:lnTo>
                    <a:pt x="2197149" y="996602"/>
                  </a:lnTo>
                  <a:lnTo>
                    <a:pt x="2189843" y="980732"/>
                  </a:lnTo>
                  <a:lnTo>
                    <a:pt x="2181902" y="965180"/>
                  </a:lnTo>
                  <a:lnTo>
                    <a:pt x="2173643" y="949311"/>
                  </a:lnTo>
                  <a:lnTo>
                    <a:pt x="2165384" y="933759"/>
                  </a:lnTo>
                  <a:lnTo>
                    <a:pt x="2156490" y="918842"/>
                  </a:lnTo>
                  <a:lnTo>
                    <a:pt x="2147596" y="903607"/>
                  </a:lnTo>
                  <a:lnTo>
                    <a:pt x="2138067" y="888690"/>
                  </a:lnTo>
                  <a:lnTo>
                    <a:pt x="2128855" y="874090"/>
                  </a:lnTo>
                  <a:lnTo>
                    <a:pt x="2119008" y="859807"/>
                  </a:lnTo>
                  <a:lnTo>
                    <a:pt x="2108843" y="845525"/>
                  </a:lnTo>
                  <a:lnTo>
                    <a:pt x="2098361" y="831560"/>
                  </a:lnTo>
                  <a:lnTo>
                    <a:pt x="2087561" y="817594"/>
                  </a:lnTo>
                  <a:lnTo>
                    <a:pt x="2076761" y="803947"/>
                  </a:lnTo>
                  <a:lnTo>
                    <a:pt x="2065644" y="790934"/>
                  </a:lnTo>
                  <a:lnTo>
                    <a:pt x="2054209" y="777603"/>
                  </a:lnTo>
                  <a:lnTo>
                    <a:pt x="2042138" y="764591"/>
                  </a:lnTo>
                  <a:lnTo>
                    <a:pt x="2030385" y="752212"/>
                  </a:lnTo>
                  <a:lnTo>
                    <a:pt x="2017997" y="739834"/>
                  </a:lnTo>
                  <a:lnTo>
                    <a:pt x="2005609" y="727456"/>
                  </a:lnTo>
                  <a:lnTo>
                    <a:pt x="1993221" y="715395"/>
                  </a:lnTo>
                  <a:lnTo>
                    <a:pt x="1980197" y="703652"/>
                  </a:lnTo>
                  <a:lnTo>
                    <a:pt x="1966856" y="692226"/>
                  </a:lnTo>
                  <a:lnTo>
                    <a:pt x="1953833" y="681117"/>
                  </a:lnTo>
                  <a:lnTo>
                    <a:pt x="1940174" y="670326"/>
                  </a:lnTo>
                  <a:lnTo>
                    <a:pt x="1926198" y="659535"/>
                  </a:lnTo>
                  <a:lnTo>
                    <a:pt x="1912221" y="649061"/>
                  </a:lnTo>
                  <a:lnTo>
                    <a:pt x="1897927" y="638904"/>
                  </a:lnTo>
                  <a:lnTo>
                    <a:pt x="1883633" y="629065"/>
                  </a:lnTo>
                  <a:lnTo>
                    <a:pt x="1869022" y="619861"/>
                  </a:lnTo>
                  <a:lnTo>
                    <a:pt x="1854092" y="610339"/>
                  </a:lnTo>
                  <a:lnTo>
                    <a:pt x="1838845" y="601452"/>
                  </a:lnTo>
                  <a:lnTo>
                    <a:pt x="1823916" y="592566"/>
                  </a:lnTo>
                  <a:lnTo>
                    <a:pt x="1808352" y="584313"/>
                  </a:lnTo>
                  <a:lnTo>
                    <a:pt x="1792469" y="576061"/>
                  </a:lnTo>
                  <a:lnTo>
                    <a:pt x="1776905" y="568127"/>
                  </a:lnTo>
                  <a:lnTo>
                    <a:pt x="1761022" y="560827"/>
                  </a:lnTo>
                  <a:lnTo>
                    <a:pt x="1744823" y="553527"/>
                  </a:lnTo>
                  <a:lnTo>
                    <a:pt x="1728623" y="546862"/>
                  </a:lnTo>
                  <a:lnTo>
                    <a:pt x="1712105" y="540514"/>
                  </a:lnTo>
                  <a:lnTo>
                    <a:pt x="1695588" y="534166"/>
                  </a:lnTo>
                  <a:lnTo>
                    <a:pt x="1678435" y="528136"/>
                  </a:lnTo>
                  <a:lnTo>
                    <a:pt x="1661600" y="522740"/>
                  </a:lnTo>
                  <a:lnTo>
                    <a:pt x="1644765" y="517344"/>
                  </a:lnTo>
                  <a:lnTo>
                    <a:pt x="1627294" y="512584"/>
                  </a:lnTo>
                  <a:lnTo>
                    <a:pt x="1610141" y="507823"/>
                  </a:lnTo>
                  <a:lnTo>
                    <a:pt x="1592671" y="503697"/>
                  </a:lnTo>
                  <a:lnTo>
                    <a:pt x="1574883" y="499888"/>
                  </a:lnTo>
                  <a:lnTo>
                    <a:pt x="1557095" y="496397"/>
                  </a:lnTo>
                  <a:lnTo>
                    <a:pt x="1539306" y="492905"/>
                  </a:lnTo>
                  <a:lnTo>
                    <a:pt x="1521201" y="490366"/>
                  </a:lnTo>
                  <a:close/>
                  <a:moveTo>
                    <a:pt x="1266450" y="490366"/>
                  </a:moveTo>
                  <a:lnTo>
                    <a:pt x="1248344" y="492905"/>
                  </a:lnTo>
                  <a:lnTo>
                    <a:pt x="1230556" y="496397"/>
                  </a:lnTo>
                  <a:lnTo>
                    <a:pt x="1212768" y="499888"/>
                  </a:lnTo>
                  <a:lnTo>
                    <a:pt x="1195297" y="503697"/>
                  </a:lnTo>
                  <a:lnTo>
                    <a:pt x="1177509" y="507823"/>
                  </a:lnTo>
                  <a:lnTo>
                    <a:pt x="1160039" y="512584"/>
                  </a:lnTo>
                  <a:lnTo>
                    <a:pt x="1142886" y="517344"/>
                  </a:lnTo>
                  <a:lnTo>
                    <a:pt x="1126051" y="522740"/>
                  </a:lnTo>
                  <a:lnTo>
                    <a:pt x="1108898" y="528136"/>
                  </a:lnTo>
                  <a:lnTo>
                    <a:pt x="1092063" y="534166"/>
                  </a:lnTo>
                  <a:lnTo>
                    <a:pt x="1075545" y="540514"/>
                  </a:lnTo>
                  <a:lnTo>
                    <a:pt x="1059028" y="546862"/>
                  </a:lnTo>
                  <a:lnTo>
                    <a:pt x="1042827" y="553527"/>
                  </a:lnTo>
                  <a:lnTo>
                    <a:pt x="1026627" y="560827"/>
                  </a:lnTo>
                  <a:lnTo>
                    <a:pt x="1010745" y="568127"/>
                  </a:lnTo>
                  <a:lnTo>
                    <a:pt x="994863" y="576061"/>
                  </a:lnTo>
                  <a:lnTo>
                    <a:pt x="978981" y="584313"/>
                  </a:lnTo>
                  <a:lnTo>
                    <a:pt x="963734" y="592566"/>
                  </a:lnTo>
                  <a:lnTo>
                    <a:pt x="948487" y="601452"/>
                  </a:lnTo>
                  <a:lnTo>
                    <a:pt x="933558" y="610339"/>
                  </a:lnTo>
                  <a:lnTo>
                    <a:pt x="918946" y="619861"/>
                  </a:lnTo>
                  <a:lnTo>
                    <a:pt x="904334" y="629065"/>
                  </a:lnTo>
                  <a:lnTo>
                    <a:pt x="889405" y="638904"/>
                  </a:lnTo>
                  <a:lnTo>
                    <a:pt x="875429" y="649061"/>
                  </a:lnTo>
                  <a:lnTo>
                    <a:pt x="861135" y="659535"/>
                  </a:lnTo>
                  <a:lnTo>
                    <a:pt x="847794" y="670326"/>
                  </a:lnTo>
                  <a:lnTo>
                    <a:pt x="833817" y="681117"/>
                  </a:lnTo>
                  <a:lnTo>
                    <a:pt x="820476" y="692226"/>
                  </a:lnTo>
                  <a:lnTo>
                    <a:pt x="807453" y="703652"/>
                  </a:lnTo>
                  <a:lnTo>
                    <a:pt x="794747" y="715395"/>
                  </a:lnTo>
                  <a:lnTo>
                    <a:pt x="781723" y="727456"/>
                  </a:lnTo>
                  <a:lnTo>
                    <a:pt x="769335" y="739834"/>
                  </a:lnTo>
                  <a:lnTo>
                    <a:pt x="757265" y="752212"/>
                  </a:lnTo>
                  <a:lnTo>
                    <a:pt x="745194" y="764591"/>
                  </a:lnTo>
                  <a:lnTo>
                    <a:pt x="733759" y="777603"/>
                  </a:lnTo>
                  <a:lnTo>
                    <a:pt x="722006" y="790934"/>
                  </a:lnTo>
                  <a:lnTo>
                    <a:pt x="710571" y="803947"/>
                  </a:lnTo>
                  <a:lnTo>
                    <a:pt x="699771" y="817594"/>
                  </a:lnTo>
                  <a:lnTo>
                    <a:pt x="689289" y="831560"/>
                  </a:lnTo>
                  <a:lnTo>
                    <a:pt x="678807" y="845525"/>
                  </a:lnTo>
                  <a:lnTo>
                    <a:pt x="668960" y="859807"/>
                  </a:lnTo>
                  <a:lnTo>
                    <a:pt x="658795" y="874090"/>
                  </a:lnTo>
                  <a:lnTo>
                    <a:pt x="649266" y="888690"/>
                  </a:lnTo>
                  <a:lnTo>
                    <a:pt x="640054" y="903607"/>
                  </a:lnTo>
                  <a:lnTo>
                    <a:pt x="630842" y="918842"/>
                  </a:lnTo>
                  <a:lnTo>
                    <a:pt x="622266" y="933759"/>
                  </a:lnTo>
                  <a:lnTo>
                    <a:pt x="614007" y="949311"/>
                  </a:lnTo>
                  <a:lnTo>
                    <a:pt x="605748" y="965180"/>
                  </a:lnTo>
                  <a:lnTo>
                    <a:pt x="598125" y="980732"/>
                  </a:lnTo>
                  <a:lnTo>
                    <a:pt x="590501" y="996602"/>
                  </a:lnTo>
                  <a:lnTo>
                    <a:pt x="583513" y="1012789"/>
                  </a:lnTo>
                  <a:lnTo>
                    <a:pt x="576207" y="1028976"/>
                  </a:lnTo>
                  <a:lnTo>
                    <a:pt x="569854" y="1045480"/>
                  </a:lnTo>
                  <a:lnTo>
                    <a:pt x="563502" y="1061984"/>
                  </a:lnTo>
                  <a:lnTo>
                    <a:pt x="557784" y="1079123"/>
                  </a:lnTo>
                  <a:lnTo>
                    <a:pt x="552066" y="1095945"/>
                  </a:lnTo>
                  <a:lnTo>
                    <a:pt x="546984" y="1112766"/>
                  </a:lnTo>
                  <a:lnTo>
                    <a:pt x="541902" y="1130223"/>
                  </a:lnTo>
                  <a:lnTo>
                    <a:pt x="537455" y="1147362"/>
                  </a:lnTo>
                  <a:lnTo>
                    <a:pt x="533325" y="1165136"/>
                  </a:lnTo>
                  <a:lnTo>
                    <a:pt x="529196" y="1182909"/>
                  </a:lnTo>
                  <a:lnTo>
                    <a:pt x="526019" y="1200683"/>
                  </a:lnTo>
                  <a:lnTo>
                    <a:pt x="522843" y="1218140"/>
                  </a:lnTo>
                  <a:lnTo>
                    <a:pt x="519984" y="1236231"/>
                  </a:lnTo>
                  <a:lnTo>
                    <a:pt x="1062444" y="1288803"/>
                  </a:lnTo>
                  <a:lnTo>
                    <a:pt x="1064583" y="1278691"/>
                  </a:lnTo>
                  <a:lnTo>
                    <a:pt x="1069347" y="1262491"/>
                  </a:lnTo>
                  <a:lnTo>
                    <a:pt x="1074747" y="1246609"/>
                  </a:lnTo>
                  <a:lnTo>
                    <a:pt x="1080783" y="1231361"/>
                  </a:lnTo>
                  <a:lnTo>
                    <a:pt x="1087771" y="1216114"/>
                  </a:lnTo>
                  <a:lnTo>
                    <a:pt x="1095077" y="1201503"/>
                  </a:lnTo>
                  <a:lnTo>
                    <a:pt x="1103336" y="1187526"/>
                  </a:lnTo>
                  <a:lnTo>
                    <a:pt x="1112230" y="1173549"/>
                  </a:lnTo>
                  <a:lnTo>
                    <a:pt x="1121442" y="1160526"/>
                  </a:lnTo>
                  <a:lnTo>
                    <a:pt x="1131606" y="1147185"/>
                  </a:lnTo>
                  <a:lnTo>
                    <a:pt x="1142407" y="1135432"/>
                  </a:lnTo>
                  <a:lnTo>
                    <a:pt x="1153524" y="1123361"/>
                  </a:lnTo>
                  <a:lnTo>
                    <a:pt x="1165595" y="1112243"/>
                  </a:lnTo>
                  <a:lnTo>
                    <a:pt x="1177665" y="1101443"/>
                  </a:lnTo>
                  <a:lnTo>
                    <a:pt x="1190689" y="1091279"/>
                  </a:lnTo>
                  <a:lnTo>
                    <a:pt x="1204030" y="1081749"/>
                  </a:lnTo>
                  <a:lnTo>
                    <a:pt x="1218007" y="1073173"/>
                  </a:lnTo>
                  <a:lnTo>
                    <a:pt x="1231983" y="1064914"/>
                  </a:lnTo>
                  <a:lnTo>
                    <a:pt x="1246595" y="1057290"/>
                  </a:lnTo>
                  <a:lnTo>
                    <a:pt x="1261525" y="1050620"/>
                  </a:lnTo>
                  <a:lnTo>
                    <a:pt x="1277089" y="1044584"/>
                  </a:lnTo>
                  <a:lnTo>
                    <a:pt x="1292972" y="1039184"/>
                  </a:lnTo>
                  <a:lnTo>
                    <a:pt x="1309172" y="1034737"/>
                  </a:lnTo>
                  <a:lnTo>
                    <a:pt x="1319052" y="1032267"/>
                  </a:lnTo>
                  <a:lnTo>
                    <a:pt x="1266450" y="490366"/>
                  </a:lnTo>
                  <a:close/>
                  <a:moveTo>
                    <a:pt x="1094286" y="0"/>
                  </a:moveTo>
                  <a:lnTo>
                    <a:pt x="1100957" y="0"/>
                  </a:lnTo>
                  <a:lnTo>
                    <a:pt x="1107627" y="952"/>
                  </a:lnTo>
                  <a:lnTo>
                    <a:pt x="1113980" y="2539"/>
                  </a:lnTo>
                  <a:lnTo>
                    <a:pt x="1120333" y="4761"/>
                  </a:lnTo>
                  <a:lnTo>
                    <a:pt x="1126368" y="7300"/>
                  </a:lnTo>
                  <a:lnTo>
                    <a:pt x="1132086" y="10791"/>
                  </a:lnTo>
                  <a:lnTo>
                    <a:pt x="1137168" y="14600"/>
                  </a:lnTo>
                  <a:lnTo>
                    <a:pt x="1142568" y="18726"/>
                  </a:lnTo>
                  <a:lnTo>
                    <a:pt x="1147015" y="23487"/>
                  </a:lnTo>
                  <a:lnTo>
                    <a:pt x="1151145" y="28882"/>
                  </a:lnTo>
                  <a:lnTo>
                    <a:pt x="1154956" y="34595"/>
                  </a:lnTo>
                  <a:lnTo>
                    <a:pt x="1157815" y="40943"/>
                  </a:lnTo>
                  <a:lnTo>
                    <a:pt x="1160674" y="47291"/>
                  </a:lnTo>
                  <a:lnTo>
                    <a:pt x="1231191" y="266290"/>
                  </a:lnTo>
                  <a:lnTo>
                    <a:pt x="1251203" y="263433"/>
                  </a:lnTo>
                  <a:lnTo>
                    <a:pt x="1271532" y="261211"/>
                  </a:lnTo>
                  <a:lnTo>
                    <a:pt x="1291544" y="258990"/>
                  </a:lnTo>
                  <a:lnTo>
                    <a:pt x="1311873" y="257403"/>
                  </a:lnTo>
                  <a:lnTo>
                    <a:pt x="1332202" y="256133"/>
                  </a:lnTo>
                  <a:lnTo>
                    <a:pt x="1352531" y="255181"/>
                  </a:lnTo>
                  <a:lnTo>
                    <a:pt x="1373178" y="254546"/>
                  </a:lnTo>
                  <a:lnTo>
                    <a:pt x="1393825" y="254546"/>
                  </a:lnTo>
                  <a:lnTo>
                    <a:pt x="1414154" y="254546"/>
                  </a:lnTo>
                  <a:lnTo>
                    <a:pt x="1435119" y="255181"/>
                  </a:lnTo>
                  <a:lnTo>
                    <a:pt x="1455448" y="256133"/>
                  </a:lnTo>
                  <a:lnTo>
                    <a:pt x="1475778" y="257403"/>
                  </a:lnTo>
                  <a:lnTo>
                    <a:pt x="1496107" y="258990"/>
                  </a:lnTo>
                  <a:lnTo>
                    <a:pt x="1515801" y="261211"/>
                  </a:lnTo>
                  <a:lnTo>
                    <a:pt x="1536130" y="263433"/>
                  </a:lnTo>
                  <a:lnTo>
                    <a:pt x="1556142" y="266290"/>
                  </a:lnTo>
                  <a:lnTo>
                    <a:pt x="1627294" y="47291"/>
                  </a:lnTo>
                  <a:lnTo>
                    <a:pt x="1629835" y="40626"/>
                  </a:lnTo>
                  <a:lnTo>
                    <a:pt x="1633012" y="34595"/>
                  </a:lnTo>
                  <a:lnTo>
                    <a:pt x="1636823" y="28882"/>
                  </a:lnTo>
                  <a:lnTo>
                    <a:pt x="1640953" y="23487"/>
                  </a:lnTo>
                  <a:lnTo>
                    <a:pt x="1645400" y="18726"/>
                  </a:lnTo>
                  <a:lnTo>
                    <a:pt x="1650164" y="14600"/>
                  </a:lnTo>
                  <a:lnTo>
                    <a:pt x="1655882" y="10474"/>
                  </a:lnTo>
                  <a:lnTo>
                    <a:pt x="1661600" y="7300"/>
                  </a:lnTo>
                  <a:lnTo>
                    <a:pt x="1667635" y="4761"/>
                  </a:lnTo>
                  <a:lnTo>
                    <a:pt x="1673670" y="2539"/>
                  </a:lnTo>
                  <a:lnTo>
                    <a:pt x="1680023" y="952"/>
                  </a:lnTo>
                  <a:lnTo>
                    <a:pt x="1686694" y="0"/>
                  </a:lnTo>
                  <a:lnTo>
                    <a:pt x="1693682" y="0"/>
                  </a:lnTo>
                  <a:lnTo>
                    <a:pt x="1700352" y="317"/>
                  </a:lnTo>
                  <a:lnTo>
                    <a:pt x="1707023" y="1270"/>
                  </a:lnTo>
                  <a:lnTo>
                    <a:pt x="1714011" y="2857"/>
                  </a:lnTo>
                  <a:lnTo>
                    <a:pt x="1934774" y="75221"/>
                  </a:lnTo>
                  <a:lnTo>
                    <a:pt x="1941762" y="77443"/>
                  </a:lnTo>
                  <a:lnTo>
                    <a:pt x="1947798" y="80617"/>
                  </a:lnTo>
                  <a:lnTo>
                    <a:pt x="1953833" y="84108"/>
                  </a:lnTo>
                  <a:lnTo>
                    <a:pt x="1958915" y="88234"/>
                  </a:lnTo>
                  <a:lnTo>
                    <a:pt x="1963997" y="93312"/>
                  </a:lnTo>
                  <a:lnTo>
                    <a:pt x="1968127" y="98073"/>
                  </a:lnTo>
                  <a:lnTo>
                    <a:pt x="1971621" y="103469"/>
                  </a:lnTo>
                  <a:lnTo>
                    <a:pt x="1975115" y="108864"/>
                  </a:lnTo>
                  <a:lnTo>
                    <a:pt x="1977656" y="114895"/>
                  </a:lnTo>
                  <a:lnTo>
                    <a:pt x="1980197" y="121243"/>
                  </a:lnTo>
                  <a:lnTo>
                    <a:pt x="1981468" y="127908"/>
                  </a:lnTo>
                  <a:lnTo>
                    <a:pt x="1982421" y="134573"/>
                  </a:lnTo>
                  <a:lnTo>
                    <a:pt x="1982738" y="141238"/>
                  </a:lnTo>
                  <a:lnTo>
                    <a:pt x="1981786" y="148221"/>
                  </a:lnTo>
                  <a:lnTo>
                    <a:pt x="1980833" y="154886"/>
                  </a:lnTo>
                  <a:lnTo>
                    <a:pt x="1979244" y="161551"/>
                  </a:lnTo>
                  <a:lnTo>
                    <a:pt x="1907774" y="380550"/>
                  </a:lnTo>
                  <a:lnTo>
                    <a:pt x="1925880" y="390389"/>
                  </a:lnTo>
                  <a:lnTo>
                    <a:pt x="1943986" y="400228"/>
                  </a:lnTo>
                  <a:lnTo>
                    <a:pt x="1961456" y="410702"/>
                  </a:lnTo>
                  <a:lnTo>
                    <a:pt x="1978927" y="421175"/>
                  </a:lnTo>
                  <a:lnTo>
                    <a:pt x="1996397" y="431967"/>
                  </a:lnTo>
                  <a:lnTo>
                    <a:pt x="2013232" y="443393"/>
                  </a:lnTo>
                  <a:lnTo>
                    <a:pt x="2029750" y="454501"/>
                  </a:lnTo>
                  <a:lnTo>
                    <a:pt x="2046585" y="466562"/>
                  </a:lnTo>
                  <a:lnTo>
                    <a:pt x="2062785" y="478623"/>
                  </a:lnTo>
                  <a:lnTo>
                    <a:pt x="2078985" y="491001"/>
                  </a:lnTo>
                  <a:lnTo>
                    <a:pt x="2094867" y="503697"/>
                  </a:lnTo>
                  <a:lnTo>
                    <a:pt x="2110432" y="516709"/>
                  </a:lnTo>
                  <a:lnTo>
                    <a:pt x="2125679" y="529723"/>
                  </a:lnTo>
                  <a:lnTo>
                    <a:pt x="2140925" y="543370"/>
                  </a:lnTo>
                  <a:lnTo>
                    <a:pt x="2155855" y="557335"/>
                  </a:lnTo>
                  <a:lnTo>
                    <a:pt x="2170466" y="571301"/>
                  </a:lnTo>
                  <a:lnTo>
                    <a:pt x="2357242" y="435775"/>
                  </a:lnTo>
                  <a:lnTo>
                    <a:pt x="2362959" y="431967"/>
                  </a:lnTo>
                  <a:lnTo>
                    <a:pt x="2369312" y="428793"/>
                  </a:lnTo>
                  <a:lnTo>
                    <a:pt x="2375347" y="426571"/>
                  </a:lnTo>
                  <a:lnTo>
                    <a:pt x="2382018" y="424667"/>
                  </a:lnTo>
                  <a:lnTo>
                    <a:pt x="2388371" y="423397"/>
                  </a:lnTo>
                  <a:lnTo>
                    <a:pt x="2395041" y="422762"/>
                  </a:lnTo>
                  <a:lnTo>
                    <a:pt x="2401712" y="422762"/>
                  </a:lnTo>
                  <a:lnTo>
                    <a:pt x="2408065" y="423397"/>
                  </a:lnTo>
                  <a:lnTo>
                    <a:pt x="2414418" y="424984"/>
                  </a:lnTo>
                  <a:lnTo>
                    <a:pt x="2420770" y="426888"/>
                  </a:lnTo>
                  <a:lnTo>
                    <a:pt x="2426806" y="429428"/>
                  </a:lnTo>
                  <a:lnTo>
                    <a:pt x="2432841" y="432601"/>
                  </a:lnTo>
                  <a:lnTo>
                    <a:pt x="2438559" y="436093"/>
                  </a:lnTo>
                  <a:lnTo>
                    <a:pt x="2443959" y="440854"/>
                  </a:lnTo>
                  <a:lnTo>
                    <a:pt x="2448406" y="445614"/>
                  </a:lnTo>
                  <a:lnTo>
                    <a:pt x="2452853" y="451327"/>
                  </a:lnTo>
                  <a:lnTo>
                    <a:pt x="2589757" y="638904"/>
                  </a:lnTo>
                  <a:lnTo>
                    <a:pt x="2593569" y="644935"/>
                  </a:lnTo>
                  <a:lnTo>
                    <a:pt x="2596746" y="650965"/>
                  </a:lnTo>
                  <a:lnTo>
                    <a:pt x="2599287" y="657313"/>
                  </a:lnTo>
                  <a:lnTo>
                    <a:pt x="2601193" y="663661"/>
                  </a:lnTo>
                  <a:lnTo>
                    <a:pt x="2602463" y="670326"/>
                  </a:lnTo>
                  <a:lnTo>
                    <a:pt x="2602781" y="676991"/>
                  </a:lnTo>
                  <a:lnTo>
                    <a:pt x="2602781" y="683656"/>
                  </a:lnTo>
                  <a:lnTo>
                    <a:pt x="2601828" y="690004"/>
                  </a:lnTo>
                  <a:lnTo>
                    <a:pt x="2600557" y="696352"/>
                  </a:lnTo>
                  <a:lnTo>
                    <a:pt x="2598652" y="703017"/>
                  </a:lnTo>
                  <a:lnTo>
                    <a:pt x="2596428" y="709047"/>
                  </a:lnTo>
                  <a:lnTo>
                    <a:pt x="2592934" y="715078"/>
                  </a:lnTo>
                  <a:lnTo>
                    <a:pt x="2589122" y="720473"/>
                  </a:lnTo>
                  <a:lnTo>
                    <a:pt x="2584993" y="725869"/>
                  </a:lnTo>
                  <a:lnTo>
                    <a:pt x="2580228" y="730630"/>
                  </a:lnTo>
                  <a:lnTo>
                    <a:pt x="2574828" y="734756"/>
                  </a:lnTo>
                  <a:lnTo>
                    <a:pt x="2388053" y="870281"/>
                  </a:lnTo>
                  <a:lnTo>
                    <a:pt x="2396629" y="888372"/>
                  </a:lnTo>
                  <a:lnTo>
                    <a:pt x="2405524" y="906781"/>
                  </a:lnTo>
                  <a:lnTo>
                    <a:pt x="2413465" y="925189"/>
                  </a:lnTo>
                  <a:lnTo>
                    <a:pt x="2421088" y="943598"/>
                  </a:lnTo>
                  <a:lnTo>
                    <a:pt x="2428712" y="962324"/>
                  </a:lnTo>
                  <a:lnTo>
                    <a:pt x="2436017" y="981367"/>
                  </a:lnTo>
                  <a:lnTo>
                    <a:pt x="2442688" y="1000411"/>
                  </a:lnTo>
                  <a:lnTo>
                    <a:pt x="2449041" y="1019454"/>
                  </a:lnTo>
                  <a:lnTo>
                    <a:pt x="2455394" y="1039132"/>
                  </a:lnTo>
                  <a:lnTo>
                    <a:pt x="2461111" y="1058810"/>
                  </a:lnTo>
                  <a:lnTo>
                    <a:pt x="2466829" y="1078171"/>
                  </a:lnTo>
                  <a:lnTo>
                    <a:pt x="2471594" y="1098167"/>
                  </a:lnTo>
                  <a:lnTo>
                    <a:pt x="2476676" y="1118162"/>
                  </a:lnTo>
                  <a:lnTo>
                    <a:pt x="2480805" y="1138158"/>
                  </a:lnTo>
                  <a:lnTo>
                    <a:pt x="2484935" y="1158470"/>
                  </a:lnTo>
                  <a:lnTo>
                    <a:pt x="2488746" y="1178783"/>
                  </a:lnTo>
                  <a:lnTo>
                    <a:pt x="2718721" y="1178783"/>
                  </a:lnTo>
                  <a:lnTo>
                    <a:pt x="2725709" y="1179101"/>
                  </a:lnTo>
                  <a:lnTo>
                    <a:pt x="2732698" y="1180370"/>
                  </a:lnTo>
                  <a:lnTo>
                    <a:pt x="2739368" y="1181640"/>
                  </a:lnTo>
                  <a:lnTo>
                    <a:pt x="2745403" y="1184496"/>
                  </a:lnTo>
                  <a:lnTo>
                    <a:pt x="2751439" y="1187035"/>
                  </a:lnTo>
                  <a:lnTo>
                    <a:pt x="2757156" y="1190527"/>
                  </a:lnTo>
                  <a:lnTo>
                    <a:pt x="2762239" y="1194653"/>
                  </a:lnTo>
                  <a:lnTo>
                    <a:pt x="2767321" y="1199096"/>
                  </a:lnTo>
                  <a:lnTo>
                    <a:pt x="2771768" y="1203857"/>
                  </a:lnTo>
                  <a:lnTo>
                    <a:pt x="2775897" y="1209253"/>
                  </a:lnTo>
                  <a:lnTo>
                    <a:pt x="2779391" y="1214966"/>
                  </a:lnTo>
                  <a:lnTo>
                    <a:pt x="2782250" y="1220361"/>
                  </a:lnTo>
                  <a:lnTo>
                    <a:pt x="2784474" y="1226709"/>
                  </a:lnTo>
                  <a:lnTo>
                    <a:pt x="2786062" y="1233692"/>
                  </a:lnTo>
                  <a:lnTo>
                    <a:pt x="2787015" y="1240357"/>
                  </a:lnTo>
                  <a:lnTo>
                    <a:pt x="2787650" y="1247022"/>
                  </a:lnTo>
                  <a:lnTo>
                    <a:pt x="2787650" y="1479986"/>
                  </a:lnTo>
                  <a:lnTo>
                    <a:pt x="2787015" y="1486651"/>
                  </a:lnTo>
                  <a:lnTo>
                    <a:pt x="2786380" y="1493951"/>
                  </a:lnTo>
                  <a:lnTo>
                    <a:pt x="2784474" y="1500299"/>
                  </a:lnTo>
                  <a:lnTo>
                    <a:pt x="2782250" y="1506646"/>
                  </a:lnTo>
                  <a:lnTo>
                    <a:pt x="2779391" y="1512677"/>
                  </a:lnTo>
                  <a:lnTo>
                    <a:pt x="2775897" y="1518390"/>
                  </a:lnTo>
                  <a:lnTo>
                    <a:pt x="2771768" y="1523785"/>
                  </a:lnTo>
                  <a:lnTo>
                    <a:pt x="2767639" y="1528546"/>
                  </a:lnTo>
                  <a:lnTo>
                    <a:pt x="2762556" y="1532672"/>
                  </a:lnTo>
                  <a:lnTo>
                    <a:pt x="2757156" y="1536798"/>
                  </a:lnTo>
                  <a:lnTo>
                    <a:pt x="2751439" y="1540290"/>
                  </a:lnTo>
                  <a:lnTo>
                    <a:pt x="2745403" y="1543146"/>
                  </a:lnTo>
                  <a:lnTo>
                    <a:pt x="2739368" y="1545368"/>
                  </a:lnTo>
                  <a:lnTo>
                    <a:pt x="2732698" y="1546955"/>
                  </a:lnTo>
                  <a:lnTo>
                    <a:pt x="2725709" y="1548224"/>
                  </a:lnTo>
                  <a:lnTo>
                    <a:pt x="2719039" y="1548542"/>
                  </a:lnTo>
                  <a:lnTo>
                    <a:pt x="2488746" y="1548542"/>
                  </a:lnTo>
                  <a:lnTo>
                    <a:pt x="2484935" y="1568855"/>
                  </a:lnTo>
                  <a:lnTo>
                    <a:pt x="2480805" y="1589168"/>
                  </a:lnTo>
                  <a:lnTo>
                    <a:pt x="2476676" y="1609163"/>
                  </a:lnTo>
                  <a:lnTo>
                    <a:pt x="2471594" y="1629476"/>
                  </a:lnTo>
                  <a:lnTo>
                    <a:pt x="2466829" y="1648837"/>
                  </a:lnTo>
                  <a:lnTo>
                    <a:pt x="2461111" y="1668832"/>
                  </a:lnTo>
                  <a:lnTo>
                    <a:pt x="2455394" y="1688510"/>
                  </a:lnTo>
                  <a:lnTo>
                    <a:pt x="2449041" y="1707554"/>
                  </a:lnTo>
                  <a:lnTo>
                    <a:pt x="2442688" y="1726914"/>
                  </a:lnTo>
                  <a:lnTo>
                    <a:pt x="2436017" y="1745958"/>
                  </a:lnTo>
                  <a:lnTo>
                    <a:pt x="2428712" y="1764684"/>
                  </a:lnTo>
                  <a:lnTo>
                    <a:pt x="2421088" y="1783410"/>
                  </a:lnTo>
                  <a:lnTo>
                    <a:pt x="2413465" y="1802453"/>
                  </a:lnTo>
                  <a:lnTo>
                    <a:pt x="2405524" y="1820862"/>
                  </a:lnTo>
                  <a:lnTo>
                    <a:pt x="2396629" y="1838953"/>
                  </a:lnTo>
                  <a:lnTo>
                    <a:pt x="2388053" y="1857044"/>
                  </a:lnTo>
                  <a:lnTo>
                    <a:pt x="2574828" y="1992252"/>
                  </a:lnTo>
                  <a:lnTo>
                    <a:pt x="2580228" y="1996378"/>
                  </a:lnTo>
                  <a:lnTo>
                    <a:pt x="2584993" y="2001456"/>
                  </a:lnTo>
                  <a:lnTo>
                    <a:pt x="2589122" y="2006534"/>
                  </a:lnTo>
                  <a:lnTo>
                    <a:pt x="2592934" y="2012247"/>
                  </a:lnTo>
                  <a:lnTo>
                    <a:pt x="2596428" y="2018278"/>
                  </a:lnTo>
                  <a:lnTo>
                    <a:pt x="2598652" y="2024308"/>
                  </a:lnTo>
                  <a:lnTo>
                    <a:pt x="2600557" y="2030656"/>
                  </a:lnTo>
                  <a:lnTo>
                    <a:pt x="2601828" y="2037004"/>
                  </a:lnTo>
                  <a:lnTo>
                    <a:pt x="2602781" y="2043352"/>
                  </a:lnTo>
                  <a:lnTo>
                    <a:pt x="2602781" y="2050334"/>
                  </a:lnTo>
                  <a:lnTo>
                    <a:pt x="2602463" y="2056682"/>
                  </a:lnTo>
                  <a:lnTo>
                    <a:pt x="2601193" y="2063347"/>
                  </a:lnTo>
                  <a:lnTo>
                    <a:pt x="2599287" y="2069695"/>
                  </a:lnTo>
                  <a:lnTo>
                    <a:pt x="2596746" y="2076360"/>
                  </a:lnTo>
                  <a:lnTo>
                    <a:pt x="2593569" y="2082073"/>
                  </a:lnTo>
                  <a:lnTo>
                    <a:pt x="2589757" y="2087786"/>
                  </a:lnTo>
                  <a:lnTo>
                    <a:pt x="2452853" y="2276315"/>
                  </a:lnTo>
                  <a:lnTo>
                    <a:pt x="2448406" y="2281711"/>
                  </a:lnTo>
                  <a:lnTo>
                    <a:pt x="2443959" y="2286472"/>
                  </a:lnTo>
                  <a:lnTo>
                    <a:pt x="2438559" y="2290915"/>
                  </a:lnTo>
                  <a:lnTo>
                    <a:pt x="2432841" y="2294406"/>
                  </a:lnTo>
                  <a:lnTo>
                    <a:pt x="2426806" y="2297898"/>
                  </a:lnTo>
                  <a:lnTo>
                    <a:pt x="2420770" y="2300437"/>
                  </a:lnTo>
                  <a:lnTo>
                    <a:pt x="2414418" y="2302341"/>
                  </a:lnTo>
                  <a:lnTo>
                    <a:pt x="2408065" y="2303293"/>
                  </a:lnTo>
                  <a:lnTo>
                    <a:pt x="2401712" y="2304245"/>
                  </a:lnTo>
                  <a:lnTo>
                    <a:pt x="2395041" y="2304563"/>
                  </a:lnTo>
                  <a:lnTo>
                    <a:pt x="2388371" y="2303611"/>
                  </a:lnTo>
                  <a:lnTo>
                    <a:pt x="2381700" y="2302658"/>
                  </a:lnTo>
                  <a:lnTo>
                    <a:pt x="2375347" y="2300754"/>
                  </a:lnTo>
                  <a:lnTo>
                    <a:pt x="2368994" y="2298532"/>
                  </a:lnTo>
                  <a:lnTo>
                    <a:pt x="2362959" y="2295041"/>
                  </a:lnTo>
                  <a:lnTo>
                    <a:pt x="2357242" y="2291232"/>
                  </a:lnTo>
                  <a:lnTo>
                    <a:pt x="2170466" y="2156025"/>
                  </a:lnTo>
                  <a:lnTo>
                    <a:pt x="2155855" y="2170307"/>
                  </a:lnTo>
                  <a:lnTo>
                    <a:pt x="2140925" y="2183638"/>
                  </a:lnTo>
                  <a:lnTo>
                    <a:pt x="2125679" y="2197285"/>
                  </a:lnTo>
                  <a:lnTo>
                    <a:pt x="2110432" y="2210616"/>
                  </a:lnTo>
                  <a:lnTo>
                    <a:pt x="2094867" y="2223629"/>
                  </a:lnTo>
                  <a:lnTo>
                    <a:pt x="2078985" y="2236007"/>
                  </a:lnTo>
                  <a:lnTo>
                    <a:pt x="2062785" y="2248385"/>
                  </a:lnTo>
                  <a:lnTo>
                    <a:pt x="2046585" y="2260446"/>
                  </a:lnTo>
                  <a:lnTo>
                    <a:pt x="2030068" y="2272506"/>
                  </a:lnTo>
                  <a:lnTo>
                    <a:pt x="2013232" y="2283932"/>
                  </a:lnTo>
                  <a:lnTo>
                    <a:pt x="1996397" y="2295041"/>
                  </a:lnTo>
                  <a:lnTo>
                    <a:pt x="1978927" y="2306150"/>
                  </a:lnTo>
                  <a:lnTo>
                    <a:pt x="1961456" y="2316624"/>
                  </a:lnTo>
                  <a:lnTo>
                    <a:pt x="1943986" y="2327097"/>
                  </a:lnTo>
                  <a:lnTo>
                    <a:pt x="1925880" y="2336936"/>
                  </a:lnTo>
                  <a:lnTo>
                    <a:pt x="1907774" y="2346776"/>
                  </a:lnTo>
                  <a:lnTo>
                    <a:pt x="1979244" y="2565457"/>
                  </a:lnTo>
                  <a:lnTo>
                    <a:pt x="1980833" y="2572439"/>
                  </a:lnTo>
                  <a:lnTo>
                    <a:pt x="1981786" y="2579422"/>
                  </a:lnTo>
                  <a:lnTo>
                    <a:pt x="1982738" y="2586404"/>
                  </a:lnTo>
                  <a:lnTo>
                    <a:pt x="1982421" y="2592752"/>
                  </a:lnTo>
                  <a:lnTo>
                    <a:pt x="1981468" y="2599417"/>
                  </a:lnTo>
                  <a:lnTo>
                    <a:pt x="1980197" y="2605765"/>
                  </a:lnTo>
                  <a:lnTo>
                    <a:pt x="1977656" y="2612113"/>
                  </a:lnTo>
                  <a:lnTo>
                    <a:pt x="1975115" y="2618143"/>
                  </a:lnTo>
                  <a:lnTo>
                    <a:pt x="1971621" y="2623856"/>
                  </a:lnTo>
                  <a:lnTo>
                    <a:pt x="1968127" y="2629252"/>
                  </a:lnTo>
                  <a:lnTo>
                    <a:pt x="1963997" y="2634013"/>
                  </a:lnTo>
                  <a:lnTo>
                    <a:pt x="1958915" y="2638774"/>
                  </a:lnTo>
                  <a:lnTo>
                    <a:pt x="1953833" y="2642900"/>
                  </a:lnTo>
                  <a:lnTo>
                    <a:pt x="1948115" y="2646391"/>
                  </a:lnTo>
                  <a:lnTo>
                    <a:pt x="1941762" y="2649565"/>
                  </a:lnTo>
                  <a:lnTo>
                    <a:pt x="1935409" y="2652104"/>
                  </a:lnTo>
                  <a:lnTo>
                    <a:pt x="1714011" y="2724151"/>
                  </a:lnTo>
                  <a:lnTo>
                    <a:pt x="1707023" y="2725738"/>
                  </a:lnTo>
                  <a:lnTo>
                    <a:pt x="1700352" y="2727008"/>
                  </a:lnTo>
                  <a:lnTo>
                    <a:pt x="1693682" y="2727325"/>
                  </a:lnTo>
                  <a:lnTo>
                    <a:pt x="1686694" y="2727325"/>
                  </a:lnTo>
                  <a:lnTo>
                    <a:pt x="1680023" y="2726056"/>
                  </a:lnTo>
                  <a:lnTo>
                    <a:pt x="1673670" y="2724786"/>
                  </a:lnTo>
                  <a:lnTo>
                    <a:pt x="1667635" y="2722564"/>
                  </a:lnTo>
                  <a:lnTo>
                    <a:pt x="1661600" y="2719708"/>
                  </a:lnTo>
                  <a:lnTo>
                    <a:pt x="1655564" y="2716851"/>
                  </a:lnTo>
                  <a:lnTo>
                    <a:pt x="1650164" y="2712725"/>
                  </a:lnTo>
                  <a:lnTo>
                    <a:pt x="1645400" y="2708599"/>
                  </a:lnTo>
                  <a:lnTo>
                    <a:pt x="1640953" y="2703521"/>
                  </a:lnTo>
                  <a:lnTo>
                    <a:pt x="1636823" y="2698443"/>
                  </a:lnTo>
                  <a:lnTo>
                    <a:pt x="1633012" y="2692730"/>
                  </a:lnTo>
                  <a:lnTo>
                    <a:pt x="1629835" y="2686382"/>
                  </a:lnTo>
                  <a:lnTo>
                    <a:pt x="1627294" y="2680034"/>
                  </a:lnTo>
                  <a:lnTo>
                    <a:pt x="1556142" y="2460718"/>
                  </a:lnTo>
                  <a:lnTo>
                    <a:pt x="1536130" y="2463575"/>
                  </a:lnTo>
                  <a:lnTo>
                    <a:pt x="1516436" y="2465796"/>
                  </a:lnTo>
                  <a:lnTo>
                    <a:pt x="1496107" y="2467701"/>
                  </a:lnTo>
                  <a:lnTo>
                    <a:pt x="1475778" y="2469605"/>
                  </a:lnTo>
                  <a:lnTo>
                    <a:pt x="1455448" y="2470875"/>
                  </a:lnTo>
                  <a:lnTo>
                    <a:pt x="1435119" y="2471827"/>
                  </a:lnTo>
                  <a:lnTo>
                    <a:pt x="1414154" y="2472144"/>
                  </a:lnTo>
                  <a:lnTo>
                    <a:pt x="1393825" y="2472779"/>
                  </a:lnTo>
                  <a:lnTo>
                    <a:pt x="1373178" y="2472144"/>
                  </a:lnTo>
                  <a:lnTo>
                    <a:pt x="1352531" y="2471827"/>
                  </a:lnTo>
                  <a:lnTo>
                    <a:pt x="1332202" y="2470875"/>
                  </a:lnTo>
                  <a:lnTo>
                    <a:pt x="1311873" y="2469605"/>
                  </a:lnTo>
                  <a:lnTo>
                    <a:pt x="1291544" y="2467701"/>
                  </a:lnTo>
                  <a:lnTo>
                    <a:pt x="1271532" y="2465796"/>
                  </a:lnTo>
                  <a:lnTo>
                    <a:pt x="1251203" y="2463575"/>
                  </a:lnTo>
                  <a:lnTo>
                    <a:pt x="1231191" y="2460718"/>
                  </a:lnTo>
                  <a:lnTo>
                    <a:pt x="1160674" y="2680034"/>
                  </a:lnTo>
                  <a:lnTo>
                    <a:pt x="1157815" y="2686699"/>
                  </a:lnTo>
                  <a:lnTo>
                    <a:pt x="1154956" y="2692730"/>
                  </a:lnTo>
                  <a:lnTo>
                    <a:pt x="1151145" y="2698443"/>
                  </a:lnTo>
                  <a:lnTo>
                    <a:pt x="1147015" y="2703521"/>
                  </a:lnTo>
                  <a:lnTo>
                    <a:pt x="1142568" y="2708599"/>
                  </a:lnTo>
                  <a:lnTo>
                    <a:pt x="1137168" y="2712725"/>
                  </a:lnTo>
                  <a:lnTo>
                    <a:pt x="1132086" y="2716851"/>
                  </a:lnTo>
                  <a:lnTo>
                    <a:pt x="1126368" y="2719708"/>
                  </a:lnTo>
                  <a:lnTo>
                    <a:pt x="1120333" y="2722564"/>
                  </a:lnTo>
                  <a:lnTo>
                    <a:pt x="1113980" y="2724786"/>
                  </a:lnTo>
                  <a:lnTo>
                    <a:pt x="1107627" y="2726056"/>
                  </a:lnTo>
                  <a:lnTo>
                    <a:pt x="1100639" y="2727325"/>
                  </a:lnTo>
                  <a:lnTo>
                    <a:pt x="1094286" y="2727325"/>
                  </a:lnTo>
                  <a:lnTo>
                    <a:pt x="1087616" y="2727008"/>
                  </a:lnTo>
                  <a:lnTo>
                    <a:pt x="1080628" y="2725738"/>
                  </a:lnTo>
                  <a:lnTo>
                    <a:pt x="1073639" y="2723834"/>
                  </a:lnTo>
                  <a:lnTo>
                    <a:pt x="852558" y="2652104"/>
                  </a:lnTo>
                  <a:lnTo>
                    <a:pt x="845888" y="2649565"/>
                  </a:lnTo>
                  <a:lnTo>
                    <a:pt x="839852" y="2646391"/>
                  </a:lnTo>
                  <a:lnTo>
                    <a:pt x="834135" y="2642900"/>
                  </a:lnTo>
                  <a:lnTo>
                    <a:pt x="829052" y="2638774"/>
                  </a:lnTo>
                  <a:lnTo>
                    <a:pt x="823970" y="2634013"/>
                  </a:lnTo>
                  <a:lnTo>
                    <a:pt x="819523" y="2629252"/>
                  </a:lnTo>
                  <a:lnTo>
                    <a:pt x="815711" y="2623856"/>
                  </a:lnTo>
                  <a:lnTo>
                    <a:pt x="812853" y="2618143"/>
                  </a:lnTo>
                  <a:lnTo>
                    <a:pt x="809676" y="2612113"/>
                  </a:lnTo>
                  <a:lnTo>
                    <a:pt x="807770" y="2605765"/>
                  </a:lnTo>
                  <a:lnTo>
                    <a:pt x="806182" y="2599417"/>
                  </a:lnTo>
                  <a:lnTo>
                    <a:pt x="805229" y="2592752"/>
                  </a:lnTo>
                  <a:lnTo>
                    <a:pt x="805229" y="2586404"/>
                  </a:lnTo>
                  <a:lnTo>
                    <a:pt x="805547" y="2579422"/>
                  </a:lnTo>
                  <a:lnTo>
                    <a:pt x="806817" y="2572439"/>
                  </a:lnTo>
                  <a:lnTo>
                    <a:pt x="808088" y="2565457"/>
                  </a:lnTo>
                  <a:lnTo>
                    <a:pt x="879876" y="2346776"/>
                  </a:lnTo>
                  <a:lnTo>
                    <a:pt x="861770" y="2336936"/>
                  </a:lnTo>
                  <a:lnTo>
                    <a:pt x="843982" y="2327097"/>
                  </a:lnTo>
                  <a:lnTo>
                    <a:pt x="826194" y="2316624"/>
                  </a:lnTo>
                  <a:lnTo>
                    <a:pt x="808723" y="2306150"/>
                  </a:lnTo>
                  <a:lnTo>
                    <a:pt x="791570" y="2295041"/>
                  </a:lnTo>
                  <a:lnTo>
                    <a:pt x="774418" y="2283932"/>
                  </a:lnTo>
                  <a:lnTo>
                    <a:pt x="757900" y="2272506"/>
                  </a:lnTo>
                  <a:lnTo>
                    <a:pt x="741065" y="2260446"/>
                  </a:lnTo>
                  <a:lnTo>
                    <a:pt x="724547" y="2248385"/>
                  </a:lnTo>
                  <a:lnTo>
                    <a:pt x="708665" y="2236007"/>
                  </a:lnTo>
                  <a:lnTo>
                    <a:pt x="692783" y="2223311"/>
                  </a:lnTo>
                  <a:lnTo>
                    <a:pt x="677218" y="2210616"/>
                  </a:lnTo>
                  <a:lnTo>
                    <a:pt x="661654" y="2197285"/>
                  </a:lnTo>
                  <a:lnTo>
                    <a:pt x="646724" y="2183638"/>
                  </a:lnTo>
                  <a:lnTo>
                    <a:pt x="631795" y="2169990"/>
                  </a:lnTo>
                  <a:lnTo>
                    <a:pt x="616866" y="2155707"/>
                  </a:lnTo>
                  <a:lnTo>
                    <a:pt x="430726" y="2291232"/>
                  </a:lnTo>
                  <a:lnTo>
                    <a:pt x="424691" y="2295041"/>
                  </a:lnTo>
                  <a:lnTo>
                    <a:pt x="418655" y="2298532"/>
                  </a:lnTo>
                  <a:lnTo>
                    <a:pt x="412303" y="2300754"/>
                  </a:lnTo>
                  <a:lnTo>
                    <a:pt x="405632" y="2302658"/>
                  </a:lnTo>
                  <a:lnTo>
                    <a:pt x="399279" y="2303611"/>
                  </a:lnTo>
                  <a:lnTo>
                    <a:pt x="392609" y="2304563"/>
                  </a:lnTo>
                  <a:lnTo>
                    <a:pt x="385938" y="2304563"/>
                  </a:lnTo>
                  <a:lnTo>
                    <a:pt x="379585" y="2303611"/>
                  </a:lnTo>
                  <a:lnTo>
                    <a:pt x="372915" y="2302341"/>
                  </a:lnTo>
                  <a:lnTo>
                    <a:pt x="366562" y="2300437"/>
                  </a:lnTo>
                  <a:lnTo>
                    <a:pt x="360527" y="2297898"/>
                  </a:lnTo>
                  <a:lnTo>
                    <a:pt x="354491" y="2294724"/>
                  </a:lnTo>
                  <a:lnTo>
                    <a:pt x="349409" y="2290915"/>
                  </a:lnTo>
                  <a:lnTo>
                    <a:pt x="344009" y="2286472"/>
                  </a:lnTo>
                  <a:lnTo>
                    <a:pt x="339244" y="2281711"/>
                  </a:lnTo>
                  <a:lnTo>
                    <a:pt x="334797" y="2276315"/>
                  </a:lnTo>
                  <a:lnTo>
                    <a:pt x="197575" y="2087786"/>
                  </a:lnTo>
                  <a:lnTo>
                    <a:pt x="193763" y="2082073"/>
                  </a:lnTo>
                  <a:lnTo>
                    <a:pt x="190904" y="2076360"/>
                  </a:lnTo>
                  <a:lnTo>
                    <a:pt x="188363" y="2069695"/>
                  </a:lnTo>
                  <a:lnTo>
                    <a:pt x="186457" y="2063347"/>
                  </a:lnTo>
                  <a:lnTo>
                    <a:pt x="185187" y="2056682"/>
                  </a:lnTo>
                  <a:lnTo>
                    <a:pt x="184869" y="2050334"/>
                  </a:lnTo>
                  <a:lnTo>
                    <a:pt x="184869" y="2043352"/>
                  </a:lnTo>
                  <a:lnTo>
                    <a:pt x="185504" y="2037004"/>
                  </a:lnTo>
                  <a:lnTo>
                    <a:pt x="187092" y="2030656"/>
                  </a:lnTo>
                  <a:lnTo>
                    <a:pt x="188998" y="2024308"/>
                  </a:lnTo>
                  <a:lnTo>
                    <a:pt x="191540" y="2018278"/>
                  </a:lnTo>
                  <a:lnTo>
                    <a:pt x="194716" y="2012247"/>
                  </a:lnTo>
                  <a:lnTo>
                    <a:pt x="198528" y="2006534"/>
                  </a:lnTo>
                  <a:lnTo>
                    <a:pt x="202657" y="2001456"/>
                  </a:lnTo>
                  <a:lnTo>
                    <a:pt x="207422" y="1996695"/>
                  </a:lnTo>
                  <a:lnTo>
                    <a:pt x="213139" y="1992252"/>
                  </a:lnTo>
                  <a:lnTo>
                    <a:pt x="399279" y="1857044"/>
                  </a:lnTo>
                  <a:lnTo>
                    <a:pt x="390703" y="1838953"/>
                  </a:lnTo>
                  <a:lnTo>
                    <a:pt x="382444" y="1820544"/>
                  </a:lnTo>
                  <a:lnTo>
                    <a:pt x="374185" y="1802453"/>
                  </a:lnTo>
                  <a:lnTo>
                    <a:pt x="366244" y="1783410"/>
                  </a:lnTo>
                  <a:lnTo>
                    <a:pt x="358621" y="1764684"/>
                  </a:lnTo>
                  <a:lnTo>
                    <a:pt x="351632" y="1745958"/>
                  </a:lnTo>
                  <a:lnTo>
                    <a:pt x="344962" y="1726914"/>
                  </a:lnTo>
                  <a:lnTo>
                    <a:pt x="338291" y="1707554"/>
                  </a:lnTo>
                  <a:lnTo>
                    <a:pt x="332256" y="1688510"/>
                  </a:lnTo>
                  <a:lnTo>
                    <a:pt x="326221" y="1668832"/>
                  </a:lnTo>
                  <a:lnTo>
                    <a:pt x="321139" y="1648837"/>
                  </a:lnTo>
                  <a:lnTo>
                    <a:pt x="315739" y="1629476"/>
                  </a:lnTo>
                  <a:lnTo>
                    <a:pt x="311292" y="1609163"/>
                  </a:lnTo>
                  <a:lnTo>
                    <a:pt x="306845" y="1589168"/>
                  </a:lnTo>
                  <a:lnTo>
                    <a:pt x="303033" y="1568855"/>
                  </a:lnTo>
                  <a:lnTo>
                    <a:pt x="299221" y="1548542"/>
                  </a:lnTo>
                  <a:lnTo>
                    <a:pt x="68929" y="1548542"/>
                  </a:lnTo>
                  <a:lnTo>
                    <a:pt x="61623" y="1548224"/>
                  </a:lnTo>
                  <a:lnTo>
                    <a:pt x="54952" y="1546955"/>
                  </a:lnTo>
                  <a:lnTo>
                    <a:pt x="48282" y="1545368"/>
                  </a:lnTo>
                  <a:lnTo>
                    <a:pt x="41929" y="1543146"/>
                  </a:lnTo>
                  <a:lnTo>
                    <a:pt x="36211" y="1540290"/>
                  </a:lnTo>
                  <a:lnTo>
                    <a:pt x="30494" y="1536798"/>
                  </a:lnTo>
                  <a:lnTo>
                    <a:pt x="24776" y="1532672"/>
                  </a:lnTo>
                  <a:lnTo>
                    <a:pt x="20329" y="1528546"/>
                  </a:lnTo>
                  <a:lnTo>
                    <a:pt x="15882" y="1523785"/>
                  </a:lnTo>
                  <a:lnTo>
                    <a:pt x="11753" y="1518390"/>
                  </a:lnTo>
                  <a:lnTo>
                    <a:pt x="8259" y="1512677"/>
                  </a:lnTo>
                  <a:lnTo>
                    <a:pt x="5400" y="1506646"/>
                  </a:lnTo>
                  <a:lnTo>
                    <a:pt x="2859" y="1500299"/>
                  </a:lnTo>
                  <a:lnTo>
                    <a:pt x="1588" y="1493951"/>
                  </a:lnTo>
                  <a:lnTo>
                    <a:pt x="317" y="1486651"/>
                  </a:lnTo>
                  <a:lnTo>
                    <a:pt x="0" y="1479986"/>
                  </a:lnTo>
                  <a:lnTo>
                    <a:pt x="0" y="1247022"/>
                  </a:lnTo>
                  <a:lnTo>
                    <a:pt x="317" y="1240357"/>
                  </a:lnTo>
                  <a:lnTo>
                    <a:pt x="1588" y="1233692"/>
                  </a:lnTo>
                  <a:lnTo>
                    <a:pt x="2859" y="1226709"/>
                  </a:lnTo>
                  <a:lnTo>
                    <a:pt x="5400" y="1220361"/>
                  </a:lnTo>
                  <a:lnTo>
                    <a:pt x="8259" y="1214966"/>
                  </a:lnTo>
                  <a:lnTo>
                    <a:pt x="11753" y="1209253"/>
                  </a:lnTo>
                  <a:lnTo>
                    <a:pt x="15882" y="1203857"/>
                  </a:lnTo>
                  <a:lnTo>
                    <a:pt x="20329" y="1199096"/>
                  </a:lnTo>
                  <a:lnTo>
                    <a:pt x="24776" y="1194653"/>
                  </a:lnTo>
                  <a:lnTo>
                    <a:pt x="30494" y="1190527"/>
                  </a:lnTo>
                  <a:lnTo>
                    <a:pt x="36211" y="1187035"/>
                  </a:lnTo>
                  <a:lnTo>
                    <a:pt x="41929" y="1184496"/>
                  </a:lnTo>
                  <a:lnTo>
                    <a:pt x="48282" y="1181640"/>
                  </a:lnTo>
                  <a:lnTo>
                    <a:pt x="54952" y="1180370"/>
                  </a:lnTo>
                  <a:lnTo>
                    <a:pt x="61623" y="1179101"/>
                  </a:lnTo>
                  <a:lnTo>
                    <a:pt x="68929" y="1178783"/>
                  </a:lnTo>
                  <a:lnTo>
                    <a:pt x="299221" y="1178783"/>
                  </a:lnTo>
                  <a:lnTo>
                    <a:pt x="303033" y="1158470"/>
                  </a:lnTo>
                  <a:lnTo>
                    <a:pt x="306845" y="1138158"/>
                  </a:lnTo>
                  <a:lnTo>
                    <a:pt x="311292" y="1118162"/>
                  </a:lnTo>
                  <a:lnTo>
                    <a:pt x="315739" y="1098167"/>
                  </a:lnTo>
                  <a:lnTo>
                    <a:pt x="321139" y="1078171"/>
                  </a:lnTo>
                  <a:lnTo>
                    <a:pt x="326221" y="1058493"/>
                  </a:lnTo>
                  <a:lnTo>
                    <a:pt x="332256" y="1038815"/>
                  </a:lnTo>
                  <a:lnTo>
                    <a:pt x="338291" y="1019454"/>
                  </a:lnTo>
                  <a:lnTo>
                    <a:pt x="344962" y="1000411"/>
                  </a:lnTo>
                  <a:lnTo>
                    <a:pt x="351632" y="981367"/>
                  </a:lnTo>
                  <a:lnTo>
                    <a:pt x="358621" y="962324"/>
                  </a:lnTo>
                  <a:lnTo>
                    <a:pt x="366244" y="943598"/>
                  </a:lnTo>
                  <a:lnTo>
                    <a:pt x="374185" y="924872"/>
                  </a:lnTo>
                  <a:lnTo>
                    <a:pt x="382444" y="906463"/>
                  </a:lnTo>
                  <a:lnTo>
                    <a:pt x="390703" y="888372"/>
                  </a:lnTo>
                  <a:lnTo>
                    <a:pt x="399279" y="870281"/>
                  </a:lnTo>
                  <a:lnTo>
                    <a:pt x="213139" y="734756"/>
                  </a:lnTo>
                  <a:lnTo>
                    <a:pt x="207422" y="730312"/>
                  </a:lnTo>
                  <a:lnTo>
                    <a:pt x="202657" y="725552"/>
                  </a:lnTo>
                  <a:lnTo>
                    <a:pt x="198528" y="720473"/>
                  </a:lnTo>
                  <a:lnTo>
                    <a:pt x="194716" y="715078"/>
                  </a:lnTo>
                  <a:lnTo>
                    <a:pt x="191540" y="709047"/>
                  </a:lnTo>
                  <a:lnTo>
                    <a:pt x="188998" y="703017"/>
                  </a:lnTo>
                  <a:lnTo>
                    <a:pt x="187092" y="696352"/>
                  </a:lnTo>
                  <a:lnTo>
                    <a:pt x="185504" y="690004"/>
                  </a:lnTo>
                  <a:lnTo>
                    <a:pt x="184869" y="683656"/>
                  </a:lnTo>
                  <a:lnTo>
                    <a:pt x="184869" y="676991"/>
                  </a:lnTo>
                  <a:lnTo>
                    <a:pt x="185187" y="670326"/>
                  </a:lnTo>
                  <a:lnTo>
                    <a:pt x="186457" y="663661"/>
                  </a:lnTo>
                  <a:lnTo>
                    <a:pt x="188363" y="657313"/>
                  </a:lnTo>
                  <a:lnTo>
                    <a:pt x="190904" y="650965"/>
                  </a:lnTo>
                  <a:lnTo>
                    <a:pt x="193763" y="644935"/>
                  </a:lnTo>
                  <a:lnTo>
                    <a:pt x="197575" y="638904"/>
                  </a:lnTo>
                  <a:lnTo>
                    <a:pt x="334797" y="451327"/>
                  </a:lnTo>
                  <a:lnTo>
                    <a:pt x="339244" y="445614"/>
                  </a:lnTo>
                  <a:lnTo>
                    <a:pt x="344009" y="440854"/>
                  </a:lnTo>
                  <a:lnTo>
                    <a:pt x="349409" y="436093"/>
                  </a:lnTo>
                  <a:lnTo>
                    <a:pt x="354491" y="432601"/>
                  </a:lnTo>
                  <a:lnTo>
                    <a:pt x="360527" y="429428"/>
                  </a:lnTo>
                  <a:lnTo>
                    <a:pt x="366562" y="426888"/>
                  </a:lnTo>
                  <a:lnTo>
                    <a:pt x="372915" y="424984"/>
                  </a:lnTo>
                  <a:lnTo>
                    <a:pt x="379585" y="423397"/>
                  </a:lnTo>
                  <a:lnTo>
                    <a:pt x="385938" y="422762"/>
                  </a:lnTo>
                  <a:lnTo>
                    <a:pt x="392609" y="422762"/>
                  </a:lnTo>
                  <a:lnTo>
                    <a:pt x="399279" y="423397"/>
                  </a:lnTo>
                  <a:lnTo>
                    <a:pt x="405632" y="424667"/>
                  </a:lnTo>
                  <a:lnTo>
                    <a:pt x="412303" y="426571"/>
                  </a:lnTo>
                  <a:lnTo>
                    <a:pt x="418655" y="428793"/>
                  </a:lnTo>
                  <a:lnTo>
                    <a:pt x="424691" y="431967"/>
                  </a:lnTo>
                  <a:lnTo>
                    <a:pt x="430726" y="435775"/>
                  </a:lnTo>
                  <a:lnTo>
                    <a:pt x="616866" y="571301"/>
                  </a:lnTo>
                  <a:lnTo>
                    <a:pt x="631795" y="557335"/>
                  </a:lnTo>
                  <a:lnTo>
                    <a:pt x="646724" y="543370"/>
                  </a:lnTo>
                  <a:lnTo>
                    <a:pt x="661654" y="529723"/>
                  </a:lnTo>
                  <a:lnTo>
                    <a:pt x="677218" y="516709"/>
                  </a:lnTo>
                  <a:lnTo>
                    <a:pt x="693101" y="503697"/>
                  </a:lnTo>
                  <a:lnTo>
                    <a:pt x="708665" y="491001"/>
                  </a:lnTo>
                  <a:lnTo>
                    <a:pt x="724547" y="478623"/>
                  </a:lnTo>
                  <a:lnTo>
                    <a:pt x="741065" y="466562"/>
                  </a:lnTo>
                  <a:lnTo>
                    <a:pt x="757900" y="454501"/>
                  </a:lnTo>
                  <a:lnTo>
                    <a:pt x="774418" y="443393"/>
                  </a:lnTo>
                  <a:lnTo>
                    <a:pt x="791570" y="431967"/>
                  </a:lnTo>
                  <a:lnTo>
                    <a:pt x="808723" y="421175"/>
                  </a:lnTo>
                  <a:lnTo>
                    <a:pt x="826194" y="410702"/>
                  </a:lnTo>
                  <a:lnTo>
                    <a:pt x="843982" y="400228"/>
                  </a:lnTo>
                  <a:lnTo>
                    <a:pt x="861770" y="390389"/>
                  </a:lnTo>
                  <a:lnTo>
                    <a:pt x="879876" y="380550"/>
                  </a:lnTo>
                  <a:lnTo>
                    <a:pt x="808088" y="161551"/>
                  </a:lnTo>
                  <a:lnTo>
                    <a:pt x="806182" y="154886"/>
                  </a:lnTo>
                  <a:lnTo>
                    <a:pt x="805547" y="147586"/>
                  </a:lnTo>
                  <a:lnTo>
                    <a:pt x="804911" y="140921"/>
                  </a:lnTo>
                  <a:lnTo>
                    <a:pt x="805229" y="134573"/>
                  </a:lnTo>
                  <a:lnTo>
                    <a:pt x="805864" y="127908"/>
                  </a:lnTo>
                  <a:lnTo>
                    <a:pt x="807770" y="121243"/>
                  </a:lnTo>
                  <a:lnTo>
                    <a:pt x="809676" y="114895"/>
                  </a:lnTo>
                  <a:lnTo>
                    <a:pt x="812217" y="109499"/>
                  </a:lnTo>
                  <a:lnTo>
                    <a:pt x="815711" y="103469"/>
                  </a:lnTo>
                  <a:lnTo>
                    <a:pt x="819523" y="98073"/>
                  </a:lnTo>
                  <a:lnTo>
                    <a:pt x="823970" y="93312"/>
                  </a:lnTo>
                  <a:lnTo>
                    <a:pt x="829052" y="88552"/>
                  </a:lnTo>
                  <a:lnTo>
                    <a:pt x="834135" y="84426"/>
                  </a:lnTo>
                  <a:lnTo>
                    <a:pt x="839852" y="80617"/>
                  </a:lnTo>
                  <a:lnTo>
                    <a:pt x="845888" y="77760"/>
                  </a:lnTo>
                  <a:lnTo>
                    <a:pt x="852558" y="75221"/>
                  </a:lnTo>
                  <a:lnTo>
                    <a:pt x="1073957" y="2857"/>
                  </a:lnTo>
                  <a:lnTo>
                    <a:pt x="1080628" y="1270"/>
                  </a:lnTo>
                  <a:lnTo>
                    <a:pt x="1087616" y="317"/>
                  </a:lnTo>
                  <a:lnTo>
                    <a:pt x="1094286" y="0"/>
                  </a:ln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27124" y="1963332"/>
            <a:ext cx="4682609" cy="3813597"/>
            <a:chOff x="877888" y="1652588"/>
            <a:chExt cx="5021263" cy="3933825"/>
          </a:xfrm>
        </p:grpSpPr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014413" y="1776413"/>
              <a:ext cx="4772025" cy="2657475"/>
            </a:xfrm>
            <a:custGeom>
              <a:avLst/>
              <a:gdLst>
                <a:gd name="T0" fmla="*/ 423 w 423"/>
                <a:gd name="T1" fmla="*/ 15 h 235"/>
                <a:gd name="T2" fmla="*/ 408 w 423"/>
                <a:gd name="T3" fmla="*/ 0 h 235"/>
                <a:gd name="T4" fmla="*/ 15 w 423"/>
                <a:gd name="T5" fmla="*/ 0 h 235"/>
                <a:gd name="T6" fmla="*/ 0 w 423"/>
                <a:gd name="T7" fmla="*/ 15 h 235"/>
                <a:gd name="T8" fmla="*/ 0 w 423"/>
                <a:gd name="T9" fmla="*/ 220 h 235"/>
                <a:gd name="T10" fmla="*/ 0 w 423"/>
                <a:gd name="T11" fmla="*/ 235 h 235"/>
                <a:gd name="T12" fmla="*/ 423 w 423"/>
                <a:gd name="T13" fmla="*/ 235 h 235"/>
                <a:gd name="T14" fmla="*/ 423 w 423"/>
                <a:gd name="T15" fmla="*/ 220 h 235"/>
                <a:gd name="T16" fmla="*/ 423 w 423"/>
                <a:gd name="T17" fmla="*/ 1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235">
                  <a:moveTo>
                    <a:pt x="423" y="15"/>
                  </a:moveTo>
                  <a:cubicBezTo>
                    <a:pt x="423" y="7"/>
                    <a:pt x="416" y="0"/>
                    <a:pt x="40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8"/>
                    <a:pt x="0" y="235"/>
                    <a:pt x="0" y="235"/>
                  </a:cubicBezTo>
                  <a:cubicBezTo>
                    <a:pt x="423" y="235"/>
                    <a:pt x="423" y="235"/>
                    <a:pt x="423" y="235"/>
                  </a:cubicBezTo>
                  <a:cubicBezTo>
                    <a:pt x="423" y="235"/>
                    <a:pt x="423" y="228"/>
                    <a:pt x="423" y="220"/>
                  </a:cubicBezTo>
                  <a:lnTo>
                    <a:pt x="423" y="15"/>
                  </a:lnTo>
                  <a:close/>
                </a:path>
              </a:pathLst>
            </a:cu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77888" y="1652588"/>
              <a:ext cx="5021263" cy="3933825"/>
              <a:chOff x="877888" y="1652588"/>
              <a:chExt cx="5021263" cy="393382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877888" y="1652588"/>
                <a:ext cx="5021263" cy="3933825"/>
                <a:chOff x="877888" y="1652588"/>
                <a:chExt cx="5021263" cy="3933825"/>
              </a:xfrm>
            </p:grpSpPr>
            <p:sp>
              <p:nvSpPr>
                <p:cNvPr id="10" name="Freeform 5"/>
                <p:cNvSpPr>
                  <a:spLocks/>
                </p:cNvSpPr>
                <p:nvPr/>
              </p:nvSpPr>
              <p:spPr bwMode="auto">
                <a:xfrm>
                  <a:off x="877888" y="1674813"/>
                  <a:ext cx="4999038" cy="3911600"/>
                </a:xfrm>
                <a:custGeom>
                  <a:avLst/>
                  <a:gdLst>
                    <a:gd name="T0" fmla="*/ 425 w 443"/>
                    <a:gd name="T1" fmla="*/ 0 h 346"/>
                    <a:gd name="T2" fmla="*/ 18 w 443"/>
                    <a:gd name="T3" fmla="*/ 0 h 346"/>
                    <a:gd name="T4" fmla="*/ 0 w 443"/>
                    <a:gd name="T5" fmla="*/ 18 h 346"/>
                    <a:gd name="T6" fmla="*/ 0 w 443"/>
                    <a:gd name="T7" fmla="*/ 231 h 346"/>
                    <a:gd name="T8" fmla="*/ 0 w 443"/>
                    <a:gd name="T9" fmla="*/ 246 h 346"/>
                    <a:gd name="T10" fmla="*/ 0 w 443"/>
                    <a:gd name="T11" fmla="*/ 249 h 346"/>
                    <a:gd name="T12" fmla="*/ 0 w 443"/>
                    <a:gd name="T13" fmla="*/ 249 h 346"/>
                    <a:gd name="T14" fmla="*/ 22 w 443"/>
                    <a:gd name="T15" fmla="*/ 270 h 346"/>
                    <a:gd name="T16" fmla="*/ 175 w 443"/>
                    <a:gd name="T17" fmla="*/ 270 h 346"/>
                    <a:gd name="T18" fmla="*/ 175 w 443"/>
                    <a:gd name="T19" fmla="*/ 325 h 346"/>
                    <a:gd name="T20" fmla="*/ 134 w 443"/>
                    <a:gd name="T21" fmla="*/ 325 h 346"/>
                    <a:gd name="T22" fmla="*/ 134 w 443"/>
                    <a:gd name="T23" fmla="*/ 346 h 346"/>
                    <a:gd name="T24" fmla="*/ 309 w 443"/>
                    <a:gd name="T25" fmla="*/ 346 h 346"/>
                    <a:gd name="T26" fmla="*/ 309 w 443"/>
                    <a:gd name="T27" fmla="*/ 325 h 346"/>
                    <a:gd name="T28" fmla="*/ 268 w 443"/>
                    <a:gd name="T29" fmla="*/ 325 h 346"/>
                    <a:gd name="T30" fmla="*/ 268 w 443"/>
                    <a:gd name="T31" fmla="*/ 270 h 346"/>
                    <a:gd name="T32" fmla="*/ 420 w 443"/>
                    <a:gd name="T33" fmla="*/ 270 h 346"/>
                    <a:gd name="T34" fmla="*/ 443 w 443"/>
                    <a:gd name="T35" fmla="*/ 248 h 346"/>
                    <a:gd name="T36" fmla="*/ 443 w 443"/>
                    <a:gd name="T37" fmla="*/ 248 h 346"/>
                    <a:gd name="T38" fmla="*/ 443 w 443"/>
                    <a:gd name="T39" fmla="*/ 246 h 346"/>
                    <a:gd name="T40" fmla="*/ 443 w 443"/>
                    <a:gd name="T41" fmla="*/ 231 h 346"/>
                    <a:gd name="T42" fmla="*/ 443 w 443"/>
                    <a:gd name="T43" fmla="*/ 18 h 346"/>
                    <a:gd name="T44" fmla="*/ 425 w 443"/>
                    <a:gd name="T45" fmla="*/ 0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43" h="346">
                      <a:moveTo>
                        <a:pt x="425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31"/>
                        <a:pt x="0" y="231"/>
                        <a:pt x="0" y="231"/>
                      </a:cubicBezTo>
                      <a:cubicBezTo>
                        <a:pt x="0" y="239"/>
                        <a:pt x="0" y="246"/>
                        <a:pt x="0" y="246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0" y="261"/>
                        <a:pt x="10" y="270"/>
                        <a:pt x="22" y="270"/>
                      </a:cubicBezTo>
                      <a:cubicBezTo>
                        <a:pt x="175" y="270"/>
                        <a:pt x="175" y="270"/>
                        <a:pt x="175" y="270"/>
                      </a:cubicBezTo>
                      <a:cubicBezTo>
                        <a:pt x="175" y="325"/>
                        <a:pt x="175" y="325"/>
                        <a:pt x="175" y="325"/>
                      </a:cubicBezTo>
                      <a:cubicBezTo>
                        <a:pt x="134" y="325"/>
                        <a:pt x="134" y="325"/>
                        <a:pt x="134" y="325"/>
                      </a:cubicBezTo>
                      <a:cubicBezTo>
                        <a:pt x="134" y="346"/>
                        <a:pt x="134" y="346"/>
                        <a:pt x="134" y="346"/>
                      </a:cubicBezTo>
                      <a:cubicBezTo>
                        <a:pt x="309" y="346"/>
                        <a:pt x="309" y="346"/>
                        <a:pt x="309" y="346"/>
                      </a:cubicBezTo>
                      <a:cubicBezTo>
                        <a:pt x="309" y="325"/>
                        <a:pt x="309" y="325"/>
                        <a:pt x="309" y="325"/>
                      </a:cubicBezTo>
                      <a:cubicBezTo>
                        <a:pt x="268" y="325"/>
                        <a:pt x="268" y="325"/>
                        <a:pt x="268" y="325"/>
                      </a:cubicBezTo>
                      <a:cubicBezTo>
                        <a:pt x="268" y="270"/>
                        <a:pt x="268" y="270"/>
                        <a:pt x="268" y="270"/>
                      </a:cubicBezTo>
                      <a:cubicBezTo>
                        <a:pt x="420" y="270"/>
                        <a:pt x="420" y="270"/>
                        <a:pt x="420" y="270"/>
                      </a:cubicBezTo>
                      <a:cubicBezTo>
                        <a:pt x="432" y="270"/>
                        <a:pt x="443" y="260"/>
                        <a:pt x="443" y="248"/>
                      </a:cubicBezTo>
                      <a:cubicBezTo>
                        <a:pt x="443" y="248"/>
                        <a:pt x="443" y="248"/>
                        <a:pt x="443" y="248"/>
                      </a:cubicBezTo>
                      <a:cubicBezTo>
                        <a:pt x="443" y="246"/>
                        <a:pt x="443" y="246"/>
                        <a:pt x="443" y="246"/>
                      </a:cubicBezTo>
                      <a:cubicBezTo>
                        <a:pt x="443" y="246"/>
                        <a:pt x="443" y="239"/>
                        <a:pt x="443" y="231"/>
                      </a:cubicBezTo>
                      <a:cubicBezTo>
                        <a:pt x="443" y="18"/>
                        <a:pt x="443" y="18"/>
                        <a:pt x="443" y="18"/>
                      </a:cubicBezTo>
                      <a:cubicBezTo>
                        <a:pt x="443" y="8"/>
                        <a:pt x="435" y="0"/>
                        <a:pt x="425" y="0"/>
                      </a:cubicBezTo>
                    </a:path>
                  </a:pathLst>
                </a:custGeom>
                <a:noFill/>
                <a:ln>
                  <a:gradFill>
                    <a:gsLst>
                      <a:gs pos="65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EA0505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" name="Freeform 7"/>
                <p:cNvSpPr>
                  <a:spLocks/>
                </p:cNvSpPr>
                <p:nvPr/>
              </p:nvSpPr>
              <p:spPr bwMode="auto">
                <a:xfrm>
                  <a:off x="900113" y="1652588"/>
                  <a:ext cx="4999038" cy="3052763"/>
                </a:xfrm>
                <a:custGeom>
                  <a:avLst/>
                  <a:gdLst>
                    <a:gd name="T0" fmla="*/ 443 w 443"/>
                    <a:gd name="T1" fmla="*/ 231 h 270"/>
                    <a:gd name="T2" fmla="*/ 443 w 443"/>
                    <a:gd name="T3" fmla="*/ 18 h 270"/>
                    <a:gd name="T4" fmla="*/ 425 w 443"/>
                    <a:gd name="T5" fmla="*/ 0 h 270"/>
                    <a:gd name="T6" fmla="*/ 18 w 443"/>
                    <a:gd name="T7" fmla="*/ 0 h 270"/>
                    <a:gd name="T8" fmla="*/ 0 w 443"/>
                    <a:gd name="T9" fmla="*/ 18 h 270"/>
                    <a:gd name="T10" fmla="*/ 0 w 443"/>
                    <a:gd name="T11" fmla="*/ 231 h 270"/>
                    <a:gd name="T12" fmla="*/ 0 w 443"/>
                    <a:gd name="T13" fmla="*/ 246 h 270"/>
                    <a:gd name="T14" fmla="*/ 0 w 443"/>
                    <a:gd name="T15" fmla="*/ 249 h 270"/>
                    <a:gd name="T16" fmla="*/ 0 w 443"/>
                    <a:gd name="T17" fmla="*/ 249 h 270"/>
                    <a:gd name="T18" fmla="*/ 22 w 443"/>
                    <a:gd name="T19" fmla="*/ 270 h 270"/>
                    <a:gd name="T20" fmla="*/ 420 w 443"/>
                    <a:gd name="T21" fmla="*/ 270 h 270"/>
                    <a:gd name="T22" fmla="*/ 443 w 443"/>
                    <a:gd name="T23" fmla="*/ 248 h 270"/>
                    <a:gd name="T24" fmla="*/ 443 w 443"/>
                    <a:gd name="T25" fmla="*/ 248 h 270"/>
                    <a:gd name="T26" fmla="*/ 443 w 443"/>
                    <a:gd name="T27" fmla="*/ 246 h 270"/>
                    <a:gd name="T28" fmla="*/ 443 w 443"/>
                    <a:gd name="T29" fmla="*/ 231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3" h="270">
                      <a:moveTo>
                        <a:pt x="443" y="231"/>
                      </a:moveTo>
                      <a:cubicBezTo>
                        <a:pt x="443" y="18"/>
                        <a:pt x="443" y="18"/>
                        <a:pt x="443" y="18"/>
                      </a:cubicBezTo>
                      <a:cubicBezTo>
                        <a:pt x="443" y="8"/>
                        <a:pt x="435" y="0"/>
                        <a:pt x="425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31"/>
                        <a:pt x="0" y="231"/>
                        <a:pt x="0" y="231"/>
                      </a:cubicBezTo>
                      <a:cubicBezTo>
                        <a:pt x="0" y="239"/>
                        <a:pt x="0" y="246"/>
                        <a:pt x="0" y="246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0" y="260"/>
                        <a:pt x="10" y="270"/>
                        <a:pt x="22" y="270"/>
                      </a:cubicBezTo>
                      <a:cubicBezTo>
                        <a:pt x="420" y="270"/>
                        <a:pt x="420" y="270"/>
                        <a:pt x="420" y="270"/>
                      </a:cubicBezTo>
                      <a:cubicBezTo>
                        <a:pt x="433" y="270"/>
                        <a:pt x="443" y="260"/>
                        <a:pt x="443" y="248"/>
                      </a:cubicBezTo>
                      <a:cubicBezTo>
                        <a:pt x="443" y="248"/>
                        <a:pt x="443" y="248"/>
                        <a:pt x="443" y="248"/>
                      </a:cubicBezTo>
                      <a:cubicBezTo>
                        <a:pt x="443" y="246"/>
                        <a:pt x="443" y="246"/>
                        <a:pt x="443" y="246"/>
                      </a:cubicBezTo>
                      <a:cubicBezTo>
                        <a:pt x="443" y="246"/>
                        <a:pt x="443" y="239"/>
                        <a:pt x="443" y="231"/>
                      </a:cubicBezTo>
                      <a:close/>
                    </a:path>
                  </a:pathLst>
                </a:custGeom>
                <a:noFill/>
                <a:ln>
                  <a:gradFill>
                    <a:gsLst>
                      <a:gs pos="65000">
                        <a:schemeClr val="bg1"/>
                      </a:gs>
                      <a:gs pos="0">
                        <a:srgbClr val="FA9090"/>
                      </a:gs>
                      <a:gs pos="100000">
                        <a:srgbClr val="EA0505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24113" y="5326063"/>
                <a:ext cx="1963738" cy="238125"/>
              </a:xfrm>
              <a:prstGeom prst="rect">
                <a:avLst/>
              </a:prstGeom>
              <a:noFill/>
              <a:ln>
                <a:gradFill>
                  <a:gsLst>
                    <a:gs pos="65000">
                      <a:schemeClr val="bg1"/>
                    </a:gs>
                    <a:gs pos="0">
                      <a:srgbClr val="FA9090"/>
                    </a:gs>
                    <a:gs pos="100000">
                      <a:srgbClr val="EA050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59" name="Freeform 8"/>
          <p:cNvSpPr>
            <a:spLocks/>
          </p:cNvSpPr>
          <p:nvPr/>
        </p:nvSpPr>
        <p:spPr bwMode="auto">
          <a:xfrm>
            <a:off x="1249625" y="2048148"/>
            <a:ext cx="4450181" cy="2576256"/>
          </a:xfrm>
          <a:custGeom>
            <a:avLst/>
            <a:gdLst>
              <a:gd name="T0" fmla="*/ 423 w 423"/>
              <a:gd name="T1" fmla="*/ 15 h 235"/>
              <a:gd name="T2" fmla="*/ 408 w 423"/>
              <a:gd name="T3" fmla="*/ 0 h 235"/>
              <a:gd name="T4" fmla="*/ 15 w 423"/>
              <a:gd name="T5" fmla="*/ 0 h 235"/>
              <a:gd name="T6" fmla="*/ 0 w 423"/>
              <a:gd name="T7" fmla="*/ 15 h 235"/>
              <a:gd name="T8" fmla="*/ 0 w 423"/>
              <a:gd name="T9" fmla="*/ 220 h 235"/>
              <a:gd name="T10" fmla="*/ 0 w 423"/>
              <a:gd name="T11" fmla="*/ 235 h 235"/>
              <a:gd name="T12" fmla="*/ 423 w 423"/>
              <a:gd name="T13" fmla="*/ 235 h 235"/>
              <a:gd name="T14" fmla="*/ 423 w 423"/>
              <a:gd name="T15" fmla="*/ 220 h 235"/>
              <a:gd name="T16" fmla="*/ 423 w 423"/>
              <a:gd name="T17" fmla="*/ 1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235">
                <a:moveTo>
                  <a:pt x="423" y="15"/>
                </a:moveTo>
                <a:cubicBezTo>
                  <a:pt x="423" y="7"/>
                  <a:pt x="416" y="0"/>
                  <a:pt x="40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228"/>
                  <a:pt x="0" y="235"/>
                  <a:pt x="0" y="235"/>
                </a:cubicBezTo>
                <a:cubicBezTo>
                  <a:pt x="423" y="235"/>
                  <a:pt x="423" y="235"/>
                  <a:pt x="423" y="235"/>
                </a:cubicBezTo>
                <a:cubicBezTo>
                  <a:pt x="423" y="235"/>
                  <a:pt x="423" y="228"/>
                  <a:pt x="423" y="220"/>
                </a:cubicBezTo>
                <a:lnTo>
                  <a:pt x="423" y="15"/>
                </a:lnTo>
                <a:close/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0" name="Freeform 8"/>
          <p:cNvSpPr>
            <a:spLocks/>
          </p:cNvSpPr>
          <p:nvPr/>
        </p:nvSpPr>
        <p:spPr bwMode="auto">
          <a:xfrm>
            <a:off x="1231438" y="2047453"/>
            <a:ext cx="4450181" cy="2576256"/>
          </a:xfrm>
          <a:custGeom>
            <a:avLst/>
            <a:gdLst>
              <a:gd name="T0" fmla="*/ 423 w 423"/>
              <a:gd name="T1" fmla="*/ 15 h 235"/>
              <a:gd name="T2" fmla="*/ 408 w 423"/>
              <a:gd name="T3" fmla="*/ 0 h 235"/>
              <a:gd name="T4" fmla="*/ 15 w 423"/>
              <a:gd name="T5" fmla="*/ 0 h 235"/>
              <a:gd name="T6" fmla="*/ 0 w 423"/>
              <a:gd name="T7" fmla="*/ 15 h 235"/>
              <a:gd name="T8" fmla="*/ 0 w 423"/>
              <a:gd name="T9" fmla="*/ 220 h 235"/>
              <a:gd name="T10" fmla="*/ 0 w 423"/>
              <a:gd name="T11" fmla="*/ 235 h 235"/>
              <a:gd name="T12" fmla="*/ 423 w 423"/>
              <a:gd name="T13" fmla="*/ 235 h 235"/>
              <a:gd name="T14" fmla="*/ 423 w 423"/>
              <a:gd name="T15" fmla="*/ 220 h 235"/>
              <a:gd name="T16" fmla="*/ 423 w 423"/>
              <a:gd name="T17" fmla="*/ 1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235">
                <a:moveTo>
                  <a:pt x="423" y="15"/>
                </a:moveTo>
                <a:cubicBezTo>
                  <a:pt x="423" y="7"/>
                  <a:pt x="416" y="0"/>
                  <a:pt x="40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228"/>
                  <a:pt x="0" y="235"/>
                  <a:pt x="0" y="235"/>
                </a:cubicBezTo>
                <a:cubicBezTo>
                  <a:pt x="423" y="235"/>
                  <a:pt x="423" y="235"/>
                  <a:pt x="423" y="235"/>
                </a:cubicBezTo>
                <a:cubicBezTo>
                  <a:pt x="423" y="235"/>
                  <a:pt x="423" y="228"/>
                  <a:pt x="423" y="220"/>
                </a:cubicBezTo>
                <a:lnTo>
                  <a:pt x="423" y="1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107195" y="2918140"/>
            <a:ext cx="673071" cy="69969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2720736" y="1815902"/>
            <a:ext cx="316827" cy="316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31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decel="21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500" fill="hold"/>
                                            <p:tgtEl>
                                              <p:spTgt spid="3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500" fill="hold"/>
                                            <p:tgtEl>
                                              <p:spTgt spid="338"/>
                                            </p:tgtEl>
                                          </p:cBhvr>
                                          <p:by x="300000" y="3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300000" y="3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5" grpId="0" animBg="1"/>
          <p:bldP spid="338" grpId="0" animBg="1"/>
          <p:bldP spid="338" grpId="1" animBg="1"/>
          <p:bldP spid="338" grpId="2" animBg="1"/>
          <p:bldP spid="339" grpId="0"/>
          <p:bldP spid="59" grpId="0" animBg="1"/>
          <p:bldP spid="60" grpId="0" animBg="1"/>
          <p:bldP spid="61" grpId="0" animBg="1"/>
          <p:bldP spid="61" grpId="1" animBg="1"/>
          <p:bldP spid="61" grpId="2" animBg="1"/>
          <p:bldP spid="3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decel="21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500" fill="hold"/>
                                            <p:tgtEl>
                                              <p:spTgt spid="3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500" fill="hold"/>
                                            <p:tgtEl>
                                              <p:spTgt spid="338"/>
                                            </p:tgtEl>
                                          </p:cBhvr>
                                          <p:by x="300000" y="3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300000" y="3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5" grpId="0" animBg="1"/>
          <p:bldP spid="338" grpId="0" animBg="1"/>
          <p:bldP spid="338" grpId="1" animBg="1"/>
          <p:bldP spid="338" grpId="2" animBg="1"/>
          <p:bldP spid="339" grpId="0"/>
          <p:bldP spid="59" grpId="0" animBg="1"/>
          <p:bldP spid="60" grpId="0" animBg="1"/>
          <p:bldP spid="61" grpId="0" animBg="1"/>
          <p:bldP spid="61" grpId="1" animBg="1"/>
          <p:bldP spid="61" grpId="2" animBg="1"/>
          <p:bldP spid="3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椭圆 364"/>
          <p:cNvSpPr/>
          <p:nvPr/>
        </p:nvSpPr>
        <p:spPr>
          <a:xfrm>
            <a:off x="1192678" y="621339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1192678" y="608866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文本框 8"/>
          <p:cNvSpPr txBox="1"/>
          <p:nvPr/>
        </p:nvSpPr>
        <p:spPr>
          <a:xfrm>
            <a:off x="1776030" y="436276"/>
            <a:ext cx="3443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绚丽的团队</a:t>
            </a:r>
            <a:endParaRPr lang="zh-CN" altLang="en-US" sz="16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 rot="2700000">
            <a:off x="2091527" y="1778729"/>
            <a:ext cx="382593" cy="39158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 rot="2700000">
            <a:off x="9711527" y="1778729"/>
            <a:ext cx="382593" cy="39158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 rot="2700000">
            <a:off x="4743710" y="4432071"/>
            <a:ext cx="382595" cy="391583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492249" y="2023121"/>
            <a:ext cx="2258483" cy="2206636"/>
          </a:xfrm>
          <a:custGeom>
            <a:avLst/>
            <a:gdLst>
              <a:gd name="connsiteX0" fmla="*/ 882816 w 1765632"/>
              <a:gd name="connsiteY0" fmla="*/ 0 h 1765632"/>
              <a:gd name="connsiteX1" fmla="*/ 1765632 w 1765632"/>
              <a:gd name="connsiteY1" fmla="*/ 882816 h 1765632"/>
              <a:gd name="connsiteX2" fmla="*/ 882816 w 1765632"/>
              <a:gd name="connsiteY2" fmla="*/ 1765632 h 1765632"/>
              <a:gd name="connsiteX3" fmla="*/ 0 w 1765632"/>
              <a:gd name="connsiteY3" fmla="*/ 882816 h 176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2">
                <a:moveTo>
                  <a:pt x="882816" y="0"/>
                </a:moveTo>
                <a:lnTo>
                  <a:pt x="1765632" y="882816"/>
                </a:lnTo>
                <a:lnTo>
                  <a:pt x="882816" y="1765632"/>
                </a:lnTo>
                <a:lnTo>
                  <a:pt x="0" y="882816"/>
                </a:lnTo>
                <a:close/>
              </a:path>
            </a:pathLst>
          </a:custGeom>
          <a:blipFill dpi="0" rotWithShape="1">
            <a:blip r:embed="rId3"/>
            <a:srcRect/>
            <a:tile tx="171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rgbClr val="AAECF0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8441265" y="2063461"/>
            <a:ext cx="2258484" cy="2206636"/>
          </a:xfrm>
          <a:custGeom>
            <a:avLst/>
            <a:gdLst>
              <a:gd name="connsiteX0" fmla="*/ 882816 w 1765632"/>
              <a:gd name="connsiteY0" fmla="*/ 0 h 1765632"/>
              <a:gd name="connsiteX1" fmla="*/ 1765632 w 1765632"/>
              <a:gd name="connsiteY1" fmla="*/ 882816 h 1765632"/>
              <a:gd name="connsiteX2" fmla="*/ 882816 w 1765632"/>
              <a:gd name="connsiteY2" fmla="*/ 1765632 h 1765632"/>
              <a:gd name="connsiteX3" fmla="*/ 0 w 1765632"/>
              <a:gd name="connsiteY3" fmla="*/ 882816 h 176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2">
                <a:moveTo>
                  <a:pt x="882816" y="0"/>
                </a:moveTo>
                <a:lnTo>
                  <a:pt x="1765632" y="882816"/>
                </a:lnTo>
                <a:lnTo>
                  <a:pt x="882816" y="1765632"/>
                </a:lnTo>
                <a:lnTo>
                  <a:pt x="0" y="882816"/>
                </a:lnTo>
                <a:close/>
              </a:path>
            </a:pathLst>
          </a:custGeom>
          <a:blipFill dpi="0" rotWithShape="1">
            <a:blip r:embed="rId4"/>
            <a:srcRect/>
            <a:tile tx="171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rgbClr val="AAECF0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4967816" y="3189517"/>
            <a:ext cx="2256367" cy="2204568"/>
          </a:xfrm>
          <a:custGeom>
            <a:avLst/>
            <a:gdLst>
              <a:gd name="connsiteX0" fmla="*/ 882816 w 1765632"/>
              <a:gd name="connsiteY0" fmla="*/ 0 h 1765631"/>
              <a:gd name="connsiteX1" fmla="*/ 1765632 w 1765632"/>
              <a:gd name="connsiteY1" fmla="*/ 882816 h 1765631"/>
              <a:gd name="connsiteX2" fmla="*/ 882816 w 1765632"/>
              <a:gd name="connsiteY2" fmla="*/ 1765631 h 1765631"/>
              <a:gd name="connsiteX3" fmla="*/ 0 w 1765632"/>
              <a:gd name="connsiteY3" fmla="*/ 882816 h 176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1">
                <a:moveTo>
                  <a:pt x="882816" y="0"/>
                </a:moveTo>
                <a:lnTo>
                  <a:pt x="1765632" y="882816"/>
                </a:lnTo>
                <a:lnTo>
                  <a:pt x="882816" y="1765631"/>
                </a:lnTo>
                <a:lnTo>
                  <a:pt x="0" y="882816"/>
                </a:lnTo>
                <a:close/>
              </a:path>
            </a:pathLst>
          </a:custGeom>
          <a:blipFill dpi="0" rotWithShape="1">
            <a:blip r:embed="rId5"/>
            <a:srcRect/>
            <a:tile tx="171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60" name="矩形 59"/>
          <p:cNvSpPr/>
          <p:nvPr/>
        </p:nvSpPr>
        <p:spPr>
          <a:xfrm rot="2700000">
            <a:off x="7065693" y="4432069"/>
            <a:ext cx="382595" cy="391584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50065" y="3189517"/>
            <a:ext cx="2258484" cy="2204568"/>
            <a:chOff x="2650066" y="3029863"/>
            <a:chExt cx="2258484" cy="2204568"/>
          </a:xfrm>
        </p:grpSpPr>
        <p:sp>
          <p:nvSpPr>
            <p:cNvPr id="58" name="任意多边形 57"/>
            <p:cNvSpPr/>
            <p:nvPr/>
          </p:nvSpPr>
          <p:spPr>
            <a:xfrm>
              <a:off x="2650066" y="3029863"/>
              <a:ext cx="2258484" cy="2204568"/>
            </a:xfrm>
            <a:custGeom>
              <a:avLst/>
              <a:gdLst>
                <a:gd name="connsiteX0" fmla="*/ 882816 w 1765632"/>
                <a:gd name="connsiteY0" fmla="*/ 0 h 1765631"/>
                <a:gd name="connsiteX1" fmla="*/ 1765632 w 1765632"/>
                <a:gd name="connsiteY1" fmla="*/ 882816 h 1765631"/>
                <a:gd name="connsiteX2" fmla="*/ 882816 w 1765632"/>
                <a:gd name="connsiteY2" fmla="*/ 1765631 h 1765631"/>
                <a:gd name="connsiteX3" fmla="*/ 0 w 1765632"/>
                <a:gd name="connsiteY3" fmla="*/ 882816 h 176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1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1"/>
                  </a:lnTo>
                  <a:lnTo>
                    <a:pt x="0" y="882816"/>
                  </a:ln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KSO_Shape"/>
            <p:cNvSpPr>
              <a:spLocks/>
            </p:cNvSpPr>
            <p:nvPr/>
          </p:nvSpPr>
          <p:spPr bwMode="auto">
            <a:xfrm>
              <a:off x="3370445" y="3787422"/>
              <a:ext cx="760575" cy="565361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283449" y="3189517"/>
            <a:ext cx="2258483" cy="2204568"/>
            <a:chOff x="7251705" y="3305685"/>
            <a:chExt cx="2258483" cy="2204568"/>
          </a:xfrm>
        </p:grpSpPr>
        <p:sp>
          <p:nvSpPr>
            <p:cNvPr id="98" name="任意多边形 97"/>
            <p:cNvSpPr/>
            <p:nvPr/>
          </p:nvSpPr>
          <p:spPr>
            <a:xfrm>
              <a:off x="7251705" y="3305685"/>
              <a:ext cx="2258483" cy="2204568"/>
            </a:xfrm>
            <a:custGeom>
              <a:avLst/>
              <a:gdLst>
                <a:gd name="connsiteX0" fmla="*/ 882816 w 1765632"/>
                <a:gd name="connsiteY0" fmla="*/ 0 h 1765631"/>
                <a:gd name="connsiteX1" fmla="*/ 1765632 w 1765632"/>
                <a:gd name="connsiteY1" fmla="*/ 882816 h 1765631"/>
                <a:gd name="connsiteX2" fmla="*/ 882816 w 1765632"/>
                <a:gd name="connsiteY2" fmla="*/ 1765631 h 1765631"/>
                <a:gd name="connsiteX3" fmla="*/ 0 w 1765632"/>
                <a:gd name="connsiteY3" fmla="*/ 882816 h 176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1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1"/>
                  </a:lnTo>
                  <a:lnTo>
                    <a:pt x="0" y="882816"/>
                  </a:ln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KSO_Shape"/>
            <p:cNvSpPr>
              <a:spLocks/>
            </p:cNvSpPr>
            <p:nvPr/>
          </p:nvSpPr>
          <p:spPr bwMode="auto">
            <a:xfrm>
              <a:off x="8085710" y="3917230"/>
              <a:ext cx="693591" cy="711375"/>
            </a:xfrm>
            <a:custGeom>
              <a:avLst/>
              <a:gdLst>
                <a:gd name="T0" fmla="*/ 342531 w 2482850"/>
                <a:gd name="T1" fmla="*/ 1411756 h 2544763"/>
                <a:gd name="T2" fmla="*/ 306547 w 2482850"/>
                <a:gd name="T3" fmla="*/ 1492974 h 2544763"/>
                <a:gd name="T4" fmla="*/ 13579 w 2482850"/>
                <a:gd name="T5" fmla="*/ 1472457 h 2544763"/>
                <a:gd name="T6" fmla="*/ 20029 w 2482850"/>
                <a:gd name="T7" fmla="*/ 1384118 h 2544763"/>
                <a:gd name="T8" fmla="*/ 1841954 w 2482850"/>
                <a:gd name="T9" fmla="*/ 1334060 h 2544763"/>
                <a:gd name="T10" fmla="*/ 1837887 w 2482850"/>
                <a:gd name="T11" fmla="*/ 1604505 h 2544763"/>
                <a:gd name="T12" fmla="*/ 1149584 w 2482850"/>
                <a:gd name="T13" fmla="*/ 1082629 h 2544763"/>
                <a:gd name="T14" fmla="*/ 1326475 w 2482850"/>
                <a:gd name="T15" fmla="*/ 1289240 h 2544763"/>
                <a:gd name="T16" fmla="*/ 574873 w 2482850"/>
                <a:gd name="T17" fmla="*/ 1171589 h 2544763"/>
                <a:gd name="T18" fmla="*/ 1815518 w 2482850"/>
                <a:gd name="T19" fmla="*/ 969269 h 2544763"/>
                <a:gd name="T20" fmla="*/ 1853647 w 2482850"/>
                <a:gd name="T21" fmla="*/ 1234357 h 2544763"/>
                <a:gd name="T22" fmla="*/ 290931 w 2482850"/>
                <a:gd name="T23" fmla="*/ 886711 h 2544763"/>
                <a:gd name="T24" fmla="*/ 345416 w 2482850"/>
                <a:gd name="T25" fmla="*/ 956400 h 2544763"/>
                <a:gd name="T26" fmla="*/ 284141 w 2482850"/>
                <a:gd name="T27" fmla="*/ 1020493 h 2544763"/>
                <a:gd name="T28" fmla="*/ 3055 w 2482850"/>
                <a:gd name="T29" fmla="*/ 973186 h 2544763"/>
                <a:gd name="T30" fmla="*/ 38870 w 2482850"/>
                <a:gd name="T31" fmla="*/ 892137 h 2544763"/>
                <a:gd name="T32" fmla="*/ 1092019 w 2482850"/>
                <a:gd name="T33" fmla="*/ 666011 h 2544763"/>
                <a:gd name="T34" fmla="*/ 1142276 w 2482850"/>
                <a:gd name="T35" fmla="*/ 816768 h 2544763"/>
                <a:gd name="T36" fmla="*/ 1014427 w 2482850"/>
                <a:gd name="T37" fmla="*/ 1013872 h 2544763"/>
                <a:gd name="T38" fmla="*/ 872485 w 2482850"/>
                <a:gd name="T39" fmla="*/ 1026945 h 2544763"/>
                <a:gd name="T40" fmla="*/ 735127 w 2482850"/>
                <a:gd name="T41" fmla="*/ 831198 h 2544763"/>
                <a:gd name="T42" fmla="*/ 767726 w 2482850"/>
                <a:gd name="T43" fmla="*/ 705058 h 2544763"/>
                <a:gd name="T44" fmla="*/ 937004 w 2482850"/>
                <a:gd name="T45" fmla="*/ 631887 h 2544763"/>
                <a:gd name="T46" fmla="*/ 1839921 w 2482850"/>
                <a:gd name="T47" fmla="*/ 646042 h 2544763"/>
                <a:gd name="T48" fmla="*/ 1839921 w 2482850"/>
                <a:gd name="T49" fmla="*/ 916908 h 2544763"/>
                <a:gd name="T50" fmla="*/ 1041836 w 2482850"/>
                <a:gd name="T51" fmla="*/ 497072 h 2544763"/>
                <a:gd name="T52" fmla="*/ 1122120 w 2482850"/>
                <a:gd name="T53" fmla="*/ 564600 h 2544763"/>
                <a:gd name="T54" fmla="*/ 1106537 w 2482850"/>
                <a:gd name="T55" fmla="*/ 695751 h 2544763"/>
                <a:gd name="T56" fmla="*/ 1008639 w 2482850"/>
                <a:gd name="T57" fmla="*/ 596666 h 2544763"/>
                <a:gd name="T58" fmla="*/ 789300 w 2482850"/>
                <a:gd name="T59" fmla="*/ 616178 h 2544763"/>
                <a:gd name="T60" fmla="*/ 727987 w 2482850"/>
                <a:gd name="T61" fmla="*/ 682008 h 2544763"/>
                <a:gd name="T62" fmla="*/ 807762 w 2482850"/>
                <a:gd name="T63" fmla="*/ 502672 h 2544763"/>
                <a:gd name="T64" fmla="*/ 315373 w 2482850"/>
                <a:gd name="T65" fmla="*/ 416928 h 2544763"/>
                <a:gd name="T66" fmla="*/ 338797 w 2482850"/>
                <a:gd name="T67" fmla="*/ 502278 h 2544763"/>
                <a:gd name="T68" fmla="*/ 51431 w 2482850"/>
                <a:gd name="T69" fmla="*/ 538518 h 2544763"/>
                <a:gd name="T70" fmla="*/ 340 w 2482850"/>
                <a:gd name="T71" fmla="*/ 466038 h 2544763"/>
                <a:gd name="T72" fmla="*/ 65010 w 2482850"/>
                <a:gd name="T73" fmla="*/ 405412 h 2544763"/>
                <a:gd name="T74" fmla="*/ 1857375 w 2482850"/>
                <a:gd name="T75" fmla="*/ 519685 h 2544763"/>
                <a:gd name="T76" fmla="*/ 343343 w 2482850"/>
                <a:gd name="T77" fmla="*/ 17148 h 2544763"/>
                <a:gd name="T78" fmla="*/ 191196 w 2482850"/>
                <a:gd name="T79" fmla="*/ 148054 h 2544763"/>
                <a:gd name="T80" fmla="*/ 371159 w 2482850"/>
                <a:gd name="T81" fmla="*/ 432954 h 2544763"/>
                <a:gd name="T82" fmla="*/ 329603 w 2482850"/>
                <a:gd name="T83" fmla="*/ 559954 h 2544763"/>
                <a:gd name="T84" fmla="*/ 345547 w 2482850"/>
                <a:gd name="T85" fmla="*/ 876945 h 2544763"/>
                <a:gd name="T86" fmla="*/ 361661 w 2482850"/>
                <a:gd name="T87" fmla="*/ 1009548 h 2544763"/>
                <a:gd name="T88" fmla="*/ 306875 w 2482850"/>
                <a:gd name="T89" fmla="*/ 1334859 h 2544763"/>
                <a:gd name="T90" fmla="*/ 377944 w 2482850"/>
                <a:gd name="T91" fmla="*/ 1447766 h 2544763"/>
                <a:gd name="T92" fmla="*/ 276513 w 2482850"/>
                <a:gd name="T93" fmla="*/ 1534357 h 2544763"/>
                <a:gd name="T94" fmla="*/ 305009 w 2482850"/>
                <a:gd name="T95" fmla="*/ 1883098 h 2544763"/>
                <a:gd name="T96" fmla="*/ 1657699 w 2482850"/>
                <a:gd name="T97" fmla="*/ 1800412 h 2544763"/>
                <a:gd name="T98" fmla="*/ 1610885 w 2482850"/>
                <a:gd name="T99" fmla="*/ 47879 h 2544763"/>
                <a:gd name="T100" fmla="*/ 1621063 w 2482850"/>
                <a:gd name="T101" fmla="*/ 34297 h 2544763"/>
                <a:gd name="T102" fmla="*/ 1672965 w 2482850"/>
                <a:gd name="T103" fmla="*/ 1807712 h 2544763"/>
                <a:gd name="T104" fmla="*/ 300769 w 2482850"/>
                <a:gd name="T105" fmla="*/ 1899567 h 2544763"/>
                <a:gd name="T106" fmla="*/ 276513 w 2482850"/>
                <a:gd name="T107" fmla="*/ 1517378 h 2544763"/>
                <a:gd name="T108" fmla="*/ 360982 w 2482850"/>
                <a:gd name="T109" fmla="*/ 1445389 h 2544763"/>
                <a:gd name="T110" fmla="*/ 301787 w 2482850"/>
                <a:gd name="T111" fmla="*/ 1351158 h 2544763"/>
                <a:gd name="T112" fmla="*/ 347413 w 2482850"/>
                <a:gd name="T113" fmla="*/ 1000040 h 2544763"/>
                <a:gd name="T114" fmla="*/ 333843 w 2482850"/>
                <a:gd name="T115" fmla="*/ 889679 h 2544763"/>
                <a:gd name="T116" fmla="*/ 320614 w 2482850"/>
                <a:gd name="T117" fmla="*/ 545353 h 2544763"/>
                <a:gd name="T118" fmla="*/ 355215 w 2482850"/>
                <a:gd name="T119" fmla="*/ 439746 h 2544763"/>
                <a:gd name="T120" fmla="*/ 174065 w 2482850"/>
                <a:gd name="T121" fmla="*/ 145506 h 2544763"/>
                <a:gd name="T122" fmla="*/ 343343 w 2482850"/>
                <a:gd name="T123" fmla="*/ 0 h 25447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82850" h="2544763">
                  <a:moveTo>
                    <a:pt x="86902" y="1822450"/>
                  </a:moveTo>
                  <a:lnTo>
                    <a:pt x="91667" y="1822450"/>
                  </a:lnTo>
                  <a:lnTo>
                    <a:pt x="370523" y="1822450"/>
                  </a:lnTo>
                  <a:lnTo>
                    <a:pt x="375061" y="1822450"/>
                  </a:lnTo>
                  <a:lnTo>
                    <a:pt x="379826" y="1822903"/>
                  </a:lnTo>
                  <a:lnTo>
                    <a:pt x="384137" y="1823583"/>
                  </a:lnTo>
                  <a:lnTo>
                    <a:pt x="388902" y="1824262"/>
                  </a:lnTo>
                  <a:lnTo>
                    <a:pt x="393213" y="1825395"/>
                  </a:lnTo>
                  <a:lnTo>
                    <a:pt x="397524" y="1826527"/>
                  </a:lnTo>
                  <a:lnTo>
                    <a:pt x="401835" y="1827886"/>
                  </a:lnTo>
                  <a:lnTo>
                    <a:pt x="405919" y="1829472"/>
                  </a:lnTo>
                  <a:lnTo>
                    <a:pt x="409777" y="1831284"/>
                  </a:lnTo>
                  <a:lnTo>
                    <a:pt x="414088" y="1833322"/>
                  </a:lnTo>
                  <a:lnTo>
                    <a:pt x="417718" y="1835587"/>
                  </a:lnTo>
                  <a:lnTo>
                    <a:pt x="421575" y="1838079"/>
                  </a:lnTo>
                  <a:lnTo>
                    <a:pt x="425206" y="1840344"/>
                  </a:lnTo>
                  <a:lnTo>
                    <a:pt x="428609" y="1843062"/>
                  </a:lnTo>
                  <a:lnTo>
                    <a:pt x="432013" y="1846006"/>
                  </a:lnTo>
                  <a:lnTo>
                    <a:pt x="434962" y="1848951"/>
                  </a:lnTo>
                  <a:lnTo>
                    <a:pt x="438139" y="1852122"/>
                  </a:lnTo>
                  <a:lnTo>
                    <a:pt x="441088" y="1855293"/>
                  </a:lnTo>
                  <a:lnTo>
                    <a:pt x="443584" y="1858691"/>
                  </a:lnTo>
                  <a:lnTo>
                    <a:pt x="446307" y="1862315"/>
                  </a:lnTo>
                  <a:lnTo>
                    <a:pt x="448803" y="1865939"/>
                  </a:lnTo>
                  <a:lnTo>
                    <a:pt x="450845" y="1869789"/>
                  </a:lnTo>
                  <a:lnTo>
                    <a:pt x="452887" y="1873640"/>
                  </a:lnTo>
                  <a:lnTo>
                    <a:pt x="454702" y="1877490"/>
                  </a:lnTo>
                  <a:lnTo>
                    <a:pt x="456291" y="1881794"/>
                  </a:lnTo>
                  <a:lnTo>
                    <a:pt x="457879" y="1885871"/>
                  </a:lnTo>
                  <a:lnTo>
                    <a:pt x="459240" y="1890401"/>
                  </a:lnTo>
                  <a:lnTo>
                    <a:pt x="460148" y="1894704"/>
                  </a:lnTo>
                  <a:lnTo>
                    <a:pt x="461055" y="1899008"/>
                  </a:lnTo>
                  <a:lnTo>
                    <a:pt x="461509" y="1903538"/>
                  </a:lnTo>
                  <a:lnTo>
                    <a:pt x="461736" y="1908068"/>
                  </a:lnTo>
                  <a:lnTo>
                    <a:pt x="461963" y="1912824"/>
                  </a:lnTo>
                  <a:lnTo>
                    <a:pt x="461736" y="1917581"/>
                  </a:lnTo>
                  <a:lnTo>
                    <a:pt x="461509" y="1922111"/>
                  </a:lnTo>
                  <a:lnTo>
                    <a:pt x="461055" y="1926641"/>
                  </a:lnTo>
                  <a:lnTo>
                    <a:pt x="460148" y="1930945"/>
                  </a:lnTo>
                  <a:lnTo>
                    <a:pt x="459240" y="1935248"/>
                  </a:lnTo>
                  <a:lnTo>
                    <a:pt x="457879" y="1939778"/>
                  </a:lnTo>
                  <a:lnTo>
                    <a:pt x="456291" y="1943855"/>
                  </a:lnTo>
                  <a:lnTo>
                    <a:pt x="454702" y="1947932"/>
                  </a:lnTo>
                  <a:lnTo>
                    <a:pt x="452887" y="1952009"/>
                  </a:lnTo>
                  <a:lnTo>
                    <a:pt x="450845" y="1955860"/>
                  </a:lnTo>
                  <a:lnTo>
                    <a:pt x="448803" y="1959710"/>
                  </a:lnTo>
                  <a:lnTo>
                    <a:pt x="446307" y="1963334"/>
                  </a:lnTo>
                  <a:lnTo>
                    <a:pt x="443584" y="1966958"/>
                  </a:lnTo>
                  <a:lnTo>
                    <a:pt x="441088" y="1970356"/>
                  </a:lnTo>
                  <a:lnTo>
                    <a:pt x="438139" y="1973753"/>
                  </a:lnTo>
                  <a:lnTo>
                    <a:pt x="434962" y="1976698"/>
                  </a:lnTo>
                  <a:lnTo>
                    <a:pt x="432013" y="1979643"/>
                  </a:lnTo>
                  <a:lnTo>
                    <a:pt x="428609" y="1982587"/>
                  </a:lnTo>
                  <a:lnTo>
                    <a:pt x="425206" y="1985305"/>
                  </a:lnTo>
                  <a:lnTo>
                    <a:pt x="421575" y="1988023"/>
                  </a:lnTo>
                  <a:lnTo>
                    <a:pt x="417718" y="1990288"/>
                  </a:lnTo>
                  <a:lnTo>
                    <a:pt x="414088" y="1992327"/>
                  </a:lnTo>
                  <a:lnTo>
                    <a:pt x="409777" y="1994365"/>
                  </a:lnTo>
                  <a:lnTo>
                    <a:pt x="405919" y="1996177"/>
                  </a:lnTo>
                  <a:lnTo>
                    <a:pt x="401835" y="1997763"/>
                  </a:lnTo>
                  <a:lnTo>
                    <a:pt x="397524" y="1999348"/>
                  </a:lnTo>
                  <a:lnTo>
                    <a:pt x="393213" y="2000254"/>
                  </a:lnTo>
                  <a:lnTo>
                    <a:pt x="388902" y="2001387"/>
                  </a:lnTo>
                  <a:lnTo>
                    <a:pt x="384137" y="2002066"/>
                  </a:lnTo>
                  <a:lnTo>
                    <a:pt x="379826" y="2002972"/>
                  </a:lnTo>
                  <a:lnTo>
                    <a:pt x="375061" y="2003199"/>
                  </a:lnTo>
                  <a:lnTo>
                    <a:pt x="370523" y="2003425"/>
                  </a:lnTo>
                  <a:lnTo>
                    <a:pt x="91667" y="2003425"/>
                  </a:lnTo>
                  <a:lnTo>
                    <a:pt x="86902" y="2003199"/>
                  </a:lnTo>
                  <a:lnTo>
                    <a:pt x="82364" y="2002972"/>
                  </a:lnTo>
                  <a:lnTo>
                    <a:pt x="77599" y="2002066"/>
                  </a:lnTo>
                  <a:lnTo>
                    <a:pt x="73288" y="2001387"/>
                  </a:lnTo>
                  <a:lnTo>
                    <a:pt x="68750" y="2000254"/>
                  </a:lnTo>
                  <a:lnTo>
                    <a:pt x="64439" y="1999348"/>
                  </a:lnTo>
                  <a:lnTo>
                    <a:pt x="60128" y="1997763"/>
                  </a:lnTo>
                  <a:lnTo>
                    <a:pt x="56044" y="1996177"/>
                  </a:lnTo>
                  <a:lnTo>
                    <a:pt x="51959" y="1994365"/>
                  </a:lnTo>
                  <a:lnTo>
                    <a:pt x="48102" y="1992327"/>
                  </a:lnTo>
                  <a:lnTo>
                    <a:pt x="44245" y="1990288"/>
                  </a:lnTo>
                  <a:lnTo>
                    <a:pt x="40615" y="1988023"/>
                  </a:lnTo>
                  <a:lnTo>
                    <a:pt x="36757" y="1985305"/>
                  </a:lnTo>
                  <a:lnTo>
                    <a:pt x="33581" y="1982587"/>
                  </a:lnTo>
                  <a:lnTo>
                    <a:pt x="30177" y="1979643"/>
                  </a:lnTo>
                  <a:lnTo>
                    <a:pt x="26774" y="1976698"/>
                  </a:lnTo>
                  <a:lnTo>
                    <a:pt x="23824" y="1973753"/>
                  </a:lnTo>
                  <a:lnTo>
                    <a:pt x="21101" y="1970356"/>
                  </a:lnTo>
                  <a:lnTo>
                    <a:pt x="18152" y="1966958"/>
                  </a:lnTo>
                  <a:lnTo>
                    <a:pt x="15656" y="1963334"/>
                  </a:lnTo>
                  <a:lnTo>
                    <a:pt x="13160" y="1959710"/>
                  </a:lnTo>
                  <a:lnTo>
                    <a:pt x="11118" y="1955860"/>
                  </a:lnTo>
                  <a:lnTo>
                    <a:pt x="9076" y="1952009"/>
                  </a:lnTo>
                  <a:lnTo>
                    <a:pt x="7261" y="1947932"/>
                  </a:lnTo>
                  <a:lnTo>
                    <a:pt x="5446" y="1943855"/>
                  </a:lnTo>
                  <a:lnTo>
                    <a:pt x="4084" y="1939778"/>
                  </a:lnTo>
                  <a:lnTo>
                    <a:pt x="2950" y="1935248"/>
                  </a:lnTo>
                  <a:lnTo>
                    <a:pt x="1815" y="1930945"/>
                  </a:lnTo>
                  <a:lnTo>
                    <a:pt x="1134" y="1926641"/>
                  </a:lnTo>
                  <a:lnTo>
                    <a:pt x="454" y="1922111"/>
                  </a:lnTo>
                  <a:lnTo>
                    <a:pt x="0" y="1917581"/>
                  </a:lnTo>
                  <a:lnTo>
                    <a:pt x="0" y="1912824"/>
                  </a:lnTo>
                  <a:lnTo>
                    <a:pt x="0" y="1908068"/>
                  </a:lnTo>
                  <a:lnTo>
                    <a:pt x="454" y="1903538"/>
                  </a:lnTo>
                  <a:lnTo>
                    <a:pt x="1134" y="1899008"/>
                  </a:lnTo>
                  <a:lnTo>
                    <a:pt x="1815" y="1894704"/>
                  </a:lnTo>
                  <a:lnTo>
                    <a:pt x="2950" y="1890401"/>
                  </a:lnTo>
                  <a:lnTo>
                    <a:pt x="4084" y="1885871"/>
                  </a:lnTo>
                  <a:lnTo>
                    <a:pt x="5446" y="1881794"/>
                  </a:lnTo>
                  <a:lnTo>
                    <a:pt x="7261" y="1877490"/>
                  </a:lnTo>
                  <a:lnTo>
                    <a:pt x="9076" y="1873640"/>
                  </a:lnTo>
                  <a:lnTo>
                    <a:pt x="11118" y="1869789"/>
                  </a:lnTo>
                  <a:lnTo>
                    <a:pt x="13160" y="1865939"/>
                  </a:lnTo>
                  <a:lnTo>
                    <a:pt x="15656" y="1862315"/>
                  </a:lnTo>
                  <a:lnTo>
                    <a:pt x="18152" y="1858691"/>
                  </a:lnTo>
                  <a:lnTo>
                    <a:pt x="21101" y="1855293"/>
                  </a:lnTo>
                  <a:lnTo>
                    <a:pt x="23824" y="1852122"/>
                  </a:lnTo>
                  <a:lnTo>
                    <a:pt x="26774" y="1848951"/>
                  </a:lnTo>
                  <a:lnTo>
                    <a:pt x="30177" y="1846006"/>
                  </a:lnTo>
                  <a:lnTo>
                    <a:pt x="33581" y="1843062"/>
                  </a:lnTo>
                  <a:lnTo>
                    <a:pt x="36757" y="1840344"/>
                  </a:lnTo>
                  <a:lnTo>
                    <a:pt x="40615" y="1838079"/>
                  </a:lnTo>
                  <a:lnTo>
                    <a:pt x="44245" y="1835587"/>
                  </a:lnTo>
                  <a:lnTo>
                    <a:pt x="48102" y="1833322"/>
                  </a:lnTo>
                  <a:lnTo>
                    <a:pt x="51959" y="1831284"/>
                  </a:lnTo>
                  <a:lnTo>
                    <a:pt x="56044" y="1829472"/>
                  </a:lnTo>
                  <a:lnTo>
                    <a:pt x="60128" y="1827886"/>
                  </a:lnTo>
                  <a:lnTo>
                    <a:pt x="64439" y="1826527"/>
                  </a:lnTo>
                  <a:lnTo>
                    <a:pt x="68750" y="1825395"/>
                  </a:lnTo>
                  <a:lnTo>
                    <a:pt x="73288" y="1824262"/>
                  </a:lnTo>
                  <a:lnTo>
                    <a:pt x="77599" y="1823583"/>
                  </a:lnTo>
                  <a:lnTo>
                    <a:pt x="82364" y="1822903"/>
                  </a:lnTo>
                  <a:lnTo>
                    <a:pt x="86902" y="1822450"/>
                  </a:lnTo>
                  <a:close/>
                  <a:moveTo>
                    <a:pt x="2282825" y="1685925"/>
                  </a:moveTo>
                  <a:lnTo>
                    <a:pt x="2412173" y="1745797"/>
                  </a:lnTo>
                  <a:lnTo>
                    <a:pt x="2422140" y="1750786"/>
                  </a:lnTo>
                  <a:lnTo>
                    <a:pt x="2426897" y="1753281"/>
                  </a:lnTo>
                  <a:lnTo>
                    <a:pt x="2431201" y="1756002"/>
                  </a:lnTo>
                  <a:lnTo>
                    <a:pt x="2435732" y="1758724"/>
                  </a:lnTo>
                  <a:lnTo>
                    <a:pt x="2439583" y="1761445"/>
                  </a:lnTo>
                  <a:lnTo>
                    <a:pt x="2443434" y="1764166"/>
                  </a:lnTo>
                  <a:lnTo>
                    <a:pt x="2447058" y="1767115"/>
                  </a:lnTo>
                  <a:lnTo>
                    <a:pt x="2450456" y="1769836"/>
                  </a:lnTo>
                  <a:lnTo>
                    <a:pt x="2453628" y="1773011"/>
                  </a:lnTo>
                  <a:lnTo>
                    <a:pt x="2456799" y="1775959"/>
                  </a:lnTo>
                  <a:lnTo>
                    <a:pt x="2459518" y="1778907"/>
                  </a:lnTo>
                  <a:lnTo>
                    <a:pt x="2462236" y="1782082"/>
                  </a:lnTo>
                  <a:lnTo>
                    <a:pt x="2464501" y="1785257"/>
                  </a:lnTo>
                  <a:lnTo>
                    <a:pt x="2466766" y="1788432"/>
                  </a:lnTo>
                  <a:lnTo>
                    <a:pt x="2468805" y="1791607"/>
                  </a:lnTo>
                  <a:lnTo>
                    <a:pt x="2470617" y="1794782"/>
                  </a:lnTo>
                  <a:lnTo>
                    <a:pt x="2472430" y="1798184"/>
                  </a:lnTo>
                  <a:lnTo>
                    <a:pt x="2474015" y="1801813"/>
                  </a:lnTo>
                  <a:lnTo>
                    <a:pt x="2475601" y="1805215"/>
                  </a:lnTo>
                  <a:lnTo>
                    <a:pt x="2477866" y="1812245"/>
                  </a:lnTo>
                  <a:lnTo>
                    <a:pt x="2479905" y="1819502"/>
                  </a:lnTo>
                  <a:lnTo>
                    <a:pt x="2481264" y="1826986"/>
                  </a:lnTo>
                  <a:lnTo>
                    <a:pt x="2482397" y="1834697"/>
                  </a:lnTo>
                  <a:lnTo>
                    <a:pt x="2482850" y="1842861"/>
                  </a:lnTo>
                  <a:lnTo>
                    <a:pt x="2482850" y="1851025"/>
                  </a:lnTo>
                  <a:lnTo>
                    <a:pt x="2482850" y="2068286"/>
                  </a:lnTo>
                  <a:lnTo>
                    <a:pt x="2482850" y="2076677"/>
                  </a:lnTo>
                  <a:lnTo>
                    <a:pt x="2482397" y="2084388"/>
                  </a:lnTo>
                  <a:lnTo>
                    <a:pt x="2481264" y="2092326"/>
                  </a:lnTo>
                  <a:lnTo>
                    <a:pt x="2479905" y="2099810"/>
                  </a:lnTo>
                  <a:lnTo>
                    <a:pt x="2477866" y="2107067"/>
                  </a:lnTo>
                  <a:lnTo>
                    <a:pt x="2475601" y="2114324"/>
                  </a:lnTo>
                  <a:lnTo>
                    <a:pt x="2474015" y="2117726"/>
                  </a:lnTo>
                  <a:lnTo>
                    <a:pt x="2472430" y="2121127"/>
                  </a:lnTo>
                  <a:lnTo>
                    <a:pt x="2470617" y="2124302"/>
                  </a:lnTo>
                  <a:lnTo>
                    <a:pt x="2468805" y="2127704"/>
                  </a:lnTo>
                  <a:lnTo>
                    <a:pt x="2466766" y="2130879"/>
                  </a:lnTo>
                  <a:lnTo>
                    <a:pt x="2464501" y="2134281"/>
                  </a:lnTo>
                  <a:lnTo>
                    <a:pt x="2462236" y="2137456"/>
                  </a:lnTo>
                  <a:lnTo>
                    <a:pt x="2459518" y="2140404"/>
                  </a:lnTo>
                  <a:lnTo>
                    <a:pt x="2456799" y="2143352"/>
                  </a:lnTo>
                  <a:lnTo>
                    <a:pt x="2453628" y="2146527"/>
                  </a:lnTo>
                  <a:lnTo>
                    <a:pt x="2450456" y="2149249"/>
                  </a:lnTo>
                  <a:lnTo>
                    <a:pt x="2447058" y="2152197"/>
                  </a:lnTo>
                  <a:lnTo>
                    <a:pt x="2443434" y="2154919"/>
                  </a:lnTo>
                  <a:lnTo>
                    <a:pt x="2439583" y="2157867"/>
                  </a:lnTo>
                  <a:lnTo>
                    <a:pt x="2435732" y="2160588"/>
                  </a:lnTo>
                  <a:lnTo>
                    <a:pt x="2431201" y="2163310"/>
                  </a:lnTo>
                  <a:lnTo>
                    <a:pt x="2426897" y="2165804"/>
                  </a:lnTo>
                  <a:lnTo>
                    <a:pt x="2422140" y="2168526"/>
                  </a:lnTo>
                  <a:lnTo>
                    <a:pt x="2412173" y="2173742"/>
                  </a:lnTo>
                  <a:lnTo>
                    <a:pt x="2282825" y="2233613"/>
                  </a:lnTo>
                  <a:lnTo>
                    <a:pt x="2282825" y="1685925"/>
                  </a:lnTo>
                  <a:close/>
                  <a:moveTo>
                    <a:pt x="1216535" y="1436687"/>
                  </a:moveTo>
                  <a:lnTo>
                    <a:pt x="1274253" y="1436687"/>
                  </a:lnTo>
                  <a:lnTo>
                    <a:pt x="1303338" y="1492629"/>
                  </a:lnTo>
                  <a:lnTo>
                    <a:pt x="1283046" y="1513778"/>
                  </a:lnTo>
                  <a:lnTo>
                    <a:pt x="1301534" y="1642262"/>
                  </a:lnTo>
                  <a:lnTo>
                    <a:pt x="1245394" y="1852612"/>
                  </a:lnTo>
                  <a:lnTo>
                    <a:pt x="1189254" y="1642262"/>
                  </a:lnTo>
                  <a:lnTo>
                    <a:pt x="1207516" y="1513778"/>
                  </a:lnTo>
                  <a:lnTo>
                    <a:pt x="1187450" y="1492629"/>
                  </a:lnTo>
                  <a:lnTo>
                    <a:pt x="1216535" y="1436687"/>
                  </a:lnTo>
                  <a:close/>
                  <a:moveTo>
                    <a:pt x="1389519" y="1379537"/>
                  </a:moveTo>
                  <a:lnTo>
                    <a:pt x="1401785" y="1384753"/>
                  </a:lnTo>
                  <a:lnTo>
                    <a:pt x="1434494" y="1399267"/>
                  </a:lnTo>
                  <a:lnTo>
                    <a:pt x="1456754" y="1409246"/>
                  </a:lnTo>
                  <a:lnTo>
                    <a:pt x="1481740" y="1420358"/>
                  </a:lnTo>
                  <a:lnTo>
                    <a:pt x="1508543" y="1432831"/>
                  </a:lnTo>
                  <a:lnTo>
                    <a:pt x="1536709" y="1446212"/>
                  </a:lnTo>
                  <a:lnTo>
                    <a:pt x="1565557" y="1460273"/>
                  </a:lnTo>
                  <a:lnTo>
                    <a:pt x="1593950" y="1474560"/>
                  </a:lnTo>
                  <a:lnTo>
                    <a:pt x="1607578" y="1481818"/>
                  </a:lnTo>
                  <a:lnTo>
                    <a:pt x="1621207" y="1489075"/>
                  </a:lnTo>
                  <a:lnTo>
                    <a:pt x="1634154" y="1496105"/>
                  </a:lnTo>
                  <a:lnTo>
                    <a:pt x="1646647" y="1503362"/>
                  </a:lnTo>
                  <a:lnTo>
                    <a:pt x="1658232" y="1509939"/>
                  </a:lnTo>
                  <a:lnTo>
                    <a:pt x="1669589" y="1516743"/>
                  </a:lnTo>
                  <a:lnTo>
                    <a:pt x="1679584" y="1523546"/>
                  </a:lnTo>
                  <a:lnTo>
                    <a:pt x="1688669" y="1529669"/>
                  </a:lnTo>
                  <a:lnTo>
                    <a:pt x="1697074" y="1536019"/>
                  </a:lnTo>
                  <a:lnTo>
                    <a:pt x="1704115" y="1541689"/>
                  </a:lnTo>
                  <a:lnTo>
                    <a:pt x="1707068" y="1544410"/>
                  </a:lnTo>
                  <a:lnTo>
                    <a:pt x="1709794" y="1547132"/>
                  </a:lnTo>
                  <a:lnTo>
                    <a:pt x="1712292" y="1549853"/>
                  </a:lnTo>
                  <a:lnTo>
                    <a:pt x="1714337" y="1552348"/>
                  </a:lnTo>
                  <a:lnTo>
                    <a:pt x="1716154" y="1554843"/>
                  </a:lnTo>
                  <a:lnTo>
                    <a:pt x="1717971" y="1558018"/>
                  </a:lnTo>
                  <a:lnTo>
                    <a:pt x="1721833" y="1565048"/>
                  </a:lnTo>
                  <a:lnTo>
                    <a:pt x="1726148" y="1573666"/>
                  </a:lnTo>
                  <a:lnTo>
                    <a:pt x="1730237" y="1583191"/>
                  </a:lnTo>
                  <a:lnTo>
                    <a:pt x="1734326" y="1593850"/>
                  </a:lnTo>
                  <a:lnTo>
                    <a:pt x="1738869" y="1605416"/>
                  </a:lnTo>
                  <a:lnTo>
                    <a:pt x="1742957" y="1618116"/>
                  </a:lnTo>
                  <a:lnTo>
                    <a:pt x="1747500" y="1631269"/>
                  </a:lnTo>
                  <a:lnTo>
                    <a:pt x="1751816" y="1645330"/>
                  </a:lnTo>
                  <a:lnTo>
                    <a:pt x="1755904" y="1659844"/>
                  </a:lnTo>
                  <a:lnTo>
                    <a:pt x="1764536" y="1690460"/>
                  </a:lnTo>
                  <a:lnTo>
                    <a:pt x="1773168" y="1722210"/>
                  </a:lnTo>
                  <a:lnTo>
                    <a:pt x="1781118" y="1753960"/>
                  </a:lnTo>
                  <a:lnTo>
                    <a:pt x="1788613" y="1785030"/>
                  </a:lnTo>
                  <a:lnTo>
                    <a:pt x="1795428" y="1814966"/>
                  </a:lnTo>
                  <a:lnTo>
                    <a:pt x="1801561" y="1842180"/>
                  </a:lnTo>
                  <a:lnTo>
                    <a:pt x="1807012" y="1866446"/>
                  </a:lnTo>
                  <a:lnTo>
                    <a:pt x="1814962" y="1902505"/>
                  </a:lnTo>
                  <a:lnTo>
                    <a:pt x="1817688" y="1916112"/>
                  </a:lnTo>
                  <a:lnTo>
                    <a:pt x="1244600" y="1916112"/>
                  </a:lnTo>
                  <a:lnTo>
                    <a:pt x="1389519" y="1379537"/>
                  </a:lnTo>
                  <a:close/>
                  <a:moveTo>
                    <a:pt x="1100083" y="1379537"/>
                  </a:moveTo>
                  <a:lnTo>
                    <a:pt x="1244600" y="1916112"/>
                  </a:lnTo>
                  <a:lnTo>
                    <a:pt x="673100" y="1916112"/>
                  </a:lnTo>
                  <a:lnTo>
                    <a:pt x="676045" y="1902505"/>
                  </a:lnTo>
                  <a:lnTo>
                    <a:pt x="683520" y="1866446"/>
                  </a:lnTo>
                  <a:lnTo>
                    <a:pt x="688956" y="1842180"/>
                  </a:lnTo>
                  <a:lnTo>
                    <a:pt x="695072" y="1814966"/>
                  </a:lnTo>
                  <a:lnTo>
                    <a:pt x="702094" y="1785030"/>
                  </a:lnTo>
                  <a:lnTo>
                    <a:pt x="709569" y="1753960"/>
                  </a:lnTo>
                  <a:lnTo>
                    <a:pt x="717724" y="1722210"/>
                  </a:lnTo>
                  <a:lnTo>
                    <a:pt x="725878" y="1690460"/>
                  </a:lnTo>
                  <a:lnTo>
                    <a:pt x="734486" y="1659844"/>
                  </a:lnTo>
                  <a:lnTo>
                    <a:pt x="739016" y="1645330"/>
                  </a:lnTo>
                  <a:lnTo>
                    <a:pt x="743320" y="1631269"/>
                  </a:lnTo>
                  <a:lnTo>
                    <a:pt x="747397" y="1618116"/>
                  </a:lnTo>
                  <a:lnTo>
                    <a:pt x="751928" y="1605416"/>
                  </a:lnTo>
                  <a:lnTo>
                    <a:pt x="756005" y="1593850"/>
                  </a:lnTo>
                  <a:lnTo>
                    <a:pt x="760082" y="1583191"/>
                  </a:lnTo>
                  <a:lnTo>
                    <a:pt x="764386" y="1573666"/>
                  </a:lnTo>
                  <a:lnTo>
                    <a:pt x="768463" y="1565048"/>
                  </a:lnTo>
                  <a:lnTo>
                    <a:pt x="772314" y="1558018"/>
                  </a:lnTo>
                  <a:lnTo>
                    <a:pt x="774353" y="1554843"/>
                  </a:lnTo>
                  <a:lnTo>
                    <a:pt x="776165" y="1552348"/>
                  </a:lnTo>
                  <a:lnTo>
                    <a:pt x="778203" y="1549853"/>
                  </a:lnTo>
                  <a:lnTo>
                    <a:pt x="780695" y="1547132"/>
                  </a:lnTo>
                  <a:lnTo>
                    <a:pt x="783413" y="1544410"/>
                  </a:lnTo>
                  <a:lnTo>
                    <a:pt x="786358" y="1541689"/>
                  </a:lnTo>
                  <a:lnTo>
                    <a:pt x="793607" y="1536019"/>
                  </a:lnTo>
                  <a:lnTo>
                    <a:pt x="801535" y="1529669"/>
                  </a:lnTo>
                  <a:lnTo>
                    <a:pt x="810822" y="1523546"/>
                  </a:lnTo>
                  <a:lnTo>
                    <a:pt x="821015" y="1516743"/>
                  </a:lnTo>
                  <a:lnTo>
                    <a:pt x="831888" y="1509939"/>
                  </a:lnTo>
                  <a:lnTo>
                    <a:pt x="843893" y="1503362"/>
                  </a:lnTo>
                  <a:lnTo>
                    <a:pt x="855898" y="1496105"/>
                  </a:lnTo>
                  <a:lnTo>
                    <a:pt x="869263" y="1489075"/>
                  </a:lnTo>
                  <a:lnTo>
                    <a:pt x="882401" y="1481818"/>
                  </a:lnTo>
                  <a:lnTo>
                    <a:pt x="896445" y="1474560"/>
                  </a:lnTo>
                  <a:lnTo>
                    <a:pt x="924533" y="1460273"/>
                  </a:lnTo>
                  <a:lnTo>
                    <a:pt x="953074" y="1446212"/>
                  </a:lnTo>
                  <a:lnTo>
                    <a:pt x="981388" y="1432831"/>
                  </a:lnTo>
                  <a:lnTo>
                    <a:pt x="1008117" y="1420358"/>
                  </a:lnTo>
                  <a:lnTo>
                    <a:pt x="1033034" y="1409246"/>
                  </a:lnTo>
                  <a:lnTo>
                    <a:pt x="1055006" y="1399267"/>
                  </a:lnTo>
                  <a:lnTo>
                    <a:pt x="1088077" y="1384753"/>
                  </a:lnTo>
                  <a:lnTo>
                    <a:pt x="1100083" y="1379537"/>
                  </a:lnTo>
                  <a:close/>
                  <a:moveTo>
                    <a:pt x="2282825" y="1227137"/>
                  </a:moveTo>
                  <a:lnTo>
                    <a:pt x="2412173" y="1287064"/>
                  </a:lnTo>
                  <a:lnTo>
                    <a:pt x="2422140" y="1292285"/>
                  </a:lnTo>
                  <a:lnTo>
                    <a:pt x="2426897" y="1294782"/>
                  </a:lnTo>
                  <a:lnTo>
                    <a:pt x="2431201" y="1297505"/>
                  </a:lnTo>
                  <a:lnTo>
                    <a:pt x="2435732" y="1300002"/>
                  </a:lnTo>
                  <a:lnTo>
                    <a:pt x="2439583" y="1302953"/>
                  </a:lnTo>
                  <a:lnTo>
                    <a:pt x="2443434" y="1305677"/>
                  </a:lnTo>
                  <a:lnTo>
                    <a:pt x="2447058" y="1308628"/>
                  </a:lnTo>
                  <a:lnTo>
                    <a:pt x="2450456" y="1311352"/>
                  </a:lnTo>
                  <a:lnTo>
                    <a:pt x="2453628" y="1314303"/>
                  </a:lnTo>
                  <a:lnTo>
                    <a:pt x="2456799" y="1317481"/>
                  </a:lnTo>
                  <a:lnTo>
                    <a:pt x="2459518" y="1320205"/>
                  </a:lnTo>
                  <a:lnTo>
                    <a:pt x="2462236" y="1323383"/>
                  </a:lnTo>
                  <a:lnTo>
                    <a:pt x="2464501" y="1326561"/>
                  </a:lnTo>
                  <a:lnTo>
                    <a:pt x="2466766" y="1329966"/>
                  </a:lnTo>
                  <a:lnTo>
                    <a:pt x="2468805" y="1332917"/>
                  </a:lnTo>
                  <a:lnTo>
                    <a:pt x="2470617" y="1336322"/>
                  </a:lnTo>
                  <a:lnTo>
                    <a:pt x="2472430" y="1339727"/>
                  </a:lnTo>
                  <a:lnTo>
                    <a:pt x="2474015" y="1343132"/>
                  </a:lnTo>
                  <a:lnTo>
                    <a:pt x="2475601" y="1346537"/>
                  </a:lnTo>
                  <a:lnTo>
                    <a:pt x="2477866" y="1353800"/>
                  </a:lnTo>
                  <a:lnTo>
                    <a:pt x="2479905" y="1361064"/>
                  </a:lnTo>
                  <a:lnTo>
                    <a:pt x="2481264" y="1368555"/>
                  </a:lnTo>
                  <a:lnTo>
                    <a:pt x="2482397" y="1376273"/>
                  </a:lnTo>
                  <a:lnTo>
                    <a:pt x="2482850" y="1384445"/>
                  </a:lnTo>
                  <a:lnTo>
                    <a:pt x="2482850" y="1392390"/>
                  </a:lnTo>
                  <a:lnTo>
                    <a:pt x="2482850" y="1609852"/>
                  </a:lnTo>
                  <a:lnTo>
                    <a:pt x="2482850" y="1618251"/>
                  </a:lnTo>
                  <a:lnTo>
                    <a:pt x="2482397" y="1626196"/>
                  </a:lnTo>
                  <a:lnTo>
                    <a:pt x="2481264" y="1634141"/>
                  </a:lnTo>
                  <a:lnTo>
                    <a:pt x="2479905" y="1641632"/>
                  </a:lnTo>
                  <a:lnTo>
                    <a:pt x="2477866" y="1648895"/>
                  </a:lnTo>
                  <a:lnTo>
                    <a:pt x="2475601" y="1655932"/>
                  </a:lnTo>
                  <a:lnTo>
                    <a:pt x="2474015" y="1659337"/>
                  </a:lnTo>
                  <a:lnTo>
                    <a:pt x="2472430" y="1662969"/>
                  </a:lnTo>
                  <a:lnTo>
                    <a:pt x="2470617" y="1666147"/>
                  </a:lnTo>
                  <a:lnTo>
                    <a:pt x="2468805" y="1669325"/>
                  </a:lnTo>
                  <a:lnTo>
                    <a:pt x="2466766" y="1672730"/>
                  </a:lnTo>
                  <a:lnTo>
                    <a:pt x="2464501" y="1675908"/>
                  </a:lnTo>
                  <a:lnTo>
                    <a:pt x="2462236" y="1678859"/>
                  </a:lnTo>
                  <a:lnTo>
                    <a:pt x="2459518" y="1682037"/>
                  </a:lnTo>
                  <a:lnTo>
                    <a:pt x="2456799" y="1685215"/>
                  </a:lnTo>
                  <a:lnTo>
                    <a:pt x="2453628" y="1687939"/>
                  </a:lnTo>
                  <a:lnTo>
                    <a:pt x="2450456" y="1691117"/>
                  </a:lnTo>
                  <a:lnTo>
                    <a:pt x="2447058" y="1694068"/>
                  </a:lnTo>
                  <a:lnTo>
                    <a:pt x="2443434" y="1696792"/>
                  </a:lnTo>
                  <a:lnTo>
                    <a:pt x="2439583" y="1699743"/>
                  </a:lnTo>
                  <a:lnTo>
                    <a:pt x="2435732" y="1702240"/>
                  </a:lnTo>
                  <a:lnTo>
                    <a:pt x="2431201" y="1705190"/>
                  </a:lnTo>
                  <a:lnTo>
                    <a:pt x="2426897" y="1707687"/>
                  </a:lnTo>
                  <a:lnTo>
                    <a:pt x="2422140" y="1710411"/>
                  </a:lnTo>
                  <a:lnTo>
                    <a:pt x="2412173" y="1715178"/>
                  </a:lnTo>
                  <a:lnTo>
                    <a:pt x="2406963" y="1717675"/>
                  </a:lnTo>
                  <a:lnTo>
                    <a:pt x="2282825" y="1660018"/>
                  </a:lnTo>
                  <a:lnTo>
                    <a:pt x="2282825" y="1227137"/>
                  </a:lnTo>
                  <a:close/>
                  <a:moveTo>
                    <a:pt x="91667" y="1182687"/>
                  </a:moveTo>
                  <a:lnTo>
                    <a:pt x="370523" y="1182687"/>
                  </a:lnTo>
                  <a:lnTo>
                    <a:pt x="375061" y="1182913"/>
                  </a:lnTo>
                  <a:lnTo>
                    <a:pt x="379826" y="1183140"/>
                  </a:lnTo>
                  <a:lnTo>
                    <a:pt x="384137" y="1183593"/>
                  </a:lnTo>
                  <a:lnTo>
                    <a:pt x="388902" y="1184499"/>
                  </a:lnTo>
                  <a:lnTo>
                    <a:pt x="393213" y="1185405"/>
                  </a:lnTo>
                  <a:lnTo>
                    <a:pt x="397524" y="1186764"/>
                  </a:lnTo>
                  <a:lnTo>
                    <a:pt x="401835" y="1188349"/>
                  </a:lnTo>
                  <a:lnTo>
                    <a:pt x="405919" y="1189935"/>
                  </a:lnTo>
                  <a:lnTo>
                    <a:pt x="409777" y="1191747"/>
                  </a:lnTo>
                  <a:lnTo>
                    <a:pt x="414088" y="1193785"/>
                  </a:lnTo>
                  <a:lnTo>
                    <a:pt x="417718" y="1195824"/>
                  </a:lnTo>
                  <a:lnTo>
                    <a:pt x="421575" y="1198089"/>
                  </a:lnTo>
                  <a:lnTo>
                    <a:pt x="425206" y="1200807"/>
                  </a:lnTo>
                  <a:lnTo>
                    <a:pt x="428609" y="1203298"/>
                  </a:lnTo>
                  <a:lnTo>
                    <a:pt x="432013" y="1206243"/>
                  </a:lnTo>
                  <a:lnTo>
                    <a:pt x="434962" y="1209187"/>
                  </a:lnTo>
                  <a:lnTo>
                    <a:pt x="438139" y="1212358"/>
                  </a:lnTo>
                  <a:lnTo>
                    <a:pt x="441088" y="1215756"/>
                  </a:lnTo>
                  <a:lnTo>
                    <a:pt x="443584" y="1219154"/>
                  </a:lnTo>
                  <a:lnTo>
                    <a:pt x="446307" y="1222778"/>
                  </a:lnTo>
                  <a:lnTo>
                    <a:pt x="448803" y="1226402"/>
                  </a:lnTo>
                  <a:lnTo>
                    <a:pt x="450845" y="1230026"/>
                  </a:lnTo>
                  <a:lnTo>
                    <a:pt x="452887" y="1233876"/>
                  </a:lnTo>
                  <a:lnTo>
                    <a:pt x="454702" y="1237953"/>
                  </a:lnTo>
                  <a:lnTo>
                    <a:pt x="456291" y="1242257"/>
                  </a:lnTo>
                  <a:lnTo>
                    <a:pt x="457879" y="1246334"/>
                  </a:lnTo>
                  <a:lnTo>
                    <a:pt x="459240" y="1250411"/>
                  </a:lnTo>
                  <a:lnTo>
                    <a:pt x="460148" y="1254941"/>
                  </a:lnTo>
                  <a:lnTo>
                    <a:pt x="461055" y="1259471"/>
                  </a:lnTo>
                  <a:lnTo>
                    <a:pt x="461509" y="1264001"/>
                  </a:lnTo>
                  <a:lnTo>
                    <a:pt x="461736" y="1268531"/>
                  </a:lnTo>
                  <a:lnTo>
                    <a:pt x="461963" y="1273061"/>
                  </a:lnTo>
                  <a:lnTo>
                    <a:pt x="461736" y="1277591"/>
                  </a:lnTo>
                  <a:lnTo>
                    <a:pt x="461509" y="1282348"/>
                  </a:lnTo>
                  <a:lnTo>
                    <a:pt x="461055" y="1286651"/>
                  </a:lnTo>
                  <a:lnTo>
                    <a:pt x="460148" y="1291408"/>
                  </a:lnTo>
                  <a:lnTo>
                    <a:pt x="459240" y="1295485"/>
                  </a:lnTo>
                  <a:lnTo>
                    <a:pt x="457879" y="1300015"/>
                  </a:lnTo>
                  <a:lnTo>
                    <a:pt x="456291" y="1304092"/>
                  </a:lnTo>
                  <a:lnTo>
                    <a:pt x="454702" y="1308169"/>
                  </a:lnTo>
                  <a:lnTo>
                    <a:pt x="452887" y="1312246"/>
                  </a:lnTo>
                  <a:lnTo>
                    <a:pt x="450845" y="1316323"/>
                  </a:lnTo>
                  <a:lnTo>
                    <a:pt x="448803" y="1319947"/>
                  </a:lnTo>
                  <a:lnTo>
                    <a:pt x="446307" y="1323571"/>
                  </a:lnTo>
                  <a:lnTo>
                    <a:pt x="443584" y="1327195"/>
                  </a:lnTo>
                  <a:lnTo>
                    <a:pt x="441088" y="1330366"/>
                  </a:lnTo>
                  <a:lnTo>
                    <a:pt x="438139" y="1333764"/>
                  </a:lnTo>
                  <a:lnTo>
                    <a:pt x="434962" y="1336935"/>
                  </a:lnTo>
                  <a:lnTo>
                    <a:pt x="432013" y="1340106"/>
                  </a:lnTo>
                  <a:lnTo>
                    <a:pt x="428609" y="1342824"/>
                  </a:lnTo>
                  <a:lnTo>
                    <a:pt x="425206" y="1345542"/>
                  </a:lnTo>
                  <a:lnTo>
                    <a:pt x="421575" y="1348033"/>
                  </a:lnTo>
                  <a:lnTo>
                    <a:pt x="417718" y="1350525"/>
                  </a:lnTo>
                  <a:lnTo>
                    <a:pt x="414088" y="1352563"/>
                  </a:lnTo>
                  <a:lnTo>
                    <a:pt x="409777" y="1354602"/>
                  </a:lnTo>
                  <a:lnTo>
                    <a:pt x="405919" y="1356414"/>
                  </a:lnTo>
                  <a:lnTo>
                    <a:pt x="401835" y="1357999"/>
                  </a:lnTo>
                  <a:lnTo>
                    <a:pt x="397524" y="1359585"/>
                  </a:lnTo>
                  <a:lnTo>
                    <a:pt x="393213" y="1360717"/>
                  </a:lnTo>
                  <a:lnTo>
                    <a:pt x="388902" y="1361850"/>
                  </a:lnTo>
                  <a:lnTo>
                    <a:pt x="384137" y="1362529"/>
                  </a:lnTo>
                  <a:lnTo>
                    <a:pt x="379826" y="1363209"/>
                  </a:lnTo>
                  <a:lnTo>
                    <a:pt x="375061" y="1363435"/>
                  </a:lnTo>
                  <a:lnTo>
                    <a:pt x="370523" y="1363662"/>
                  </a:lnTo>
                  <a:lnTo>
                    <a:pt x="91667" y="1363662"/>
                  </a:lnTo>
                  <a:lnTo>
                    <a:pt x="86902" y="1363435"/>
                  </a:lnTo>
                  <a:lnTo>
                    <a:pt x="82364" y="1363209"/>
                  </a:lnTo>
                  <a:lnTo>
                    <a:pt x="77599" y="1362529"/>
                  </a:lnTo>
                  <a:lnTo>
                    <a:pt x="73288" y="1361850"/>
                  </a:lnTo>
                  <a:lnTo>
                    <a:pt x="68750" y="1360717"/>
                  </a:lnTo>
                  <a:lnTo>
                    <a:pt x="64439" y="1359585"/>
                  </a:lnTo>
                  <a:lnTo>
                    <a:pt x="60128" y="1357999"/>
                  </a:lnTo>
                  <a:lnTo>
                    <a:pt x="56044" y="1356414"/>
                  </a:lnTo>
                  <a:lnTo>
                    <a:pt x="51959" y="1354602"/>
                  </a:lnTo>
                  <a:lnTo>
                    <a:pt x="48102" y="1352563"/>
                  </a:lnTo>
                  <a:lnTo>
                    <a:pt x="44245" y="1350525"/>
                  </a:lnTo>
                  <a:lnTo>
                    <a:pt x="40615" y="1348033"/>
                  </a:lnTo>
                  <a:lnTo>
                    <a:pt x="36757" y="1345542"/>
                  </a:lnTo>
                  <a:lnTo>
                    <a:pt x="33581" y="1342824"/>
                  </a:lnTo>
                  <a:lnTo>
                    <a:pt x="30177" y="1340106"/>
                  </a:lnTo>
                  <a:lnTo>
                    <a:pt x="26774" y="1336935"/>
                  </a:lnTo>
                  <a:lnTo>
                    <a:pt x="23824" y="1333764"/>
                  </a:lnTo>
                  <a:lnTo>
                    <a:pt x="21101" y="1330366"/>
                  </a:lnTo>
                  <a:lnTo>
                    <a:pt x="18152" y="1327195"/>
                  </a:lnTo>
                  <a:lnTo>
                    <a:pt x="15656" y="1323571"/>
                  </a:lnTo>
                  <a:lnTo>
                    <a:pt x="13160" y="1319947"/>
                  </a:lnTo>
                  <a:lnTo>
                    <a:pt x="11118" y="1316323"/>
                  </a:lnTo>
                  <a:lnTo>
                    <a:pt x="9076" y="1312246"/>
                  </a:lnTo>
                  <a:lnTo>
                    <a:pt x="7261" y="1308169"/>
                  </a:lnTo>
                  <a:lnTo>
                    <a:pt x="5446" y="1304092"/>
                  </a:lnTo>
                  <a:lnTo>
                    <a:pt x="4084" y="1300015"/>
                  </a:lnTo>
                  <a:lnTo>
                    <a:pt x="2950" y="1295485"/>
                  </a:lnTo>
                  <a:lnTo>
                    <a:pt x="1815" y="1291408"/>
                  </a:lnTo>
                  <a:lnTo>
                    <a:pt x="1134" y="1286651"/>
                  </a:lnTo>
                  <a:lnTo>
                    <a:pt x="454" y="1282348"/>
                  </a:lnTo>
                  <a:lnTo>
                    <a:pt x="0" y="1277591"/>
                  </a:lnTo>
                  <a:lnTo>
                    <a:pt x="0" y="1273061"/>
                  </a:lnTo>
                  <a:lnTo>
                    <a:pt x="0" y="1268531"/>
                  </a:lnTo>
                  <a:lnTo>
                    <a:pt x="454" y="1264001"/>
                  </a:lnTo>
                  <a:lnTo>
                    <a:pt x="1134" y="1259471"/>
                  </a:lnTo>
                  <a:lnTo>
                    <a:pt x="1815" y="1254941"/>
                  </a:lnTo>
                  <a:lnTo>
                    <a:pt x="2950" y="1250411"/>
                  </a:lnTo>
                  <a:lnTo>
                    <a:pt x="4084" y="1246334"/>
                  </a:lnTo>
                  <a:lnTo>
                    <a:pt x="5446" y="1242257"/>
                  </a:lnTo>
                  <a:lnTo>
                    <a:pt x="7261" y="1237953"/>
                  </a:lnTo>
                  <a:lnTo>
                    <a:pt x="9076" y="1233876"/>
                  </a:lnTo>
                  <a:lnTo>
                    <a:pt x="11118" y="1230026"/>
                  </a:lnTo>
                  <a:lnTo>
                    <a:pt x="13160" y="1226402"/>
                  </a:lnTo>
                  <a:lnTo>
                    <a:pt x="15656" y="1222778"/>
                  </a:lnTo>
                  <a:lnTo>
                    <a:pt x="18152" y="1219154"/>
                  </a:lnTo>
                  <a:lnTo>
                    <a:pt x="21101" y="1215756"/>
                  </a:lnTo>
                  <a:lnTo>
                    <a:pt x="23824" y="1212358"/>
                  </a:lnTo>
                  <a:lnTo>
                    <a:pt x="26774" y="1209187"/>
                  </a:lnTo>
                  <a:lnTo>
                    <a:pt x="30177" y="1206243"/>
                  </a:lnTo>
                  <a:lnTo>
                    <a:pt x="33581" y="1203298"/>
                  </a:lnTo>
                  <a:lnTo>
                    <a:pt x="36757" y="1200807"/>
                  </a:lnTo>
                  <a:lnTo>
                    <a:pt x="40615" y="1198089"/>
                  </a:lnTo>
                  <a:lnTo>
                    <a:pt x="44245" y="1195824"/>
                  </a:lnTo>
                  <a:lnTo>
                    <a:pt x="48102" y="1193785"/>
                  </a:lnTo>
                  <a:lnTo>
                    <a:pt x="51959" y="1191747"/>
                  </a:lnTo>
                  <a:lnTo>
                    <a:pt x="56044" y="1189935"/>
                  </a:lnTo>
                  <a:lnTo>
                    <a:pt x="60128" y="1188349"/>
                  </a:lnTo>
                  <a:lnTo>
                    <a:pt x="64439" y="1186764"/>
                  </a:lnTo>
                  <a:lnTo>
                    <a:pt x="68750" y="1185405"/>
                  </a:lnTo>
                  <a:lnTo>
                    <a:pt x="73288" y="1184499"/>
                  </a:lnTo>
                  <a:lnTo>
                    <a:pt x="77599" y="1183593"/>
                  </a:lnTo>
                  <a:lnTo>
                    <a:pt x="82364" y="1183140"/>
                  </a:lnTo>
                  <a:lnTo>
                    <a:pt x="86902" y="1182913"/>
                  </a:lnTo>
                  <a:lnTo>
                    <a:pt x="91667" y="1182687"/>
                  </a:lnTo>
                  <a:close/>
                  <a:moveTo>
                    <a:pt x="1390308" y="782637"/>
                  </a:moveTo>
                  <a:lnTo>
                    <a:pt x="1396663" y="786039"/>
                  </a:lnTo>
                  <a:lnTo>
                    <a:pt x="1402564" y="789894"/>
                  </a:lnTo>
                  <a:lnTo>
                    <a:pt x="1408238" y="793749"/>
                  </a:lnTo>
                  <a:lnTo>
                    <a:pt x="1413458" y="797831"/>
                  </a:lnTo>
                  <a:lnTo>
                    <a:pt x="1418225" y="802140"/>
                  </a:lnTo>
                  <a:lnTo>
                    <a:pt x="1422764" y="806449"/>
                  </a:lnTo>
                  <a:lnTo>
                    <a:pt x="1426849" y="811439"/>
                  </a:lnTo>
                  <a:lnTo>
                    <a:pt x="1430935" y="816428"/>
                  </a:lnTo>
                  <a:lnTo>
                    <a:pt x="1434112" y="821417"/>
                  </a:lnTo>
                  <a:lnTo>
                    <a:pt x="1437516" y="826860"/>
                  </a:lnTo>
                  <a:lnTo>
                    <a:pt x="1440694" y="832303"/>
                  </a:lnTo>
                  <a:lnTo>
                    <a:pt x="1443644" y="837973"/>
                  </a:lnTo>
                  <a:lnTo>
                    <a:pt x="1446141" y="843869"/>
                  </a:lnTo>
                  <a:lnTo>
                    <a:pt x="1448411" y="849765"/>
                  </a:lnTo>
                  <a:lnTo>
                    <a:pt x="1450907" y="856115"/>
                  </a:lnTo>
                  <a:lnTo>
                    <a:pt x="1452723" y="862465"/>
                  </a:lnTo>
                  <a:lnTo>
                    <a:pt x="1454766" y="869042"/>
                  </a:lnTo>
                  <a:lnTo>
                    <a:pt x="1456581" y="875846"/>
                  </a:lnTo>
                  <a:lnTo>
                    <a:pt x="1459759" y="889680"/>
                  </a:lnTo>
                  <a:lnTo>
                    <a:pt x="1462709" y="904648"/>
                  </a:lnTo>
                  <a:lnTo>
                    <a:pt x="1465433" y="919842"/>
                  </a:lnTo>
                  <a:lnTo>
                    <a:pt x="1471107" y="952499"/>
                  </a:lnTo>
                  <a:lnTo>
                    <a:pt x="1474284" y="969735"/>
                  </a:lnTo>
                  <a:lnTo>
                    <a:pt x="1477462" y="987424"/>
                  </a:lnTo>
                  <a:lnTo>
                    <a:pt x="1483363" y="988785"/>
                  </a:lnTo>
                  <a:lnTo>
                    <a:pt x="1489037" y="990146"/>
                  </a:lnTo>
                  <a:lnTo>
                    <a:pt x="1494484" y="992187"/>
                  </a:lnTo>
                  <a:lnTo>
                    <a:pt x="1499704" y="994228"/>
                  </a:lnTo>
                  <a:lnTo>
                    <a:pt x="1504470" y="996949"/>
                  </a:lnTo>
                  <a:lnTo>
                    <a:pt x="1509237" y="999671"/>
                  </a:lnTo>
                  <a:lnTo>
                    <a:pt x="1513549" y="1003073"/>
                  </a:lnTo>
                  <a:lnTo>
                    <a:pt x="1517407" y="1006474"/>
                  </a:lnTo>
                  <a:lnTo>
                    <a:pt x="1521493" y="1010330"/>
                  </a:lnTo>
                  <a:lnTo>
                    <a:pt x="1525124" y="1014185"/>
                  </a:lnTo>
                  <a:lnTo>
                    <a:pt x="1528075" y="1018721"/>
                  </a:lnTo>
                  <a:lnTo>
                    <a:pt x="1530798" y="1023030"/>
                  </a:lnTo>
                  <a:lnTo>
                    <a:pt x="1533068" y="1027792"/>
                  </a:lnTo>
                  <a:lnTo>
                    <a:pt x="1535110" y="1032555"/>
                  </a:lnTo>
                  <a:lnTo>
                    <a:pt x="1536472" y="1037771"/>
                  </a:lnTo>
                  <a:lnTo>
                    <a:pt x="1537607" y="1043214"/>
                  </a:lnTo>
                  <a:lnTo>
                    <a:pt x="1538288" y="1048657"/>
                  </a:lnTo>
                  <a:lnTo>
                    <a:pt x="1538288" y="1054326"/>
                  </a:lnTo>
                  <a:lnTo>
                    <a:pt x="1537834" y="1060223"/>
                  </a:lnTo>
                  <a:lnTo>
                    <a:pt x="1536699" y="1066119"/>
                  </a:lnTo>
                  <a:lnTo>
                    <a:pt x="1535110" y="1072016"/>
                  </a:lnTo>
                  <a:lnTo>
                    <a:pt x="1533068" y="1078366"/>
                  </a:lnTo>
                  <a:lnTo>
                    <a:pt x="1530117" y="1084489"/>
                  </a:lnTo>
                  <a:lnTo>
                    <a:pt x="1526940" y="1091066"/>
                  </a:lnTo>
                  <a:lnTo>
                    <a:pt x="1522854" y="1097416"/>
                  </a:lnTo>
                  <a:lnTo>
                    <a:pt x="1518315" y="1103766"/>
                  </a:lnTo>
                  <a:lnTo>
                    <a:pt x="1512868" y="1110342"/>
                  </a:lnTo>
                  <a:lnTo>
                    <a:pt x="1506967" y="1116919"/>
                  </a:lnTo>
                  <a:lnTo>
                    <a:pt x="1500158" y="1123496"/>
                  </a:lnTo>
                  <a:lnTo>
                    <a:pt x="1492668" y="1129846"/>
                  </a:lnTo>
                  <a:lnTo>
                    <a:pt x="1484271" y="1136650"/>
                  </a:lnTo>
                  <a:lnTo>
                    <a:pt x="1474965" y="1143000"/>
                  </a:lnTo>
                  <a:lnTo>
                    <a:pt x="1472696" y="1155019"/>
                  </a:lnTo>
                  <a:lnTo>
                    <a:pt x="1469745" y="1167266"/>
                  </a:lnTo>
                  <a:lnTo>
                    <a:pt x="1466568" y="1179059"/>
                  </a:lnTo>
                  <a:lnTo>
                    <a:pt x="1462936" y="1190851"/>
                  </a:lnTo>
                  <a:lnTo>
                    <a:pt x="1459078" y="1202417"/>
                  </a:lnTo>
                  <a:lnTo>
                    <a:pt x="1454993" y="1213984"/>
                  </a:lnTo>
                  <a:lnTo>
                    <a:pt x="1450680" y="1225323"/>
                  </a:lnTo>
                  <a:lnTo>
                    <a:pt x="1445687" y="1236435"/>
                  </a:lnTo>
                  <a:lnTo>
                    <a:pt x="1440467" y="1247321"/>
                  </a:lnTo>
                  <a:lnTo>
                    <a:pt x="1435020" y="1257980"/>
                  </a:lnTo>
                  <a:lnTo>
                    <a:pt x="1429346" y="1268412"/>
                  </a:lnTo>
                  <a:lnTo>
                    <a:pt x="1423218" y="1278391"/>
                  </a:lnTo>
                  <a:lnTo>
                    <a:pt x="1416863" y="1288369"/>
                  </a:lnTo>
                  <a:lnTo>
                    <a:pt x="1410281" y="1297894"/>
                  </a:lnTo>
                  <a:lnTo>
                    <a:pt x="1403245" y="1307193"/>
                  </a:lnTo>
                  <a:lnTo>
                    <a:pt x="1395982" y="1316037"/>
                  </a:lnTo>
                  <a:lnTo>
                    <a:pt x="1388719" y="1324655"/>
                  </a:lnTo>
                  <a:lnTo>
                    <a:pt x="1381003" y="1332593"/>
                  </a:lnTo>
                  <a:lnTo>
                    <a:pt x="1373059" y="1340077"/>
                  </a:lnTo>
                  <a:lnTo>
                    <a:pt x="1364661" y="1347334"/>
                  </a:lnTo>
                  <a:lnTo>
                    <a:pt x="1356037" y="1354364"/>
                  </a:lnTo>
                  <a:lnTo>
                    <a:pt x="1347639" y="1360714"/>
                  </a:lnTo>
                  <a:lnTo>
                    <a:pt x="1338561" y="1366610"/>
                  </a:lnTo>
                  <a:lnTo>
                    <a:pt x="1329028" y="1371827"/>
                  </a:lnTo>
                  <a:lnTo>
                    <a:pt x="1319723" y="1376816"/>
                  </a:lnTo>
                  <a:lnTo>
                    <a:pt x="1310190" y="1380898"/>
                  </a:lnTo>
                  <a:lnTo>
                    <a:pt x="1300431" y="1384527"/>
                  </a:lnTo>
                  <a:lnTo>
                    <a:pt x="1295211" y="1386341"/>
                  </a:lnTo>
                  <a:lnTo>
                    <a:pt x="1290218" y="1387702"/>
                  </a:lnTo>
                  <a:lnTo>
                    <a:pt x="1284997" y="1389062"/>
                  </a:lnTo>
                  <a:lnTo>
                    <a:pt x="1279777" y="1390196"/>
                  </a:lnTo>
                  <a:lnTo>
                    <a:pt x="1274557" y="1391330"/>
                  </a:lnTo>
                  <a:lnTo>
                    <a:pt x="1269110" y="1392010"/>
                  </a:lnTo>
                  <a:lnTo>
                    <a:pt x="1264117" y="1392691"/>
                  </a:lnTo>
                  <a:lnTo>
                    <a:pt x="1258670" y="1393371"/>
                  </a:lnTo>
                  <a:lnTo>
                    <a:pt x="1253223" y="1393825"/>
                  </a:lnTo>
                  <a:lnTo>
                    <a:pt x="1247776" y="1393825"/>
                  </a:lnTo>
                  <a:lnTo>
                    <a:pt x="1242328" y="1393825"/>
                  </a:lnTo>
                  <a:lnTo>
                    <a:pt x="1236881" y="1393371"/>
                  </a:lnTo>
                  <a:lnTo>
                    <a:pt x="1231661" y="1392691"/>
                  </a:lnTo>
                  <a:lnTo>
                    <a:pt x="1226214" y="1392010"/>
                  </a:lnTo>
                  <a:lnTo>
                    <a:pt x="1220994" y="1391330"/>
                  </a:lnTo>
                  <a:lnTo>
                    <a:pt x="1215774" y="1390196"/>
                  </a:lnTo>
                  <a:lnTo>
                    <a:pt x="1210554" y="1389062"/>
                  </a:lnTo>
                  <a:lnTo>
                    <a:pt x="1205333" y="1387702"/>
                  </a:lnTo>
                  <a:lnTo>
                    <a:pt x="1200113" y="1386341"/>
                  </a:lnTo>
                  <a:lnTo>
                    <a:pt x="1195347" y="1384527"/>
                  </a:lnTo>
                  <a:lnTo>
                    <a:pt x="1185361" y="1380898"/>
                  </a:lnTo>
                  <a:lnTo>
                    <a:pt x="1175828" y="1376816"/>
                  </a:lnTo>
                  <a:lnTo>
                    <a:pt x="1166296" y="1371827"/>
                  </a:lnTo>
                  <a:lnTo>
                    <a:pt x="1157217" y="1366610"/>
                  </a:lnTo>
                  <a:lnTo>
                    <a:pt x="1148139" y="1360714"/>
                  </a:lnTo>
                  <a:lnTo>
                    <a:pt x="1139514" y="1354364"/>
                  </a:lnTo>
                  <a:lnTo>
                    <a:pt x="1130890" y="1347334"/>
                  </a:lnTo>
                  <a:lnTo>
                    <a:pt x="1122492" y="1340077"/>
                  </a:lnTo>
                  <a:lnTo>
                    <a:pt x="1114548" y="1332593"/>
                  </a:lnTo>
                  <a:lnTo>
                    <a:pt x="1106832" y="1324655"/>
                  </a:lnTo>
                  <a:lnTo>
                    <a:pt x="1099569" y="1316037"/>
                  </a:lnTo>
                  <a:lnTo>
                    <a:pt x="1092306" y="1307193"/>
                  </a:lnTo>
                  <a:lnTo>
                    <a:pt x="1085270" y="1297894"/>
                  </a:lnTo>
                  <a:lnTo>
                    <a:pt x="1078688" y="1288369"/>
                  </a:lnTo>
                  <a:lnTo>
                    <a:pt x="1072333" y="1278391"/>
                  </a:lnTo>
                  <a:lnTo>
                    <a:pt x="1066205" y="1268412"/>
                  </a:lnTo>
                  <a:lnTo>
                    <a:pt x="1060531" y="1257980"/>
                  </a:lnTo>
                  <a:lnTo>
                    <a:pt x="1055084" y="1247321"/>
                  </a:lnTo>
                  <a:lnTo>
                    <a:pt x="1049864" y="1236435"/>
                  </a:lnTo>
                  <a:lnTo>
                    <a:pt x="1045098" y="1225323"/>
                  </a:lnTo>
                  <a:lnTo>
                    <a:pt x="1040558" y="1213984"/>
                  </a:lnTo>
                  <a:lnTo>
                    <a:pt x="1036473" y="1202417"/>
                  </a:lnTo>
                  <a:lnTo>
                    <a:pt x="1032615" y="1190851"/>
                  </a:lnTo>
                  <a:lnTo>
                    <a:pt x="1028983" y="1179059"/>
                  </a:lnTo>
                  <a:lnTo>
                    <a:pt x="1025806" y="1167266"/>
                  </a:lnTo>
                  <a:lnTo>
                    <a:pt x="1022855" y="1155019"/>
                  </a:lnTo>
                  <a:lnTo>
                    <a:pt x="1020586" y="1143000"/>
                  </a:lnTo>
                  <a:lnTo>
                    <a:pt x="1011507" y="1136650"/>
                  </a:lnTo>
                  <a:lnTo>
                    <a:pt x="1003336" y="1129846"/>
                  </a:lnTo>
                  <a:lnTo>
                    <a:pt x="995620" y="1123496"/>
                  </a:lnTo>
                  <a:lnTo>
                    <a:pt x="988811" y="1116919"/>
                  </a:lnTo>
                  <a:lnTo>
                    <a:pt x="982683" y="1110342"/>
                  </a:lnTo>
                  <a:lnTo>
                    <a:pt x="977236" y="1103766"/>
                  </a:lnTo>
                  <a:lnTo>
                    <a:pt x="972696" y="1097416"/>
                  </a:lnTo>
                  <a:lnTo>
                    <a:pt x="968838" y="1091066"/>
                  </a:lnTo>
                  <a:lnTo>
                    <a:pt x="965434" y="1084489"/>
                  </a:lnTo>
                  <a:lnTo>
                    <a:pt x="962483" y="1078366"/>
                  </a:lnTo>
                  <a:lnTo>
                    <a:pt x="960440" y="1072016"/>
                  </a:lnTo>
                  <a:lnTo>
                    <a:pt x="958852" y="1066119"/>
                  </a:lnTo>
                  <a:lnTo>
                    <a:pt x="957944" y="1060223"/>
                  </a:lnTo>
                  <a:lnTo>
                    <a:pt x="957263" y="1054326"/>
                  </a:lnTo>
                  <a:lnTo>
                    <a:pt x="957263" y="1048657"/>
                  </a:lnTo>
                  <a:lnTo>
                    <a:pt x="958171" y="1043214"/>
                  </a:lnTo>
                  <a:lnTo>
                    <a:pt x="959079" y="1037771"/>
                  </a:lnTo>
                  <a:lnTo>
                    <a:pt x="960440" y="1032555"/>
                  </a:lnTo>
                  <a:lnTo>
                    <a:pt x="962483" y="1027792"/>
                  </a:lnTo>
                  <a:lnTo>
                    <a:pt x="964753" y="1023030"/>
                  </a:lnTo>
                  <a:lnTo>
                    <a:pt x="967476" y="1018721"/>
                  </a:lnTo>
                  <a:lnTo>
                    <a:pt x="970654" y="1014185"/>
                  </a:lnTo>
                  <a:lnTo>
                    <a:pt x="974285" y="1010330"/>
                  </a:lnTo>
                  <a:lnTo>
                    <a:pt x="978144" y="1006474"/>
                  </a:lnTo>
                  <a:lnTo>
                    <a:pt x="982002" y="1003073"/>
                  </a:lnTo>
                  <a:lnTo>
                    <a:pt x="986541" y="999671"/>
                  </a:lnTo>
                  <a:lnTo>
                    <a:pt x="991307" y="996949"/>
                  </a:lnTo>
                  <a:lnTo>
                    <a:pt x="996301" y="994228"/>
                  </a:lnTo>
                  <a:lnTo>
                    <a:pt x="1001521" y="992187"/>
                  </a:lnTo>
                  <a:lnTo>
                    <a:pt x="1006514" y="990146"/>
                  </a:lnTo>
                  <a:lnTo>
                    <a:pt x="1012415" y="988785"/>
                  </a:lnTo>
                  <a:lnTo>
                    <a:pt x="1018089" y="987424"/>
                  </a:lnTo>
                  <a:lnTo>
                    <a:pt x="1022401" y="964292"/>
                  </a:lnTo>
                  <a:lnTo>
                    <a:pt x="1026260" y="941840"/>
                  </a:lnTo>
                  <a:lnTo>
                    <a:pt x="1029891" y="920523"/>
                  </a:lnTo>
                  <a:lnTo>
                    <a:pt x="1033749" y="900339"/>
                  </a:lnTo>
                  <a:lnTo>
                    <a:pt x="1035792" y="890587"/>
                  </a:lnTo>
                  <a:lnTo>
                    <a:pt x="1037835" y="881289"/>
                  </a:lnTo>
                  <a:lnTo>
                    <a:pt x="1040104" y="872217"/>
                  </a:lnTo>
                  <a:lnTo>
                    <a:pt x="1042374" y="863373"/>
                  </a:lnTo>
                  <a:lnTo>
                    <a:pt x="1045325" y="854981"/>
                  </a:lnTo>
                  <a:lnTo>
                    <a:pt x="1048048" y="846817"/>
                  </a:lnTo>
                  <a:lnTo>
                    <a:pt x="1051453" y="838880"/>
                  </a:lnTo>
                  <a:lnTo>
                    <a:pt x="1055311" y="831396"/>
                  </a:lnTo>
                  <a:lnTo>
                    <a:pt x="1062574" y="834117"/>
                  </a:lnTo>
                  <a:lnTo>
                    <a:pt x="1072787" y="837065"/>
                  </a:lnTo>
                  <a:lnTo>
                    <a:pt x="1085270" y="840467"/>
                  </a:lnTo>
                  <a:lnTo>
                    <a:pt x="1092306" y="842281"/>
                  </a:lnTo>
                  <a:lnTo>
                    <a:pt x="1100023" y="843869"/>
                  </a:lnTo>
                  <a:lnTo>
                    <a:pt x="1108420" y="845456"/>
                  </a:lnTo>
                  <a:lnTo>
                    <a:pt x="1116818" y="847044"/>
                  </a:lnTo>
                  <a:lnTo>
                    <a:pt x="1126123" y="848178"/>
                  </a:lnTo>
                  <a:lnTo>
                    <a:pt x="1135883" y="849539"/>
                  </a:lnTo>
                  <a:lnTo>
                    <a:pt x="1145869" y="850673"/>
                  </a:lnTo>
                  <a:lnTo>
                    <a:pt x="1156309" y="851126"/>
                  </a:lnTo>
                  <a:lnTo>
                    <a:pt x="1167204" y="851580"/>
                  </a:lnTo>
                  <a:lnTo>
                    <a:pt x="1178552" y="851806"/>
                  </a:lnTo>
                  <a:lnTo>
                    <a:pt x="1190354" y="851580"/>
                  </a:lnTo>
                  <a:lnTo>
                    <a:pt x="1202156" y="851126"/>
                  </a:lnTo>
                  <a:lnTo>
                    <a:pt x="1214412" y="849992"/>
                  </a:lnTo>
                  <a:lnTo>
                    <a:pt x="1226895" y="848631"/>
                  </a:lnTo>
                  <a:lnTo>
                    <a:pt x="1239605" y="846364"/>
                  </a:lnTo>
                  <a:lnTo>
                    <a:pt x="1252542" y="844096"/>
                  </a:lnTo>
                  <a:lnTo>
                    <a:pt x="1265933" y="840921"/>
                  </a:lnTo>
                  <a:lnTo>
                    <a:pt x="1279323" y="837292"/>
                  </a:lnTo>
                  <a:lnTo>
                    <a:pt x="1292714" y="832983"/>
                  </a:lnTo>
                  <a:lnTo>
                    <a:pt x="1306559" y="827994"/>
                  </a:lnTo>
                  <a:lnTo>
                    <a:pt x="1313368" y="825499"/>
                  </a:lnTo>
                  <a:lnTo>
                    <a:pt x="1320404" y="822551"/>
                  </a:lnTo>
                  <a:lnTo>
                    <a:pt x="1327212" y="819603"/>
                  </a:lnTo>
                  <a:lnTo>
                    <a:pt x="1334248" y="816201"/>
                  </a:lnTo>
                  <a:lnTo>
                    <a:pt x="1341057" y="812799"/>
                  </a:lnTo>
                  <a:lnTo>
                    <a:pt x="1348093" y="809171"/>
                  </a:lnTo>
                  <a:lnTo>
                    <a:pt x="1355129" y="805315"/>
                  </a:lnTo>
                  <a:lnTo>
                    <a:pt x="1362165" y="801006"/>
                  </a:lnTo>
                  <a:lnTo>
                    <a:pt x="1369201" y="796924"/>
                  </a:lnTo>
                  <a:lnTo>
                    <a:pt x="1376463" y="792389"/>
                  </a:lnTo>
                  <a:lnTo>
                    <a:pt x="1383272" y="787626"/>
                  </a:lnTo>
                  <a:lnTo>
                    <a:pt x="1390308" y="782637"/>
                  </a:lnTo>
                  <a:close/>
                  <a:moveTo>
                    <a:pt x="2282825" y="769937"/>
                  </a:moveTo>
                  <a:lnTo>
                    <a:pt x="2412173" y="829864"/>
                  </a:lnTo>
                  <a:lnTo>
                    <a:pt x="2422140" y="834858"/>
                  </a:lnTo>
                  <a:lnTo>
                    <a:pt x="2426897" y="837355"/>
                  </a:lnTo>
                  <a:lnTo>
                    <a:pt x="2431201" y="840078"/>
                  </a:lnTo>
                  <a:lnTo>
                    <a:pt x="2435732" y="842802"/>
                  </a:lnTo>
                  <a:lnTo>
                    <a:pt x="2439583" y="845526"/>
                  </a:lnTo>
                  <a:lnTo>
                    <a:pt x="2443434" y="848250"/>
                  </a:lnTo>
                  <a:lnTo>
                    <a:pt x="2447058" y="851201"/>
                  </a:lnTo>
                  <a:lnTo>
                    <a:pt x="2450456" y="853925"/>
                  </a:lnTo>
                  <a:lnTo>
                    <a:pt x="2453628" y="857103"/>
                  </a:lnTo>
                  <a:lnTo>
                    <a:pt x="2456799" y="860054"/>
                  </a:lnTo>
                  <a:lnTo>
                    <a:pt x="2459518" y="863005"/>
                  </a:lnTo>
                  <a:lnTo>
                    <a:pt x="2462236" y="866183"/>
                  </a:lnTo>
                  <a:lnTo>
                    <a:pt x="2464501" y="869361"/>
                  </a:lnTo>
                  <a:lnTo>
                    <a:pt x="2466766" y="872539"/>
                  </a:lnTo>
                  <a:lnTo>
                    <a:pt x="2468805" y="875717"/>
                  </a:lnTo>
                  <a:lnTo>
                    <a:pt x="2470617" y="878895"/>
                  </a:lnTo>
                  <a:lnTo>
                    <a:pt x="2472430" y="882300"/>
                  </a:lnTo>
                  <a:lnTo>
                    <a:pt x="2474015" y="885932"/>
                  </a:lnTo>
                  <a:lnTo>
                    <a:pt x="2475601" y="889337"/>
                  </a:lnTo>
                  <a:lnTo>
                    <a:pt x="2477866" y="896373"/>
                  </a:lnTo>
                  <a:lnTo>
                    <a:pt x="2479905" y="903637"/>
                  </a:lnTo>
                  <a:lnTo>
                    <a:pt x="2481264" y="911128"/>
                  </a:lnTo>
                  <a:lnTo>
                    <a:pt x="2482397" y="918846"/>
                  </a:lnTo>
                  <a:lnTo>
                    <a:pt x="2482850" y="927018"/>
                  </a:lnTo>
                  <a:lnTo>
                    <a:pt x="2482850" y="935190"/>
                  </a:lnTo>
                  <a:lnTo>
                    <a:pt x="2482850" y="1152652"/>
                  </a:lnTo>
                  <a:lnTo>
                    <a:pt x="2482850" y="1160824"/>
                  </a:lnTo>
                  <a:lnTo>
                    <a:pt x="2482397" y="1168768"/>
                  </a:lnTo>
                  <a:lnTo>
                    <a:pt x="2481264" y="1176486"/>
                  </a:lnTo>
                  <a:lnTo>
                    <a:pt x="2479905" y="1184204"/>
                  </a:lnTo>
                  <a:lnTo>
                    <a:pt x="2477866" y="1191468"/>
                  </a:lnTo>
                  <a:lnTo>
                    <a:pt x="2475601" y="1198732"/>
                  </a:lnTo>
                  <a:lnTo>
                    <a:pt x="2474015" y="1202137"/>
                  </a:lnTo>
                  <a:lnTo>
                    <a:pt x="2472430" y="1205315"/>
                  </a:lnTo>
                  <a:lnTo>
                    <a:pt x="2470617" y="1208720"/>
                  </a:lnTo>
                  <a:lnTo>
                    <a:pt x="2468805" y="1212125"/>
                  </a:lnTo>
                  <a:lnTo>
                    <a:pt x="2466766" y="1215303"/>
                  </a:lnTo>
                  <a:lnTo>
                    <a:pt x="2464501" y="1218708"/>
                  </a:lnTo>
                  <a:lnTo>
                    <a:pt x="2462236" y="1221658"/>
                  </a:lnTo>
                  <a:lnTo>
                    <a:pt x="2459518" y="1224836"/>
                  </a:lnTo>
                  <a:lnTo>
                    <a:pt x="2456799" y="1227787"/>
                  </a:lnTo>
                  <a:lnTo>
                    <a:pt x="2453628" y="1230738"/>
                  </a:lnTo>
                  <a:lnTo>
                    <a:pt x="2450456" y="1233689"/>
                  </a:lnTo>
                  <a:lnTo>
                    <a:pt x="2447058" y="1236640"/>
                  </a:lnTo>
                  <a:lnTo>
                    <a:pt x="2443434" y="1239364"/>
                  </a:lnTo>
                  <a:lnTo>
                    <a:pt x="2439583" y="1242315"/>
                  </a:lnTo>
                  <a:lnTo>
                    <a:pt x="2435732" y="1245039"/>
                  </a:lnTo>
                  <a:lnTo>
                    <a:pt x="2431201" y="1247763"/>
                  </a:lnTo>
                  <a:lnTo>
                    <a:pt x="2426897" y="1250260"/>
                  </a:lnTo>
                  <a:lnTo>
                    <a:pt x="2422140" y="1252984"/>
                  </a:lnTo>
                  <a:lnTo>
                    <a:pt x="2412173" y="1257978"/>
                  </a:lnTo>
                  <a:lnTo>
                    <a:pt x="2406963" y="1260475"/>
                  </a:lnTo>
                  <a:lnTo>
                    <a:pt x="2282825" y="1202818"/>
                  </a:lnTo>
                  <a:lnTo>
                    <a:pt x="2282825" y="769937"/>
                  </a:lnTo>
                  <a:close/>
                  <a:moveTo>
                    <a:pt x="1247774" y="628650"/>
                  </a:moveTo>
                  <a:lnTo>
                    <a:pt x="1262265" y="628876"/>
                  </a:lnTo>
                  <a:lnTo>
                    <a:pt x="1276302" y="629556"/>
                  </a:lnTo>
                  <a:lnTo>
                    <a:pt x="1290113" y="631143"/>
                  </a:lnTo>
                  <a:lnTo>
                    <a:pt x="1303472" y="632956"/>
                  </a:lnTo>
                  <a:lnTo>
                    <a:pt x="1316830" y="635222"/>
                  </a:lnTo>
                  <a:lnTo>
                    <a:pt x="1329282" y="638169"/>
                  </a:lnTo>
                  <a:lnTo>
                    <a:pt x="1341282" y="641569"/>
                  </a:lnTo>
                  <a:lnTo>
                    <a:pt x="1353056" y="645195"/>
                  </a:lnTo>
                  <a:lnTo>
                    <a:pt x="1363923" y="649274"/>
                  </a:lnTo>
                  <a:lnTo>
                    <a:pt x="1374338" y="654034"/>
                  </a:lnTo>
                  <a:lnTo>
                    <a:pt x="1378866" y="656300"/>
                  </a:lnTo>
                  <a:lnTo>
                    <a:pt x="1383847" y="658794"/>
                  </a:lnTo>
                  <a:lnTo>
                    <a:pt x="1388149" y="661513"/>
                  </a:lnTo>
                  <a:lnTo>
                    <a:pt x="1392677" y="664006"/>
                  </a:lnTo>
                  <a:lnTo>
                    <a:pt x="1396753" y="666953"/>
                  </a:lnTo>
                  <a:lnTo>
                    <a:pt x="1400602" y="669672"/>
                  </a:lnTo>
                  <a:lnTo>
                    <a:pt x="1404451" y="672619"/>
                  </a:lnTo>
                  <a:lnTo>
                    <a:pt x="1407847" y="675565"/>
                  </a:lnTo>
                  <a:lnTo>
                    <a:pt x="1411243" y="678512"/>
                  </a:lnTo>
                  <a:lnTo>
                    <a:pt x="1414413" y="681685"/>
                  </a:lnTo>
                  <a:lnTo>
                    <a:pt x="1417130" y="685084"/>
                  </a:lnTo>
                  <a:lnTo>
                    <a:pt x="1419847" y="688257"/>
                  </a:lnTo>
                  <a:lnTo>
                    <a:pt x="1425507" y="688484"/>
                  </a:lnTo>
                  <a:lnTo>
                    <a:pt x="1430941" y="689164"/>
                  </a:lnTo>
                  <a:lnTo>
                    <a:pt x="1436148" y="690297"/>
                  </a:lnTo>
                  <a:lnTo>
                    <a:pt x="1441356" y="691430"/>
                  </a:lnTo>
                  <a:lnTo>
                    <a:pt x="1446110" y="693017"/>
                  </a:lnTo>
                  <a:lnTo>
                    <a:pt x="1450865" y="694830"/>
                  </a:lnTo>
                  <a:lnTo>
                    <a:pt x="1455167" y="697323"/>
                  </a:lnTo>
                  <a:lnTo>
                    <a:pt x="1459695" y="699816"/>
                  </a:lnTo>
                  <a:lnTo>
                    <a:pt x="1463544" y="702763"/>
                  </a:lnTo>
                  <a:lnTo>
                    <a:pt x="1467619" y="705709"/>
                  </a:lnTo>
                  <a:lnTo>
                    <a:pt x="1471242" y="708882"/>
                  </a:lnTo>
                  <a:lnTo>
                    <a:pt x="1474865" y="712508"/>
                  </a:lnTo>
                  <a:lnTo>
                    <a:pt x="1478261" y="716361"/>
                  </a:lnTo>
                  <a:lnTo>
                    <a:pt x="1481657" y="720668"/>
                  </a:lnTo>
                  <a:lnTo>
                    <a:pt x="1484827" y="724747"/>
                  </a:lnTo>
                  <a:lnTo>
                    <a:pt x="1487544" y="729053"/>
                  </a:lnTo>
                  <a:lnTo>
                    <a:pt x="1490487" y="733813"/>
                  </a:lnTo>
                  <a:lnTo>
                    <a:pt x="1492977" y="738799"/>
                  </a:lnTo>
                  <a:lnTo>
                    <a:pt x="1495468" y="743785"/>
                  </a:lnTo>
                  <a:lnTo>
                    <a:pt x="1497732" y="748998"/>
                  </a:lnTo>
                  <a:lnTo>
                    <a:pt x="1499996" y="754211"/>
                  </a:lnTo>
                  <a:lnTo>
                    <a:pt x="1502034" y="759877"/>
                  </a:lnTo>
                  <a:lnTo>
                    <a:pt x="1503845" y="765543"/>
                  </a:lnTo>
                  <a:lnTo>
                    <a:pt x="1505656" y="771436"/>
                  </a:lnTo>
                  <a:lnTo>
                    <a:pt x="1509053" y="783222"/>
                  </a:lnTo>
                  <a:lnTo>
                    <a:pt x="1511996" y="795460"/>
                  </a:lnTo>
                  <a:lnTo>
                    <a:pt x="1514260" y="808153"/>
                  </a:lnTo>
                  <a:lnTo>
                    <a:pt x="1516071" y="821071"/>
                  </a:lnTo>
                  <a:lnTo>
                    <a:pt x="1517656" y="833990"/>
                  </a:lnTo>
                  <a:lnTo>
                    <a:pt x="1519015" y="846909"/>
                  </a:lnTo>
                  <a:lnTo>
                    <a:pt x="1519694" y="860281"/>
                  </a:lnTo>
                  <a:lnTo>
                    <a:pt x="1520147" y="873200"/>
                  </a:lnTo>
                  <a:lnTo>
                    <a:pt x="1520826" y="886118"/>
                  </a:lnTo>
                  <a:lnTo>
                    <a:pt x="1520826" y="898584"/>
                  </a:lnTo>
                  <a:lnTo>
                    <a:pt x="1520373" y="910823"/>
                  </a:lnTo>
                  <a:lnTo>
                    <a:pt x="1520147" y="922608"/>
                  </a:lnTo>
                  <a:lnTo>
                    <a:pt x="1519241" y="945046"/>
                  </a:lnTo>
                  <a:lnTo>
                    <a:pt x="1517883" y="964311"/>
                  </a:lnTo>
                  <a:lnTo>
                    <a:pt x="1516524" y="981083"/>
                  </a:lnTo>
                  <a:lnTo>
                    <a:pt x="1514939" y="993321"/>
                  </a:lnTo>
                  <a:lnTo>
                    <a:pt x="1511996" y="991508"/>
                  </a:lnTo>
                  <a:lnTo>
                    <a:pt x="1508600" y="990148"/>
                  </a:lnTo>
                  <a:lnTo>
                    <a:pt x="1505204" y="988562"/>
                  </a:lnTo>
                  <a:lnTo>
                    <a:pt x="1501808" y="987202"/>
                  </a:lnTo>
                  <a:lnTo>
                    <a:pt x="1498185" y="985842"/>
                  </a:lnTo>
                  <a:lnTo>
                    <a:pt x="1494562" y="984936"/>
                  </a:lnTo>
                  <a:lnTo>
                    <a:pt x="1490713" y="983802"/>
                  </a:lnTo>
                  <a:lnTo>
                    <a:pt x="1487091" y="983349"/>
                  </a:lnTo>
                  <a:lnTo>
                    <a:pt x="1481657" y="946859"/>
                  </a:lnTo>
                  <a:lnTo>
                    <a:pt x="1479166" y="929408"/>
                  </a:lnTo>
                  <a:lnTo>
                    <a:pt x="1476223" y="912636"/>
                  </a:lnTo>
                  <a:lnTo>
                    <a:pt x="1473280" y="896544"/>
                  </a:lnTo>
                  <a:lnTo>
                    <a:pt x="1469657" y="881132"/>
                  </a:lnTo>
                  <a:lnTo>
                    <a:pt x="1467846" y="873653"/>
                  </a:lnTo>
                  <a:lnTo>
                    <a:pt x="1465808" y="866400"/>
                  </a:lnTo>
                  <a:lnTo>
                    <a:pt x="1463770" y="859374"/>
                  </a:lnTo>
                  <a:lnTo>
                    <a:pt x="1461506" y="852802"/>
                  </a:lnTo>
                  <a:lnTo>
                    <a:pt x="1459242" y="846002"/>
                  </a:lnTo>
                  <a:lnTo>
                    <a:pt x="1456299" y="839430"/>
                  </a:lnTo>
                  <a:lnTo>
                    <a:pt x="1453356" y="833310"/>
                  </a:lnTo>
                  <a:lnTo>
                    <a:pt x="1450412" y="826964"/>
                  </a:lnTo>
                  <a:lnTo>
                    <a:pt x="1447242" y="821071"/>
                  </a:lnTo>
                  <a:lnTo>
                    <a:pt x="1443620" y="815405"/>
                  </a:lnTo>
                  <a:lnTo>
                    <a:pt x="1439771" y="809966"/>
                  </a:lnTo>
                  <a:lnTo>
                    <a:pt x="1435922" y="804526"/>
                  </a:lnTo>
                  <a:lnTo>
                    <a:pt x="1431394" y="799313"/>
                  </a:lnTo>
                  <a:lnTo>
                    <a:pt x="1426865" y="794780"/>
                  </a:lnTo>
                  <a:lnTo>
                    <a:pt x="1421884" y="789794"/>
                  </a:lnTo>
                  <a:lnTo>
                    <a:pt x="1416677" y="785261"/>
                  </a:lnTo>
                  <a:lnTo>
                    <a:pt x="1411017" y="781182"/>
                  </a:lnTo>
                  <a:lnTo>
                    <a:pt x="1405130" y="777102"/>
                  </a:lnTo>
                  <a:lnTo>
                    <a:pt x="1398791" y="773249"/>
                  </a:lnTo>
                  <a:lnTo>
                    <a:pt x="1391998" y="769623"/>
                  </a:lnTo>
                  <a:lnTo>
                    <a:pt x="1384753" y="774609"/>
                  </a:lnTo>
                  <a:lnTo>
                    <a:pt x="1377508" y="779595"/>
                  </a:lnTo>
                  <a:lnTo>
                    <a:pt x="1370263" y="784355"/>
                  </a:lnTo>
                  <a:lnTo>
                    <a:pt x="1363018" y="788661"/>
                  </a:lnTo>
                  <a:lnTo>
                    <a:pt x="1355772" y="793194"/>
                  </a:lnTo>
                  <a:lnTo>
                    <a:pt x="1348301" y="797047"/>
                  </a:lnTo>
                  <a:lnTo>
                    <a:pt x="1341056" y="800900"/>
                  </a:lnTo>
                  <a:lnTo>
                    <a:pt x="1334037" y="804526"/>
                  </a:lnTo>
                  <a:lnTo>
                    <a:pt x="1326792" y="807926"/>
                  </a:lnTo>
                  <a:lnTo>
                    <a:pt x="1319547" y="811326"/>
                  </a:lnTo>
                  <a:lnTo>
                    <a:pt x="1312302" y="814045"/>
                  </a:lnTo>
                  <a:lnTo>
                    <a:pt x="1305283" y="816992"/>
                  </a:lnTo>
                  <a:lnTo>
                    <a:pt x="1298038" y="819711"/>
                  </a:lnTo>
                  <a:lnTo>
                    <a:pt x="1291245" y="822205"/>
                  </a:lnTo>
                  <a:lnTo>
                    <a:pt x="1277208" y="826511"/>
                  </a:lnTo>
                  <a:lnTo>
                    <a:pt x="1263397" y="830364"/>
                  </a:lnTo>
                  <a:lnTo>
                    <a:pt x="1249812" y="833537"/>
                  </a:lnTo>
                  <a:lnTo>
                    <a:pt x="1236454" y="836030"/>
                  </a:lnTo>
                  <a:lnTo>
                    <a:pt x="1223322" y="838296"/>
                  </a:lnTo>
                  <a:lnTo>
                    <a:pt x="1210417" y="839656"/>
                  </a:lnTo>
                  <a:lnTo>
                    <a:pt x="1197964" y="840789"/>
                  </a:lnTo>
                  <a:lnTo>
                    <a:pt x="1185511" y="841469"/>
                  </a:lnTo>
                  <a:lnTo>
                    <a:pt x="1173738" y="841469"/>
                  </a:lnTo>
                  <a:lnTo>
                    <a:pt x="1162191" y="841469"/>
                  </a:lnTo>
                  <a:lnTo>
                    <a:pt x="1151097" y="841016"/>
                  </a:lnTo>
                  <a:lnTo>
                    <a:pt x="1140229" y="840336"/>
                  </a:lnTo>
                  <a:lnTo>
                    <a:pt x="1129814" y="839203"/>
                  </a:lnTo>
                  <a:lnTo>
                    <a:pt x="1120079" y="837843"/>
                  </a:lnTo>
                  <a:lnTo>
                    <a:pt x="1110796" y="836710"/>
                  </a:lnTo>
                  <a:lnTo>
                    <a:pt x="1101739" y="835123"/>
                  </a:lnTo>
                  <a:lnTo>
                    <a:pt x="1093362" y="833310"/>
                  </a:lnTo>
                  <a:lnTo>
                    <a:pt x="1085438" y="831724"/>
                  </a:lnTo>
                  <a:lnTo>
                    <a:pt x="1078193" y="829910"/>
                  </a:lnTo>
                  <a:lnTo>
                    <a:pt x="1065514" y="826284"/>
                  </a:lnTo>
                  <a:lnTo>
                    <a:pt x="1055099" y="823111"/>
                  </a:lnTo>
                  <a:lnTo>
                    <a:pt x="1047401" y="820391"/>
                  </a:lnTo>
                  <a:lnTo>
                    <a:pt x="1043552" y="828097"/>
                  </a:lnTo>
                  <a:lnTo>
                    <a:pt x="1040156" y="836483"/>
                  </a:lnTo>
                  <a:lnTo>
                    <a:pt x="1036986" y="844869"/>
                  </a:lnTo>
                  <a:lnTo>
                    <a:pt x="1034043" y="853708"/>
                  </a:lnTo>
                  <a:lnTo>
                    <a:pt x="1031552" y="862774"/>
                  </a:lnTo>
                  <a:lnTo>
                    <a:pt x="1029288" y="872520"/>
                  </a:lnTo>
                  <a:lnTo>
                    <a:pt x="1027024" y="882265"/>
                  </a:lnTo>
                  <a:lnTo>
                    <a:pt x="1024986" y="892464"/>
                  </a:lnTo>
                  <a:lnTo>
                    <a:pt x="1021137" y="913316"/>
                  </a:lnTo>
                  <a:lnTo>
                    <a:pt x="1017288" y="935527"/>
                  </a:lnTo>
                  <a:lnTo>
                    <a:pt x="1013213" y="958871"/>
                  </a:lnTo>
                  <a:lnTo>
                    <a:pt x="1011175" y="970884"/>
                  </a:lnTo>
                  <a:lnTo>
                    <a:pt x="1008458" y="983349"/>
                  </a:lnTo>
                  <a:lnTo>
                    <a:pt x="1004609" y="984029"/>
                  </a:lnTo>
                  <a:lnTo>
                    <a:pt x="1000760" y="984936"/>
                  </a:lnTo>
                  <a:lnTo>
                    <a:pt x="997138" y="985842"/>
                  </a:lnTo>
                  <a:lnTo>
                    <a:pt x="993515" y="987202"/>
                  </a:lnTo>
                  <a:lnTo>
                    <a:pt x="989892" y="988789"/>
                  </a:lnTo>
                  <a:lnTo>
                    <a:pt x="986496" y="990375"/>
                  </a:lnTo>
                  <a:lnTo>
                    <a:pt x="983100" y="991962"/>
                  </a:lnTo>
                  <a:lnTo>
                    <a:pt x="979704" y="993775"/>
                  </a:lnTo>
                  <a:lnTo>
                    <a:pt x="977666" y="979723"/>
                  </a:lnTo>
                  <a:lnTo>
                    <a:pt x="976761" y="970657"/>
                  </a:lnTo>
                  <a:lnTo>
                    <a:pt x="975402" y="960458"/>
                  </a:lnTo>
                  <a:lnTo>
                    <a:pt x="974496" y="949352"/>
                  </a:lnTo>
                  <a:lnTo>
                    <a:pt x="973817" y="937340"/>
                  </a:lnTo>
                  <a:lnTo>
                    <a:pt x="973364" y="924421"/>
                  </a:lnTo>
                  <a:lnTo>
                    <a:pt x="973138" y="911049"/>
                  </a:lnTo>
                  <a:lnTo>
                    <a:pt x="973364" y="896771"/>
                  </a:lnTo>
                  <a:lnTo>
                    <a:pt x="974044" y="882039"/>
                  </a:lnTo>
                  <a:lnTo>
                    <a:pt x="975402" y="866854"/>
                  </a:lnTo>
                  <a:lnTo>
                    <a:pt x="977213" y="851442"/>
                  </a:lnTo>
                  <a:lnTo>
                    <a:pt x="978119" y="843736"/>
                  </a:lnTo>
                  <a:lnTo>
                    <a:pt x="979704" y="835577"/>
                  </a:lnTo>
                  <a:lnTo>
                    <a:pt x="981062" y="827871"/>
                  </a:lnTo>
                  <a:lnTo>
                    <a:pt x="982874" y="819711"/>
                  </a:lnTo>
                  <a:lnTo>
                    <a:pt x="984911" y="812006"/>
                  </a:lnTo>
                  <a:lnTo>
                    <a:pt x="986949" y="804073"/>
                  </a:lnTo>
                  <a:lnTo>
                    <a:pt x="989440" y="796140"/>
                  </a:lnTo>
                  <a:lnTo>
                    <a:pt x="991930" y="788208"/>
                  </a:lnTo>
                  <a:lnTo>
                    <a:pt x="994873" y="780502"/>
                  </a:lnTo>
                  <a:lnTo>
                    <a:pt x="997817" y="772569"/>
                  </a:lnTo>
                  <a:lnTo>
                    <a:pt x="1001213" y="765090"/>
                  </a:lnTo>
                  <a:lnTo>
                    <a:pt x="1004836" y="757384"/>
                  </a:lnTo>
                  <a:lnTo>
                    <a:pt x="1008685" y="749905"/>
                  </a:lnTo>
                  <a:lnTo>
                    <a:pt x="1012986" y="742652"/>
                  </a:lnTo>
                  <a:lnTo>
                    <a:pt x="1017288" y="735400"/>
                  </a:lnTo>
                  <a:lnTo>
                    <a:pt x="1022043" y="728147"/>
                  </a:lnTo>
                  <a:lnTo>
                    <a:pt x="1027024" y="721121"/>
                  </a:lnTo>
                  <a:lnTo>
                    <a:pt x="1032458" y="714095"/>
                  </a:lnTo>
                  <a:lnTo>
                    <a:pt x="1038118" y="707522"/>
                  </a:lnTo>
                  <a:lnTo>
                    <a:pt x="1044231" y="701176"/>
                  </a:lnTo>
                  <a:lnTo>
                    <a:pt x="1050344" y="694603"/>
                  </a:lnTo>
                  <a:lnTo>
                    <a:pt x="1057136" y="688711"/>
                  </a:lnTo>
                  <a:lnTo>
                    <a:pt x="1064382" y="682818"/>
                  </a:lnTo>
                  <a:lnTo>
                    <a:pt x="1071627" y="676925"/>
                  </a:lnTo>
                  <a:lnTo>
                    <a:pt x="1079778" y="671486"/>
                  </a:lnTo>
                  <a:lnTo>
                    <a:pt x="1087702" y="666726"/>
                  </a:lnTo>
                  <a:lnTo>
                    <a:pt x="1096306" y="661740"/>
                  </a:lnTo>
                  <a:lnTo>
                    <a:pt x="1105362" y="656980"/>
                  </a:lnTo>
                  <a:lnTo>
                    <a:pt x="1114645" y="652674"/>
                  </a:lnTo>
                  <a:lnTo>
                    <a:pt x="1124380" y="648821"/>
                  </a:lnTo>
                  <a:lnTo>
                    <a:pt x="1134795" y="645195"/>
                  </a:lnTo>
                  <a:lnTo>
                    <a:pt x="1145437" y="641795"/>
                  </a:lnTo>
                  <a:lnTo>
                    <a:pt x="1156531" y="638622"/>
                  </a:lnTo>
                  <a:lnTo>
                    <a:pt x="1168304" y="636129"/>
                  </a:lnTo>
                  <a:lnTo>
                    <a:pt x="1180304" y="634089"/>
                  </a:lnTo>
                  <a:lnTo>
                    <a:pt x="1192757" y="631823"/>
                  </a:lnTo>
                  <a:lnTo>
                    <a:pt x="1205662" y="630690"/>
                  </a:lnTo>
                  <a:lnTo>
                    <a:pt x="1219247" y="629330"/>
                  </a:lnTo>
                  <a:lnTo>
                    <a:pt x="1233058" y="628876"/>
                  </a:lnTo>
                  <a:lnTo>
                    <a:pt x="1247774" y="628650"/>
                  </a:lnTo>
                  <a:close/>
                  <a:moveTo>
                    <a:pt x="91667" y="541337"/>
                  </a:moveTo>
                  <a:lnTo>
                    <a:pt x="370523" y="541337"/>
                  </a:lnTo>
                  <a:lnTo>
                    <a:pt x="375061" y="541563"/>
                  </a:lnTo>
                  <a:lnTo>
                    <a:pt x="379826" y="542015"/>
                  </a:lnTo>
                  <a:lnTo>
                    <a:pt x="384137" y="542468"/>
                  </a:lnTo>
                  <a:lnTo>
                    <a:pt x="388902" y="543373"/>
                  </a:lnTo>
                  <a:lnTo>
                    <a:pt x="393213" y="544278"/>
                  </a:lnTo>
                  <a:lnTo>
                    <a:pt x="397524" y="545635"/>
                  </a:lnTo>
                  <a:lnTo>
                    <a:pt x="401835" y="546992"/>
                  </a:lnTo>
                  <a:lnTo>
                    <a:pt x="405919" y="548576"/>
                  </a:lnTo>
                  <a:lnTo>
                    <a:pt x="409777" y="550386"/>
                  </a:lnTo>
                  <a:lnTo>
                    <a:pt x="414088" y="552421"/>
                  </a:lnTo>
                  <a:lnTo>
                    <a:pt x="417718" y="554684"/>
                  </a:lnTo>
                  <a:lnTo>
                    <a:pt x="421575" y="556946"/>
                  </a:lnTo>
                  <a:lnTo>
                    <a:pt x="425206" y="559434"/>
                  </a:lnTo>
                  <a:lnTo>
                    <a:pt x="428609" y="562149"/>
                  </a:lnTo>
                  <a:lnTo>
                    <a:pt x="432013" y="564864"/>
                  </a:lnTo>
                  <a:lnTo>
                    <a:pt x="434962" y="568031"/>
                  </a:lnTo>
                  <a:lnTo>
                    <a:pt x="438139" y="571198"/>
                  </a:lnTo>
                  <a:lnTo>
                    <a:pt x="441088" y="574591"/>
                  </a:lnTo>
                  <a:lnTo>
                    <a:pt x="443584" y="577984"/>
                  </a:lnTo>
                  <a:lnTo>
                    <a:pt x="446307" y="581604"/>
                  </a:lnTo>
                  <a:lnTo>
                    <a:pt x="448803" y="585223"/>
                  </a:lnTo>
                  <a:lnTo>
                    <a:pt x="450845" y="589069"/>
                  </a:lnTo>
                  <a:lnTo>
                    <a:pt x="452887" y="592915"/>
                  </a:lnTo>
                  <a:lnTo>
                    <a:pt x="454702" y="596760"/>
                  </a:lnTo>
                  <a:lnTo>
                    <a:pt x="456291" y="600832"/>
                  </a:lnTo>
                  <a:lnTo>
                    <a:pt x="457879" y="605130"/>
                  </a:lnTo>
                  <a:lnTo>
                    <a:pt x="459240" y="609429"/>
                  </a:lnTo>
                  <a:lnTo>
                    <a:pt x="460148" y="613727"/>
                  </a:lnTo>
                  <a:lnTo>
                    <a:pt x="461055" y="618251"/>
                  </a:lnTo>
                  <a:lnTo>
                    <a:pt x="461509" y="622549"/>
                  </a:lnTo>
                  <a:lnTo>
                    <a:pt x="461736" y="627300"/>
                  </a:lnTo>
                  <a:lnTo>
                    <a:pt x="461963" y="631824"/>
                  </a:lnTo>
                  <a:lnTo>
                    <a:pt x="461736" y="636575"/>
                  </a:lnTo>
                  <a:lnTo>
                    <a:pt x="461509" y="641099"/>
                  </a:lnTo>
                  <a:lnTo>
                    <a:pt x="461055" y="645624"/>
                  </a:lnTo>
                  <a:lnTo>
                    <a:pt x="460148" y="650148"/>
                  </a:lnTo>
                  <a:lnTo>
                    <a:pt x="459240" y="654446"/>
                  </a:lnTo>
                  <a:lnTo>
                    <a:pt x="457879" y="658518"/>
                  </a:lnTo>
                  <a:lnTo>
                    <a:pt x="456291" y="662816"/>
                  </a:lnTo>
                  <a:lnTo>
                    <a:pt x="454702" y="666888"/>
                  </a:lnTo>
                  <a:lnTo>
                    <a:pt x="452887" y="670960"/>
                  </a:lnTo>
                  <a:lnTo>
                    <a:pt x="450845" y="674806"/>
                  </a:lnTo>
                  <a:lnTo>
                    <a:pt x="448803" y="678652"/>
                  </a:lnTo>
                  <a:lnTo>
                    <a:pt x="446307" y="682271"/>
                  </a:lnTo>
                  <a:lnTo>
                    <a:pt x="443584" y="685664"/>
                  </a:lnTo>
                  <a:lnTo>
                    <a:pt x="441088" y="689284"/>
                  </a:lnTo>
                  <a:lnTo>
                    <a:pt x="438139" y="692451"/>
                  </a:lnTo>
                  <a:lnTo>
                    <a:pt x="434962" y="695618"/>
                  </a:lnTo>
                  <a:lnTo>
                    <a:pt x="432013" y="698559"/>
                  </a:lnTo>
                  <a:lnTo>
                    <a:pt x="428609" y="701500"/>
                  </a:lnTo>
                  <a:lnTo>
                    <a:pt x="425206" y="703988"/>
                  </a:lnTo>
                  <a:lnTo>
                    <a:pt x="421575" y="706703"/>
                  </a:lnTo>
                  <a:lnTo>
                    <a:pt x="417718" y="708965"/>
                  </a:lnTo>
                  <a:lnTo>
                    <a:pt x="414088" y="711227"/>
                  </a:lnTo>
                  <a:lnTo>
                    <a:pt x="409777" y="713489"/>
                  </a:lnTo>
                  <a:lnTo>
                    <a:pt x="405919" y="715299"/>
                  </a:lnTo>
                  <a:lnTo>
                    <a:pt x="401835" y="716883"/>
                  </a:lnTo>
                  <a:lnTo>
                    <a:pt x="397524" y="718014"/>
                  </a:lnTo>
                  <a:lnTo>
                    <a:pt x="393213" y="719371"/>
                  </a:lnTo>
                  <a:lnTo>
                    <a:pt x="388902" y="720502"/>
                  </a:lnTo>
                  <a:lnTo>
                    <a:pt x="384137" y="721181"/>
                  </a:lnTo>
                  <a:lnTo>
                    <a:pt x="379826" y="721633"/>
                  </a:lnTo>
                  <a:lnTo>
                    <a:pt x="375061" y="722312"/>
                  </a:lnTo>
                  <a:lnTo>
                    <a:pt x="370523" y="722312"/>
                  </a:lnTo>
                  <a:lnTo>
                    <a:pt x="91667" y="722312"/>
                  </a:lnTo>
                  <a:lnTo>
                    <a:pt x="86902" y="722312"/>
                  </a:lnTo>
                  <a:lnTo>
                    <a:pt x="82364" y="721633"/>
                  </a:lnTo>
                  <a:lnTo>
                    <a:pt x="77599" y="721181"/>
                  </a:lnTo>
                  <a:lnTo>
                    <a:pt x="73288" y="720502"/>
                  </a:lnTo>
                  <a:lnTo>
                    <a:pt x="68750" y="719371"/>
                  </a:lnTo>
                  <a:lnTo>
                    <a:pt x="64439" y="718014"/>
                  </a:lnTo>
                  <a:lnTo>
                    <a:pt x="60128" y="716883"/>
                  </a:lnTo>
                  <a:lnTo>
                    <a:pt x="56044" y="715299"/>
                  </a:lnTo>
                  <a:lnTo>
                    <a:pt x="51959" y="713489"/>
                  </a:lnTo>
                  <a:lnTo>
                    <a:pt x="48102" y="711227"/>
                  </a:lnTo>
                  <a:lnTo>
                    <a:pt x="44245" y="708965"/>
                  </a:lnTo>
                  <a:lnTo>
                    <a:pt x="40615" y="706703"/>
                  </a:lnTo>
                  <a:lnTo>
                    <a:pt x="36757" y="703988"/>
                  </a:lnTo>
                  <a:lnTo>
                    <a:pt x="33581" y="701500"/>
                  </a:lnTo>
                  <a:lnTo>
                    <a:pt x="30177" y="698559"/>
                  </a:lnTo>
                  <a:lnTo>
                    <a:pt x="26774" y="695618"/>
                  </a:lnTo>
                  <a:lnTo>
                    <a:pt x="23824" y="692451"/>
                  </a:lnTo>
                  <a:lnTo>
                    <a:pt x="21101" y="689284"/>
                  </a:lnTo>
                  <a:lnTo>
                    <a:pt x="18152" y="685664"/>
                  </a:lnTo>
                  <a:lnTo>
                    <a:pt x="15656" y="682271"/>
                  </a:lnTo>
                  <a:lnTo>
                    <a:pt x="13160" y="678652"/>
                  </a:lnTo>
                  <a:lnTo>
                    <a:pt x="11118" y="674806"/>
                  </a:lnTo>
                  <a:lnTo>
                    <a:pt x="9076" y="670960"/>
                  </a:lnTo>
                  <a:lnTo>
                    <a:pt x="7261" y="666888"/>
                  </a:lnTo>
                  <a:lnTo>
                    <a:pt x="5446" y="662816"/>
                  </a:lnTo>
                  <a:lnTo>
                    <a:pt x="4084" y="658518"/>
                  </a:lnTo>
                  <a:lnTo>
                    <a:pt x="2950" y="654446"/>
                  </a:lnTo>
                  <a:lnTo>
                    <a:pt x="1815" y="650148"/>
                  </a:lnTo>
                  <a:lnTo>
                    <a:pt x="1134" y="645624"/>
                  </a:lnTo>
                  <a:lnTo>
                    <a:pt x="454" y="641099"/>
                  </a:lnTo>
                  <a:lnTo>
                    <a:pt x="0" y="636575"/>
                  </a:lnTo>
                  <a:lnTo>
                    <a:pt x="0" y="631824"/>
                  </a:lnTo>
                  <a:lnTo>
                    <a:pt x="0" y="627300"/>
                  </a:lnTo>
                  <a:lnTo>
                    <a:pt x="454" y="622549"/>
                  </a:lnTo>
                  <a:lnTo>
                    <a:pt x="1134" y="618251"/>
                  </a:lnTo>
                  <a:lnTo>
                    <a:pt x="1815" y="613727"/>
                  </a:lnTo>
                  <a:lnTo>
                    <a:pt x="2950" y="609429"/>
                  </a:lnTo>
                  <a:lnTo>
                    <a:pt x="4084" y="605130"/>
                  </a:lnTo>
                  <a:lnTo>
                    <a:pt x="5446" y="600832"/>
                  </a:lnTo>
                  <a:lnTo>
                    <a:pt x="7261" y="596760"/>
                  </a:lnTo>
                  <a:lnTo>
                    <a:pt x="9076" y="592915"/>
                  </a:lnTo>
                  <a:lnTo>
                    <a:pt x="11118" y="589069"/>
                  </a:lnTo>
                  <a:lnTo>
                    <a:pt x="13160" y="585223"/>
                  </a:lnTo>
                  <a:lnTo>
                    <a:pt x="15656" y="581604"/>
                  </a:lnTo>
                  <a:lnTo>
                    <a:pt x="18152" y="577984"/>
                  </a:lnTo>
                  <a:lnTo>
                    <a:pt x="21101" y="574591"/>
                  </a:lnTo>
                  <a:lnTo>
                    <a:pt x="23824" y="571198"/>
                  </a:lnTo>
                  <a:lnTo>
                    <a:pt x="26774" y="568031"/>
                  </a:lnTo>
                  <a:lnTo>
                    <a:pt x="30177" y="564864"/>
                  </a:lnTo>
                  <a:lnTo>
                    <a:pt x="33581" y="562149"/>
                  </a:lnTo>
                  <a:lnTo>
                    <a:pt x="36757" y="559434"/>
                  </a:lnTo>
                  <a:lnTo>
                    <a:pt x="40615" y="556946"/>
                  </a:lnTo>
                  <a:lnTo>
                    <a:pt x="44245" y="554684"/>
                  </a:lnTo>
                  <a:lnTo>
                    <a:pt x="48102" y="552421"/>
                  </a:lnTo>
                  <a:lnTo>
                    <a:pt x="51959" y="550386"/>
                  </a:lnTo>
                  <a:lnTo>
                    <a:pt x="56044" y="548576"/>
                  </a:lnTo>
                  <a:lnTo>
                    <a:pt x="60128" y="546992"/>
                  </a:lnTo>
                  <a:lnTo>
                    <a:pt x="64439" y="545635"/>
                  </a:lnTo>
                  <a:lnTo>
                    <a:pt x="68750" y="544278"/>
                  </a:lnTo>
                  <a:lnTo>
                    <a:pt x="73288" y="543373"/>
                  </a:lnTo>
                  <a:lnTo>
                    <a:pt x="77599" y="542468"/>
                  </a:lnTo>
                  <a:lnTo>
                    <a:pt x="82364" y="542015"/>
                  </a:lnTo>
                  <a:lnTo>
                    <a:pt x="86902" y="541563"/>
                  </a:lnTo>
                  <a:lnTo>
                    <a:pt x="91667" y="541337"/>
                  </a:lnTo>
                  <a:close/>
                  <a:moveTo>
                    <a:pt x="2282825" y="312737"/>
                  </a:moveTo>
                  <a:lnTo>
                    <a:pt x="2412173" y="372470"/>
                  </a:lnTo>
                  <a:lnTo>
                    <a:pt x="2422140" y="377674"/>
                  </a:lnTo>
                  <a:lnTo>
                    <a:pt x="2426897" y="380163"/>
                  </a:lnTo>
                  <a:lnTo>
                    <a:pt x="2431201" y="382878"/>
                  </a:lnTo>
                  <a:lnTo>
                    <a:pt x="2435732" y="385367"/>
                  </a:lnTo>
                  <a:lnTo>
                    <a:pt x="2439583" y="388308"/>
                  </a:lnTo>
                  <a:lnTo>
                    <a:pt x="2443434" y="391023"/>
                  </a:lnTo>
                  <a:lnTo>
                    <a:pt x="2447058" y="393964"/>
                  </a:lnTo>
                  <a:lnTo>
                    <a:pt x="2450456" y="396680"/>
                  </a:lnTo>
                  <a:lnTo>
                    <a:pt x="2453628" y="399621"/>
                  </a:lnTo>
                  <a:lnTo>
                    <a:pt x="2456799" y="402562"/>
                  </a:lnTo>
                  <a:lnTo>
                    <a:pt x="2459518" y="405504"/>
                  </a:lnTo>
                  <a:lnTo>
                    <a:pt x="2462236" y="408671"/>
                  </a:lnTo>
                  <a:lnTo>
                    <a:pt x="2464501" y="411839"/>
                  </a:lnTo>
                  <a:lnTo>
                    <a:pt x="2466766" y="415233"/>
                  </a:lnTo>
                  <a:lnTo>
                    <a:pt x="2468805" y="418174"/>
                  </a:lnTo>
                  <a:lnTo>
                    <a:pt x="2470617" y="421568"/>
                  </a:lnTo>
                  <a:lnTo>
                    <a:pt x="2472430" y="424962"/>
                  </a:lnTo>
                  <a:lnTo>
                    <a:pt x="2474015" y="428356"/>
                  </a:lnTo>
                  <a:lnTo>
                    <a:pt x="2475601" y="431750"/>
                  </a:lnTo>
                  <a:lnTo>
                    <a:pt x="2477866" y="438990"/>
                  </a:lnTo>
                  <a:lnTo>
                    <a:pt x="2479905" y="446231"/>
                  </a:lnTo>
                  <a:lnTo>
                    <a:pt x="2481264" y="453697"/>
                  </a:lnTo>
                  <a:lnTo>
                    <a:pt x="2482397" y="461390"/>
                  </a:lnTo>
                  <a:lnTo>
                    <a:pt x="2482850" y="469536"/>
                  </a:lnTo>
                  <a:lnTo>
                    <a:pt x="2482850" y="477455"/>
                  </a:lnTo>
                  <a:lnTo>
                    <a:pt x="2482850" y="694213"/>
                  </a:lnTo>
                  <a:lnTo>
                    <a:pt x="2482850" y="702584"/>
                  </a:lnTo>
                  <a:lnTo>
                    <a:pt x="2482397" y="710504"/>
                  </a:lnTo>
                  <a:lnTo>
                    <a:pt x="2481264" y="718423"/>
                  </a:lnTo>
                  <a:lnTo>
                    <a:pt x="2479905" y="725889"/>
                  </a:lnTo>
                  <a:lnTo>
                    <a:pt x="2477866" y="733130"/>
                  </a:lnTo>
                  <a:lnTo>
                    <a:pt x="2475601" y="740144"/>
                  </a:lnTo>
                  <a:lnTo>
                    <a:pt x="2474015" y="743311"/>
                  </a:lnTo>
                  <a:lnTo>
                    <a:pt x="2472430" y="746932"/>
                  </a:lnTo>
                  <a:lnTo>
                    <a:pt x="2470617" y="750326"/>
                  </a:lnTo>
                  <a:lnTo>
                    <a:pt x="2468805" y="753493"/>
                  </a:lnTo>
                  <a:lnTo>
                    <a:pt x="2466766" y="756887"/>
                  </a:lnTo>
                  <a:lnTo>
                    <a:pt x="2464501" y="760055"/>
                  </a:lnTo>
                  <a:lnTo>
                    <a:pt x="2462236" y="762996"/>
                  </a:lnTo>
                  <a:lnTo>
                    <a:pt x="2459518" y="766164"/>
                  </a:lnTo>
                  <a:lnTo>
                    <a:pt x="2456799" y="769331"/>
                  </a:lnTo>
                  <a:lnTo>
                    <a:pt x="2453628" y="772047"/>
                  </a:lnTo>
                  <a:lnTo>
                    <a:pt x="2450456" y="775214"/>
                  </a:lnTo>
                  <a:lnTo>
                    <a:pt x="2447058" y="778156"/>
                  </a:lnTo>
                  <a:lnTo>
                    <a:pt x="2443434" y="780871"/>
                  </a:lnTo>
                  <a:lnTo>
                    <a:pt x="2439583" y="783812"/>
                  </a:lnTo>
                  <a:lnTo>
                    <a:pt x="2435732" y="786301"/>
                  </a:lnTo>
                  <a:lnTo>
                    <a:pt x="2431201" y="789242"/>
                  </a:lnTo>
                  <a:lnTo>
                    <a:pt x="2426897" y="791731"/>
                  </a:lnTo>
                  <a:lnTo>
                    <a:pt x="2422140" y="794446"/>
                  </a:lnTo>
                  <a:lnTo>
                    <a:pt x="2412173" y="799198"/>
                  </a:lnTo>
                  <a:lnTo>
                    <a:pt x="2406963" y="801687"/>
                  </a:lnTo>
                  <a:lnTo>
                    <a:pt x="2282825" y="744216"/>
                  </a:lnTo>
                  <a:lnTo>
                    <a:pt x="2282825" y="312737"/>
                  </a:lnTo>
                  <a:close/>
                  <a:moveTo>
                    <a:pt x="458964" y="22907"/>
                  </a:moveTo>
                  <a:lnTo>
                    <a:pt x="448307" y="23134"/>
                  </a:lnTo>
                  <a:lnTo>
                    <a:pt x="438104" y="24041"/>
                  </a:lnTo>
                  <a:lnTo>
                    <a:pt x="427674" y="25175"/>
                  </a:lnTo>
                  <a:lnTo>
                    <a:pt x="417471" y="26990"/>
                  </a:lnTo>
                  <a:lnTo>
                    <a:pt x="407722" y="29485"/>
                  </a:lnTo>
                  <a:lnTo>
                    <a:pt x="397745" y="32206"/>
                  </a:lnTo>
                  <a:lnTo>
                    <a:pt x="388222" y="35382"/>
                  </a:lnTo>
                  <a:lnTo>
                    <a:pt x="378926" y="39237"/>
                  </a:lnTo>
                  <a:lnTo>
                    <a:pt x="369857" y="43320"/>
                  </a:lnTo>
                  <a:lnTo>
                    <a:pt x="361014" y="47856"/>
                  </a:lnTo>
                  <a:lnTo>
                    <a:pt x="352171" y="52846"/>
                  </a:lnTo>
                  <a:lnTo>
                    <a:pt x="344009" y="58289"/>
                  </a:lnTo>
                  <a:lnTo>
                    <a:pt x="335847" y="63959"/>
                  </a:lnTo>
                  <a:lnTo>
                    <a:pt x="328138" y="70083"/>
                  </a:lnTo>
                  <a:lnTo>
                    <a:pt x="320655" y="76660"/>
                  </a:lnTo>
                  <a:lnTo>
                    <a:pt x="313626" y="83238"/>
                  </a:lnTo>
                  <a:lnTo>
                    <a:pt x="306598" y="90722"/>
                  </a:lnTo>
                  <a:lnTo>
                    <a:pt x="300022" y="98207"/>
                  </a:lnTo>
                  <a:lnTo>
                    <a:pt x="294127" y="105918"/>
                  </a:lnTo>
                  <a:lnTo>
                    <a:pt x="288232" y="113856"/>
                  </a:lnTo>
                  <a:lnTo>
                    <a:pt x="283017" y="122248"/>
                  </a:lnTo>
                  <a:lnTo>
                    <a:pt x="278029" y="130867"/>
                  </a:lnTo>
                  <a:lnTo>
                    <a:pt x="273494" y="139939"/>
                  </a:lnTo>
                  <a:lnTo>
                    <a:pt x="269186" y="149011"/>
                  </a:lnTo>
                  <a:lnTo>
                    <a:pt x="265559" y="158310"/>
                  </a:lnTo>
                  <a:lnTo>
                    <a:pt x="262158" y="167836"/>
                  </a:lnTo>
                  <a:lnTo>
                    <a:pt x="259664" y="177589"/>
                  </a:lnTo>
                  <a:lnTo>
                    <a:pt x="257396" y="187568"/>
                  </a:lnTo>
                  <a:lnTo>
                    <a:pt x="255582" y="197775"/>
                  </a:lnTo>
                  <a:lnTo>
                    <a:pt x="254222" y="207754"/>
                  </a:lnTo>
                  <a:lnTo>
                    <a:pt x="253542" y="218414"/>
                  </a:lnTo>
                  <a:lnTo>
                    <a:pt x="253088" y="229074"/>
                  </a:lnTo>
                  <a:lnTo>
                    <a:pt x="253088" y="495117"/>
                  </a:lnTo>
                  <a:lnTo>
                    <a:pt x="369630" y="495117"/>
                  </a:lnTo>
                  <a:lnTo>
                    <a:pt x="376659" y="495344"/>
                  </a:lnTo>
                  <a:lnTo>
                    <a:pt x="383461" y="496024"/>
                  </a:lnTo>
                  <a:lnTo>
                    <a:pt x="390263" y="496705"/>
                  </a:lnTo>
                  <a:lnTo>
                    <a:pt x="397065" y="498066"/>
                  </a:lnTo>
                  <a:lnTo>
                    <a:pt x="403867" y="499653"/>
                  </a:lnTo>
                  <a:lnTo>
                    <a:pt x="410216" y="501468"/>
                  </a:lnTo>
                  <a:lnTo>
                    <a:pt x="416791" y="503509"/>
                  </a:lnTo>
                  <a:lnTo>
                    <a:pt x="422913" y="505777"/>
                  </a:lnTo>
                  <a:lnTo>
                    <a:pt x="428808" y="508726"/>
                  </a:lnTo>
                  <a:lnTo>
                    <a:pt x="434930" y="511674"/>
                  </a:lnTo>
                  <a:lnTo>
                    <a:pt x="440598" y="514849"/>
                  </a:lnTo>
                  <a:lnTo>
                    <a:pt x="446266" y="518478"/>
                  </a:lnTo>
                  <a:lnTo>
                    <a:pt x="451481" y="522334"/>
                  </a:lnTo>
                  <a:lnTo>
                    <a:pt x="456923" y="526190"/>
                  </a:lnTo>
                  <a:lnTo>
                    <a:pt x="461911" y="530726"/>
                  </a:lnTo>
                  <a:lnTo>
                    <a:pt x="466446" y="535035"/>
                  </a:lnTo>
                  <a:lnTo>
                    <a:pt x="471207" y="539798"/>
                  </a:lnTo>
                  <a:lnTo>
                    <a:pt x="475289" y="545015"/>
                  </a:lnTo>
                  <a:lnTo>
                    <a:pt x="479370" y="549777"/>
                  </a:lnTo>
                  <a:lnTo>
                    <a:pt x="483451" y="555221"/>
                  </a:lnTo>
                  <a:lnTo>
                    <a:pt x="487079" y="560664"/>
                  </a:lnTo>
                  <a:lnTo>
                    <a:pt x="490026" y="566561"/>
                  </a:lnTo>
                  <a:lnTo>
                    <a:pt x="493201" y="572458"/>
                  </a:lnTo>
                  <a:lnTo>
                    <a:pt x="496148" y="578355"/>
                  </a:lnTo>
                  <a:lnTo>
                    <a:pt x="498416" y="584706"/>
                  </a:lnTo>
                  <a:lnTo>
                    <a:pt x="500683" y="591056"/>
                  </a:lnTo>
                  <a:lnTo>
                    <a:pt x="502497" y="597407"/>
                  </a:lnTo>
                  <a:lnTo>
                    <a:pt x="504084" y="603984"/>
                  </a:lnTo>
                  <a:lnTo>
                    <a:pt x="505218" y="610788"/>
                  </a:lnTo>
                  <a:lnTo>
                    <a:pt x="506125" y="617592"/>
                  </a:lnTo>
                  <a:lnTo>
                    <a:pt x="506578" y="624623"/>
                  </a:lnTo>
                  <a:lnTo>
                    <a:pt x="506578" y="631428"/>
                  </a:lnTo>
                  <a:lnTo>
                    <a:pt x="506578" y="638459"/>
                  </a:lnTo>
                  <a:lnTo>
                    <a:pt x="506125" y="645263"/>
                  </a:lnTo>
                  <a:lnTo>
                    <a:pt x="505218" y="652294"/>
                  </a:lnTo>
                  <a:lnTo>
                    <a:pt x="504084" y="659098"/>
                  </a:lnTo>
                  <a:lnTo>
                    <a:pt x="502497" y="665449"/>
                  </a:lnTo>
                  <a:lnTo>
                    <a:pt x="500683" y="672026"/>
                  </a:lnTo>
                  <a:lnTo>
                    <a:pt x="498416" y="678150"/>
                  </a:lnTo>
                  <a:lnTo>
                    <a:pt x="496148" y="684500"/>
                  </a:lnTo>
                  <a:lnTo>
                    <a:pt x="493201" y="690397"/>
                  </a:lnTo>
                  <a:lnTo>
                    <a:pt x="490026" y="696294"/>
                  </a:lnTo>
                  <a:lnTo>
                    <a:pt x="487079" y="701964"/>
                  </a:lnTo>
                  <a:lnTo>
                    <a:pt x="483451" y="707861"/>
                  </a:lnTo>
                  <a:lnTo>
                    <a:pt x="479370" y="712851"/>
                  </a:lnTo>
                  <a:lnTo>
                    <a:pt x="475289" y="718067"/>
                  </a:lnTo>
                  <a:lnTo>
                    <a:pt x="471207" y="723057"/>
                  </a:lnTo>
                  <a:lnTo>
                    <a:pt x="466446" y="727820"/>
                  </a:lnTo>
                  <a:lnTo>
                    <a:pt x="461911" y="732356"/>
                  </a:lnTo>
                  <a:lnTo>
                    <a:pt x="456923" y="736666"/>
                  </a:lnTo>
                  <a:lnTo>
                    <a:pt x="451481" y="740748"/>
                  </a:lnTo>
                  <a:lnTo>
                    <a:pt x="446266" y="744604"/>
                  </a:lnTo>
                  <a:lnTo>
                    <a:pt x="440598" y="748006"/>
                  </a:lnTo>
                  <a:lnTo>
                    <a:pt x="434930" y="751408"/>
                  </a:lnTo>
                  <a:lnTo>
                    <a:pt x="428808" y="754356"/>
                  </a:lnTo>
                  <a:lnTo>
                    <a:pt x="422913" y="757078"/>
                  </a:lnTo>
                  <a:lnTo>
                    <a:pt x="416791" y="759573"/>
                  </a:lnTo>
                  <a:lnTo>
                    <a:pt x="410216" y="761614"/>
                  </a:lnTo>
                  <a:lnTo>
                    <a:pt x="403867" y="763429"/>
                  </a:lnTo>
                  <a:lnTo>
                    <a:pt x="397065" y="765016"/>
                  </a:lnTo>
                  <a:lnTo>
                    <a:pt x="390263" y="766377"/>
                  </a:lnTo>
                  <a:lnTo>
                    <a:pt x="383461" y="767058"/>
                  </a:lnTo>
                  <a:lnTo>
                    <a:pt x="376659" y="767738"/>
                  </a:lnTo>
                  <a:lnTo>
                    <a:pt x="369630" y="767965"/>
                  </a:lnTo>
                  <a:lnTo>
                    <a:pt x="253088" y="767965"/>
                  </a:lnTo>
                  <a:lnTo>
                    <a:pt x="253088" y="1135844"/>
                  </a:lnTo>
                  <a:lnTo>
                    <a:pt x="369630" y="1135844"/>
                  </a:lnTo>
                  <a:lnTo>
                    <a:pt x="376659" y="1136071"/>
                  </a:lnTo>
                  <a:lnTo>
                    <a:pt x="383461" y="1136751"/>
                  </a:lnTo>
                  <a:lnTo>
                    <a:pt x="390263" y="1137659"/>
                  </a:lnTo>
                  <a:lnTo>
                    <a:pt x="397065" y="1138793"/>
                  </a:lnTo>
                  <a:lnTo>
                    <a:pt x="403867" y="1140380"/>
                  </a:lnTo>
                  <a:lnTo>
                    <a:pt x="410216" y="1142195"/>
                  </a:lnTo>
                  <a:lnTo>
                    <a:pt x="416791" y="1144236"/>
                  </a:lnTo>
                  <a:lnTo>
                    <a:pt x="422913" y="1146731"/>
                  </a:lnTo>
                  <a:lnTo>
                    <a:pt x="428808" y="1149452"/>
                  </a:lnTo>
                  <a:lnTo>
                    <a:pt x="434930" y="1152401"/>
                  </a:lnTo>
                  <a:lnTo>
                    <a:pt x="440598" y="1155803"/>
                  </a:lnTo>
                  <a:lnTo>
                    <a:pt x="446266" y="1159205"/>
                  </a:lnTo>
                  <a:lnTo>
                    <a:pt x="451481" y="1163061"/>
                  </a:lnTo>
                  <a:lnTo>
                    <a:pt x="456923" y="1167370"/>
                  </a:lnTo>
                  <a:lnTo>
                    <a:pt x="461911" y="1171453"/>
                  </a:lnTo>
                  <a:lnTo>
                    <a:pt x="466446" y="1175989"/>
                  </a:lnTo>
                  <a:lnTo>
                    <a:pt x="471207" y="1180752"/>
                  </a:lnTo>
                  <a:lnTo>
                    <a:pt x="475289" y="1185741"/>
                  </a:lnTo>
                  <a:lnTo>
                    <a:pt x="479370" y="1190958"/>
                  </a:lnTo>
                  <a:lnTo>
                    <a:pt x="483451" y="1196401"/>
                  </a:lnTo>
                  <a:lnTo>
                    <a:pt x="487079" y="1201845"/>
                  </a:lnTo>
                  <a:lnTo>
                    <a:pt x="490026" y="1207515"/>
                  </a:lnTo>
                  <a:lnTo>
                    <a:pt x="493201" y="1213412"/>
                  </a:lnTo>
                  <a:lnTo>
                    <a:pt x="496148" y="1219309"/>
                  </a:lnTo>
                  <a:lnTo>
                    <a:pt x="498416" y="1225659"/>
                  </a:lnTo>
                  <a:lnTo>
                    <a:pt x="500683" y="1231783"/>
                  </a:lnTo>
                  <a:lnTo>
                    <a:pt x="502497" y="1238360"/>
                  </a:lnTo>
                  <a:lnTo>
                    <a:pt x="504084" y="1245165"/>
                  </a:lnTo>
                  <a:lnTo>
                    <a:pt x="505218" y="1251742"/>
                  </a:lnTo>
                  <a:lnTo>
                    <a:pt x="506125" y="1258546"/>
                  </a:lnTo>
                  <a:lnTo>
                    <a:pt x="506578" y="1265350"/>
                  </a:lnTo>
                  <a:lnTo>
                    <a:pt x="506578" y="1272381"/>
                  </a:lnTo>
                  <a:lnTo>
                    <a:pt x="506578" y="1279639"/>
                  </a:lnTo>
                  <a:lnTo>
                    <a:pt x="506125" y="1286216"/>
                  </a:lnTo>
                  <a:lnTo>
                    <a:pt x="505218" y="1293021"/>
                  </a:lnTo>
                  <a:lnTo>
                    <a:pt x="504084" y="1299825"/>
                  </a:lnTo>
                  <a:lnTo>
                    <a:pt x="502497" y="1306629"/>
                  </a:lnTo>
                  <a:lnTo>
                    <a:pt x="500683" y="1312980"/>
                  </a:lnTo>
                  <a:lnTo>
                    <a:pt x="498416" y="1319330"/>
                  </a:lnTo>
                  <a:lnTo>
                    <a:pt x="496148" y="1325454"/>
                  </a:lnTo>
                  <a:lnTo>
                    <a:pt x="493201" y="1331351"/>
                  </a:lnTo>
                  <a:lnTo>
                    <a:pt x="490026" y="1337475"/>
                  </a:lnTo>
                  <a:lnTo>
                    <a:pt x="487079" y="1343145"/>
                  </a:lnTo>
                  <a:lnTo>
                    <a:pt x="483451" y="1348588"/>
                  </a:lnTo>
                  <a:lnTo>
                    <a:pt x="479370" y="1354031"/>
                  </a:lnTo>
                  <a:lnTo>
                    <a:pt x="475289" y="1359248"/>
                  </a:lnTo>
                  <a:lnTo>
                    <a:pt x="471207" y="1364011"/>
                  </a:lnTo>
                  <a:lnTo>
                    <a:pt x="466446" y="1368774"/>
                  </a:lnTo>
                  <a:lnTo>
                    <a:pt x="461911" y="1373537"/>
                  </a:lnTo>
                  <a:lnTo>
                    <a:pt x="456923" y="1377619"/>
                  </a:lnTo>
                  <a:lnTo>
                    <a:pt x="451481" y="1381702"/>
                  </a:lnTo>
                  <a:lnTo>
                    <a:pt x="446266" y="1385557"/>
                  </a:lnTo>
                  <a:lnTo>
                    <a:pt x="440598" y="1388960"/>
                  </a:lnTo>
                  <a:lnTo>
                    <a:pt x="434930" y="1392362"/>
                  </a:lnTo>
                  <a:lnTo>
                    <a:pt x="428808" y="1395537"/>
                  </a:lnTo>
                  <a:lnTo>
                    <a:pt x="422913" y="1398032"/>
                  </a:lnTo>
                  <a:lnTo>
                    <a:pt x="416791" y="1400300"/>
                  </a:lnTo>
                  <a:lnTo>
                    <a:pt x="410216" y="1402795"/>
                  </a:lnTo>
                  <a:lnTo>
                    <a:pt x="403867" y="1404609"/>
                  </a:lnTo>
                  <a:lnTo>
                    <a:pt x="397065" y="1406197"/>
                  </a:lnTo>
                  <a:lnTo>
                    <a:pt x="390263" y="1407104"/>
                  </a:lnTo>
                  <a:lnTo>
                    <a:pt x="383461" y="1408238"/>
                  </a:lnTo>
                  <a:lnTo>
                    <a:pt x="376659" y="1408692"/>
                  </a:lnTo>
                  <a:lnTo>
                    <a:pt x="369630" y="1408692"/>
                  </a:lnTo>
                  <a:lnTo>
                    <a:pt x="253088" y="1408692"/>
                  </a:lnTo>
                  <a:lnTo>
                    <a:pt x="253088" y="1777025"/>
                  </a:lnTo>
                  <a:lnTo>
                    <a:pt x="369630" y="1777025"/>
                  </a:lnTo>
                  <a:lnTo>
                    <a:pt x="376659" y="1777252"/>
                  </a:lnTo>
                  <a:lnTo>
                    <a:pt x="383461" y="1777705"/>
                  </a:lnTo>
                  <a:lnTo>
                    <a:pt x="390263" y="1778386"/>
                  </a:lnTo>
                  <a:lnTo>
                    <a:pt x="397065" y="1779747"/>
                  </a:lnTo>
                  <a:lnTo>
                    <a:pt x="403867" y="1781334"/>
                  </a:lnTo>
                  <a:lnTo>
                    <a:pt x="410216" y="1783149"/>
                  </a:lnTo>
                  <a:lnTo>
                    <a:pt x="416791" y="1785190"/>
                  </a:lnTo>
                  <a:lnTo>
                    <a:pt x="422913" y="1787912"/>
                  </a:lnTo>
                  <a:lnTo>
                    <a:pt x="428808" y="1790407"/>
                  </a:lnTo>
                  <a:lnTo>
                    <a:pt x="434930" y="1793582"/>
                  </a:lnTo>
                  <a:lnTo>
                    <a:pt x="440598" y="1796984"/>
                  </a:lnTo>
                  <a:lnTo>
                    <a:pt x="446266" y="1800159"/>
                  </a:lnTo>
                  <a:lnTo>
                    <a:pt x="451481" y="1804242"/>
                  </a:lnTo>
                  <a:lnTo>
                    <a:pt x="456923" y="1808324"/>
                  </a:lnTo>
                  <a:lnTo>
                    <a:pt x="461911" y="1812407"/>
                  </a:lnTo>
                  <a:lnTo>
                    <a:pt x="466446" y="1817170"/>
                  </a:lnTo>
                  <a:lnTo>
                    <a:pt x="471207" y="1821706"/>
                  </a:lnTo>
                  <a:lnTo>
                    <a:pt x="475289" y="1826695"/>
                  </a:lnTo>
                  <a:lnTo>
                    <a:pt x="479370" y="1831912"/>
                  </a:lnTo>
                  <a:lnTo>
                    <a:pt x="483451" y="1837129"/>
                  </a:lnTo>
                  <a:lnTo>
                    <a:pt x="487079" y="1842799"/>
                  </a:lnTo>
                  <a:lnTo>
                    <a:pt x="490026" y="1848469"/>
                  </a:lnTo>
                  <a:lnTo>
                    <a:pt x="493201" y="1854139"/>
                  </a:lnTo>
                  <a:lnTo>
                    <a:pt x="496148" y="1860490"/>
                  </a:lnTo>
                  <a:lnTo>
                    <a:pt x="498416" y="1866613"/>
                  </a:lnTo>
                  <a:lnTo>
                    <a:pt x="500683" y="1872964"/>
                  </a:lnTo>
                  <a:lnTo>
                    <a:pt x="502497" y="1879314"/>
                  </a:lnTo>
                  <a:lnTo>
                    <a:pt x="504084" y="1885892"/>
                  </a:lnTo>
                  <a:lnTo>
                    <a:pt x="505218" y="1892696"/>
                  </a:lnTo>
                  <a:lnTo>
                    <a:pt x="506125" y="1899273"/>
                  </a:lnTo>
                  <a:lnTo>
                    <a:pt x="506578" y="1906304"/>
                  </a:lnTo>
                  <a:lnTo>
                    <a:pt x="506578" y="1913335"/>
                  </a:lnTo>
                  <a:lnTo>
                    <a:pt x="506578" y="1920366"/>
                  </a:lnTo>
                  <a:lnTo>
                    <a:pt x="506125" y="1927397"/>
                  </a:lnTo>
                  <a:lnTo>
                    <a:pt x="505218" y="1933975"/>
                  </a:lnTo>
                  <a:lnTo>
                    <a:pt x="504084" y="1940779"/>
                  </a:lnTo>
                  <a:lnTo>
                    <a:pt x="502497" y="1947356"/>
                  </a:lnTo>
                  <a:lnTo>
                    <a:pt x="500683" y="1953707"/>
                  </a:lnTo>
                  <a:lnTo>
                    <a:pt x="498416" y="1960284"/>
                  </a:lnTo>
                  <a:lnTo>
                    <a:pt x="496148" y="1966408"/>
                  </a:lnTo>
                  <a:lnTo>
                    <a:pt x="493201" y="1972532"/>
                  </a:lnTo>
                  <a:lnTo>
                    <a:pt x="490026" y="1978429"/>
                  </a:lnTo>
                  <a:lnTo>
                    <a:pt x="487079" y="1984099"/>
                  </a:lnTo>
                  <a:lnTo>
                    <a:pt x="483451" y="1989542"/>
                  </a:lnTo>
                  <a:lnTo>
                    <a:pt x="479370" y="1994986"/>
                  </a:lnTo>
                  <a:lnTo>
                    <a:pt x="475289" y="1999975"/>
                  </a:lnTo>
                  <a:lnTo>
                    <a:pt x="471207" y="2004965"/>
                  </a:lnTo>
                  <a:lnTo>
                    <a:pt x="466446" y="2009728"/>
                  </a:lnTo>
                  <a:lnTo>
                    <a:pt x="461911" y="2014264"/>
                  </a:lnTo>
                  <a:lnTo>
                    <a:pt x="456923" y="2018573"/>
                  </a:lnTo>
                  <a:lnTo>
                    <a:pt x="451481" y="2022429"/>
                  </a:lnTo>
                  <a:lnTo>
                    <a:pt x="446266" y="2026285"/>
                  </a:lnTo>
                  <a:lnTo>
                    <a:pt x="440598" y="2029914"/>
                  </a:lnTo>
                  <a:lnTo>
                    <a:pt x="434930" y="2033089"/>
                  </a:lnTo>
                  <a:lnTo>
                    <a:pt x="428808" y="2036264"/>
                  </a:lnTo>
                  <a:lnTo>
                    <a:pt x="422913" y="2038759"/>
                  </a:lnTo>
                  <a:lnTo>
                    <a:pt x="416791" y="2041481"/>
                  </a:lnTo>
                  <a:lnTo>
                    <a:pt x="410216" y="2043522"/>
                  </a:lnTo>
                  <a:lnTo>
                    <a:pt x="403867" y="2045336"/>
                  </a:lnTo>
                  <a:lnTo>
                    <a:pt x="397065" y="2046924"/>
                  </a:lnTo>
                  <a:lnTo>
                    <a:pt x="390263" y="2048285"/>
                  </a:lnTo>
                  <a:lnTo>
                    <a:pt x="383461" y="2048965"/>
                  </a:lnTo>
                  <a:lnTo>
                    <a:pt x="376659" y="2049419"/>
                  </a:lnTo>
                  <a:lnTo>
                    <a:pt x="369630" y="2049646"/>
                  </a:lnTo>
                  <a:lnTo>
                    <a:pt x="253088" y="2049646"/>
                  </a:lnTo>
                  <a:lnTo>
                    <a:pt x="253088" y="2315689"/>
                  </a:lnTo>
                  <a:lnTo>
                    <a:pt x="253542" y="2326349"/>
                  </a:lnTo>
                  <a:lnTo>
                    <a:pt x="254222" y="2336782"/>
                  </a:lnTo>
                  <a:lnTo>
                    <a:pt x="255582" y="2347215"/>
                  </a:lnTo>
                  <a:lnTo>
                    <a:pt x="257396" y="2357195"/>
                  </a:lnTo>
                  <a:lnTo>
                    <a:pt x="259664" y="2367401"/>
                  </a:lnTo>
                  <a:lnTo>
                    <a:pt x="262158" y="2376927"/>
                  </a:lnTo>
                  <a:lnTo>
                    <a:pt x="265559" y="2386679"/>
                  </a:lnTo>
                  <a:lnTo>
                    <a:pt x="269186" y="2395978"/>
                  </a:lnTo>
                  <a:lnTo>
                    <a:pt x="273494" y="2405051"/>
                  </a:lnTo>
                  <a:lnTo>
                    <a:pt x="278029" y="2414123"/>
                  </a:lnTo>
                  <a:lnTo>
                    <a:pt x="283017" y="2422515"/>
                  </a:lnTo>
                  <a:lnTo>
                    <a:pt x="288232" y="2430907"/>
                  </a:lnTo>
                  <a:lnTo>
                    <a:pt x="294127" y="2439072"/>
                  </a:lnTo>
                  <a:lnTo>
                    <a:pt x="300022" y="2446783"/>
                  </a:lnTo>
                  <a:lnTo>
                    <a:pt x="306598" y="2454268"/>
                  </a:lnTo>
                  <a:lnTo>
                    <a:pt x="313626" y="2461525"/>
                  </a:lnTo>
                  <a:lnTo>
                    <a:pt x="320655" y="2468330"/>
                  </a:lnTo>
                  <a:lnTo>
                    <a:pt x="328138" y="2474680"/>
                  </a:lnTo>
                  <a:lnTo>
                    <a:pt x="335847" y="2481031"/>
                  </a:lnTo>
                  <a:lnTo>
                    <a:pt x="344009" y="2486701"/>
                  </a:lnTo>
                  <a:lnTo>
                    <a:pt x="352171" y="2492144"/>
                  </a:lnTo>
                  <a:lnTo>
                    <a:pt x="361014" y="2497134"/>
                  </a:lnTo>
                  <a:lnTo>
                    <a:pt x="369857" y="2501443"/>
                  </a:lnTo>
                  <a:lnTo>
                    <a:pt x="378926" y="2505526"/>
                  </a:lnTo>
                  <a:lnTo>
                    <a:pt x="388222" y="2509608"/>
                  </a:lnTo>
                  <a:lnTo>
                    <a:pt x="397745" y="2512557"/>
                  </a:lnTo>
                  <a:lnTo>
                    <a:pt x="407722" y="2515505"/>
                  </a:lnTo>
                  <a:lnTo>
                    <a:pt x="417471" y="2517773"/>
                  </a:lnTo>
                  <a:lnTo>
                    <a:pt x="427674" y="2519588"/>
                  </a:lnTo>
                  <a:lnTo>
                    <a:pt x="438104" y="2520948"/>
                  </a:lnTo>
                  <a:lnTo>
                    <a:pt x="448307" y="2521629"/>
                  </a:lnTo>
                  <a:lnTo>
                    <a:pt x="458964" y="2521856"/>
                  </a:lnTo>
                  <a:lnTo>
                    <a:pt x="2030011" y="2521856"/>
                  </a:lnTo>
                  <a:lnTo>
                    <a:pt x="2040667" y="2521629"/>
                  </a:lnTo>
                  <a:lnTo>
                    <a:pt x="2051324" y="2520948"/>
                  </a:lnTo>
                  <a:lnTo>
                    <a:pt x="2061527" y="2519588"/>
                  </a:lnTo>
                  <a:lnTo>
                    <a:pt x="2071503" y="2517773"/>
                  </a:lnTo>
                  <a:lnTo>
                    <a:pt x="2081706" y="2515505"/>
                  </a:lnTo>
                  <a:lnTo>
                    <a:pt x="2091456" y="2512557"/>
                  </a:lnTo>
                  <a:lnTo>
                    <a:pt x="2100752" y="2509608"/>
                  </a:lnTo>
                  <a:lnTo>
                    <a:pt x="2110502" y="2505526"/>
                  </a:lnTo>
                  <a:lnTo>
                    <a:pt x="2119571" y="2501443"/>
                  </a:lnTo>
                  <a:lnTo>
                    <a:pt x="2128187" y="2497134"/>
                  </a:lnTo>
                  <a:lnTo>
                    <a:pt x="2136803" y="2492144"/>
                  </a:lnTo>
                  <a:lnTo>
                    <a:pt x="2145192" y="2486701"/>
                  </a:lnTo>
                  <a:lnTo>
                    <a:pt x="2153354" y="2481031"/>
                  </a:lnTo>
                  <a:lnTo>
                    <a:pt x="2161290" y="2474680"/>
                  </a:lnTo>
                  <a:lnTo>
                    <a:pt x="2168546" y="2468330"/>
                  </a:lnTo>
                  <a:lnTo>
                    <a:pt x="2175801" y="2461525"/>
                  </a:lnTo>
                  <a:lnTo>
                    <a:pt x="2182376" y="2454268"/>
                  </a:lnTo>
                  <a:lnTo>
                    <a:pt x="2188952" y="2446783"/>
                  </a:lnTo>
                  <a:lnTo>
                    <a:pt x="2195074" y="2439072"/>
                  </a:lnTo>
                  <a:lnTo>
                    <a:pt x="2200969" y="2430907"/>
                  </a:lnTo>
                  <a:lnTo>
                    <a:pt x="2206410" y="2422515"/>
                  </a:lnTo>
                  <a:lnTo>
                    <a:pt x="2211172" y="2414123"/>
                  </a:lnTo>
                  <a:lnTo>
                    <a:pt x="2215933" y="2405051"/>
                  </a:lnTo>
                  <a:lnTo>
                    <a:pt x="2219788" y="2395978"/>
                  </a:lnTo>
                  <a:lnTo>
                    <a:pt x="2223642" y="2386679"/>
                  </a:lnTo>
                  <a:lnTo>
                    <a:pt x="2226817" y="2376927"/>
                  </a:lnTo>
                  <a:lnTo>
                    <a:pt x="2229538" y="2367401"/>
                  </a:lnTo>
                  <a:lnTo>
                    <a:pt x="2232032" y="2357195"/>
                  </a:lnTo>
                  <a:lnTo>
                    <a:pt x="2233845" y="2347215"/>
                  </a:lnTo>
                  <a:lnTo>
                    <a:pt x="2235206" y="2336782"/>
                  </a:lnTo>
                  <a:lnTo>
                    <a:pt x="2235886" y="2326349"/>
                  </a:lnTo>
                  <a:lnTo>
                    <a:pt x="2236113" y="2315689"/>
                  </a:lnTo>
                  <a:lnTo>
                    <a:pt x="2236113" y="229074"/>
                  </a:lnTo>
                  <a:lnTo>
                    <a:pt x="2235886" y="218414"/>
                  </a:lnTo>
                  <a:lnTo>
                    <a:pt x="2235206" y="207754"/>
                  </a:lnTo>
                  <a:lnTo>
                    <a:pt x="2233845" y="197775"/>
                  </a:lnTo>
                  <a:lnTo>
                    <a:pt x="2232032" y="187568"/>
                  </a:lnTo>
                  <a:lnTo>
                    <a:pt x="2229538" y="177589"/>
                  </a:lnTo>
                  <a:lnTo>
                    <a:pt x="2226817" y="167836"/>
                  </a:lnTo>
                  <a:lnTo>
                    <a:pt x="2223642" y="158310"/>
                  </a:lnTo>
                  <a:lnTo>
                    <a:pt x="2219788" y="149011"/>
                  </a:lnTo>
                  <a:lnTo>
                    <a:pt x="2215933" y="139939"/>
                  </a:lnTo>
                  <a:lnTo>
                    <a:pt x="2211172" y="130867"/>
                  </a:lnTo>
                  <a:lnTo>
                    <a:pt x="2206410" y="122248"/>
                  </a:lnTo>
                  <a:lnTo>
                    <a:pt x="2200969" y="113856"/>
                  </a:lnTo>
                  <a:lnTo>
                    <a:pt x="2195074" y="105918"/>
                  </a:lnTo>
                  <a:lnTo>
                    <a:pt x="2188952" y="98207"/>
                  </a:lnTo>
                  <a:lnTo>
                    <a:pt x="2182376" y="90722"/>
                  </a:lnTo>
                  <a:lnTo>
                    <a:pt x="2175801" y="83238"/>
                  </a:lnTo>
                  <a:lnTo>
                    <a:pt x="2168546" y="76660"/>
                  </a:lnTo>
                  <a:lnTo>
                    <a:pt x="2161290" y="70083"/>
                  </a:lnTo>
                  <a:lnTo>
                    <a:pt x="2153354" y="63959"/>
                  </a:lnTo>
                  <a:lnTo>
                    <a:pt x="2145192" y="58289"/>
                  </a:lnTo>
                  <a:lnTo>
                    <a:pt x="2136803" y="52846"/>
                  </a:lnTo>
                  <a:lnTo>
                    <a:pt x="2128187" y="47856"/>
                  </a:lnTo>
                  <a:lnTo>
                    <a:pt x="2119571" y="43320"/>
                  </a:lnTo>
                  <a:lnTo>
                    <a:pt x="2110502" y="39237"/>
                  </a:lnTo>
                  <a:lnTo>
                    <a:pt x="2100752" y="35382"/>
                  </a:lnTo>
                  <a:lnTo>
                    <a:pt x="2091456" y="32206"/>
                  </a:lnTo>
                  <a:lnTo>
                    <a:pt x="2081706" y="29485"/>
                  </a:lnTo>
                  <a:lnTo>
                    <a:pt x="2071503" y="26990"/>
                  </a:lnTo>
                  <a:lnTo>
                    <a:pt x="2061527" y="25175"/>
                  </a:lnTo>
                  <a:lnTo>
                    <a:pt x="2051324" y="24041"/>
                  </a:lnTo>
                  <a:lnTo>
                    <a:pt x="2040667" y="23134"/>
                  </a:lnTo>
                  <a:lnTo>
                    <a:pt x="2030011" y="22907"/>
                  </a:lnTo>
                  <a:lnTo>
                    <a:pt x="458964" y="22907"/>
                  </a:lnTo>
                  <a:close/>
                  <a:moveTo>
                    <a:pt x="458964" y="0"/>
                  </a:moveTo>
                  <a:lnTo>
                    <a:pt x="2030011" y="0"/>
                  </a:lnTo>
                  <a:lnTo>
                    <a:pt x="2042028" y="453"/>
                  </a:lnTo>
                  <a:lnTo>
                    <a:pt x="2053364" y="1134"/>
                  </a:lnTo>
                  <a:lnTo>
                    <a:pt x="2064701" y="2722"/>
                  </a:lnTo>
                  <a:lnTo>
                    <a:pt x="2076265" y="4763"/>
                  </a:lnTo>
                  <a:lnTo>
                    <a:pt x="2087148" y="7258"/>
                  </a:lnTo>
                  <a:lnTo>
                    <a:pt x="2098031" y="10433"/>
                  </a:lnTo>
                  <a:lnTo>
                    <a:pt x="2108688" y="14062"/>
                  </a:lnTo>
                  <a:lnTo>
                    <a:pt x="2118891" y="18371"/>
                  </a:lnTo>
                  <a:lnTo>
                    <a:pt x="2129094" y="22680"/>
                  </a:lnTo>
                  <a:lnTo>
                    <a:pt x="2138843" y="27897"/>
                  </a:lnTo>
                  <a:lnTo>
                    <a:pt x="2148593" y="33340"/>
                  </a:lnTo>
                  <a:lnTo>
                    <a:pt x="2157889" y="39237"/>
                  </a:lnTo>
                  <a:lnTo>
                    <a:pt x="2166959" y="45815"/>
                  </a:lnTo>
                  <a:lnTo>
                    <a:pt x="2175574" y="52392"/>
                  </a:lnTo>
                  <a:lnTo>
                    <a:pt x="2183737" y="59650"/>
                  </a:lnTo>
                  <a:lnTo>
                    <a:pt x="2191899" y="67361"/>
                  </a:lnTo>
                  <a:lnTo>
                    <a:pt x="2199382" y="75299"/>
                  </a:lnTo>
                  <a:lnTo>
                    <a:pt x="2206637" y="83691"/>
                  </a:lnTo>
                  <a:lnTo>
                    <a:pt x="2213212" y="92083"/>
                  </a:lnTo>
                  <a:lnTo>
                    <a:pt x="2219788" y="101155"/>
                  </a:lnTo>
                  <a:lnTo>
                    <a:pt x="2225683" y="110681"/>
                  </a:lnTo>
                  <a:lnTo>
                    <a:pt x="2231125" y="120207"/>
                  </a:lnTo>
                  <a:lnTo>
                    <a:pt x="2236340" y="129960"/>
                  </a:lnTo>
                  <a:lnTo>
                    <a:pt x="2241101" y="140166"/>
                  </a:lnTo>
                  <a:lnTo>
                    <a:pt x="2244955" y="150599"/>
                  </a:lnTo>
                  <a:lnTo>
                    <a:pt x="2248583" y="161032"/>
                  </a:lnTo>
                  <a:lnTo>
                    <a:pt x="2251758" y="172145"/>
                  </a:lnTo>
                  <a:lnTo>
                    <a:pt x="2254252" y="183032"/>
                  </a:lnTo>
                  <a:lnTo>
                    <a:pt x="2256292" y="194372"/>
                  </a:lnTo>
                  <a:lnTo>
                    <a:pt x="2257879" y="205713"/>
                  </a:lnTo>
                  <a:lnTo>
                    <a:pt x="2258786" y="217053"/>
                  </a:lnTo>
                  <a:lnTo>
                    <a:pt x="2259013" y="229074"/>
                  </a:lnTo>
                  <a:lnTo>
                    <a:pt x="2259013" y="2315689"/>
                  </a:lnTo>
                  <a:lnTo>
                    <a:pt x="2258786" y="2327483"/>
                  </a:lnTo>
                  <a:lnTo>
                    <a:pt x="2257879" y="2339050"/>
                  </a:lnTo>
                  <a:lnTo>
                    <a:pt x="2256292" y="2350617"/>
                  </a:lnTo>
                  <a:lnTo>
                    <a:pt x="2254252" y="2361958"/>
                  </a:lnTo>
                  <a:lnTo>
                    <a:pt x="2251758" y="2372844"/>
                  </a:lnTo>
                  <a:lnTo>
                    <a:pt x="2248583" y="2383731"/>
                  </a:lnTo>
                  <a:lnTo>
                    <a:pt x="2244955" y="2394391"/>
                  </a:lnTo>
                  <a:lnTo>
                    <a:pt x="2241101" y="2404824"/>
                  </a:lnTo>
                  <a:lnTo>
                    <a:pt x="2236340" y="2414803"/>
                  </a:lnTo>
                  <a:lnTo>
                    <a:pt x="2231125" y="2424783"/>
                  </a:lnTo>
                  <a:lnTo>
                    <a:pt x="2225683" y="2434309"/>
                  </a:lnTo>
                  <a:lnTo>
                    <a:pt x="2219788" y="2443608"/>
                  </a:lnTo>
                  <a:lnTo>
                    <a:pt x="2213212" y="2452680"/>
                  </a:lnTo>
                  <a:lnTo>
                    <a:pt x="2206637" y="2461299"/>
                  </a:lnTo>
                  <a:lnTo>
                    <a:pt x="2199382" y="2469464"/>
                  </a:lnTo>
                  <a:lnTo>
                    <a:pt x="2191899" y="2477629"/>
                  </a:lnTo>
                  <a:lnTo>
                    <a:pt x="2183737" y="2485113"/>
                  </a:lnTo>
                  <a:lnTo>
                    <a:pt x="2175574" y="2492371"/>
                  </a:lnTo>
                  <a:lnTo>
                    <a:pt x="2166959" y="2499175"/>
                  </a:lnTo>
                  <a:lnTo>
                    <a:pt x="2157889" y="2505526"/>
                  </a:lnTo>
                  <a:lnTo>
                    <a:pt x="2148593" y="2511649"/>
                  </a:lnTo>
                  <a:lnTo>
                    <a:pt x="2138843" y="2517093"/>
                  </a:lnTo>
                  <a:lnTo>
                    <a:pt x="2129094" y="2522309"/>
                  </a:lnTo>
                  <a:lnTo>
                    <a:pt x="2118891" y="2526619"/>
                  </a:lnTo>
                  <a:lnTo>
                    <a:pt x="2108688" y="2530701"/>
                  </a:lnTo>
                  <a:lnTo>
                    <a:pt x="2098031" y="2534330"/>
                  </a:lnTo>
                  <a:lnTo>
                    <a:pt x="2087148" y="2537505"/>
                  </a:lnTo>
                  <a:lnTo>
                    <a:pt x="2076265" y="2540000"/>
                  </a:lnTo>
                  <a:lnTo>
                    <a:pt x="2064701" y="2542268"/>
                  </a:lnTo>
                  <a:lnTo>
                    <a:pt x="2053364" y="2543402"/>
                  </a:lnTo>
                  <a:lnTo>
                    <a:pt x="2042028" y="2544536"/>
                  </a:lnTo>
                  <a:lnTo>
                    <a:pt x="2030011" y="2544763"/>
                  </a:lnTo>
                  <a:lnTo>
                    <a:pt x="458964" y="2544763"/>
                  </a:lnTo>
                  <a:lnTo>
                    <a:pt x="447400" y="2544536"/>
                  </a:lnTo>
                  <a:lnTo>
                    <a:pt x="435610" y="2543402"/>
                  </a:lnTo>
                  <a:lnTo>
                    <a:pt x="424273" y="2542268"/>
                  </a:lnTo>
                  <a:lnTo>
                    <a:pt x="413163" y="2540000"/>
                  </a:lnTo>
                  <a:lnTo>
                    <a:pt x="402053" y="2537505"/>
                  </a:lnTo>
                  <a:lnTo>
                    <a:pt x="391170" y="2534330"/>
                  </a:lnTo>
                  <a:lnTo>
                    <a:pt x="380513" y="2530701"/>
                  </a:lnTo>
                  <a:lnTo>
                    <a:pt x="370084" y="2526619"/>
                  </a:lnTo>
                  <a:lnTo>
                    <a:pt x="359880" y="2522309"/>
                  </a:lnTo>
                  <a:lnTo>
                    <a:pt x="350131" y="2517093"/>
                  </a:lnTo>
                  <a:lnTo>
                    <a:pt x="340608" y="2511649"/>
                  </a:lnTo>
                  <a:lnTo>
                    <a:pt x="331085" y="2505526"/>
                  </a:lnTo>
                  <a:lnTo>
                    <a:pt x="322469" y="2499175"/>
                  </a:lnTo>
                  <a:lnTo>
                    <a:pt x="313626" y="2492371"/>
                  </a:lnTo>
                  <a:lnTo>
                    <a:pt x="305237" y="2485113"/>
                  </a:lnTo>
                  <a:lnTo>
                    <a:pt x="297528" y="2477629"/>
                  </a:lnTo>
                  <a:lnTo>
                    <a:pt x="289819" y="2469464"/>
                  </a:lnTo>
                  <a:lnTo>
                    <a:pt x="282564" y="2461299"/>
                  </a:lnTo>
                  <a:lnTo>
                    <a:pt x="275762" y="2452680"/>
                  </a:lnTo>
                  <a:lnTo>
                    <a:pt x="269413" y="2443608"/>
                  </a:lnTo>
                  <a:lnTo>
                    <a:pt x="263518" y="2434309"/>
                  </a:lnTo>
                  <a:lnTo>
                    <a:pt x="257850" y="2424783"/>
                  </a:lnTo>
                  <a:lnTo>
                    <a:pt x="252862" y="2414803"/>
                  </a:lnTo>
                  <a:lnTo>
                    <a:pt x="248327" y="2404824"/>
                  </a:lnTo>
                  <a:lnTo>
                    <a:pt x="244019" y="2394391"/>
                  </a:lnTo>
                  <a:lnTo>
                    <a:pt x="240391" y="2383731"/>
                  </a:lnTo>
                  <a:lnTo>
                    <a:pt x="237444" y="2372844"/>
                  </a:lnTo>
                  <a:lnTo>
                    <a:pt x="234723" y="2361958"/>
                  </a:lnTo>
                  <a:lnTo>
                    <a:pt x="232682" y="2350617"/>
                  </a:lnTo>
                  <a:lnTo>
                    <a:pt x="231322" y="2339050"/>
                  </a:lnTo>
                  <a:lnTo>
                    <a:pt x="230415" y="2327483"/>
                  </a:lnTo>
                  <a:lnTo>
                    <a:pt x="230188" y="2315689"/>
                  </a:lnTo>
                  <a:lnTo>
                    <a:pt x="230188" y="2026965"/>
                  </a:lnTo>
                  <a:lnTo>
                    <a:pt x="369630" y="2026965"/>
                  </a:lnTo>
                  <a:lnTo>
                    <a:pt x="375298" y="2026738"/>
                  </a:lnTo>
                  <a:lnTo>
                    <a:pt x="381194" y="2026285"/>
                  </a:lnTo>
                  <a:lnTo>
                    <a:pt x="386862" y="2025604"/>
                  </a:lnTo>
                  <a:lnTo>
                    <a:pt x="392530" y="2024470"/>
                  </a:lnTo>
                  <a:lnTo>
                    <a:pt x="397972" y="2023336"/>
                  </a:lnTo>
                  <a:lnTo>
                    <a:pt x="403414" y="2021749"/>
                  </a:lnTo>
                  <a:lnTo>
                    <a:pt x="408628" y="2019934"/>
                  </a:lnTo>
                  <a:lnTo>
                    <a:pt x="413843" y="2017893"/>
                  </a:lnTo>
                  <a:lnTo>
                    <a:pt x="419058" y="2015852"/>
                  </a:lnTo>
                  <a:lnTo>
                    <a:pt x="424046" y="2013130"/>
                  </a:lnTo>
                  <a:lnTo>
                    <a:pt x="428581" y="2010408"/>
                  </a:lnTo>
                  <a:lnTo>
                    <a:pt x="433343" y="2007460"/>
                  </a:lnTo>
                  <a:lnTo>
                    <a:pt x="438104" y="2004285"/>
                  </a:lnTo>
                  <a:lnTo>
                    <a:pt x="442185" y="2000882"/>
                  </a:lnTo>
                  <a:lnTo>
                    <a:pt x="446266" y="1997254"/>
                  </a:lnTo>
                  <a:lnTo>
                    <a:pt x="450348" y="1993398"/>
                  </a:lnTo>
                  <a:lnTo>
                    <a:pt x="453975" y="1989542"/>
                  </a:lnTo>
                  <a:lnTo>
                    <a:pt x="457603" y="1985460"/>
                  </a:lnTo>
                  <a:lnTo>
                    <a:pt x="461004" y="1981377"/>
                  </a:lnTo>
                  <a:lnTo>
                    <a:pt x="464405" y="1976841"/>
                  </a:lnTo>
                  <a:lnTo>
                    <a:pt x="467353" y="1972305"/>
                  </a:lnTo>
                  <a:lnTo>
                    <a:pt x="470074" y="1967315"/>
                  </a:lnTo>
                  <a:lnTo>
                    <a:pt x="472794" y="1962552"/>
                  </a:lnTo>
                  <a:lnTo>
                    <a:pt x="474835" y="1957336"/>
                  </a:lnTo>
                  <a:lnTo>
                    <a:pt x="476876" y="1952119"/>
                  </a:lnTo>
                  <a:lnTo>
                    <a:pt x="478690" y="1947129"/>
                  </a:lnTo>
                  <a:lnTo>
                    <a:pt x="480277" y="1941686"/>
                  </a:lnTo>
                  <a:lnTo>
                    <a:pt x="481637" y="1936243"/>
                  </a:lnTo>
                  <a:lnTo>
                    <a:pt x="482544" y="1930799"/>
                  </a:lnTo>
                  <a:lnTo>
                    <a:pt x="483451" y="1924902"/>
                  </a:lnTo>
                  <a:lnTo>
                    <a:pt x="483904" y="1919232"/>
                  </a:lnTo>
                  <a:lnTo>
                    <a:pt x="483904" y="1913335"/>
                  </a:lnTo>
                  <a:lnTo>
                    <a:pt x="483904" y="1907665"/>
                  </a:lnTo>
                  <a:lnTo>
                    <a:pt x="483451" y="1901768"/>
                  </a:lnTo>
                  <a:lnTo>
                    <a:pt x="482544" y="1896325"/>
                  </a:lnTo>
                  <a:lnTo>
                    <a:pt x="481637" y="1890428"/>
                  </a:lnTo>
                  <a:lnTo>
                    <a:pt x="480277" y="1884985"/>
                  </a:lnTo>
                  <a:lnTo>
                    <a:pt x="478690" y="1879541"/>
                  </a:lnTo>
                  <a:lnTo>
                    <a:pt x="476876" y="1874325"/>
                  </a:lnTo>
                  <a:lnTo>
                    <a:pt x="474835" y="1869335"/>
                  </a:lnTo>
                  <a:lnTo>
                    <a:pt x="472794" y="1864345"/>
                  </a:lnTo>
                  <a:lnTo>
                    <a:pt x="470074" y="1859356"/>
                  </a:lnTo>
                  <a:lnTo>
                    <a:pt x="467353" y="1854366"/>
                  </a:lnTo>
                  <a:lnTo>
                    <a:pt x="464405" y="1850056"/>
                  </a:lnTo>
                  <a:lnTo>
                    <a:pt x="461004" y="1845747"/>
                  </a:lnTo>
                  <a:lnTo>
                    <a:pt x="457603" y="1841211"/>
                  </a:lnTo>
                  <a:lnTo>
                    <a:pt x="453975" y="1837129"/>
                  </a:lnTo>
                  <a:lnTo>
                    <a:pt x="450348" y="1833273"/>
                  </a:lnTo>
                  <a:lnTo>
                    <a:pt x="446266" y="1829417"/>
                  </a:lnTo>
                  <a:lnTo>
                    <a:pt x="442185" y="1826015"/>
                  </a:lnTo>
                  <a:lnTo>
                    <a:pt x="438104" y="1822613"/>
                  </a:lnTo>
                  <a:lnTo>
                    <a:pt x="433343" y="1819211"/>
                  </a:lnTo>
                  <a:lnTo>
                    <a:pt x="428581" y="1816262"/>
                  </a:lnTo>
                  <a:lnTo>
                    <a:pt x="424046" y="1813541"/>
                  </a:lnTo>
                  <a:lnTo>
                    <a:pt x="419058" y="1811273"/>
                  </a:lnTo>
                  <a:lnTo>
                    <a:pt x="413843" y="1808778"/>
                  </a:lnTo>
                  <a:lnTo>
                    <a:pt x="408628" y="1806737"/>
                  </a:lnTo>
                  <a:lnTo>
                    <a:pt x="403414" y="1804922"/>
                  </a:lnTo>
                  <a:lnTo>
                    <a:pt x="397972" y="1803334"/>
                  </a:lnTo>
                  <a:lnTo>
                    <a:pt x="392530" y="1801974"/>
                  </a:lnTo>
                  <a:lnTo>
                    <a:pt x="386862" y="1801293"/>
                  </a:lnTo>
                  <a:lnTo>
                    <a:pt x="381194" y="1800613"/>
                  </a:lnTo>
                  <a:lnTo>
                    <a:pt x="375298" y="1799932"/>
                  </a:lnTo>
                  <a:lnTo>
                    <a:pt x="369630" y="1799932"/>
                  </a:lnTo>
                  <a:lnTo>
                    <a:pt x="230188" y="1799932"/>
                  </a:lnTo>
                  <a:lnTo>
                    <a:pt x="230188" y="1385784"/>
                  </a:lnTo>
                  <a:lnTo>
                    <a:pt x="369630" y="1385784"/>
                  </a:lnTo>
                  <a:lnTo>
                    <a:pt x="375298" y="1385557"/>
                  </a:lnTo>
                  <a:lnTo>
                    <a:pt x="381194" y="1385331"/>
                  </a:lnTo>
                  <a:lnTo>
                    <a:pt x="386862" y="1384650"/>
                  </a:lnTo>
                  <a:lnTo>
                    <a:pt x="392530" y="1383516"/>
                  </a:lnTo>
                  <a:lnTo>
                    <a:pt x="397972" y="1382155"/>
                  </a:lnTo>
                  <a:lnTo>
                    <a:pt x="403414" y="1380795"/>
                  </a:lnTo>
                  <a:lnTo>
                    <a:pt x="408628" y="1378980"/>
                  </a:lnTo>
                  <a:lnTo>
                    <a:pt x="413843" y="1376712"/>
                  </a:lnTo>
                  <a:lnTo>
                    <a:pt x="419058" y="1374671"/>
                  </a:lnTo>
                  <a:lnTo>
                    <a:pt x="424046" y="1372176"/>
                  </a:lnTo>
                  <a:lnTo>
                    <a:pt x="428581" y="1369227"/>
                  </a:lnTo>
                  <a:lnTo>
                    <a:pt x="433343" y="1366506"/>
                  </a:lnTo>
                  <a:lnTo>
                    <a:pt x="438104" y="1363331"/>
                  </a:lnTo>
                  <a:lnTo>
                    <a:pt x="442185" y="1359928"/>
                  </a:lnTo>
                  <a:lnTo>
                    <a:pt x="446266" y="1356300"/>
                  </a:lnTo>
                  <a:lnTo>
                    <a:pt x="450348" y="1352671"/>
                  </a:lnTo>
                  <a:lnTo>
                    <a:pt x="453975" y="1348588"/>
                  </a:lnTo>
                  <a:lnTo>
                    <a:pt x="457603" y="1344732"/>
                  </a:lnTo>
                  <a:lnTo>
                    <a:pt x="461004" y="1340196"/>
                  </a:lnTo>
                  <a:lnTo>
                    <a:pt x="464405" y="1335887"/>
                  </a:lnTo>
                  <a:lnTo>
                    <a:pt x="467353" y="1331124"/>
                  </a:lnTo>
                  <a:lnTo>
                    <a:pt x="470074" y="1326588"/>
                  </a:lnTo>
                  <a:lnTo>
                    <a:pt x="472794" y="1321598"/>
                  </a:lnTo>
                  <a:lnTo>
                    <a:pt x="474835" y="1316608"/>
                  </a:lnTo>
                  <a:lnTo>
                    <a:pt x="476876" y="1311392"/>
                  </a:lnTo>
                  <a:lnTo>
                    <a:pt x="478690" y="1305949"/>
                  </a:lnTo>
                  <a:lnTo>
                    <a:pt x="480277" y="1300732"/>
                  </a:lnTo>
                  <a:lnTo>
                    <a:pt x="481637" y="1295289"/>
                  </a:lnTo>
                  <a:lnTo>
                    <a:pt x="482544" y="1289619"/>
                  </a:lnTo>
                  <a:lnTo>
                    <a:pt x="483451" y="1283948"/>
                  </a:lnTo>
                  <a:lnTo>
                    <a:pt x="483904" y="1278278"/>
                  </a:lnTo>
                  <a:lnTo>
                    <a:pt x="483904" y="1272381"/>
                  </a:lnTo>
                  <a:lnTo>
                    <a:pt x="483904" y="1266711"/>
                  </a:lnTo>
                  <a:lnTo>
                    <a:pt x="483451" y="1260814"/>
                  </a:lnTo>
                  <a:lnTo>
                    <a:pt x="482544" y="1255144"/>
                  </a:lnTo>
                  <a:lnTo>
                    <a:pt x="481637" y="1249474"/>
                  </a:lnTo>
                  <a:lnTo>
                    <a:pt x="480277" y="1244031"/>
                  </a:lnTo>
                  <a:lnTo>
                    <a:pt x="478690" y="1238814"/>
                  </a:lnTo>
                  <a:lnTo>
                    <a:pt x="476876" y="1233371"/>
                  </a:lnTo>
                  <a:lnTo>
                    <a:pt x="474835" y="1228154"/>
                  </a:lnTo>
                  <a:lnTo>
                    <a:pt x="472794" y="1223391"/>
                  </a:lnTo>
                  <a:lnTo>
                    <a:pt x="470074" y="1218401"/>
                  </a:lnTo>
                  <a:lnTo>
                    <a:pt x="467353" y="1213639"/>
                  </a:lnTo>
                  <a:lnTo>
                    <a:pt x="464405" y="1209102"/>
                  </a:lnTo>
                  <a:lnTo>
                    <a:pt x="461004" y="1204566"/>
                  </a:lnTo>
                  <a:lnTo>
                    <a:pt x="457603" y="1200257"/>
                  </a:lnTo>
                  <a:lnTo>
                    <a:pt x="453975" y="1196175"/>
                  </a:lnTo>
                  <a:lnTo>
                    <a:pt x="450348" y="1192092"/>
                  </a:lnTo>
                  <a:lnTo>
                    <a:pt x="446266" y="1188463"/>
                  </a:lnTo>
                  <a:lnTo>
                    <a:pt x="442185" y="1184834"/>
                  </a:lnTo>
                  <a:lnTo>
                    <a:pt x="438104" y="1181659"/>
                  </a:lnTo>
                  <a:lnTo>
                    <a:pt x="433343" y="1178484"/>
                  </a:lnTo>
                  <a:lnTo>
                    <a:pt x="428581" y="1175308"/>
                  </a:lnTo>
                  <a:lnTo>
                    <a:pt x="424046" y="1172813"/>
                  </a:lnTo>
                  <a:lnTo>
                    <a:pt x="419058" y="1170092"/>
                  </a:lnTo>
                  <a:lnTo>
                    <a:pt x="413843" y="1167824"/>
                  </a:lnTo>
                  <a:lnTo>
                    <a:pt x="408628" y="1165783"/>
                  </a:lnTo>
                  <a:lnTo>
                    <a:pt x="403414" y="1164195"/>
                  </a:lnTo>
                  <a:lnTo>
                    <a:pt x="397972" y="1162607"/>
                  </a:lnTo>
                  <a:lnTo>
                    <a:pt x="392530" y="1161246"/>
                  </a:lnTo>
                  <a:lnTo>
                    <a:pt x="386862" y="1160339"/>
                  </a:lnTo>
                  <a:lnTo>
                    <a:pt x="381194" y="1159432"/>
                  </a:lnTo>
                  <a:lnTo>
                    <a:pt x="375298" y="1158978"/>
                  </a:lnTo>
                  <a:lnTo>
                    <a:pt x="369630" y="1158978"/>
                  </a:lnTo>
                  <a:lnTo>
                    <a:pt x="230188" y="1158978"/>
                  </a:lnTo>
                  <a:lnTo>
                    <a:pt x="230188" y="744831"/>
                  </a:lnTo>
                  <a:lnTo>
                    <a:pt x="369630" y="744831"/>
                  </a:lnTo>
                  <a:lnTo>
                    <a:pt x="375298" y="744831"/>
                  </a:lnTo>
                  <a:lnTo>
                    <a:pt x="381194" y="744377"/>
                  </a:lnTo>
                  <a:lnTo>
                    <a:pt x="386862" y="743470"/>
                  </a:lnTo>
                  <a:lnTo>
                    <a:pt x="392530" y="742563"/>
                  </a:lnTo>
                  <a:lnTo>
                    <a:pt x="397972" y="741429"/>
                  </a:lnTo>
                  <a:lnTo>
                    <a:pt x="403414" y="739841"/>
                  </a:lnTo>
                  <a:lnTo>
                    <a:pt x="408628" y="738026"/>
                  </a:lnTo>
                  <a:lnTo>
                    <a:pt x="413843" y="735985"/>
                  </a:lnTo>
                  <a:lnTo>
                    <a:pt x="419058" y="733717"/>
                  </a:lnTo>
                  <a:lnTo>
                    <a:pt x="424046" y="731222"/>
                  </a:lnTo>
                  <a:lnTo>
                    <a:pt x="428581" y="728501"/>
                  </a:lnTo>
                  <a:lnTo>
                    <a:pt x="433343" y="725325"/>
                  </a:lnTo>
                  <a:lnTo>
                    <a:pt x="438104" y="722377"/>
                  </a:lnTo>
                  <a:lnTo>
                    <a:pt x="442185" y="718975"/>
                  </a:lnTo>
                  <a:lnTo>
                    <a:pt x="446266" y="715573"/>
                  </a:lnTo>
                  <a:lnTo>
                    <a:pt x="450348" y="711717"/>
                  </a:lnTo>
                  <a:lnTo>
                    <a:pt x="453975" y="707861"/>
                  </a:lnTo>
                  <a:lnTo>
                    <a:pt x="457603" y="703552"/>
                  </a:lnTo>
                  <a:lnTo>
                    <a:pt x="461004" y="699243"/>
                  </a:lnTo>
                  <a:lnTo>
                    <a:pt x="464405" y="694706"/>
                  </a:lnTo>
                  <a:lnTo>
                    <a:pt x="467353" y="690170"/>
                  </a:lnTo>
                  <a:lnTo>
                    <a:pt x="470074" y="685407"/>
                  </a:lnTo>
                  <a:lnTo>
                    <a:pt x="472794" y="680645"/>
                  </a:lnTo>
                  <a:lnTo>
                    <a:pt x="474835" y="675655"/>
                  </a:lnTo>
                  <a:lnTo>
                    <a:pt x="476876" y="670438"/>
                  </a:lnTo>
                  <a:lnTo>
                    <a:pt x="478690" y="665222"/>
                  </a:lnTo>
                  <a:lnTo>
                    <a:pt x="480277" y="659778"/>
                  </a:lnTo>
                  <a:lnTo>
                    <a:pt x="481637" y="654335"/>
                  </a:lnTo>
                  <a:lnTo>
                    <a:pt x="482544" y="648665"/>
                  </a:lnTo>
                  <a:lnTo>
                    <a:pt x="483451" y="642995"/>
                  </a:lnTo>
                  <a:lnTo>
                    <a:pt x="483904" y="637325"/>
                  </a:lnTo>
                  <a:lnTo>
                    <a:pt x="483904" y="631428"/>
                  </a:lnTo>
                  <a:lnTo>
                    <a:pt x="483904" y="625531"/>
                  </a:lnTo>
                  <a:lnTo>
                    <a:pt x="483451" y="619861"/>
                  </a:lnTo>
                  <a:lnTo>
                    <a:pt x="482544" y="614190"/>
                  </a:lnTo>
                  <a:lnTo>
                    <a:pt x="481637" y="608747"/>
                  </a:lnTo>
                  <a:lnTo>
                    <a:pt x="480277" y="603077"/>
                  </a:lnTo>
                  <a:lnTo>
                    <a:pt x="478690" y="597860"/>
                  </a:lnTo>
                  <a:lnTo>
                    <a:pt x="476876" y="592417"/>
                  </a:lnTo>
                  <a:lnTo>
                    <a:pt x="474835" y="587427"/>
                  </a:lnTo>
                  <a:lnTo>
                    <a:pt x="472794" y="582211"/>
                  </a:lnTo>
                  <a:lnTo>
                    <a:pt x="470074" y="577448"/>
                  </a:lnTo>
                  <a:lnTo>
                    <a:pt x="467353" y="572685"/>
                  </a:lnTo>
                  <a:lnTo>
                    <a:pt x="464405" y="567922"/>
                  </a:lnTo>
                  <a:lnTo>
                    <a:pt x="461004" y="563613"/>
                  </a:lnTo>
                  <a:lnTo>
                    <a:pt x="457603" y="559530"/>
                  </a:lnTo>
                  <a:lnTo>
                    <a:pt x="453975" y="555221"/>
                  </a:lnTo>
                  <a:lnTo>
                    <a:pt x="450348" y="551138"/>
                  </a:lnTo>
                  <a:lnTo>
                    <a:pt x="446266" y="547509"/>
                  </a:lnTo>
                  <a:lnTo>
                    <a:pt x="442185" y="543881"/>
                  </a:lnTo>
                  <a:lnTo>
                    <a:pt x="438104" y="540478"/>
                  </a:lnTo>
                  <a:lnTo>
                    <a:pt x="433343" y="537303"/>
                  </a:lnTo>
                  <a:lnTo>
                    <a:pt x="428581" y="534581"/>
                  </a:lnTo>
                  <a:lnTo>
                    <a:pt x="424046" y="531633"/>
                  </a:lnTo>
                  <a:lnTo>
                    <a:pt x="419058" y="529138"/>
                  </a:lnTo>
                  <a:lnTo>
                    <a:pt x="413843" y="527097"/>
                  </a:lnTo>
                  <a:lnTo>
                    <a:pt x="408628" y="525056"/>
                  </a:lnTo>
                  <a:lnTo>
                    <a:pt x="403414" y="523241"/>
                  </a:lnTo>
                  <a:lnTo>
                    <a:pt x="397972" y="521654"/>
                  </a:lnTo>
                  <a:lnTo>
                    <a:pt x="392530" y="520293"/>
                  </a:lnTo>
                  <a:lnTo>
                    <a:pt x="386862" y="519159"/>
                  </a:lnTo>
                  <a:lnTo>
                    <a:pt x="381194" y="518478"/>
                  </a:lnTo>
                  <a:lnTo>
                    <a:pt x="375298" y="518251"/>
                  </a:lnTo>
                  <a:lnTo>
                    <a:pt x="369630" y="518025"/>
                  </a:lnTo>
                  <a:lnTo>
                    <a:pt x="230188" y="518025"/>
                  </a:lnTo>
                  <a:lnTo>
                    <a:pt x="230188" y="229074"/>
                  </a:lnTo>
                  <a:lnTo>
                    <a:pt x="230415" y="217053"/>
                  </a:lnTo>
                  <a:lnTo>
                    <a:pt x="231322" y="205713"/>
                  </a:lnTo>
                  <a:lnTo>
                    <a:pt x="232682" y="194372"/>
                  </a:lnTo>
                  <a:lnTo>
                    <a:pt x="234723" y="183032"/>
                  </a:lnTo>
                  <a:lnTo>
                    <a:pt x="237444" y="172145"/>
                  </a:lnTo>
                  <a:lnTo>
                    <a:pt x="240391" y="161032"/>
                  </a:lnTo>
                  <a:lnTo>
                    <a:pt x="244019" y="150599"/>
                  </a:lnTo>
                  <a:lnTo>
                    <a:pt x="248327" y="140166"/>
                  </a:lnTo>
                  <a:lnTo>
                    <a:pt x="252862" y="129960"/>
                  </a:lnTo>
                  <a:lnTo>
                    <a:pt x="257850" y="120207"/>
                  </a:lnTo>
                  <a:lnTo>
                    <a:pt x="263518" y="110681"/>
                  </a:lnTo>
                  <a:lnTo>
                    <a:pt x="269413" y="101155"/>
                  </a:lnTo>
                  <a:lnTo>
                    <a:pt x="275762" y="92083"/>
                  </a:lnTo>
                  <a:lnTo>
                    <a:pt x="282564" y="83691"/>
                  </a:lnTo>
                  <a:lnTo>
                    <a:pt x="289819" y="75299"/>
                  </a:lnTo>
                  <a:lnTo>
                    <a:pt x="297528" y="67361"/>
                  </a:lnTo>
                  <a:lnTo>
                    <a:pt x="305237" y="59650"/>
                  </a:lnTo>
                  <a:lnTo>
                    <a:pt x="313626" y="52392"/>
                  </a:lnTo>
                  <a:lnTo>
                    <a:pt x="322469" y="45815"/>
                  </a:lnTo>
                  <a:lnTo>
                    <a:pt x="331085" y="39237"/>
                  </a:lnTo>
                  <a:lnTo>
                    <a:pt x="340608" y="33340"/>
                  </a:lnTo>
                  <a:lnTo>
                    <a:pt x="350131" y="27897"/>
                  </a:lnTo>
                  <a:lnTo>
                    <a:pt x="359880" y="22680"/>
                  </a:lnTo>
                  <a:lnTo>
                    <a:pt x="370084" y="18371"/>
                  </a:lnTo>
                  <a:lnTo>
                    <a:pt x="380513" y="14062"/>
                  </a:lnTo>
                  <a:lnTo>
                    <a:pt x="391170" y="10433"/>
                  </a:lnTo>
                  <a:lnTo>
                    <a:pt x="402053" y="7258"/>
                  </a:lnTo>
                  <a:lnTo>
                    <a:pt x="413163" y="4763"/>
                  </a:lnTo>
                  <a:lnTo>
                    <a:pt x="424273" y="2722"/>
                  </a:lnTo>
                  <a:lnTo>
                    <a:pt x="435610" y="1134"/>
                  </a:lnTo>
                  <a:lnTo>
                    <a:pt x="447400" y="453"/>
                  </a:lnTo>
                  <a:lnTo>
                    <a:pt x="458964" y="0"/>
                  </a:ln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807882" y="2023121"/>
            <a:ext cx="2258483" cy="2206636"/>
            <a:chOff x="3776138" y="2139289"/>
            <a:chExt cx="2258483" cy="2206636"/>
          </a:xfrm>
        </p:grpSpPr>
        <p:sp>
          <p:nvSpPr>
            <p:cNvPr id="96" name="任意多边形 95"/>
            <p:cNvSpPr/>
            <p:nvPr/>
          </p:nvSpPr>
          <p:spPr>
            <a:xfrm>
              <a:off x="3776138" y="2139289"/>
              <a:ext cx="2258483" cy="2206636"/>
            </a:xfrm>
            <a:custGeom>
              <a:avLst/>
              <a:gdLst>
                <a:gd name="connsiteX0" fmla="*/ 882816 w 1765632"/>
                <a:gd name="connsiteY0" fmla="*/ 0 h 1765632"/>
                <a:gd name="connsiteX1" fmla="*/ 1765632 w 1765632"/>
                <a:gd name="connsiteY1" fmla="*/ 882816 h 1765632"/>
                <a:gd name="connsiteX2" fmla="*/ 882816 w 1765632"/>
                <a:gd name="connsiteY2" fmla="*/ 1765632 h 1765632"/>
                <a:gd name="connsiteX3" fmla="*/ 0 w 1765632"/>
                <a:gd name="connsiteY3" fmla="*/ 882816 h 176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2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2"/>
                  </a:lnTo>
                  <a:lnTo>
                    <a:pt x="0" y="882816"/>
                  </a:ln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97" name="文本框 20"/>
            <p:cNvSpPr txBox="1"/>
            <p:nvPr/>
          </p:nvSpPr>
          <p:spPr>
            <a:xfrm>
              <a:off x="4012192" y="2933955"/>
              <a:ext cx="17354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Arial" panose="020B0604020202020204" pitchFamily="34" charset="0"/>
                </a:rPr>
                <a:t>点击输入您</a:t>
              </a:r>
              <a:endPara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Arial" panose="020B0604020202020204" pitchFamily="34" charset="0"/>
                </a:rPr>
                <a:t>的标题</a:t>
              </a:r>
              <a:endPara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25632" y="2023121"/>
            <a:ext cx="2258484" cy="2206636"/>
            <a:chOff x="6093888" y="2139289"/>
            <a:chExt cx="2258484" cy="2206636"/>
          </a:xfrm>
        </p:grpSpPr>
        <p:sp>
          <p:nvSpPr>
            <p:cNvPr id="81" name="任意多边形 80"/>
            <p:cNvSpPr/>
            <p:nvPr/>
          </p:nvSpPr>
          <p:spPr>
            <a:xfrm>
              <a:off x="6093888" y="2139289"/>
              <a:ext cx="2258484" cy="2206636"/>
            </a:xfrm>
            <a:custGeom>
              <a:avLst/>
              <a:gdLst>
                <a:gd name="connsiteX0" fmla="*/ 882816 w 1765632"/>
                <a:gd name="connsiteY0" fmla="*/ 0 h 1765632"/>
                <a:gd name="connsiteX1" fmla="*/ 1765632 w 1765632"/>
                <a:gd name="connsiteY1" fmla="*/ 882816 h 1765632"/>
                <a:gd name="connsiteX2" fmla="*/ 882816 w 1765632"/>
                <a:gd name="connsiteY2" fmla="*/ 1765632 h 1765632"/>
                <a:gd name="connsiteX3" fmla="*/ 0 w 1765632"/>
                <a:gd name="connsiteY3" fmla="*/ 882816 h 176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2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2"/>
                  </a:lnTo>
                  <a:lnTo>
                    <a:pt x="0" y="882816"/>
                  </a:ln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95" name="文本框 20"/>
            <p:cNvSpPr txBox="1"/>
            <p:nvPr/>
          </p:nvSpPr>
          <p:spPr>
            <a:xfrm>
              <a:off x="6350240" y="2933955"/>
              <a:ext cx="17354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Arial" panose="020B0604020202020204" pitchFamily="34" charset="0"/>
                </a:rPr>
                <a:t>点击输入您</a:t>
              </a:r>
              <a:endPara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Arial" panose="020B0604020202020204" pitchFamily="34" charset="0"/>
                </a:rPr>
                <a:t>的标题</a:t>
              </a:r>
              <a:endPara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1" name="任意多边形 100"/>
          <p:cNvSpPr/>
          <p:nvPr/>
        </p:nvSpPr>
        <p:spPr>
          <a:xfrm>
            <a:off x="4967817" y="3188634"/>
            <a:ext cx="2258483" cy="2206636"/>
          </a:xfrm>
          <a:custGeom>
            <a:avLst/>
            <a:gdLst>
              <a:gd name="connsiteX0" fmla="*/ 882816 w 1765632"/>
              <a:gd name="connsiteY0" fmla="*/ 0 h 1765632"/>
              <a:gd name="connsiteX1" fmla="*/ 1765632 w 1765632"/>
              <a:gd name="connsiteY1" fmla="*/ 882816 h 1765632"/>
              <a:gd name="connsiteX2" fmla="*/ 882816 w 1765632"/>
              <a:gd name="connsiteY2" fmla="*/ 1765632 h 1765632"/>
              <a:gd name="connsiteX3" fmla="*/ 0 w 1765632"/>
              <a:gd name="connsiteY3" fmla="*/ 882816 h 176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2">
                <a:moveTo>
                  <a:pt x="882816" y="0"/>
                </a:moveTo>
                <a:lnTo>
                  <a:pt x="1765632" y="882816"/>
                </a:lnTo>
                <a:lnTo>
                  <a:pt x="882816" y="1765632"/>
                </a:lnTo>
                <a:lnTo>
                  <a:pt x="0" y="882816"/>
                </a:lnTo>
                <a:close/>
              </a:path>
            </a:pathLst>
          </a:custGeom>
          <a:noFill/>
          <a:ln w="9525"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5" name="任意多边形 104"/>
          <p:cNvSpPr/>
          <p:nvPr/>
        </p:nvSpPr>
        <p:spPr>
          <a:xfrm>
            <a:off x="8441265" y="2063461"/>
            <a:ext cx="2258483" cy="2206636"/>
          </a:xfrm>
          <a:custGeom>
            <a:avLst/>
            <a:gdLst>
              <a:gd name="connsiteX0" fmla="*/ 882816 w 1765632"/>
              <a:gd name="connsiteY0" fmla="*/ 0 h 1765632"/>
              <a:gd name="connsiteX1" fmla="*/ 1765632 w 1765632"/>
              <a:gd name="connsiteY1" fmla="*/ 882816 h 1765632"/>
              <a:gd name="connsiteX2" fmla="*/ 882816 w 1765632"/>
              <a:gd name="connsiteY2" fmla="*/ 1765632 h 1765632"/>
              <a:gd name="connsiteX3" fmla="*/ 0 w 1765632"/>
              <a:gd name="connsiteY3" fmla="*/ 882816 h 176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2">
                <a:moveTo>
                  <a:pt x="882816" y="0"/>
                </a:moveTo>
                <a:lnTo>
                  <a:pt x="1765632" y="882816"/>
                </a:lnTo>
                <a:lnTo>
                  <a:pt x="882816" y="1765632"/>
                </a:lnTo>
                <a:lnTo>
                  <a:pt x="0" y="882816"/>
                </a:lnTo>
                <a:close/>
              </a:path>
            </a:pathLst>
          </a:custGeom>
          <a:noFill/>
          <a:ln w="9525"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6" name="任意多边形 105"/>
          <p:cNvSpPr/>
          <p:nvPr/>
        </p:nvSpPr>
        <p:spPr>
          <a:xfrm>
            <a:off x="1491190" y="2037634"/>
            <a:ext cx="2258483" cy="2206636"/>
          </a:xfrm>
          <a:custGeom>
            <a:avLst/>
            <a:gdLst>
              <a:gd name="connsiteX0" fmla="*/ 882816 w 1765632"/>
              <a:gd name="connsiteY0" fmla="*/ 0 h 1765632"/>
              <a:gd name="connsiteX1" fmla="*/ 1765632 w 1765632"/>
              <a:gd name="connsiteY1" fmla="*/ 882816 h 1765632"/>
              <a:gd name="connsiteX2" fmla="*/ 882816 w 1765632"/>
              <a:gd name="connsiteY2" fmla="*/ 1765632 h 1765632"/>
              <a:gd name="connsiteX3" fmla="*/ 0 w 1765632"/>
              <a:gd name="connsiteY3" fmla="*/ 882816 h 176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2">
                <a:moveTo>
                  <a:pt x="882816" y="0"/>
                </a:moveTo>
                <a:lnTo>
                  <a:pt x="1765632" y="882816"/>
                </a:lnTo>
                <a:lnTo>
                  <a:pt x="882816" y="1765632"/>
                </a:lnTo>
                <a:lnTo>
                  <a:pt x="0" y="882816"/>
                </a:lnTo>
                <a:close/>
              </a:path>
            </a:pathLst>
          </a:custGeom>
          <a:noFill/>
          <a:ln w="9525">
            <a:gradFill>
              <a:gsLst>
                <a:gs pos="65000">
                  <a:schemeClr val="bg1"/>
                </a:gs>
                <a:gs pos="0">
                  <a:srgbClr val="FA9090"/>
                </a:gs>
                <a:gs pos="100000">
                  <a:srgbClr val="EA050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7" name="椭圆 106"/>
          <p:cNvSpPr/>
          <p:nvPr/>
        </p:nvSpPr>
        <p:spPr>
          <a:xfrm>
            <a:off x="2308559" y="2755318"/>
            <a:ext cx="673071" cy="69969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759463" y="3879911"/>
            <a:ext cx="673071" cy="69969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9228376" y="2714940"/>
            <a:ext cx="673071" cy="69969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2720736" y="1815902"/>
            <a:ext cx="316827" cy="316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2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21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3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1" dur="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2" dur="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7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38" grpId="0" animBg="1"/>
      <p:bldP spid="338" grpId="1" animBg="1"/>
      <p:bldP spid="338" grpId="2" animBg="1"/>
      <p:bldP spid="339" grpId="0"/>
      <p:bldP spid="52" grpId="0" animBg="1"/>
      <p:bldP spid="53" grpId="0" animBg="1"/>
      <p:bldP spid="54" grpId="0" animBg="1"/>
      <p:bldP spid="56" grpId="0" animBg="1"/>
      <p:bldP spid="57" grpId="0" animBg="1"/>
      <p:bldP spid="59" grpId="0" animBg="1"/>
      <p:bldP spid="60" grpId="0" animBg="1"/>
      <p:bldP spid="101" grpId="0" animBg="1"/>
      <p:bldP spid="105" grpId="0" animBg="1"/>
      <p:bldP spid="106" grpId="0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椭圆 364"/>
          <p:cNvSpPr/>
          <p:nvPr/>
        </p:nvSpPr>
        <p:spPr>
          <a:xfrm>
            <a:off x="1192678" y="621339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1192678" y="608866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文本框 8"/>
          <p:cNvSpPr txBox="1"/>
          <p:nvPr/>
        </p:nvSpPr>
        <p:spPr>
          <a:xfrm>
            <a:off x="1776030" y="436276"/>
            <a:ext cx="3443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绚丽的合作</a:t>
            </a:r>
            <a:endParaRPr lang="zh-CN" altLang="en-US" sz="16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AutoShape 3"/>
          <p:cNvSpPr>
            <a:spLocks noChangeAspect="1" noChangeArrowheads="1" noTextEdit="1"/>
          </p:cNvSpPr>
          <p:nvPr/>
        </p:nvSpPr>
        <p:spPr bwMode="auto">
          <a:xfrm>
            <a:off x="4760540" y="2335546"/>
            <a:ext cx="3030780" cy="231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913993" y="3529246"/>
            <a:ext cx="1145319" cy="1150101"/>
            <a:chOff x="4370387" y="3398838"/>
            <a:chExt cx="760413" cy="763588"/>
          </a:xfrm>
        </p:grpSpPr>
        <p:sp>
          <p:nvSpPr>
            <p:cNvPr id="89" name="Freeform 5"/>
            <p:cNvSpPr>
              <a:spLocks noEditPoints="1"/>
            </p:cNvSpPr>
            <p:nvPr/>
          </p:nvSpPr>
          <p:spPr bwMode="auto">
            <a:xfrm>
              <a:off x="4370387" y="3398838"/>
              <a:ext cx="760413" cy="763588"/>
            </a:xfrm>
            <a:custGeom>
              <a:avLst/>
              <a:gdLst>
                <a:gd name="T0" fmla="*/ 11 w 51"/>
                <a:gd name="T1" fmla="*/ 22 h 51"/>
                <a:gd name="T2" fmla="*/ 37 w 51"/>
                <a:gd name="T3" fmla="*/ 18 h 51"/>
                <a:gd name="T4" fmla="*/ 25 w 51"/>
                <a:gd name="T5" fmla="*/ 11 h 51"/>
                <a:gd name="T6" fmla="*/ 14 w 51"/>
                <a:gd name="T7" fmla="*/ 34 h 51"/>
                <a:gd name="T8" fmla="*/ 37 w 51"/>
                <a:gd name="T9" fmla="*/ 16 h 51"/>
                <a:gd name="T10" fmla="*/ 26 w 51"/>
                <a:gd name="T11" fmla="*/ 6 h 51"/>
                <a:gd name="T12" fmla="*/ 32 w 51"/>
                <a:gd name="T13" fmla="*/ 2 h 51"/>
                <a:gd name="T14" fmla="*/ 41 w 51"/>
                <a:gd name="T15" fmla="*/ 7 h 51"/>
                <a:gd name="T16" fmla="*/ 44 w 51"/>
                <a:gd name="T17" fmla="*/ 20 h 51"/>
                <a:gd name="T18" fmla="*/ 45 w 51"/>
                <a:gd name="T19" fmla="*/ 27 h 51"/>
                <a:gd name="T20" fmla="*/ 45 w 51"/>
                <a:gd name="T21" fmla="*/ 39 h 51"/>
                <a:gd name="T22" fmla="*/ 37 w 51"/>
                <a:gd name="T23" fmla="*/ 46 h 51"/>
                <a:gd name="T24" fmla="*/ 24 w 51"/>
                <a:gd name="T25" fmla="*/ 45 h 51"/>
                <a:gd name="T26" fmla="*/ 18 w 51"/>
                <a:gd name="T27" fmla="*/ 48 h 51"/>
                <a:gd name="T28" fmla="*/ 9 w 51"/>
                <a:gd name="T29" fmla="*/ 43 h 51"/>
                <a:gd name="T30" fmla="*/ 6 w 51"/>
                <a:gd name="T31" fmla="*/ 31 h 51"/>
                <a:gd name="T32" fmla="*/ 6 w 51"/>
                <a:gd name="T33" fmla="*/ 24 h 51"/>
                <a:gd name="T34" fmla="*/ 5 w 51"/>
                <a:gd name="T35" fmla="*/ 11 h 51"/>
                <a:gd name="T36" fmla="*/ 13 w 51"/>
                <a:gd name="T37" fmla="*/ 4 h 51"/>
                <a:gd name="T38" fmla="*/ 26 w 51"/>
                <a:gd name="T39" fmla="*/ 0 h 51"/>
                <a:gd name="T40" fmla="*/ 21 w 51"/>
                <a:gd name="T41" fmla="*/ 5 h 51"/>
                <a:gd name="T42" fmla="*/ 17 w 51"/>
                <a:gd name="T43" fmla="*/ 1 h 51"/>
                <a:gd name="T44" fmla="*/ 12 w 51"/>
                <a:gd name="T45" fmla="*/ 5 h 51"/>
                <a:gd name="T46" fmla="*/ 6 w 51"/>
                <a:gd name="T47" fmla="*/ 10 h 51"/>
                <a:gd name="T48" fmla="*/ 2 w 51"/>
                <a:gd name="T49" fmla="*/ 15 h 51"/>
                <a:gd name="T50" fmla="*/ 5 w 51"/>
                <a:gd name="T51" fmla="*/ 19 h 51"/>
                <a:gd name="T52" fmla="*/ 0 w 51"/>
                <a:gd name="T53" fmla="*/ 24 h 51"/>
                <a:gd name="T54" fmla="*/ 1 w 51"/>
                <a:gd name="T55" fmla="*/ 32 h 51"/>
                <a:gd name="T56" fmla="*/ 7 w 51"/>
                <a:gd name="T57" fmla="*/ 36 h 51"/>
                <a:gd name="T58" fmla="*/ 4 w 51"/>
                <a:gd name="T59" fmla="*/ 40 h 51"/>
                <a:gd name="T60" fmla="*/ 9 w 51"/>
                <a:gd name="T61" fmla="*/ 44 h 51"/>
                <a:gd name="T62" fmla="*/ 17 w 51"/>
                <a:gd name="T63" fmla="*/ 48 h 51"/>
                <a:gd name="T64" fmla="*/ 20 w 51"/>
                <a:gd name="T65" fmla="*/ 50 h 51"/>
                <a:gd name="T66" fmla="*/ 23 w 51"/>
                <a:gd name="T67" fmla="*/ 50 h 51"/>
                <a:gd name="T68" fmla="*/ 32 w 51"/>
                <a:gd name="T69" fmla="*/ 49 h 51"/>
                <a:gd name="T70" fmla="*/ 38 w 51"/>
                <a:gd name="T71" fmla="*/ 47 h 51"/>
                <a:gd name="T72" fmla="*/ 37 w 51"/>
                <a:gd name="T73" fmla="*/ 42 h 51"/>
                <a:gd name="T74" fmla="*/ 45 w 51"/>
                <a:gd name="T75" fmla="*/ 41 h 51"/>
                <a:gd name="T76" fmla="*/ 49 w 51"/>
                <a:gd name="T77" fmla="*/ 34 h 51"/>
                <a:gd name="T78" fmla="*/ 46 w 51"/>
                <a:gd name="T79" fmla="*/ 27 h 51"/>
                <a:gd name="T80" fmla="*/ 50 w 51"/>
                <a:gd name="T81" fmla="*/ 26 h 51"/>
                <a:gd name="T82" fmla="*/ 49 w 51"/>
                <a:gd name="T83" fmla="*/ 19 h 51"/>
                <a:gd name="T84" fmla="*/ 45 w 51"/>
                <a:gd name="T85" fmla="*/ 11 h 51"/>
                <a:gd name="T86" fmla="*/ 42 w 51"/>
                <a:gd name="T87" fmla="*/ 6 h 51"/>
                <a:gd name="T88" fmla="*/ 37 w 51"/>
                <a:gd name="T89" fmla="*/ 9 h 51"/>
                <a:gd name="T90" fmla="*/ 34 w 51"/>
                <a:gd name="T91" fmla="*/ 2 h 51"/>
                <a:gd name="T92" fmla="*/ 27 w 51"/>
                <a:gd name="T9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51">
                  <a:moveTo>
                    <a:pt x="25" y="39"/>
                  </a:moveTo>
                  <a:cubicBezTo>
                    <a:pt x="24" y="39"/>
                    <a:pt x="23" y="39"/>
                    <a:pt x="22" y="39"/>
                  </a:cubicBezTo>
                  <a:cubicBezTo>
                    <a:pt x="15" y="38"/>
                    <a:pt x="10" y="30"/>
                    <a:pt x="11" y="22"/>
                  </a:cubicBezTo>
                  <a:cubicBezTo>
                    <a:pt x="13" y="16"/>
                    <a:pt x="18" y="11"/>
                    <a:pt x="25" y="11"/>
                  </a:cubicBezTo>
                  <a:cubicBezTo>
                    <a:pt x="26" y="11"/>
                    <a:pt x="27" y="11"/>
                    <a:pt x="28" y="12"/>
                  </a:cubicBezTo>
                  <a:cubicBezTo>
                    <a:pt x="32" y="12"/>
                    <a:pt x="35" y="14"/>
                    <a:pt x="37" y="18"/>
                  </a:cubicBezTo>
                  <a:cubicBezTo>
                    <a:pt x="39" y="21"/>
                    <a:pt x="40" y="25"/>
                    <a:pt x="39" y="28"/>
                  </a:cubicBezTo>
                  <a:cubicBezTo>
                    <a:pt x="38" y="35"/>
                    <a:pt x="32" y="39"/>
                    <a:pt x="25" y="39"/>
                  </a:cubicBezTo>
                  <a:moveTo>
                    <a:pt x="25" y="11"/>
                  </a:moveTo>
                  <a:cubicBezTo>
                    <a:pt x="22" y="11"/>
                    <a:pt x="19" y="12"/>
                    <a:pt x="16" y="14"/>
                  </a:cubicBezTo>
                  <a:cubicBezTo>
                    <a:pt x="13" y="16"/>
                    <a:pt x="11" y="20"/>
                    <a:pt x="11" y="24"/>
                  </a:cubicBezTo>
                  <a:cubicBezTo>
                    <a:pt x="10" y="28"/>
                    <a:pt x="11" y="31"/>
                    <a:pt x="14" y="34"/>
                  </a:cubicBezTo>
                  <a:cubicBezTo>
                    <a:pt x="17" y="38"/>
                    <a:pt x="21" y="40"/>
                    <a:pt x="25" y="40"/>
                  </a:cubicBezTo>
                  <a:cubicBezTo>
                    <a:pt x="28" y="40"/>
                    <a:pt x="32" y="39"/>
                    <a:pt x="34" y="37"/>
                  </a:cubicBezTo>
                  <a:cubicBezTo>
                    <a:pt x="40" y="32"/>
                    <a:pt x="42" y="23"/>
                    <a:pt x="37" y="16"/>
                  </a:cubicBezTo>
                  <a:cubicBezTo>
                    <a:pt x="34" y="13"/>
                    <a:pt x="30" y="11"/>
                    <a:pt x="25" y="11"/>
                  </a:cubicBezTo>
                  <a:moveTo>
                    <a:pt x="20" y="6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30" y="2"/>
                  </a:cubicBezTo>
                  <a:cubicBezTo>
                    <a:pt x="31" y="2"/>
                    <a:pt x="32" y="2"/>
                    <a:pt x="32" y="2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8"/>
                    <a:pt x="44" y="10"/>
                    <a:pt x="45" y="11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2"/>
                    <a:pt x="49" y="23"/>
                    <a:pt x="49" y="25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7"/>
                    <a:pt x="34" y="48"/>
                    <a:pt x="33" y="48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1" y="49"/>
                    <a:pt x="20" y="49"/>
                  </a:cubicBezTo>
                  <a:cubicBezTo>
                    <a:pt x="19" y="49"/>
                    <a:pt x="19" y="49"/>
                    <a:pt x="18" y="48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2"/>
                    <a:pt x="7" y="41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7"/>
                    <a:pt x="1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3"/>
                    <a:pt x="5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6" y="3"/>
                    <a:pt x="17" y="2"/>
                  </a:cubicBezTo>
                  <a:cubicBezTo>
                    <a:pt x="20" y="6"/>
                    <a:pt x="20" y="6"/>
                    <a:pt x="20" y="6"/>
                  </a:cubicBezTo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2"/>
                    <a:pt x="14" y="3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2"/>
                    <a:pt x="3" y="14"/>
                    <a:pt x="2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42"/>
                    <a:pt x="7" y="43"/>
                    <a:pt x="8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1" y="50"/>
                    <a:pt x="22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5" y="49"/>
                    <a:pt x="36" y="48"/>
                    <a:pt x="38" y="47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8" y="37"/>
                    <a:pt x="48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4"/>
                    <a:pt x="50" y="22"/>
                    <a:pt x="50" y="20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9"/>
                    <a:pt x="43" y="8"/>
                    <a:pt x="42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1" y="1"/>
                    <a:pt x="30" y="1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Freeform 6"/>
            <p:cNvSpPr>
              <a:spLocks noEditPoints="1"/>
            </p:cNvSpPr>
            <p:nvPr/>
          </p:nvSpPr>
          <p:spPr bwMode="auto">
            <a:xfrm>
              <a:off x="4503738" y="3548063"/>
              <a:ext cx="508000" cy="465138"/>
            </a:xfrm>
            <a:custGeom>
              <a:avLst/>
              <a:gdLst>
                <a:gd name="T0" fmla="*/ 16 w 34"/>
                <a:gd name="T1" fmla="*/ 30 h 31"/>
                <a:gd name="T2" fmla="*/ 5 w 34"/>
                <a:gd name="T3" fmla="*/ 24 h 31"/>
                <a:gd name="T4" fmla="*/ 2 w 34"/>
                <a:gd name="T5" fmla="*/ 14 h 31"/>
                <a:gd name="T6" fmla="*/ 7 w 34"/>
                <a:gd name="T7" fmla="*/ 4 h 31"/>
                <a:gd name="T8" fmla="*/ 16 w 34"/>
                <a:gd name="T9" fmla="*/ 1 h 31"/>
                <a:gd name="T10" fmla="*/ 28 w 34"/>
                <a:gd name="T11" fmla="*/ 6 h 31"/>
                <a:gd name="T12" fmla="*/ 25 w 34"/>
                <a:gd name="T13" fmla="*/ 27 h 31"/>
                <a:gd name="T14" fmla="*/ 16 w 34"/>
                <a:gd name="T15" fmla="*/ 30 h 31"/>
                <a:gd name="T16" fmla="*/ 16 w 34"/>
                <a:gd name="T17" fmla="*/ 0 h 31"/>
                <a:gd name="T18" fmla="*/ 6 w 34"/>
                <a:gd name="T19" fmla="*/ 3 h 31"/>
                <a:gd name="T20" fmla="*/ 1 w 34"/>
                <a:gd name="T21" fmla="*/ 14 h 31"/>
                <a:gd name="T22" fmla="*/ 4 w 34"/>
                <a:gd name="T23" fmla="*/ 25 h 31"/>
                <a:gd name="T24" fmla="*/ 16 w 34"/>
                <a:gd name="T25" fmla="*/ 31 h 31"/>
                <a:gd name="T26" fmla="*/ 26 w 34"/>
                <a:gd name="T27" fmla="*/ 28 h 31"/>
                <a:gd name="T28" fmla="*/ 28 w 34"/>
                <a:gd name="T29" fmla="*/ 6 h 31"/>
                <a:gd name="T30" fmla="*/ 16 w 34"/>
                <a:gd name="T3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31">
                  <a:moveTo>
                    <a:pt x="16" y="30"/>
                  </a:moveTo>
                  <a:cubicBezTo>
                    <a:pt x="12" y="30"/>
                    <a:pt x="8" y="28"/>
                    <a:pt x="5" y="24"/>
                  </a:cubicBezTo>
                  <a:cubicBezTo>
                    <a:pt x="2" y="21"/>
                    <a:pt x="1" y="18"/>
                    <a:pt x="2" y="14"/>
                  </a:cubicBezTo>
                  <a:cubicBezTo>
                    <a:pt x="2" y="10"/>
                    <a:pt x="4" y="6"/>
                    <a:pt x="7" y="4"/>
                  </a:cubicBezTo>
                  <a:cubicBezTo>
                    <a:pt x="10" y="2"/>
                    <a:pt x="13" y="1"/>
                    <a:pt x="16" y="1"/>
                  </a:cubicBezTo>
                  <a:cubicBezTo>
                    <a:pt x="21" y="1"/>
                    <a:pt x="25" y="3"/>
                    <a:pt x="28" y="6"/>
                  </a:cubicBezTo>
                  <a:cubicBezTo>
                    <a:pt x="33" y="13"/>
                    <a:pt x="31" y="22"/>
                    <a:pt x="25" y="27"/>
                  </a:cubicBezTo>
                  <a:cubicBezTo>
                    <a:pt x="23" y="29"/>
                    <a:pt x="19" y="30"/>
                    <a:pt x="16" y="30"/>
                  </a:cubicBezTo>
                  <a:moveTo>
                    <a:pt x="16" y="0"/>
                  </a:moveTo>
                  <a:cubicBezTo>
                    <a:pt x="13" y="0"/>
                    <a:pt x="9" y="1"/>
                    <a:pt x="6" y="3"/>
                  </a:cubicBezTo>
                  <a:cubicBezTo>
                    <a:pt x="3" y="6"/>
                    <a:pt x="1" y="9"/>
                    <a:pt x="1" y="14"/>
                  </a:cubicBezTo>
                  <a:cubicBezTo>
                    <a:pt x="0" y="18"/>
                    <a:pt x="1" y="22"/>
                    <a:pt x="4" y="25"/>
                  </a:cubicBezTo>
                  <a:cubicBezTo>
                    <a:pt x="7" y="29"/>
                    <a:pt x="11" y="31"/>
                    <a:pt x="16" y="31"/>
                  </a:cubicBezTo>
                  <a:cubicBezTo>
                    <a:pt x="20" y="31"/>
                    <a:pt x="23" y="30"/>
                    <a:pt x="26" y="28"/>
                  </a:cubicBezTo>
                  <a:cubicBezTo>
                    <a:pt x="33" y="22"/>
                    <a:pt x="34" y="12"/>
                    <a:pt x="28" y="6"/>
                  </a:cubicBezTo>
                  <a:cubicBezTo>
                    <a:pt x="25" y="2"/>
                    <a:pt x="21" y="0"/>
                    <a:pt x="16" y="0"/>
                  </a:cubicBezTo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Freeform 7"/>
            <p:cNvSpPr>
              <a:spLocks noEditPoints="1"/>
            </p:cNvSpPr>
            <p:nvPr/>
          </p:nvSpPr>
          <p:spPr bwMode="auto">
            <a:xfrm>
              <a:off x="4548188" y="3578226"/>
              <a:ext cx="417513" cy="404813"/>
            </a:xfrm>
            <a:custGeom>
              <a:avLst/>
              <a:gdLst>
                <a:gd name="T0" fmla="*/ 13 w 28"/>
                <a:gd name="T1" fmla="*/ 17 h 27"/>
                <a:gd name="T2" fmla="*/ 10 w 28"/>
                <a:gd name="T3" fmla="*/ 15 h 27"/>
                <a:gd name="T4" fmla="*/ 10 w 28"/>
                <a:gd name="T5" fmla="*/ 13 h 27"/>
                <a:gd name="T6" fmla="*/ 11 w 28"/>
                <a:gd name="T7" fmla="*/ 11 h 27"/>
                <a:gd name="T8" fmla="*/ 13 w 28"/>
                <a:gd name="T9" fmla="*/ 10 h 27"/>
                <a:gd name="T10" fmla="*/ 16 w 28"/>
                <a:gd name="T11" fmla="*/ 11 h 27"/>
                <a:gd name="T12" fmla="*/ 15 w 28"/>
                <a:gd name="T13" fmla="*/ 16 h 27"/>
                <a:gd name="T14" fmla="*/ 13 w 28"/>
                <a:gd name="T15" fmla="*/ 17 h 27"/>
                <a:gd name="T16" fmla="*/ 13 w 28"/>
                <a:gd name="T17" fmla="*/ 9 h 27"/>
                <a:gd name="T18" fmla="*/ 10 w 28"/>
                <a:gd name="T19" fmla="*/ 10 h 27"/>
                <a:gd name="T20" fmla="*/ 9 w 28"/>
                <a:gd name="T21" fmla="*/ 13 h 27"/>
                <a:gd name="T22" fmla="*/ 10 w 28"/>
                <a:gd name="T23" fmla="*/ 16 h 27"/>
                <a:gd name="T24" fmla="*/ 13 w 28"/>
                <a:gd name="T25" fmla="*/ 18 h 27"/>
                <a:gd name="T26" fmla="*/ 16 w 28"/>
                <a:gd name="T27" fmla="*/ 17 h 27"/>
                <a:gd name="T28" fmla="*/ 17 w 28"/>
                <a:gd name="T29" fmla="*/ 11 h 27"/>
                <a:gd name="T30" fmla="*/ 13 w 28"/>
                <a:gd name="T31" fmla="*/ 9 h 27"/>
                <a:gd name="T32" fmla="*/ 13 w 28"/>
                <a:gd name="T33" fmla="*/ 25 h 27"/>
                <a:gd name="T34" fmla="*/ 4 w 28"/>
                <a:gd name="T35" fmla="*/ 21 h 27"/>
                <a:gd name="T36" fmla="*/ 1 w 28"/>
                <a:gd name="T37" fmla="*/ 12 h 27"/>
                <a:gd name="T38" fmla="*/ 6 w 28"/>
                <a:gd name="T39" fmla="*/ 4 h 27"/>
                <a:gd name="T40" fmla="*/ 13 w 28"/>
                <a:gd name="T41" fmla="*/ 1 h 27"/>
                <a:gd name="T42" fmla="*/ 23 w 28"/>
                <a:gd name="T43" fmla="*/ 6 h 27"/>
                <a:gd name="T44" fmla="*/ 21 w 28"/>
                <a:gd name="T45" fmla="*/ 23 h 27"/>
                <a:gd name="T46" fmla="*/ 13 w 28"/>
                <a:gd name="T47" fmla="*/ 25 h 27"/>
                <a:gd name="T48" fmla="*/ 13 w 28"/>
                <a:gd name="T49" fmla="*/ 0 h 27"/>
                <a:gd name="T50" fmla="*/ 5 w 28"/>
                <a:gd name="T51" fmla="*/ 3 h 27"/>
                <a:gd name="T52" fmla="*/ 0 w 28"/>
                <a:gd name="T53" fmla="*/ 12 h 27"/>
                <a:gd name="T54" fmla="*/ 3 w 28"/>
                <a:gd name="T55" fmla="*/ 22 h 27"/>
                <a:gd name="T56" fmla="*/ 13 w 28"/>
                <a:gd name="T57" fmla="*/ 27 h 27"/>
                <a:gd name="T58" fmla="*/ 21 w 28"/>
                <a:gd name="T59" fmla="*/ 24 h 27"/>
                <a:gd name="T60" fmla="*/ 24 w 28"/>
                <a:gd name="T61" fmla="*/ 5 h 27"/>
                <a:gd name="T62" fmla="*/ 13 w 28"/>
                <a:gd name="T6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" h="27">
                  <a:moveTo>
                    <a:pt x="13" y="17"/>
                  </a:moveTo>
                  <a:cubicBezTo>
                    <a:pt x="12" y="17"/>
                    <a:pt x="11" y="16"/>
                    <a:pt x="10" y="15"/>
                  </a:cubicBezTo>
                  <a:cubicBezTo>
                    <a:pt x="10" y="15"/>
                    <a:pt x="10" y="14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4" y="10"/>
                    <a:pt x="15" y="10"/>
                    <a:pt x="16" y="11"/>
                  </a:cubicBezTo>
                  <a:cubicBezTo>
                    <a:pt x="17" y="13"/>
                    <a:pt x="17" y="15"/>
                    <a:pt x="15" y="16"/>
                  </a:cubicBezTo>
                  <a:cubicBezTo>
                    <a:pt x="15" y="16"/>
                    <a:pt x="14" y="17"/>
                    <a:pt x="13" y="17"/>
                  </a:cubicBezTo>
                  <a:moveTo>
                    <a:pt x="13" y="9"/>
                  </a:moveTo>
                  <a:cubicBezTo>
                    <a:pt x="12" y="9"/>
                    <a:pt x="11" y="9"/>
                    <a:pt x="10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0" y="17"/>
                    <a:pt x="12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8" y="15"/>
                    <a:pt x="18" y="12"/>
                    <a:pt x="17" y="11"/>
                  </a:cubicBezTo>
                  <a:cubicBezTo>
                    <a:pt x="16" y="9"/>
                    <a:pt x="15" y="9"/>
                    <a:pt x="13" y="9"/>
                  </a:cubicBezTo>
                  <a:moveTo>
                    <a:pt x="13" y="25"/>
                  </a:moveTo>
                  <a:cubicBezTo>
                    <a:pt x="9" y="25"/>
                    <a:pt x="6" y="24"/>
                    <a:pt x="4" y="21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3" y="6"/>
                    <a:pt x="6" y="4"/>
                  </a:cubicBezTo>
                  <a:cubicBezTo>
                    <a:pt x="8" y="2"/>
                    <a:pt x="10" y="1"/>
                    <a:pt x="13" y="1"/>
                  </a:cubicBezTo>
                  <a:cubicBezTo>
                    <a:pt x="17" y="1"/>
                    <a:pt x="20" y="3"/>
                    <a:pt x="23" y="6"/>
                  </a:cubicBezTo>
                  <a:cubicBezTo>
                    <a:pt x="27" y="11"/>
                    <a:pt x="26" y="19"/>
                    <a:pt x="21" y="23"/>
                  </a:cubicBezTo>
                  <a:cubicBezTo>
                    <a:pt x="19" y="25"/>
                    <a:pt x="16" y="25"/>
                    <a:pt x="13" y="25"/>
                  </a:cubicBezTo>
                  <a:moveTo>
                    <a:pt x="13" y="0"/>
                  </a:moveTo>
                  <a:cubicBezTo>
                    <a:pt x="10" y="0"/>
                    <a:pt x="7" y="1"/>
                    <a:pt x="5" y="3"/>
                  </a:cubicBezTo>
                  <a:cubicBezTo>
                    <a:pt x="2" y="5"/>
                    <a:pt x="0" y="8"/>
                    <a:pt x="0" y="12"/>
                  </a:cubicBezTo>
                  <a:cubicBezTo>
                    <a:pt x="0" y="15"/>
                    <a:pt x="1" y="19"/>
                    <a:pt x="3" y="22"/>
                  </a:cubicBezTo>
                  <a:cubicBezTo>
                    <a:pt x="5" y="25"/>
                    <a:pt x="9" y="27"/>
                    <a:pt x="13" y="27"/>
                  </a:cubicBezTo>
                  <a:cubicBezTo>
                    <a:pt x="16" y="27"/>
                    <a:pt x="19" y="26"/>
                    <a:pt x="21" y="24"/>
                  </a:cubicBezTo>
                  <a:cubicBezTo>
                    <a:pt x="27" y="19"/>
                    <a:pt x="28" y="11"/>
                    <a:pt x="24" y="5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14895" y="2320400"/>
            <a:ext cx="1266233" cy="1257145"/>
            <a:chOff x="4965700" y="2335213"/>
            <a:chExt cx="1327150" cy="1317625"/>
          </a:xfrm>
          <a:solidFill>
            <a:srgbClr val="F23C55"/>
          </a:solidFill>
        </p:grpSpPr>
        <p:sp>
          <p:nvSpPr>
            <p:cNvPr id="86" name="Freeform 8"/>
            <p:cNvSpPr>
              <a:spLocks noEditPoints="1"/>
            </p:cNvSpPr>
            <p:nvPr/>
          </p:nvSpPr>
          <p:spPr bwMode="auto">
            <a:xfrm>
              <a:off x="4965700" y="2335213"/>
              <a:ext cx="1327150" cy="1317625"/>
            </a:xfrm>
            <a:custGeom>
              <a:avLst/>
              <a:gdLst>
                <a:gd name="T0" fmla="*/ 38 w 89"/>
                <a:gd name="T1" fmla="*/ 68 h 88"/>
                <a:gd name="T2" fmla="*/ 46 w 89"/>
                <a:gd name="T3" fmla="*/ 19 h 88"/>
                <a:gd name="T4" fmla="*/ 68 w 89"/>
                <a:gd name="T5" fmla="*/ 50 h 88"/>
                <a:gd name="T6" fmla="*/ 30 w 89"/>
                <a:gd name="T7" fmla="*/ 23 h 88"/>
                <a:gd name="T8" fmla="*/ 44 w 89"/>
                <a:gd name="T9" fmla="*/ 69 h 88"/>
                <a:gd name="T10" fmla="*/ 65 w 89"/>
                <a:gd name="T11" fmla="*/ 29 h 88"/>
                <a:gd name="T12" fmla="*/ 37 w 89"/>
                <a:gd name="T13" fmla="*/ 10 h 88"/>
                <a:gd name="T14" fmla="*/ 55 w 89"/>
                <a:gd name="T15" fmla="*/ 3 h 88"/>
                <a:gd name="T16" fmla="*/ 67 w 89"/>
                <a:gd name="T17" fmla="*/ 18 h 88"/>
                <a:gd name="T18" fmla="*/ 74 w 89"/>
                <a:gd name="T19" fmla="*/ 27 h 88"/>
                <a:gd name="T20" fmla="*/ 87 w 89"/>
                <a:gd name="T21" fmla="*/ 45 h 88"/>
                <a:gd name="T22" fmla="*/ 82 w 89"/>
                <a:gd name="T23" fmla="*/ 63 h 88"/>
                <a:gd name="T24" fmla="*/ 63 w 89"/>
                <a:gd name="T25" fmla="*/ 73 h 88"/>
                <a:gd name="T26" fmla="*/ 52 w 89"/>
                <a:gd name="T27" fmla="*/ 77 h 88"/>
                <a:gd name="T28" fmla="*/ 34 w 89"/>
                <a:gd name="T29" fmla="*/ 85 h 88"/>
                <a:gd name="T30" fmla="*/ 22 w 89"/>
                <a:gd name="T31" fmla="*/ 70 h 88"/>
                <a:gd name="T32" fmla="*/ 15 w 89"/>
                <a:gd name="T33" fmla="*/ 61 h 88"/>
                <a:gd name="T34" fmla="*/ 2 w 89"/>
                <a:gd name="T35" fmla="*/ 43 h 88"/>
                <a:gd name="T36" fmla="*/ 7 w 89"/>
                <a:gd name="T37" fmla="*/ 25 h 88"/>
                <a:gd name="T38" fmla="*/ 27 w 89"/>
                <a:gd name="T39" fmla="*/ 15 h 88"/>
                <a:gd name="T40" fmla="*/ 37 w 89"/>
                <a:gd name="T41" fmla="*/ 10 h 88"/>
                <a:gd name="T42" fmla="*/ 46 w 89"/>
                <a:gd name="T43" fmla="*/ 8 h 88"/>
                <a:gd name="T44" fmla="*/ 35 w 89"/>
                <a:gd name="T45" fmla="*/ 0 h 88"/>
                <a:gd name="T46" fmla="*/ 22 w 89"/>
                <a:gd name="T47" fmla="*/ 6 h 88"/>
                <a:gd name="T48" fmla="*/ 19 w 89"/>
                <a:gd name="T49" fmla="*/ 19 h 88"/>
                <a:gd name="T50" fmla="*/ 10 w 89"/>
                <a:gd name="T51" fmla="*/ 16 h 88"/>
                <a:gd name="T52" fmla="*/ 5 w 89"/>
                <a:gd name="T53" fmla="*/ 26 h 88"/>
                <a:gd name="T54" fmla="*/ 2 w 89"/>
                <a:gd name="T55" fmla="*/ 41 h 88"/>
                <a:gd name="T56" fmla="*/ 1 w 89"/>
                <a:gd name="T57" fmla="*/ 52 h 88"/>
                <a:gd name="T58" fmla="*/ 10 w 89"/>
                <a:gd name="T59" fmla="*/ 54 h 88"/>
                <a:gd name="T60" fmla="*/ 6 w 89"/>
                <a:gd name="T61" fmla="*/ 66 h 88"/>
                <a:gd name="T62" fmla="*/ 16 w 89"/>
                <a:gd name="T63" fmla="*/ 77 h 88"/>
                <a:gd name="T64" fmla="*/ 29 w 89"/>
                <a:gd name="T65" fmla="*/ 76 h 88"/>
                <a:gd name="T66" fmla="*/ 29 w 89"/>
                <a:gd name="T67" fmla="*/ 85 h 88"/>
                <a:gd name="T68" fmla="*/ 41 w 89"/>
                <a:gd name="T69" fmla="*/ 88 h 88"/>
                <a:gd name="T70" fmla="*/ 51 w 89"/>
                <a:gd name="T71" fmla="*/ 79 h 88"/>
                <a:gd name="T72" fmla="*/ 56 w 89"/>
                <a:gd name="T73" fmla="*/ 87 h 88"/>
                <a:gd name="T74" fmla="*/ 66 w 89"/>
                <a:gd name="T75" fmla="*/ 81 h 88"/>
                <a:gd name="T76" fmla="*/ 77 w 89"/>
                <a:gd name="T77" fmla="*/ 72 h 88"/>
                <a:gd name="T78" fmla="*/ 85 w 89"/>
                <a:gd name="T79" fmla="*/ 63 h 88"/>
                <a:gd name="T80" fmla="*/ 78 w 89"/>
                <a:gd name="T81" fmla="*/ 56 h 88"/>
                <a:gd name="T82" fmla="*/ 89 w 89"/>
                <a:gd name="T83" fmla="*/ 48 h 88"/>
                <a:gd name="T84" fmla="*/ 88 w 89"/>
                <a:gd name="T85" fmla="*/ 34 h 88"/>
                <a:gd name="T86" fmla="*/ 76 w 89"/>
                <a:gd name="T87" fmla="*/ 27 h 88"/>
                <a:gd name="T88" fmla="*/ 82 w 89"/>
                <a:gd name="T89" fmla="*/ 19 h 88"/>
                <a:gd name="T90" fmla="*/ 73 w 89"/>
                <a:gd name="T91" fmla="*/ 12 h 88"/>
                <a:gd name="T92" fmla="*/ 61 w 89"/>
                <a:gd name="T93" fmla="*/ 4 h 88"/>
                <a:gd name="T94" fmla="*/ 56 w 89"/>
                <a:gd name="T95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8">
                  <a:moveTo>
                    <a:pt x="45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2" y="68"/>
                    <a:pt x="40" y="68"/>
                    <a:pt x="38" y="68"/>
                  </a:cubicBezTo>
                  <a:cubicBezTo>
                    <a:pt x="25" y="64"/>
                    <a:pt x="17" y="51"/>
                    <a:pt x="21" y="38"/>
                  </a:cubicBezTo>
                  <a:cubicBezTo>
                    <a:pt x="23" y="27"/>
                    <a:pt x="33" y="19"/>
                    <a:pt x="45" y="19"/>
                  </a:cubicBezTo>
                  <a:cubicBezTo>
                    <a:pt x="45" y="19"/>
                    <a:pt x="45" y="19"/>
                    <a:pt x="46" y="19"/>
                  </a:cubicBezTo>
                  <a:cubicBezTo>
                    <a:pt x="47" y="19"/>
                    <a:pt x="49" y="19"/>
                    <a:pt x="51" y="20"/>
                  </a:cubicBezTo>
                  <a:cubicBezTo>
                    <a:pt x="57" y="21"/>
                    <a:pt x="62" y="26"/>
                    <a:pt x="66" y="31"/>
                  </a:cubicBezTo>
                  <a:cubicBezTo>
                    <a:pt x="69" y="37"/>
                    <a:pt x="70" y="43"/>
                    <a:pt x="68" y="50"/>
                  </a:cubicBezTo>
                  <a:cubicBezTo>
                    <a:pt x="66" y="61"/>
                    <a:pt x="56" y="68"/>
                    <a:pt x="45" y="68"/>
                  </a:cubicBezTo>
                  <a:moveTo>
                    <a:pt x="45" y="18"/>
                  </a:moveTo>
                  <a:cubicBezTo>
                    <a:pt x="39" y="18"/>
                    <a:pt x="34" y="20"/>
                    <a:pt x="30" y="23"/>
                  </a:cubicBezTo>
                  <a:cubicBezTo>
                    <a:pt x="24" y="27"/>
                    <a:pt x="20" y="33"/>
                    <a:pt x="19" y="40"/>
                  </a:cubicBezTo>
                  <a:cubicBezTo>
                    <a:pt x="18" y="47"/>
                    <a:pt x="20" y="53"/>
                    <a:pt x="24" y="59"/>
                  </a:cubicBezTo>
                  <a:cubicBezTo>
                    <a:pt x="29" y="65"/>
                    <a:pt x="36" y="69"/>
                    <a:pt x="44" y="69"/>
                  </a:cubicBezTo>
                  <a:cubicBezTo>
                    <a:pt x="44" y="69"/>
                    <a:pt x="44" y="69"/>
                    <a:pt x="45" y="69"/>
                  </a:cubicBezTo>
                  <a:cubicBezTo>
                    <a:pt x="50" y="69"/>
                    <a:pt x="55" y="68"/>
                    <a:pt x="60" y="64"/>
                  </a:cubicBezTo>
                  <a:cubicBezTo>
                    <a:pt x="71" y="56"/>
                    <a:pt x="73" y="40"/>
                    <a:pt x="65" y="29"/>
                  </a:cubicBezTo>
                  <a:cubicBezTo>
                    <a:pt x="61" y="22"/>
                    <a:pt x="53" y="19"/>
                    <a:pt x="46" y="18"/>
                  </a:cubicBezTo>
                  <a:cubicBezTo>
                    <a:pt x="45" y="18"/>
                    <a:pt x="45" y="18"/>
                    <a:pt x="45" y="18"/>
                  </a:cubicBezTo>
                  <a:moveTo>
                    <a:pt x="3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2" y="2"/>
                    <a:pt x="54" y="2"/>
                    <a:pt x="55" y="3"/>
                  </a:cubicBezTo>
                  <a:cubicBezTo>
                    <a:pt x="56" y="3"/>
                    <a:pt x="58" y="3"/>
                    <a:pt x="59" y="4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6" y="16"/>
                    <a:pt x="78" y="18"/>
                    <a:pt x="80" y="20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7" y="40"/>
                    <a:pt x="87" y="42"/>
                    <a:pt x="87" y="45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1" y="65"/>
                    <a:pt x="80" y="67"/>
                    <a:pt x="78" y="70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2" y="83"/>
                    <a:pt x="59" y="84"/>
                    <a:pt x="56" y="84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7" y="85"/>
                    <a:pt x="35" y="85"/>
                    <a:pt x="34" y="85"/>
                  </a:cubicBezTo>
                  <a:cubicBezTo>
                    <a:pt x="33" y="84"/>
                    <a:pt x="32" y="84"/>
                    <a:pt x="30" y="84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3" y="72"/>
                    <a:pt x="11" y="70"/>
                    <a:pt x="10" y="68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8"/>
                    <a:pt x="2" y="45"/>
                    <a:pt x="2" y="43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2"/>
                    <a:pt x="9" y="20"/>
                    <a:pt x="11" y="18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30" y="4"/>
                    <a:pt x="33" y="3"/>
                  </a:cubicBezTo>
                  <a:cubicBezTo>
                    <a:pt x="37" y="10"/>
                    <a:pt x="37" y="10"/>
                    <a:pt x="37" y="10"/>
                  </a:cubicBezTo>
                  <a:moveTo>
                    <a:pt x="48" y="0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0" y="2"/>
                    <a:pt x="26" y="3"/>
                    <a:pt x="23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9"/>
                    <a:pt x="6" y="22"/>
                    <a:pt x="4" y="2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0" y="48"/>
                    <a:pt x="1" y="52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9" y="71"/>
                    <a:pt x="12" y="73"/>
                    <a:pt x="14" y="76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30" y="86"/>
                    <a:pt x="32" y="86"/>
                    <a:pt x="34" y="87"/>
                  </a:cubicBezTo>
                  <a:cubicBezTo>
                    <a:pt x="35" y="87"/>
                    <a:pt x="37" y="87"/>
                    <a:pt x="39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9" y="86"/>
                    <a:pt x="63" y="84"/>
                    <a:pt x="66" y="83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1" y="69"/>
                    <a:pt x="83" y="66"/>
                    <a:pt x="85" y="63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3"/>
                    <a:pt x="89" y="39"/>
                    <a:pt x="88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0" y="17"/>
                    <a:pt x="78" y="14"/>
                    <a:pt x="75" y="12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7" y="1"/>
                    <a:pt x="56" y="1"/>
                  </a:cubicBezTo>
                  <a:cubicBezTo>
                    <a:pt x="54" y="0"/>
                    <a:pt x="52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9"/>
            <p:cNvSpPr>
              <a:spLocks noEditPoints="1"/>
            </p:cNvSpPr>
            <p:nvPr/>
          </p:nvSpPr>
          <p:spPr bwMode="auto">
            <a:xfrm>
              <a:off x="5205413" y="2574926"/>
              <a:ext cx="893763" cy="823913"/>
            </a:xfrm>
            <a:custGeom>
              <a:avLst/>
              <a:gdLst>
                <a:gd name="T0" fmla="*/ 29 w 60"/>
                <a:gd name="T1" fmla="*/ 53 h 55"/>
                <a:gd name="T2" fmla="*/ 28 w 60"/>
                <a:gd name="T3" fmla="*/ 53 h 55"/>
                <a:gd name="T4" fmla="*/ 8 w 60"/>
                <a:gd name="T5" fmla="*/ 43 h 55"/>
                <a:gd name="T6" fmla="*/ 3 w 60"/>
                <a:gd name="T7" fmla="*/ 24 h 55"/>
                <a:gd name="T8" fmla="*/ 14 w 60"/>
                <a:gd name="T9" fmla="*/ 7 h 55"/>
                <a:gd name="T10" fmla="*/ 29 w 60"/>
                <a:gd name="T11" fmla="*/ 2 h 55"/>
                <a:gd name="T12" fmla="*/ 30 w 60"/>
                <a:gd name="T13" fmla="*/ 2 h 55"/>
                <a:gd name="T14" fmla="*/ 49 w 60"/>
                <a:gd name="T15" fmla="*/ 13 h 55"/>
                <a:gd name="T16" fmla="*/ 44 w 60"/>
                <a:gd name="T17" fmla="*/ 48 h 55"/>
                <a:gd name="T18" fmla="*/ 29 w 60"/>
                <a:gd name="T19" fmla="*/ 53 h 55"/>
                <a:gd name="T20" fmla="*/ 29 w 60"/>
                <a:gd name="T21" fmla="*/ 0 h 55"/>
                <a:gd name="T22" fmla="*/ 12 w 60"/>
                <a:gd name="T23" fmla="*/ 6 h 55"/>
                <a:gd name="T24" fmla="*/ 1 w 60"/>
                <a:gd name="T25" fmla="*/ 24 h 55"/>
                <a:gd name="T26" fmla="*/ 6 w 60"/>
                <a:gd name="T27" fmla="*/ 44 h 55"/>
                <a:gd name="T28" fmla="*/ 27 w 60"/>
                <a:gd name="T29" fmla="*/ 55 h 55"/>
                <a:gd name="T30" fmla="*/ 29 w 60"/>
                <a:gd name="T31" fmla="*/ 55 h 55"/>
                <a:gd name="T32" fmla="*/ 45 w 60"/>
                <a:gd name="T33" fmla="*/ 50 h 55"/>
                <a:gd name="T34" fmla="*/ 51 w 60"/>
                <a:gd name="T35" fmla="*/ 12 h 55"/>
                <a:gd name="T36" fmla="*/ 30 w 60"/>
                <a:gd name="T37" fmla="*/ 0 h 55"/>
                <a:gd name="T38" fmla="*/ 29 w 60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55">
                  <a:moveTo>
                    <a:pt x="29" y="53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0" y="53"/>
                    <a:pt x="13" y="49"/>
                    <a:pt x="8" y="43"/>
                  </a:cubicBezTo>
                  <a:cubicBezTo>
                    <a:pt x="4" y="37"/>
                    <a:pt x="2" y="31"/>
                    <a:pt x="3" y="24"/>
                  </a:cubicBezTo>
                  <a:cubicBezTo>
                    <a:pt x="4" y="17"/>
                    <a:pt x="8" y="11"/>
                    <a:pt x="14" y="7"/>
                  </a:cubicBezTo>
                  <a:cubicBezTo>
                    <a:pt x="18" y="4"/>
                    <a:pt x="23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37" y="3"/>
                    <a:pt x="45" y="6"/>
                    <a:pt x="49" y="13"/>
                  </a:cubicBezTo>
                  <a:cubicBezTo>
                    <a:pt x="57" y="24"/>
                    <a:pt x="55" y="40"/>
                    <a:pt x="44" y="48"/>
                  </a:cubicBezTo>
                  <a:cubicBezTo>
                    <a:pt x="39" y="52"/>
                    <a:pt x="34" y="53"/>
                    <a:pt x="29" y="53"/>
                  </a:cubicBezTo>
                  <a:moveTo>
                    <a:pt x="29" y="0"/>
                  </a:moveTo>
                  <a:cubicBezTo>
                    <a:pt x="23" y="0"/>
                    <a:pt x="17" y="2"/>
                    <a:pt x="12" y="6"/>
                  </a:cubicBezTo>
                  <a:cubicBezTo>
                    <a:pt x="6" y="10"/>
                    <a:pt x="3" y="16"/>
                    <a:pt x="1" y="24"/>
                  </a:cubicBezTo>
                  <a:cubicBezTo>
                    <a:pt x="0" y="31"/>
                    <a:pt x="2" y="38"/>
                    <a:pt x="6" y="44"/>
                  </a:cubicBezTo>
                  <a:cubicBezTo>
                    <a:pt x="11" y="51"/>
                    <a:pt x="19" y="55"/>
                    <a:pt x="27" y="55"/>
                  </a:cubicBezTo>
                  <a:cubicBezTo>
                    <a:pt x="28" y="55"/>
                    <a:pt x="28" y="55"/>
                    <a:pt x="29" y="55"/>
                  </a:cubicBezTo>
                  <a:cubicBezTo>
                    <a:pt x="34" y="55"/>
                    <a:pt x="40" y="53"/>
                    <a:pt x="45" y="50"/>
                  </a:cubicBezTo>
                  <a:cubicBezTo>
                    <a:pt x="57" y="41"/>
                    <a:pt x="60" y="24"/>
                    <a:pt x="51" y="12"/>
                  </a:cubicBezTo>
                  <a:cubicBezTo>
                    <a:pt x="46" y="5"/>
                    <a:pt x="38" y="1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5280025" y="2649538"/>
              <a:ext cx="744538" cy="688975"/>
            </a:xfrm>
            <a:custGeom>
              <a:avLst/>
              <a:gdLst>
                <a:gd name="T0" fmla="*/ 24 w 50"/>
                <a:gd name="T1" fmla="*/ 29 h 46"/>
                <a:gd name="T2" fmla="*/ 19 w 50"/>
                <a:gd name="T3" fmla="*/ 26 h 46"/>
                <a:gd name="T4" fmla="*/ 18 w 50"/>
                <a:gd name="T5" fmla="*/ 22 h 46"/>
                <a:gd name="T6" fmla="*/ 20 w 50"/>
                <a:gd name="T7" fmla="*/ 18 h 46"/>
                <a:gd name="T8" fmla="*/ 24 w 50"/>
                <a:gd name="T9" fmla="*/ 17 h 46"/>
                <a:gd name="T10" fmla="*/ 24 w 50"/>
                <a:gd name="T11" fmla="*/ 17 h 46"/>
                <a:gd name="T12" fmla="*/ 28 w 50"/>
                <a:gd name="T13" fmla="*/ 19 h 46"/>
                <a:gd name="T14" fmla="*/ 27 w 50"/>
                <a:gd name="T15" fmla="*/ 28 h 46"/>
                <a:gd name="T16" fmla="*/ 24 w 50"/>
                <a:gd name="T17" fmla="*/ 29 h 46"/>
                <a:gd name="T18" fmla="*/ 24 w 50"/>
                <a:gd name="T19" fmla="*/ 15 h 46"/>
                <a:gd name="T20" fmla="*/ 19 w 50"/>
                <a:gd name="T21" fmla="*/ 16 h 46"/>
                <a:gd name="T22" fmla="*/ 16 w 50"/>
                <a:gd name="T23" fmla="*/ 21 h 46"/>
                <a:gd name="T24" fmla="*/ 17 w 50"/>
                <a:gd name="T25" fmla="*/ 27 h 46"/>
                <a:gd name="T26" fmla="*/ 23 w 50"/>
                <a:gd name="T27" fmla="*/ 31 h 46"/>
                <a:gd name="T28" fmla="*/ 24 w 50"/>
                <a:gd name="T29" fmla="*/ 31 h 46"/>
                <a:gd name="T30" fmla="*/ 28 w 50"/>
                <a:gd name="T31" fmla="*/ 29 h 46"/>
                <a:gd name="T32" fmla="*/ 30 w 50"/>
                <a:gd name="T33" fmla="*/ 18 h 46"/>
                <a:gd name="T34" fmla="*/ 24 w 50"/>
                <a:gd name="T35" fmla="*/ 15 h 46"/>
                <a:gd name="T36" fmla="*/ 24 w 50"/>
                <a:gd name="T37" fmla="*/ 15 h 46"/>
                <a:gd name="T38" fmla="*/ 24 w 50"/>
                <a:gd name="T39" fmla="*/ 44 h 46"/>
                <a:gd name="T40" fmla="*/ 23 w 50"/>
                <a:gd name="T41" fmla="*/ 44 h 46"/>
                <a:gd name="T42" fmla="*/ 6 w 50"/>
                <a:gd name="T43" fmla="*/ 35 h 46"/>
                <a:gd name="T44" fmla="*/ 3 w 50"/>
                <a:gd name="T45" fmla="*/ 19 h 46"/>
                <a:gd name="T46" fmla="*/ 11 w 50"/>
                <a:gd name="T47" fmla="*/ 6 h 46"/>
                <a:gd name="T48" fmla="*/ 24 w 50"/>
                <a:gd name="T49" fmla="*/ 1 h 46"/>
                <a:gd name="T50" fmla="*/ 24 w 50"/>
                <a:gd name="T51" fmla="*/ 2 h 46"/>
                <a:gd name="T52" fmla="*/ 41 w 50"/>
                <a:gd name="T53" fmla="*/ 10 h 46"/>
                <a:gd name="T54" fmla="*/ 36 w 50"/>
                <a:gd name="T55" fmla="*/ 40 h 46"/>
                <a:gd name="T56" fmla="*/ 24 w 50"/>
                <a:gd name="T57" fmla="*/ 44 h 46"/>
                <a:gd name="T58" fmla="*/ 24 w 50"/>
                <a:gd name="T59" fmla="*/ 0 h 46"/>
                <a:gd name="T60" fmla="*/ 10 w 50"/>
                <a:gd name="T61" fmla="*/ 4 h 46"/>
                <a:gd name="T62" fmla="*/ 1 w 50"/>
                <a:gd name="T63" fmla="*/ 19 h 46"/>
                <a:gd name="T64" fmla="*/ 5 w 50"/>
                <a:gd name="T65" fmla="*/ 36 h 46"/>
                <a:gd name="T66" fmla="*/ 23 w 50"/>
                <a:gd name="T67" fmla="*/ 46 h 46"/>
                <a:gd name="T68" fmla="*/ 24 w 50"/>
                <a:gd name="T69" fmla="*/ 46 h 46"/>
                <a:gd name="T70" fmla="*/ 37 w 50"/>
                <a:gd name="T71" fmla="*/ 41 h 46"/>
                <a:gd name="T72" fmla="*/ 42 w 50"/>
                <a:gd name="T73" fmla="*/ 9 h 46"/>
                <a:gd name="T74" fmla="*/ 25 w 50"/>
                <a:gd name="T75" fmla="*/ 0 h 46"/>
                <a:gd name="T76" fmla="*/ 24 w 5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46">
                  <a:moveTo>
                    <a:pt x="24" y="29"/>
                  </a:moveTo>
                  <a:cubicBezTo>
                    <a:pt x="22" y="29"/>
                    <a:pt x="20" y="28"/>
                    <a:pt x="19" y="26"/>
                  </a:cubicBezTo>
                  <a:cubicBezTo>
                    <a:pt x="18" y="25"/>
                    <a:pt x="17" y="23"/>
                    <a:pt x="18" y="22"/>
                  </a:cubicBezTo>
                  <a:cubicBezTo>
                    <a:pt x="18" y="20"/>
                    <a:pt x="19" y="19"/>
                    <a:pt x="20" y="18"/>
                  </a:cubicBezTo>
                  <a:cubicBezTo>
                    <a:pt x="21" y="17"/>
                    <a:pt x="22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6" y="17"/>
                    <a:pt x="27" y="18"/>
                    <a:pt x="28" y="19"/>
                  </a:cubicBezTo>
                  <a:cubicBezTo>
                    <a:pt x="30" y="22"/>
                    <a:pt x="30" y="26"/>
                    <a:pt x="27" y="28"/>
                  </a:cubicBezTo>
                  <a:cubicBezTo>
                    <a:pt x="26" y="28"/>
                    <a:pt x="25" y="29"/>
                    <a:pt x="24" y="29"/>
                  </a:cubicBezTo>
                  <a:moveTo>
                    <a:pt x="24" y="15"/>
                  </a:moveTo>
                  <a:cubicBezTo>
                    <a:pt x="22" y="15"/>
                    <a:pt x="20" y="15"/>
                    <a:pt x="19" y="16"/>
                  </a:cubicBezTo>
                  <a:cubicBezTo>
                    <a:pt x="17" y="18"/>
                    <a:pt x="16" y="19"/>
                    <a:pt x="16" y="21"/>
                  </a:cubicBezTo>
                  <a:cubicBezTo>
                    <a:pt x="15" y="24"/>
                    <a:pt x="16" y="26"/>
                    <a:pt x="17" y="27"/>
                  </a:cubicBezTo>
                  <a:cubicBezTo>
                    <a:pt x="19" y="29"/>
                    <a:pt x="21" y="31"/>
                    <a:pt x="23" y="31"/>
                  </a:cubicBezTo>
                  <a:cubicBezTo>
                    <a:pt x="23" y="31"/>
                    <a:pt x="23" y="31"/>
                    <a:pt x="24" y="31"/>
                  </a:cubicBezTo>
                  <a:cubicBezTo>
                    <a:pt x="25" y="31"/>
                    <a:pt x="27" y="30"/>
                    <a:pt x="28" y="29"/>
                  </a:cubicBezTo>
                  <a:cubicBezTo>
                    <a:pt x="32" y="27"/>
                    <a:pt x="33" y="22"/>
                    <a:pt x="30" y="18"/>
                  </a:cubicBezTo>
                  <a:cubicBezTo>
                    <a:pt x="29" y="16"/>
                    <a:pt x="26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moveTo>
                    <a:pt x="24" y="44"/>
                  </a:moveTo>
                  <a:cubicBezTo>
                    <a:pt x="23" y="44"/>
                    <a:pt x="23" y="44"/>
                    <a:pt x="23" y="44"/>
                  </a:cubicBezTo>
                  <a:cubicBezTo>
                    <a:pt x="16" y="44"/>
                    <a:pt x="10" y="40"/>
                    <a:pt x="6" y="35"/>
                  </a:cubicBezTo>
                  <a:cubicBezTo>
                    <a:pt x="3" y="31"/>
                    <a:pt x="2" y="25"/>
                    <a:pt x="3" y="19"/>
                  </a:cubicBezTo>
                  <a:cubicBezTo>
                    <a:pt x="3" y="14"/>
                    <a:pt x="6" y="9"/>
                    <a:pt x="11" y="6"/>
                  </a:cubicBezTo>
                  <a:cubicBezTo>
                    <a:pt x="15" y="3"/>
                    <a:pt x="19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31" y="2"/>
                    <a:pt x="37" y="5"/>
                    <a:pt x="41" y="10"/>
                  </a:cubicBezTo>
                  <a:cubicBezTo>
                    <a:pt x="48" y="20"/>
                    <a:pt x="46" y="33"/>
                    <a:pt x="36" y="40"/>
                  </a:cubicBezTo>
                  <a:cubicBezTo>
                    <a:pt x="32" y="43"/>
                    <a:pt x="28" y="44"/>
                    <a:pt x="24" y="44"/>
                  </a:cubicBezTo>
                  <a:moveTo>
                    <a:pt x="24" y="0"/>
                  </a:moveTo>
                  <a:cubicBezTo>
                    <a:pt x="19" y="0"/>
                    <a:pt x="14" y="1"/>
                    <a:pt x="10" y="4"/>
                  </a:cubicBezTo>
                  <a:cubicBezTo>
                    <a:pt x="5" y="8"/>
                    <a:pt x="2" y="13"/>
                    <a:pt x="1" y="19"/>
                  </a:cubicBezTo>
                  <a:cubicBezTo>
                    <a:pt x="0" y="25"/>
                    <a:pt x="1" y="31"/>
                    <a:pt x="5" y="36"/>
                  </a:cubicBezTo>
                  <a:cubicBezTo>
                    <a:pt x="9" y="42"/>
                    <a:pt x="16" y="46"/>
                    <a:pt x="23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9" y="46"/>
                    <a:pt x="33" y="44"/>
                    <a:pt x="37" y="41"/>
                  </a:cubicBezTo>
                  <a:cubicBezTo>
                    <a:pt x="48" y="34"/>
                    <a:pt x="50" y="19"/>
                    <a:pt x="42" y="9"/>
                  </a:cubicBezTo>
                  <a:cubicBezTo>
                    <a:pt x="38" y="3"/>
                    <a:pt x="32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11523" y="3135272"/>
            <a:ext cx="1493428" cy="1501001"/>
            <a:chOff x="6298743" y="3232830"/>
            <a:chExt cx="1565275" cy="1573213"/>
          </a:xfrm>
        </p:grpSpPr>
        <p:sp>
          <p:nvSpPr>
            <p:cNvPr id="83" name="Freeform 11"/>
            <p:cNvSpPr>
              <a:spLocks noEditPoints="1"/>
            </p:cNvSpPr>
            <p:nvPr/>
          </p:nvSpPr>
          <p:spPr bwMode="auto">
            <a:xfrm>
              <a:off x="6298743" y="3232830"/>
              <a:ext cx="1565275" cy="1573213"/>
            </a:xfrm>
            <a:custGeom>
              <a:avLst/>
              <a:gdLst>
                <a:gd name="T0" fmla="*/ 24 w 105"/>
                <a:gd name="T1" fmla="*/ 47 h 105"/>
                <a:gd name="T2" fmla="*/ 77 w 105"/>
                <a:gd name="T3" fmla="*/ 37 h 105"/>
                <a:gd name="T4" fmla="*/ 52 w 105"/>
                <a:gd name="T5" fmla="*/ 23 h 105"/>
                <a:gd name="T6" fmla="*/ 29 w 105"/>
                <a:gd name="T7" fmla="*/ 71 h 105"/>
                <a:gd name="T8" fmla="*/ 76 w 105"/>
                <a:gd name="T9" fmla="*/ 34 h 105"/>
                <a:gd name="T10" fmla="*/ 54 w 105"/>
                <a:gd name="T11" fmla="*/ 12 h 105"/>
                <a:gd name="T12" fmla="*/ 67 w 105"/>
                <a:gd name="T13" fmla="*/ 5 h 105"/>
                <a:gd name="T14" fmla="*/ 86 w 105"/>
                <a:gd name="T15" fmla="*/ 16 h 105"/>
                <a:gd name="T16" fmla="*/ 91 w 105"/>
                <a:gd name="T17" fmla="*/ 41 h 105"/>
                <a:gd name="T18" fmla="*/ 93 w 105"/>
                <a:gd name="T19" fmla="*/ 55 h 105"/>
                <a:gd name="T20" fmla="*/ 93 w 105"/>
                <a:gd name="T21" fmla="*/ 81 h 105"/>
                <a:gd name="T22" fmla="*/ 77 w 105"/>
                <a:gd name="T23" fmla="*/ 96 h 105"/>
                <a:gd name="T24" fmla="*/ 51 w 105"/>
                <a:gd name="T25" fmla="*/ 93 h 105"/>
                <a:gd name="T26" fmla="*/ 37 w 105"/>
                <a:gd name="T27" fmla="*/ 100 h 105"/>
                <a:gd name="T28" fmla="*/ 19 w 105"/>
                <a:gd name="T29" fmla="*/ 90 h 105"/>
                <a:gd name="T30" fmla="*/ 13 w 105"/>
                <a:gd name="T31" fmla="*/ 64 h 105"/>
                <a:gd name="T32" fmla="*/ 12 w 105"/>
                <a:gd name="T33" fmla="*/ 50 h 105"/>
                <a:gd name="T34" fmla="*/ 11 w 105"/>
                <a:gd name="T35" fmla="*/ 24 h 105"/>
                <a:gd name="T36" fmla="*/ 27 w 105"/>
                <a:gd name="T37" fmla="*/ 9 h 105"/>
                <a:gd name="T38" fmla="*/ 54 w 105"/>
                <a:gd name="T39" fmla="*/ 0 h 105"/>
                <a:gd name="T40" fmla="*/ 43 w 105"/>
                <a:gd name="T41" fmla="*/ 11 h 105"/>
                <a:gd name="T42" fmla="*/ 36 w 105"/>
                <a:gd name="T43" fmla="*/ 3 h 105"/>
                <a:gd name="T44" fmla="*/ 25 w 105"/>
                <a:gd name="T45" fmla="*/ 10 h 105"/>
                <a:gd name="T46" fmla="*/ 12 w 105"/>
                <a:gd name="T47" fmla="*/ 22 h 105"/>
                <a:gd name="T48" fmla="*/ 4 w 105"/>
                <a:gd name="T49" fmla="*/ 32 h 105"/>
                <a:gd name="T50" fmla="*/ 12 w 105"/>
                <a:gd name="T51" fmla="*/ 40 h 105"/>
                <a:gd name="T52" fmla="*/ 0 w 105"/>
                <a:gd name="T53" fmla="*/ 50 h 105"/>
                <a:gd name="T54" fmla="*/ 2 w 105"/>
                <a:gd name="T55" fmla="*/ 66 h 105"/>
                <a:gd name="T56" fmla="*/ 15 w 105"/>
                <a:gd name="T57" fmla="*/ 74 h 105"/>
                <a:gd name="T58" fmla="*/ 10 w 105"/>
                <a:gd name="T59" fmla="*/ 83 h 105"/>
                <a:gd name="T60" fmla="*/ 20 w 105"/>
                <a:gd name="T61" fmla="*/ 92 h 105"/>
                <a:gd name="T62" fmla="*/ 35 w 105"/>
                <a:gd name="T63" fmla="*/ 100 h 105"/>
                <a:gd name="T64" fmla="*/ 41 w 105"/>
                <a:gd name="T65" fmla="*/ 104 h 105"/>
                <a:gd name="T66" fmla="*/ 49 w 105"/>
                <a:gd name="T67" fmla="*/ 103 h 105"/>
                <a:gd name="T68" fmla="*/ 66 w 105"/>
                <a:gd name="T69" fmla="*/ 101 h 105"/>
                <a:gd name="T70" fmla="*/ 79 w 105"/>
                <a:gd name="T71" fmla="*/ 98 h 105"/>
                <a:gd name="T72" fmla="*/ 77 w 105"/>
                <a:gd name="T73" fmla="*/ 87 h 105"/>
                <a:gd name="T74" fmla="*/ 93 w 105"/>
                <a:gd name="T75" fmla="*/ 86 h 105"/>
                <a:gd name="T76" fmla="*/ 101 w 105"/>
                <a:gd name="T77" fmla="*/ 71 h 105"/>
                <a:gd name="T78" fmla="*/ 95 w 105"/>
                <a:gd name="T79" fmla="*/ 57 h 105"/>
                <a:gd name="T80" fmla="*/ 105 w 105"/>
                <a:gd name="T81" fmla="*/ 53 h 105"/>
                <a:gd name="T82" fmla="*/ 101 w 105"/>
                <a:gd name="T83" fmla="*/ 40 h 105"/>
                <a:gd name="T84" fmla="*/ 94 w 105"/>
                <a:gd name="T85" fmla="*/ 24 h 105"/>
                <a:gd name="T86" fmla="*/ 87 w 105"/>
                <a:gd name="T87" fmla="*/ 13 h 105"/>
                <a:gd name="T88" fmla="*/ 77 w 105"/>
                <a:gd name="T89" fmla="*/ 18 h 105"/>
                <a:gd name="T90" fmla="*/ 71 w 105"/>
                <a:gd name="T91" fmla="*/ 4 h 105"/>
                <a:gd name="T92" fmla="*/ 57 w 105"/>
                <a:gd name="T9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" h="105">
                  <a:moveTo>
                    <a:pt x="52" y="82"/>
                  </a:moveTo>
                  <a:cubicBezTo>
                    <a:pt x="50" y="82"/>
                    <a:pt x="48" y="81"/>
                    <a:pt x="46" y="81"/>
                  </a:cubicBezTo>
                  <a:cubicBezTo>
                    <a:pt x="31" y="78"/>
                    <a:pt x="20" y="62"/>
                    <a:pt x="24" y="47"/>
                  </a:cubicBezTo>
                  <a:cubicBezTo>
                    <a:pt x="27" y="33"/>
                    <a:pt x="39" y="24"/>
                    <a:pt x="52" y="24"/>
                  </a:cubicBezTo>
                  <a:cubicBezTo>
                    <a:pt x="54" y="24"/>
                    <a:pt x="56" y="24"/>
                    <a:pt x="58" y="24"/>
                  </a:cubicBezTo>
                  <a:cubicBezTo>
                    <a:pt x="66" y="26"/>
                    <a:pt x="72" y="30"/>
                    <a:pt x="77" y="37"/>
                  </a:cubicBezTo>
                  <a:cubicBezTo>
                    <a:pt x="81" y="43"/>
                    <a:pt x="82" y="51"/>
                    <a:pt x="81" y="59"/>
                  </a:cubicBezTo>
                  <a:cubicBezTo>
                    <a:pt x="78" y="72"/>
                    <a:pt x="66" y="82"/>
                    <a:pt x="52" y="82"/>
                  </a:cubicBezTo>
                  <a:moveTo>
                    <a:pt x="52" y="23"/>
                  </a:moveTo>
                  <a:cubicBezTo>
                    <a:pt x="45" y="23"/>
                    <a:pt x="39" y="25"/>
                    <a:pt x="33" y="29"/>
                  </a:cubicBezTo>
                  <a:cubicBezTo>
                    <a:pt x="27" y="34"/>
                    <a:pt x="23" y="41"/>
                    <a:pt x="22" y="49"/>
                  </a:cubicBezTo>
                  <a:cubicBezTo>
                    <a:pt x="21" y="57"/>
                    <a:pt x="24" y="65"/>
                    <a:pt x="29" y="71"/>
                  </a:cubicBezTo>
                  <a:cubicBezTo>
                    <a:pt x="34" y="79"/>
                    <a:pt x="43" y="83"/>
                    <a:pt x="52" y="83"/>
                  </a:cubicBezTo>
                  <a:cubicBezTo>
                    <a:pt x="59" y="83"/>
                    <a:pt x="66" y="80"/>
                    <a:pt x="71" y="76"/>
                  </a:cubicBezTo>
                  <a:cubicBezTo>
                    <a:pt x="84" y="66"/>
                    <a:pt x="86" y="47"/>
                    <a:pt x="76" y="34"/>
                  </a:cubicBezTo>
                  <a:cubicBezTo>
                    <a:pt x="70" y="27"/>
                    <a:pt x="61" y="23"/>
                    <a:pt x="52" y="23"/>
                  </a:cubicBezTo>
                  <a:moveTo>
                    <a:pt x="42" y="14"/>
                  </a:moveTo>
                  <a:cubicBezTo>
                    <a:pt x="54" y="12"/>
                    <a:pt x="54" y="12"/>
                    <a:pt x="54" y="1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9" y="3"/>
                    <a:pt x="61" y="3"/>
                    <a:pt x="63" y="4"/>
                  </a:cubicBezTo>
                  <a:cubicBezTo>
                    <a:pt x="64" y="4"/>
                    <a:pt x="65" y="4"/>
                    <a:pt x="67" y="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8" y="18"/>
                    <a:pt x="90" y="20"/>
                    <a:pt x="92" y="23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2" y="46"/>
                    <a:pt x="102" y="49"/>
                    <a:pt x="102" y="52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6" y="76"/>
                    <a:pt x="95" y="79"/>
                    <a:pt x="93" y="8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4" y="98"/>
                    <a:pt x="71" y="99"/>
                    <a:pt x="68" y="100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5" y="102"/>
                    <a:pt x="43" y="102"/>
                    <a:pt x="42" y="102"/>
                  </a:cubicBezTo>
                  <a:cubicBezTo>
                    <a:pt x="40" y="101"/>
                    <a:pt x="39" y="101"/>
                    <a:pt x="37" y="10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6" y="87"/>
                    <a:pt x="14" y="85"/>
                    <a:pt x="12" y="82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0"/>
                    <a:pt x="2" y="57"/>
                    <a:pt x="2" y="5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29"/>
                    <a:pt x="10" y="27"/>
                    <a:pt x="11" y="2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0" y="8"/>
                    <a:pt x="33" y="6"/>
                    <a:pt x="36" y="5"/>
                  </a:cubicBezTo>
                  <a:cubicBezTo>
                    <a:pt x="42" y="14"/>
                    <a:pt x="42" y="14"/>
                    <a:pt x="42" y="14"/>
                  </a:cubicBezTo>
                  <a:moveTo>
                    <a:pt x="54" y="0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4"/>
                    <a:pt x="29" y="6"/>
                    <a:pt x="25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5"/>
                    <a:pt x="6" y="29"/>
                    <a:pt x="4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6"/>
                    <a:pt x="0" y="60"/>
                    <a:pt x="1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2" y="86"/>
                    <a:pt x="15" y="89"/>
                    <a:pt x="18" y="92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8" y="103"/>
                    <a:pt x="39" y="103"/>
                    <a:pt x="41" y="104"/>
                  </a:cubicBezTo>
                  <a:cubicBezTo>
                    <a:pt x="43" y="104"/>
                    <a:pt x="45" y="105"/>
                    <a:pt x="48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72" y="101"/>
                    <a:pt x="76" y="100"/>
                    <a:pt x="79" y="98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7" y="80"/>
                    <a:pt x="99" y="77"/>
                    <a:pt x="100" y="73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49"/>
                    <a:pt x="104" y="45"/>
                    <a:pt x="103" y="41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2" y="19"/>
                    <a:pt x="90" y="16"/>
                    <a:pt x="87" y="13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7" y="2"/>
                    <a:pt x="65" y="2"/>
                    <a:pt x="63" y="1"/>
                  </a:cubicBezTo>
                  <a:cubicBezTo>
                    <a:pt x="61" y="1"/>
                    <a:pt x="59" y="1"/>
                    <a:pt x="57" y="1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12"/>
            <p:cNvSpPr>
              <a:spLocks noEditPoints="1"/>
            </p:cNvSpPr>
            <p:nvPr/>
          </p:nvSpPr>
          <p:spPr bwMode="auto">
            <a:xfrm>
              <a:off x="6581318" y="3532868"/>
              <a:ext cx="1044575" cy="973138"/>
            </a:xfrm>
            <a:custGeom>
              <a:avLst/>
              <a:gdLst>
                <a:gd name="T0" fmla="*/ 33 w 70"/>
                <a:gd name="T1" fmla="*/ 63 h 65"/>
                <a:gd name="T2" fmla="*/ 10 w 70"/>
                <a:gd name="T3" fmla="*/ 51 h 65"/>
                <a:gd name="T4" fmla="*/ 3 w 70"/>
                <a:gd name="T5" fmla="*/ 29 h 65"/>
                <a:gd name="T6" fmla="*/ 14 w 70"/>
                <a:gd name="T7" fmla="*/ 9 h 65"/>
                <a:gd name="T8" fmla="*/ 33 w 70"/>
                <a:gd name="T9" fmla="*/ 3 h 65"/>
                <a:gd name="T10" fmla="*/ 57 w 70"/>
                <a:gd name="T11" fmla="*/ 14 h 65"/>
                <a:gd name="T12" fmla="*/ 52 w 70"/>
                <a:gd name="T13" fmla="*/ 56 h 65"/>
                <a:gd name="T14" fmla="*/ 33 w 70"/>
                <a:gd name="T15" fmla="*/ 63 h 65"/>
                <a:gd name="T16" fmla="*/ 33 w 70"/>
                <a:gd name="T17" fmla="*/ 0 h 65"/>
                <a:gd name="T18" fmla="*/ 13 w 70"/>
                <a:gd name="T19" fmla="*/ 7 h 65"/>
                <a:gd name="T20" fmla="*/ 1 w 70"/>
                <a:gd name="T21" fmla="*/ 29 h 65"/>
                <a:gd name="T22" fmla="*/ 8 w 70"/>
                <a:gd name="T23" fmla="*/ 53 h 65"/>
                <a:gd name="T24" fmla="*/ 33 w 70"/>
                <a:gd name="T25" fmla="*/ 65 h 65"/>
                <a:gd name="T26" fmla="*/ 53 w 70"/>
                <a:gd name="T27" fmla="*/ 58 h 65"/>
                <a:gd name="T28" fmla="*/ 59 w 70"/>
                <a:gd name="T29" fmla="*/ 12 h 65"/>
                <a:gd name="T30" fmla="*/ 33 w 70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65">
                  <a:moveTo>
                    <a:pt x="33" y="63"/>
                  </a:moveTo>
                  <a:cubicBezTo>
                    <a:pt x="24" y="63"/>
                    <a:pt x="15" y="59"/>
                    <a:pt x="10" y="51"/>
                  </a:cubicBezTo>
                  <a:cubicBezTo>
                    <a:pt x="5" y="45"/>
                    <a:pt x="2" y="37"/>
                    <a:pt x="3" y="29"/>
                  </a:cubicBezTo>
                  <a:cubicBezTo>
                    <a:pt x="4" y="21"/>
                    <a:pt x="8" y="14"/>
                    <a:pt x="14" y="9"/>
                  </a:cubicBezTo>
                  <a:cubicBezTo>
                    <a:pt x="20" y="5"/>
                    <a:pt x="26" y="3"/>
                    <a:pt x="33" y="3"/>
                  </a:cubicBezTo>
                  <a:cubicBezTo>
                    <a:pt x="42" y="3"/>
                    <a:pt x="51" y="7"/>
                    <a:pt x="57" y="14"/>
                  </a:cubicBezTo>
                  <a:cubicBezTo>
                    <a:pt x="67" y="27"/>
                    <a:pt x="65" y="46"/>
                    <a:pt x="52" y="56"/>
                  </a:cubicBezTo>
                  <a:cubicBezTo>
                    <a:pt x="47" y="60"/>
                    <a:pt x="40" y="63"/>
                    <a:pt x="33" y="63"/>
                  </a:cubicBezTo>
                  <a:moveTo>
                    <a:pt x="33" y="0"/>
                  </a:moveTo>
                  <a:cubicBezTo>
                    <a:pt x="26" y="0"/>
                    <a:pt x="19" y="3"/>
                    <a:pt x="13" y="7"/>
                  </a:cubicBezTo>
                  <a:cubicBezTo>
                    <a:pt x="6" y="13"/>
                    <a:pt x="2" y="20"/>
                    <a:pt x="1" y="29"/>
                  </a:cubicBezTo>
                  <a:cubicBezTo>
                    <a:pt x="0" y="38"/>
                    <a:pt x="3" y="46"/>
                    <a:pt x="8" y="53"/>
                  </a:cubicBezTo>
                  <a:cubicBezTo>
                    <a:pt x="14" y="61"/>
                    <a:pt x="23" y="65"/>
                    <a:pt x="33" y="65"/>
                  </a:cubicBezTo>
                  <a:cubicBezTo>
                    <a:pt x="41" y="65"/>
                    <a:pt x="48" y="63"/>
                    <a:pt x="53" y="58"/>
                  </a:cubicBezTo>
                  <a:cubicBezTo>
                    <a:pt x="67" y="47"/>
                    <a:pt x="70" y="26"/>
                    <a:pt x="59" y="12"/>
                  </a:cubicBezTo>
                  <a:cubicBezTo>
                    <a:pt x="52" y="5"/>
                    <a:pt x="43" y="0"/>
                    <a:pt x="33" y="0"/>
                  </a:cubicBezTo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13"/>
            <p:cNvSpPr>
              <a:spLocks noEditPoints="1"/>
            </p:cNvSpPr>
            <p:nvPr/>
          </p:nvSpPr>
          <p:spPr bwMode="auto">
            <a:xfrm>
              <a:off x="6655931" y="3607480"/>
              <a:ext cx="881063" cy="823913"/>
            </a:xfrm>
            <a:custGeom>
              <a:avLst/>
              <a:gdLst>
                <a:gd name="T0" fmla="*/ 28 w 59"/>
                <a:gd name="T1" fmla="*/ 35 h 55"/>
                <a:gd name="T2" fmla="*/ 23 w 59"/>
                <a:gd name="T3" fmla="*/ 32 h 55"/>
                <a:gd name="T4" fmla="*/ 21 w 59"/>
                <a:gd name="T5" fmla="*/ 27 h 55"/>
                <a:gd name="T6" fmla="*/ 24 w 59"/>
                <a:gd name="T7" fmla="*/ 22 h 55"/>
                <a:gd name="T8" fmla="*/ 28 w 59"/>
                <a:gd name="T9" fmla="*/ 21 h 55"/>
                <a:gd name="T10" fmla="*/ 34 w 59"/>
                <a:gd name="T11" fmla="*/ 23 h 55"/>
                <a:gd name="T12" fmla="*/ 33 w 59"/>
                <a:gd name="T13" fmla="*/ 33 h 55"/>
                <a:gd name="T14" fmla="*/ 28 w 59"/>
                <a:gd name="T15" fmla="*/ 35 h 55"/>
                <a:gd name="T16" fmla="*/ 28 w 59"/>
                <a:gd name="T17" fmla="*/ 18 h 55"/>
                <a:gd name="T18" fmla="*/ 22 w 59"/>
                <a:gd name="T19" fmla="*/ 20 h 55"/>
                <a:gd name="T20" fmla="*/ 19 w 59"/>
                <a:gd name="T21" fmla="*/ 27 h 55"/>
                <a:gd name="T22" fmla="*/ 21 w 59"/>
                <a:gd name="T23" fmla="*/ 33 h 55"/>
                <a:gd name="T24" fmla="*/ 28 w 59"/>
                <a:gd name="T25" fmla="*/ 37 h 55"/>
                <a:gd name="T26" fmla="*/ 34 w 59"/>
                <a:gd name="T27" fmla="*/ 35 h 55"/>
                <a:gd name="T28" fmla="*/ 36 w 59"/>
                <a:gd name="T29" fmla="*/ 22 h 55"/>
                <a:gd name="T30" fmla="*/ 28 w 59"/>
                <a:gd name="T31" fmla="*/ 18 h 55"/>
                <a:gd name="T32" fmla="*/ 28 w 59"/>
                <a:gd name="T33" fmla="*/ 53 h 55"/>
                <a:gd name="T34" fmla="*/ 9 w 59"/>
                <a:gd name="T35" fmla="*/ 43 h 55"/>
                <a:gd name="T36" fmla="*/ 3 w 59"/>
                <a:gd name="T37" fmla="*/ 25 h 55"/>
                <a:gd name="T38" fmla="*/ 13 w 59"/>
                <a:gd name="T39" fmla="*/ 8 h 55"/>
                <a:gd name="T40" fmla="*/ 28 w 59"/>
                <a:gd name="T41" fmla="*/ 3 h 55"/>
                <a:gd name="T42" fmla="*/ 48 w 59"/>
                <a:gd name="T43" fmla="*/ 12 h 55"/>
                <a:gd name="T44" fmla="*/ 44 w 59"/>
                <a:gd name="T45" fmla="*/ 47 h 55"/>
                <a:gd name="T46" fmla="*/ 28 w 59"/>
                <a:gd name="T47" fmla="*/ 53 h 55"/>
                <a:gd name="T48" fmla="*/ 28 w 59"/>
                <a:gd name="T49" fmla="*/ 0 h 55"/>
                <a:gd name="T50" fmla="*/ 11 w 59"/>
                <a:gd name="T51" fmla="*/ 6 h 55"/>
                <a:gd name="T52" fmla="*/ 1 w 59"/>
                <a:gd name="T53" fmla="*/ 25 h 55"/>
                <a:gd name="T54" fmla="*/ 7 w 59"/>
                <a:gd name="T55" fmla="*/ 45 h 55"/>
                <a:gd name="T56" fmla="*/ 28 w 59"/>
                <a:gd name="T57" fmla="*/ 55 h 55"/>
                <a:gd name="T58" fmla="*/ 45 w 59"/>
                <a:gd name="T59" fmla="*/ 49 h 55"/>
                <a:gd name="T60" fmla="*/ 50 w 59"/>
                <a:gd name="T61" fmla="*/ 11 h 55"/>
                <a:gd name="T62" fmla="*/ 28 w 59"/>
                <a:gd name="T6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55">
                  <a:moveTo>
                    <a:pt x="28" y="35"/>
                  </a:moveTo>
                  <a:cubicBezTo>
                    <a:pt x="26" y="35"/>
                    <a:pt x="24" y="34"/>
                    <a:pt x="23" y="32"/>
                  </a:cubicBezTo>
                  <a:cubicBezTo>
                    <a:pt x="22" y="31"/>
                    <a:pt x="21" y="29"/>
                    <a:pt x="21" y="27"/>
                  </a:cubicBezTo>
                  <a:cubicBezTo>
                    <a:pt x="21" y="25"/>
                    <a:pt x="22" y="23"/>
                    <a:pt x="24" y="22"/>
                  </a:cubicBezTo>
                  <a:cubicBezTo>
                    <a:pt x="25" y="21"/>
                    <a:pt x="27" y="21"/>
                    <a:pt x="28" y="21"/>
                  </a:cubicBezTo>
                  <a:cubicBezTo>
                    <a:pt x="30" y="21"/>
                    <a:pt x="32" y="22"/>
                    <a:pt x="34" y="23"/>
                  </a:cubicBezTo>
                  <a:cubicBezTo>
                    <a:pt x="36" y="26"/>
                    <a:pt x="36" y="31"/>
                    <a:pt x="33" y="33"/>
                  </a:cubicBezTo>
                  <a:cubicBezTo>
                    <a:pt x="31" y="34"/>
                    <a:pt x="30" y="35"/>
                    <a:pt x="28" y="35"/>
                  </a:cubicBezTo>
                  <a:moveTo>
                    <a:pt x="28" y="18"/>
                  </a:moveTo>
                  <a:cubicBezTo>
                    <a:pt x="26" y="18"/>
                    <a:pt x="24" y="19"/>
                    <a:pt x="22" y="20"/>
                  </a:cubicBezTo>
                  <a:cubicBezTo>
                    <a:pt x="20" y="22"/>
                    <a:pt x="19" y="24"/>
                    <a:pt x="19" y="27"/>
                  </a:cubicBezTo>
                  <a:cubicBezTo>
                    <a:pt x="19" y="29"/>
                    <a:pt x="19" y="32"/>
                    <a:pt x="21" y="33"/>
                  </a:cubicBezTo>
                  <a:cubicBezTo>
                    <a:pt x="23" y="36"/>
                    <a:pt x="25" y="37"/>
                    <a:pt x="28" y="37"/>
                  </a:cubicBezTo>
                  <a:cubicBezTo>
                    <a:pt x="30" y="37"/>
                    <a:pt x="32" y="36"/>
                    <a:pt x="34" y="35"/>
                  </a:cubicBezTo>
                  <a:cubicBezTo>
                    <a:pt x="38" y="32"/>
                    <a:pt x="39" y="26"/>
                    <a:pt x="36" y="22"/>
                  </a:cubicBezTo>
                  <a:cubicBezTo>
                    <a:pt x="34" y="20"/>
                    <a:pt x="31" y="18"/>
                    <a:pt x="28" y="18"/>
                  </a:cubicBezTo>
                  <a:moveTo>
                    <a:pt x="28" y="53"/>
                  </a:moveTo>
                  <a:cubicBezTo>
                    <a:pt x="21" y="53"/>
                    <a:pt x="13" y="49"/>
                    <a:pt x="9" y="43"/>
                  </a:cubicBezTo>
                  <a:cubicBezTo>
                    <a:pt x="5" y="38"/>
                    <a:pt x="3" y="31"/>
                    <a:pt x="3" y="25"/>
                  </a:cubicBezTo>
                  <a:cubicBezTo>
                    <a:pt x="4" y="18"/>
                    <a:pt x="7" y="12"/>
                    <a:pt x="13" y="8"/>
                  </a:cubicBezTo>
                  <a:cubicBezTo>
                    <a:pt x="17" y="4"/>
                    <a:pt x="22" y="3"/>
                    <a:pt x="28" y="3"/>
                  </a:cubicBezTo>
                  <a:cubicBezTo>
                    <a:pt x="36" y="3"/>
                    <a:pt x="43" y="6"/>
                    <a:pt x="48" y="12"/>
                  </a:cubicBezTo>
                  <a:cubicBezTo>
                    <a:pt x="56" y="23"/>
                    <a:pt x="55" y="39"/>
                    <a:pt x="44" y="47"/>
                  </a:cubicBezTo>
                  <a:cubicBezTo>
                    <a:pt x="39" y="51"/>
                    <a:pt x="34" y="53"/>
                    <a:pt x="28" y="53"/>
                  </a:cubicBezTo>
                  <a:moveTo>
                    <a:pt x="28" y="0"/>
                  </a:moveTo>
                  <a:cubicBezTo>
                    <a:pt x="22" y="0"/>
                    <a:pt x="16" y="2"/>
                    <a:pt x="11" y="6"/>
                  </a:cubicBezTo>
                  <a:cubicBezTo>
                    <a:pt x="5" y="11"/>
                    <a:pt x="2" y="17"/>
                    <a:pt x="1" y="25"/>
                  </a:cubicBezTo>
                  <a:cubicBezTo>
                    <a:pt x="0" y="32"/>
                    <a:pt x="2" y="39"/>
                    <a:pt x="7" y="45"/>
                  </a:cubicBezTo>
                  <a:cubicBezTo>
                    <a:pt x="12" y="51"/>
                    <a:pt x="20" y="55"/>
                    <a:pt x="28" y="55"/>
                  </a:cubicBezTo>
                  <a:cubicBezTo>
                    <a:pt x="35" y="55"/>
                    <a:pt x="40" y="53"/>
                    <a:pt x="45" y="49"/>
                  </a:cubicBezTo>
                  <a:cubicBezTo>
                    <a:pt x="57" y="40"/>
                    <a:pt x="59" y="22"/>
                    <a:pt x="50" y="11"/>
                  </a:cubicBezTo>
                  <a:cubicBezTo>
                    <a:pt x="44" y="4"/>
                    <a:pt x="37" y="0"/>
                    <a:pt x="28" y="0"/>
                  </a:cubicBezTo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85200" y="1585477"/>
            <a:ext cx="3664737" cy="1907249"/>
            <a:chOff x="1085200" y="1585477"/>
            <a:chExt cx="3664737" cy="1907249"/>
          </a:xfrm>
        </p:grpSpPr>
        <p:grpSp>
          <p:nvGrpSpPr>
            <p:cNvPr id="37" name="组合 36"/>
            <p:cNvGrpSpPr/>
            <p:nvPr/>
          </p:nvGrpSpPr>
          <p:grpSpPr>
            <a:xfrm>
              <a:off x="1085200" y="1585477"/>
              <a:ext cx="2533050" cy="868049"/>
              <a:chOff x="820986" y="1608475"/>
              <a:chExt cx="2654913" cy="909810"/>
            </a:xfrm>
          </p:grpSpPr>
          <p:sp>
            <p:nvSpPr>
              <p:cNvPr id="80" name="文本框 85"/>
              <p:cNvSpPr txBox="1"/>
              <p:nvPr/>
            </p:nvSpPr>
            <p:spPr>
              <a:xfrm>
                <a:off x="820986" y="1608475"/>
                <a:ext cx="2654913" cy="5483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  <a:cs typeface="Arial" panose="020B0604020202020204" pitchFamily="34" charset="0"/>
                  </a:rPr>
                  <a:t>标题名称</a:t>
                </a:r>
                <a:endParaRPr lang="zh-CN" altLang="en-US" sz="2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2" name="文本框 87"/>
              <p:cNvSpPr txBox="1"/>
              <p:nvPr/>
            </p:nvSpPr>
            <p:spPr>
              <a:xfrm>
                <a:off x="820986" y="2131185"/>
                <a:ext cx="2654913" cy="387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  <a:cs typeface="Arial" panose="020B0604020202020204" pitchFamily="34" charset="0"/>
                  </a:rPr>
                  <a:t>点击输入您的标题</a:t>
                </a:r>
                <a:endParaRPr lang="zh-CN" altLang="en-US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188489" y="2521391"/>
              <a:ext cx="3561448" cy="971335"/>
              <a:chOff x="929244" y="2589415"/>
              <a:chExt cx="3732786" cy="1018065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929244" y="2614460"/>
                <a:ext cx="3732786" cy="993020"/>
              </a:xfrm>
              <a:prstGeom prst="rect">
                <a:avLst/>
              </a:prstGeom>
              <a:noFill/>
              <a:ln>
                <a:gradFill>
                  <a:gsLst>
                    <a:gs pos="65000">
                      <a:schemeClr val="bg1"/>
                    </a:gs>
                    <a:gs pos="0">
                      <a:srgbClr val="FA9090"/>
                    </a:gs>
                    <a:gs pos="100000">
                      <a:srgbClr val="EA0505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939562" y="2589415"/>
                <a:ext cx="3613725" cy="2981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12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275930" y="1661302"/>
            <a:ext cx="4788946" cy="674244"/>
            <a:chOff x="6275930" y="1661302"/>
            <a:chExt cx="4788946" cy="674244"/>
          </a:xfrm>
        </p:grpSpPr>
        <p:cxnSp>
          <p:nvCxnSpPr>
            <p:cNvPr id="34" name="肘形连接符 33"/>
            <p:cNvCxnSpPr>
              <a:stCxn id="30" idx="0"/>
              <a:endCxn id="72" idx="1"/>
            </p:cNvCxnSpPr>
            <p:nvPr/>
          </p:nvCxnSpPr>
          <p:spPr>
            <a:xfrm rot="5400000" flipH="1" flipV="1">
              <a:off x="6877560" y="1315202"/>
              <a:ext cx="418714" cy="1621974"/>
            </a:xfrm>
            <a:prstGeom prst="bentConnector2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7897904" y="1661302"/>
              <a:ext cx="3166972" cy="576705"/>
              <a:chOff x="7961443" y="1687948"/>
              <a:chExt cx="3319332" cy="604449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7961443" y="1718123"/>
                <a:ext cx="475298" cy="475298"/>
              </a:xfrm>
              <a:prstGeom prst="rect">
                <a:avLst/>
              </a:prstGeom>
              <a:noFill/>
              <a:ln>
                <a:gradFill>
                  <a:gsLst>
                    <a:gs pos="65000">
                      <a:schemeClr val="bg1"/>
                    </a:gs>
                    <a:gs pos="0">
                      <a:srgbClr val="FA9090"/>
                    </a:gs>
                    <a:gs pos="100000">
                      <a:srgbClr val="EA0505"/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KSO_Shape"/>
              <p:cNvSpPr>
                <a:spLocks/>
              </p:cNvSpPr>
              <p:nvPr/>
            </p:nvSpPr>
            <p:spPr bwMode="auto">
              <a:xfrm>
                <a:off x="8048978" y="1808911"/>
                <a:ext cx="300227" cy="293722"/>
              </a:xfrm>
              <a:custGeom>
                <a:avLst/>
                <a:gdLst>
                  <a:gd name="T0" fmla="*/ 1597279 w 2787650"/>
                  <a:gd name="T1" fmla="*/ 1636046 h 2727325"/>
                  <a:gd name="T2" fmla="*/ 1627294 w 2787650"/>
                  <a:gd name="T3" fmla="*/ 2215059 h 2727325"/>
                  <a:gd name="T4" fmla="*/ 1883633 w 2787650"/>
                  <a:gd name="T5" fmla="*/ 2097942 h 2727325"/>
                  <a:gd name="T6" fmla="*/ 2087561 w 2787650"/>
                  <a:gd name="T7" fmla="*/ 1909413 h 2727325"/>
                  <a:gd name="T8" fmla="*/ 2223831 w 2787650"/>
                  <a:gd name="T9" fmla="*/ 1665024 h 2727325"/>
                  <a:gd name="T10" fmla="*/ 529196 w 2787650"/>
                  <a:gd name="T11" fmla="*/ 1544733 h 2727325"/>
                  <a:gd name="T12" fmla="*/ 630842 w 2787650"/>
                  <a:gd name="T13" fmla="*/ 1808483 h 2727325"/>
                  <a:gd name="T14" fmla="*/ 807453 w 2787650"/>
                  <a:gd name="T15" fmla="*/ 2023673 h 2727325"/>
                  <a:gd name="T16" fmla="*/ 1042827 w 2787650"/>
                  <a:gd name="T17" fmla="*/ 2173481 h 2727325"/>
                  <a:gd name="T18" fmla="*/ 1292972 w 2787650"/>
                  <a:gd name="T19" fmla="*/ 1687822 h 2727325"/>
                  <a:gd name="T20" fmla="*/ 1095077 w 2787650"/>
                  <a:gd name="T21" fmla="*/ 1525504 h 2727325"/>
                  <a:gd name="T22" fmla="*/ 1297101 w 2787650"/>
                  <a:gd name="T23" fmla="*/ 1184350 h 2727325"/>
                  <a:gd name="T24" fmla="*/ 1199583 w 2787650"/>
                  <a:gd name="T25" fmla="*/ 1302832 h 2727325"/>
                  <a:gd name="T26" fmla="*/ 1214830 w 2787650"/>
                  <a:gd name="T27" fmla="*/ 1460386 h 2727325"/>
                  <a:gd name="T28" fmla="*/ 1333631 w 2787650"/>
                  <a:gd name="T29" fmla="*/ 1557904 h 2727325"/>
                  <a:gd name="T30" fmla="*/ 1491184 w 2787650"/>
                  <a:gd name="T31" fmla="*/ 1542657 h 2727325"/>
                  <a:gd name="T32" fmla="*/ 1588385 w 2787650"/>
                  <a:gd name="T33" fmla="*/ 1424174 h 2727325"/>
                  <a:gd name="T34" fmla="*/ 1572820 w 2787650"/>
                  <a:gd name="T35" fmla="*/ 1266303 h 2727325"/>
                  <a:gd name="T36" fmla="*/ 1454655 w 2787650"/>
                  <a:gd name="T37" fmla="*/ 1168785 h 2727325"/>
                  <a:gd name="T38" fmla="*/ 1570279 w 2787650"/>
                  <a:gd name="T39" fmla="*/ 1073173 h 2727325"/>
                  <a:gd name="T40" fmla="*/ 1723068 w 2787650"/>
                  <a:gd name="T41" fmla="*/ 1278691 h 2727325"/>
                  <a:gd name="T42" fmla="*/ 2197149 w 2787650"/>
                  <a:gd name="T43" fmla="*/ 996602 h 2727325"/>
                  <a:gd name="T44" fmla="*/ 2042138 w 2787650"/>
                  <a:gd name="T45" fmla="*/ 764591 h 2727325"/>
                  <a:gd name="T46" fmla="*/ 1823916 w 2787650"/>
                  <a:gd name="T47" fmla="*/ 592566 h 2727325"/>
                  <a:gd name="T48" fmla="*/ 1557095 w 2787650"/>
                  <a:gd name="T49" fmla="*/ 496397 h 2727325"/>
                  <a:gd name="T50" fmla="*/ 1042827 w 2787650"/>
                  <a:gd name="T51" fmla="*/ 553527 h 2727325"/>
                  <a:gd name="T52" fmla="*/ 807453 w 2787650"/>
                  <a:gd name="T53" fmla="*/ 703652 h 2727325"/>
                  <a:gd name="T54" fmla="*/ 630842 w 2787650"/>
                  <a:gd name="T55" fmla="*/ 918842 h 2727325"/>
                  <a:gd name="T56" fmla="*/ 529196 w 2787650"/>
                  <a:gd name="T57" fmla="*/ 1182909 h 2727325"/>
                  <a:gd name="T58" fmla="*/ 1153524 w 2787650"/>
                  <a:gd name="T59" fmla="*/ 1123361 h 2727325"/>
                  <a:gd name="T60" fmla="*/ 1107627 w 2787650"/>
                  <a:gd name="T61" fmla="*/ 952 h 2727325"/>
                  <a:gd name="T62" fmla="*/ 1311873 w 2787650"/>
                  <a:gd name="T63" fmla="*/ 257403 h 2727325"/>
                  <a:gd name="T64" fmla="*/ 1636823 w 2787650"/>
                  <a:gd name="T65" fmla="*/ 28882 h 2727325"/>
                  <a:gd name="T66" fmla="*/ 1947798 w 2787650"/>
                  <a:gd name="T67" fmla="*/ 80617 h 2727325"/>
                  <a:gd name="T68" fmla="*/ 1925880 w 2787650"/>
                  <a:gd name="T69" fmla="*/ 390389 h 2727325"/>
                  <a:gd name="T70" fmla="*/ 2357242 w 2787650"/>
                  <a:gd name="T71" fmla="*/ 435775 h 2727325"/>
                  <a:gd name="T72" fmla="*/ 2452853 w 2787650"/>
                  <a:gd name="T73" fmla="*/ 451327 h 2727325"/>
                  <a:gd name="T74" fmla="*/ 2580228 w 2787650"/>
                  <a:gd name="T75" fmla="*/ 730630 h 2727325"/>
                  <a:gd name="T76" fmla="*/ 2480805 w 2787650"/>
                  <a:gd name="T77" fmla="*/ 1138158 h 2727325"/>
                  <a:gd name="T78" fmla="*/ 2784474 w 2787650"/>
                  <a:gd name="T79" fmla="*/ 1226709 h 2727325"/>
                  <a:gd name="T80" fmla="*/ 2745403 w 2787650"/>
                  <a:gd name="T81" fmla="*/ 1543146 h 2727325"/>
                  <a:gd name="T82" fmla="*/ 2428712 w 2787650"/>
                  <a:gd name="T83" fmla="*/ 1764684 h 2727325"/>
                  <a:gd name="T84" fmla="*/ 2602781 w 2787650"/>
                  <a:gd name="T85" fmla="*/ 2050334 h 2727325"/>
                  <a:gd name="T86" fmla="*/ 2401712 w 2787650"/>
                  <a:gd name="T87" fmla="*/ 2304245 h 2727325"/>
                  <a:gd name="T88" fmla="*/ 2046585 w 2787650"/>
                  <a:gd name="T89" fmla="*/ 2260446 h 2727325"/>
                  <a:gd name="T90" fmla="*/ 1977656 w 2787650"/>
                  <a:gd name="T91" fmla="*/ 2612113 h 2727325"/>
                  <a:gd name="T92" fmla="*/ 1673670 w 2787650"/>
                  <a:gd name="T93" fmla="*/ 2724786 h 2727325"/>
                  <a:gd name="T94" fmla="*/ 1455448 w 2787650"/>
                  <a:gd name="T95" fmla="*/ 2470875 h 2727325"/>
                  <a:gd name="T96" fmla="*/ 1147015 w 2787650"/>
                  <a:gd name="T97" fmla="*/ 2703521 h 2727325"/>
                  <a:gd name="T98" fmla="*/ 834135 w 2787650"/>
                  <a:gd name="T99" fmla="*/ 2642900 h 2727325"/>
                  <a:gd name="T100" fmla="*/ 843982 w 2787650"/>
                  <a:gd name="T101" fmla="*/ 2327097 h 2727325"/>
                  <a:gd name="T102" fmla="*/ 424691 w 2787650"/>
                  <a:gd name="T103" fmla="*/ 2295041 h 2727325"/>
                  <a:gd name="T104" fmla="*/ 197575 w 2787650"/>
                  <a:gd name="T105" fmla="*/ 2087786 h 2727325"/>
                  <a:gd name="T106" fmla="*/ 213139 w 2787650"/>
                  <a:gd name="T107" fmla="*/ 1992252 h 2727325"/>
                  <a:gd name="T108" fmla="*/ 303033 w 2787650"/>
                  <a:gd name="T109" fmla="*/ 1568855 h 2727325"/>
                  <a:gd name="T110" fmla="*/ 1588 w 2787650"/>
                  <a:gd name="T111" fmla="*/ 1493951 h 2727325"/>
                  <a:gd name="T112" fmla="*/ 48282 w 2787650"/>
                  <a:gd name="T113" fmla="*/ 1181640 h 2727325"/>
                  <a:gd name="T114" fmla="*/ 366244 w 2787650"/>
                  <a:gd name="T115" fmla="*/ 943598 h 2727325"/>
                  <a:gd name="T116" fmla="*/ 185187 w 2787650"/>
                  <a:gd name="T117" fmla="*/ 670326 h 2727325"/>
                  <a:gd name="T118" fmla="*/ 392609 w 2787650"/>
                  <a:gd name="T119" fmla="*/ 422762 h 2727325"/>
                  <a:gd name="T120" fmla="*/ 757900 w 2787650"/>
                  <a:gd name="T121" fmla="*/ 454501 h 2727325"/>
                  <a:gd name="T122" fmla="*/ 812217 w 2787650"/>
                  <a:gd name="T123" fmla="*/ 109499 h 2727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87650" h="2727325">
                    <a:moveTo>
                      <a:pt x="1725430" y="1438200"/>
                    </a:moveTo>
                    <a:lnTo>
                      <a:pt x="1723068" y="1448633"/>
                    </a:lnTo>
                    <a:lnTo>
                      <a:pt x="1718621" y="1464515"/>
                    </a:lnTo>
                    <a:lnTo>
                      <a:pt x="1712903" y="1480398"/>
                    </a:lnTo>
                    <a:lnTo>
                      <a:pt x="1706868" y="1495963"/>
                    </a:lnTo>
                    <a:lnTo>
                      <a:pt x="1700197" y="1510892"/>
                    </a:lnTo>
                    <a:lnTo>
                      <a:pt x="1692574" y="1525504"/>
                    </a:lnTo>
                    <a:lnTo>
                      <a:pt x="1684632" y="1539480"/>
                    </a:lnTo>
                    <a:lnTo>
                      <a:pt x="1675738" y="1553457"/>
                    </a:lnTo>
                    <a:lnTo>
                      <a:pt x="1666209" y="1566798"/>
                    </a:lnTo>
                    <a:lnTo>
                      <a:pt x="1656044" y="1579504"/>
                    </a:lnTo>
                    <a:lnTo>
                      <a:pt x="1645562" y="1591892"/>
                    </a:lnTo>
                    <a:lnTo>
                      <a:pt x="1634126" y="1603963"/>
                    </a:lnTo>
                    <a:lnTo>
                      <a:pt x="1622691" y="1614763"/>
                    </a:lnTo>
                    <a:lnTo>
                      <a:pt x="1610303" y="1625881"/>
                    </a:lnTo>
                    <a:lnTo>
                      <a:pt x="1597279" y="1636046"/>
                    </a:lnTo>
                    <a:lnTo>
                      <a:pt x="1583938" y="1645257"/>
                    </a:lnTo>
                    <a:lnTo>
                      <a:pt x="1570279" y="1654152"/>
                    </a:lnTo>
                    <a:lnTo>
                      <a:pt x="1555985" y="1662410"/>
                    </a:lnTo>
                    <a:lnTo>
                      <a:pt x="1541373" y="1669716"/>
                    </a:lnTo>
                    <a:lnTo>
                      <a:pt x="1526126" y="1676705"/>
                    </a:lnTo>
                    <a:lnTo>
                      <a:pt x="1510879" y="1682740"/>
                    </a:lnTo>
                    <a:lnTo>
                      <a:pt x="1494996" y="1687822"/>
                    </a:lnTo>
                    <a:lnTo>
                      <a:pt x="1478796" y="1692905"/>
                    </a:lnTo>
                    <a:lnTo>
                      <a:pt x="1468641" y="1695248"/>
                    </a:lnTo>
                    <a:lnTo>
                      <a:pt x="1521201" y="2237276"/>
                    </a:lnTo>
                    <a:lnTo>
                      <a:pt x="1539306" y="2234102"/>
                    </a:lnTo>
                    <a:lnTo>
                      <a:pt x="1557095" y="2231246"/>
                    </a:lnTo>
                    <a:lnTo>
                      <a:pt x="1574883" y="2227437"/>
                    </a:lnTo>
                    <a:lnTo>
                      <a:pt x="1592671" y="2223629"/>
                    </a:lnTo>
                    <a:lnTo>
                      <a:pt x="1610141" y="2219502"/>
                    </a:lnTo>
                    <a:lnTo>
                      <a:pt x="1627294" y="2215059"/>
                    </a:lnTo>
                    <a:lnTo>
                      <a:pt x="1644765" y="2209981"/>
                    </a:lnTo>
                    <a:lnTo>
                      <a:pt x="1661600" y="2204903"/>
                    </a:lnTo>
                    <a:lnTo>
                      <a:pt x="1678435" y="2199190"/>
                    </a:lnTo>
                    <a:lnTo>
                      <a:pt x="1695588" y="2193159"/>
                    </a:lnTo>
                    <a:lnTo>
                      <a:pt x="1712105" y="2187129"/>
                    </a:lnTo>
                    <a:lnTo>
                      <a:pt x="1728623" y="2180464"/>
                    </a:lnTo>
                    <a:lnTo>
                      <a:pt x="1744823" y="2173481"/>
                    </a:lnTo>
                    <a:lnTo>
                      <a:pt x="1761022" y="2166498"/>
                    </a:lnTo>
                    <a:lnTo>
                      <a:pt x="1776905" y="2158881"/>
                    </a:lnTo>
                    <a:lnTo>
                      <a:pt x="1792469" y="2150946"/>
                    </a:lnTo>
                    <a:lnTo>
                      <a:pt x="1808352" y="2142694"/>
                    </a:lnTo>
                    <a:lnTo>
                      <a:pt x="1823916" y="2134442"/>
                    </a:lnTo>
                    <a:lnTo>
                      <a:pt x="1838845" y="2125873"/>
                    </a:lnTo>
                    <a:lnTo>
                      <a:pt x="1854092" y="2116668"/>
                    </a:lnTo>
                    <a:lnTo>
                      <a:pt x="1869022" y="2107464"/>
                    </a:lnTo>
                    <a:lnTo>
                      <a:pt x="1883633" y="2097942"/>
                    </a:lnTo>
                    <a:lnTo>
                      <a:pt x="1897927" y="2088103"/>
                    </a:lnTo>
                    <a:lnTo>
                      <a:pt x="1912221" y="2077947"/>
                    </a:lnTo>
                    <a:lnTo>
                      <a:pt x="1926198" y="2067473"/>
                    </a:lnTo>
                    <a:lnTo>
                      <a:pt x="1940174" y="2056999"/>
                    </a:lnTo>
                    <a:lnTo>
                      <a:pt x="1953833" y="2046208"/>
                    </a:lnTo>
                    <a:lnTo>
                      <a:pt x="1966856" y="2034782"/>
                    </a:lnTo>
                    <a:lnTo>
                      <a:pt x="1980197" y="2023673"/>
                    </a:lnTo>
                    <a:lnTo>
                      <a:pt x="1993221" y="2011613"/>
                    </a:lnTo>
                    <a:lnTo>
                      <a:pt x="2005609" y="1999869"/>
                    </a:lnTo>
                    <a:lnTo>
                      <a:pt x="2017997" y="1987491"/>
                    </a:lnTo>
                    <a:lnTo>
                      <a:pt x="2030385" y="1975113"/>
                    </a:lnTo>
                    <a:lnTo>
                      <a:pt x="2042138" y="1962735"/>
                    </a:lnTo>
                    <a:lnTo>
                      <a:pt x="2054209" y="1949404"/>
                    </a:lnTo>
                    <a:lnTo>
                      <a:pt x="2065644" y="1936391"/>
                    </a:lnTo>
                    <a:lnTo>
                      <a:pt x="2076761" y="1923061"/>
                    </a:lnTo>
                    <a:lnTo>
                      <a:pt x="2087561" y="1909413"/>
                    </a:lnTo>
                    <a:lnTo>
                      <a:pt x="2098361" y="1895765"/>
                    </a:lnTo>
                    <a:lnTo>
                      <a:pt x="2108843" y="1881800"/>
                    </a:lnTo>
                    <a:lnTo>
                      <a:pt x="2119008" y="1867518"/>
                    </a:lnTo>
                    <a:lnTo>
                      <a:pt x="2128855" y="1852918"/>
                    </a:lnTo>
                    <a:lnTo>
                      <a:pt x="2138067" y="1838635"/>
                    </a:lnTo>
                    <a:lnTo>
                      <a:pt x="2147596" y="1823401"/>
                    </a:lnTo>
                    <a:lnTo>
                      <a:pt x="2156490" y="1808483"/>
                    </a:lnTo>
                    <a:lnTo>
                      <a:pt x="2165384" y="1793249"/>
                    </a:lnTo>
                    <a:lnTo>
                      <a:pt x="2173643" y="1778014"/>
                    </a:lnTo>
                    <a:lnTo>
                      <a:pt x="2181902" y="1762145"/>
                    </a:lnTo>
                    <a:lnTo>
                      <a:pt x="2189843" y="1746275"/>
                    </a:lnTo>
                    <a:lnTo>
                      <a:pt x="2197149" y="1730406"/>
                    </a:lnTo>
                    <a:lnTo>
                      <a:pt x="2204454" y="1714219"/>
                    </a:lnTo>
                    <a:lnTo>
                      <a:pt x="2211125" y="1698032"/>
                    </a:lnTo>
                    <a:lnTo>
                      <a:pt x="2217478" y="1681528"/>
                    </a:lnTo>
                    <a:lnTo>
                      <a:pt x="2223831" y="1665024"/>
                    </a:lnTo>
                    <a:lnTo>
                      <a:pt x="2229866" y="1648202"/>
                    </a:lnTo>
                    <a:lnTo>
                      <a:pt x="2235584" y="1631380"/>
                    </a:lnTo>
                    <a:lnTo>
                      <a:pt x="2240666" y="1614241"/>
                    </a:lnTo>
                    <a:lnTo>
                      <a:pt x="2245748" y="1597102"/>
                    </a:lnTo>
                    <a:lnTo>
                      <a:pt x="2250195" y="1579646"/>
                    </a:lnTo>
                    <a:lnTo>
                      <a:pt x="2254325" y="1561872"/>
                    </a:lnTo>
                    <a:lnTo>
                      <a:pt x="2258136" y="1544733"/>
                    </a:lnTo>
                    <a:lnTo>
                      <a:pt x="2261630" y="1526642"/>
                    </a:lnTo>
                    <a:lnTo>
                      <a:pt x="2265125" y="1508868"/>
                    </a:lnTo>
                    <a:lnTo>
                      <a:pt x="2267666" y="1490777"/>
                    </a:lnTo>
                    <a:lnTo>
                      <a:pt x="1725430" y="1438200"/>
                    </a:lnTo>
                    <a:close/>
                    <a:moveTo>
                      <a:pt x="1062655" y="1438185"/>
                    </a:moveTo>
                    <a:lnTo>
                      <a:pt x="519984" y="1490777"/>
                    </a:lnTo>
                    <a:lnTo>
                      <a:pt x="522843" y="1508868"/>
                    </a:lnTo>
                    <a:lnTo>
                      <a:pt x="526019" y="1526642"/>
                    </a:lnTo>
                    <a:lnTo>
                      <a:pt x="529196" y="1544733"/>
                    </a:lnTo>
                    <a:lnTo>
                      <a:pt x="533325" y="1561872"/>
                    </a:lnTo>
                    <a:lnTo>
                      <a:pt x="537455" y="1579646"/>
                    </a:lnTo>
                    <a:lnTo>
                      <a:pt x="541902" y="1597102"/>
                    </a:lnTo>
                    <a:lnTo>
                      <a:pt x="546984" y="1614241"/>
                    </a:lnTo>
                    <a:lnTo>
                      <a:pt x="552066" y="1631380"/>
                    </a:lnTo>
                    <a:lnTo>
                      <a:pt x="557784" y="1648202"/>
                    </a:lnTo>
                    <a:lnTo>
                      <a:pt x="563502" y="1665024"/>
                    </a:lnTo>
                    <a:lnTo>
                      <a:pt x="569854" y="1681528"/>
                    </a:lnTo>
                    <a:lnTo>
                      <a:pt x="576207" y="1698032"/>
                    </a:lnTo>
                    <a:lnTo>
                      <a:pt x="583195" y="1714219"/>
                    </a:lnTo>
                    <a:lnTo>
                      <a:pt x="590501" y="1730406"/>
                    </a:lnTo>
                    <a:lnTo>
                      <a:pt x="597807" y="1746275"/>
                    </a:lnTo>
                    <a:lnTo>
                      <a:pt x="605748" y="1762145"/>
                    </a:lnTo>
                    <a:lnTo>
                      <a:pt x="614007" y="1778014"/>
                    </a:lnTo>
                    <a:lnTo>
                      <a:pt x="622266" y="1793249"/>
                    </a:lnTo>
                    <a:lnTo>
                      <a:pt x="630842" y="1808483"/>
                    </a:lnTo>
                    <a:lnTo>
                      <a:pt x="640054" y="1823401"/>
                    </a:lnTo>
                    <a:lnTo>
                      <a:pt x="649266" y="1838635"/>
                    </a:lnTo>
                    <a:lnTo>
                      <a:pt x="658795" y="1852918"/>
                    </a:lnTo>
                    <a:lnTo>
                      <a:pt x="668642" y="1867518"/>
                    </a:lnTo>
                    <a:lnTo>
                      <a:pt x="678807" y="1881800"/>
                    </a:lnTo>
                    <a:lnTo>
                      <a:pt x="689289" y="1895765"/>
                    </a:lnTo>
                    <a:lnTo>
                      <a:pt x="699771" y="1909413"/>
                    </a:lnTo>
                    <a:lnTo>
                      <a:pt x="710571" y="1923061"/>
                    </a:lnTo>
                    <a:lnTo>
                      <a:pt x="722006" y="1936391"/>
                    </a:lnTo>
                    <a:lnTo>
                      <a:pt x="733441" y="1949404"/>
                    </a:lnTo>
                    <a:lnTo>
                      <a:pt x="745194" y="1962735"/>
                    </a:lnTo>
                    <a:lnTo>
                      <a:pt x="756947" y="1975113"/>
                    </a:lnTo>
                    <a:lnTo>
                      <a:pt x="769335" y="1987491"/>
                    </a:lnTo>
                    <a:lnTo>
                      <a:pt x="781723" y="1999869"/>
                    </a:lnTo>
                    <a:lnTo>
                      <a:pt x="794429" y="2011613"/>
                    </a:lnTo>
                    <a:lnTo>
                      <a:pt x="807453" y="2023673"/>
                    </a:lnTo>
                    <a:lnTo>
                      <a:pt x="820476" y="2034782"/>
                    </a:lnTo>
                    <a:lnTo>
                      <a:pt x="833817" y="2046208"/>
                    </a:lnTo>
                    <a:lnTo>
                      <a:pt x="847476" y="2056999"/>
                    </a:lnTo>
                    <a:lnTo>
                      <a:pt x="861135" y="2067473"/>
                    </a:lnTo>
                    <a:lnTo>
                      <a:pt x="875111" y="2077947"/>
                    </a:lnTo>
                    <a:lnTo>
                      <a:pt x="889405" y="2088103"/>
                    </a:lnTo>
                    <a:lnTo>
                      <a:pt x="903699" y="2097942"/>
                    </a:lnTo>
                    <a:lnTo>
                      <a:pt x="918628" y="2107464"/>
                    </a:lnTo>
                    <a:lnTo>
                      <a:pt x="933558" y="2116668"/>
                    </a:lnTo>
                    <a:lnTo>
                      <a:pt x="948487" y="2125873"/>
                    </a:lnTo>
                    <a:lnTo>
                      <a:pt x="963734" y="2134442"/>
                    </a:lnTo>
                    <a:lnTo>
                      <a:pt x="978981" y="2142694"/>
                    </a:lnTo>
                    <a:lnTo>
                      <a:pt x="994863" y="2150946"/>
                    </a:lnTo>
                    <a:lnTo>
                      <a:pt x="1010745" y="2158881"/>
                    </a:lnTo>
                    <a:lnTo>
                      <a:pt x="1026627" y="2166498"/>
                    </a:lnTo>
                    <a:lnTo>
                      <a:pt x="1042827" y="2173481"/>
                    </a:lnTo>
                    <a:lnTo>
                      <a:pt x="1059028" y="2180464"/>
                    </a:lnTo>
                    <a:lnTo>
                      <a:pt x="1075545" y="2187129"/>
                    </a:lnTo>
                    <a:lnTo>
                      <a:pt x="1092063" y="2193159"/>
                    </a:lnTo>
                    <a:lnTo>
                      <a:pt x="1108898" y="2199190"/>
                    </a:lnTo>
                    <a:lnTo>
                      <a:pt x="1126051" y="2204903"/>
                    </a:lnTo>
                    <a:lnTo>
                      <a:pt x="1142886" y="2209981"/>
                    </a:lnTo>
                    <a:lnTo>
                      <a:pt x="1160039" y="2215059"/>
                    </a:lnTo>
                    <a:lnTo>
                      <a:pt x="1177509" y="2219502"/>
                    </a:lnTo>
                    <a:lnTo>
                      <a:pt x="1195297" y="2223629"/>
                    </a:lnTo>
                    <a:lnTo>
                      <a:pt x="1212768" y="2227437"/>
                    </a:lnTo>
                    <a:lnTo>
                      <a:pt x="1230556" y="2231246"/>
                    </a:lnTo>
                    <a:lnTo>
                      <a:pt x="1248662" y="2234102"/>
                    </a:lnTo>
                    <a:lnTo>
                      <a:pt x="1266450" y="2237276"/>
                    </a:lnTo>
                    <a:lnTo>
                      <a:pt x="1319017" y="1695177"/>
                    </a:lnTo>
                    <a:lnTo>
                      <a:pt x="1309172" y="1692905"/>
                    </a:lnTo>
                    <a:lnTo>
                      <a:pt x="1292972" y="1687822"/>
                    </a:lnTo>
                    <a:lnTo>
                      <a:pt x="1277089" y="1682740"/>
                    </a:lnTo>
                    <a:lnTo>
                      <a:pt x="1261525" y="1676705"/>
                    </a:lnTo>
                    <a:lnTo>
                      <a:pt x="1246595" y="1669716"/>
                    </a:lnTo>
                    <a:lnTo>
                      <a:pt x="1232301" y="1662410"/>
                    </a:lnTo>
                    <a:lnTo>
                      <a:pt x="1218007" y="1654152"/>
                    </a:lnTo>
                    <a:lnTo>
                      <a:pt x="1204030" y="1645257"/>
                    </a:lnTo>
                    <a:lnTo>
                      <a:pt x="1190689" y="1636046"/>
                    </a:lnTo>
                    <a:lnTo>
                      <a:pt x="1177983" y="1625881"/>
                    </a:lnTo>
                    <a:lnTo>
                      <a:pt x="1165595" y="1615398"/>
                    </a:lnTo>
                    <a:lnTo>
                      <a:pt x="1153842" y="1603963"/>
                    </a:lnTo>
                    <a:lnTo>
                      <a:pt x="1142724" y="1591892"/>
                    </a:lnTo>
                    <a:lnTo>
                      <a:pt x="1131606" y="1579822"/>
                    </a:lnTo>
                    <a:lnTo>
                      <a:pt x="1122077" y="1567116"/>
                    </a:lnTo>
                    <a:lnTo>
                      <a:pt x="1112230" y="1553457"/>
                    </a:lnTo>
                    <a:lnTo>
                      <a:pt x="1103336" y="1540116"/>
                    </a:lnTo>
                    <a:lnTo>
                      <a:pt x="1095077" y="1525504"/>
                    </a:lnTo>
                    <a:lnTo>
                      <a:pt x="1087771" y="1510892"/>
                    </a:lnTo>
                    <a:lnTo>
                      <a:pt x="1080783" y="1495963"/>
                    </a:lnTo>
                    <a:lnTo>
                      <a:pt x="1074747" y="1480398"/>
                    </a:lnTo>
                    <a:lnTo>
                      <a:pt x="1069665" y="1464515"/>
                    </a:lnTo>
                    <a:lnTo>
                      <a:pt x="1065218" y="1448633"/>
                    </a:lnTo>
                    <a:lnTo>
                      <a:pt x="1062655" y="1438185"/>
                    </a:lnTo>
                    <a:close/>
                    <a:moveTo>
                      <a:pt x="1383502" y="1159891"/>
                    </a:moveTo>
                    <a:lnTo>
                      <a:pt x="1373019" y="1160844"/>
                    </a:lnTo>
                    <a:lnTo>
                      <a:pt x="1362855" y="1162114"/>
                    </a:lnTo>
                    <a:lnTo>
                      <a:pt x="1353007" y="1164020"/>
                    </a:lnTo>
                    <a:lnTo>
                      <a:pt x="1342843" y="1166244"/>
                    </a:lnTo>
                    <a:lnTo>
                      <a:pt x="1333631" y="1168785"/>
                    </a:lnTo>
                    <a:lnTo>
                      <a:pt x="1324101" y="1172279"/>
                    </a:lnTo>
                    <a:lnTo>
                      <a:pt x="1314572" y="1175455"/>
                    </a:lnTo>
                    <a:lnTo>
                      <a:pt x="1305678" y="1179585"/>
                    </a:lnTo>
                    <a:lnTo>
                      <a:pt x="1297101" y="1184350"/>
                    </a:lnTo>
                    <a:lnTo>
                      <a:pt x="1288207" y="1189114"/>
                    </a:lnTo>
                    <a:lnTo>
                      <a:pt x="1279948" y="1194514"/>
                    </a:lnTo>
                    <a:lnTo>
                      <a:pt x="1272007" y="1199914"/>
                    </a:lnTo>
                    <a:lnTo>
                      <a:pt x="1264384" y="1206585"/>
                    </a:lnTo>
                    <a:lnTo>
                      <a:pt x="1257078" y="1212938"/>
                    </a:lnTo>
                    <a:lnTo>
                      <a:pt x="1249772" y="1219609"/>
                    </a:lnTo>
                    <a:lnTo>
                      <a:pt x="1243101" y="1226279"/>
                    </a:lnTo>
                    <a:lnTo>
                      <a:pt x="1236748" y="1233903"/>
                    </a:lnTo>
                    <a:lnTo>
                      <a:pt x="1230713" y="1241526"/>
                    </a:lnTo>
                    <a:lnTo>
                      <a:pt x="1224995" y="1249785"/>
                    </a:lnTo>
                    <a:lnTo>
                      <a:pt x="1219913" y="1258044"/>
                    </a:lnTo>
                    <a:lnTo>
                      <a:pt x="1214830" y="1266303"/>
                    </a:lnTo>
                    <a:lnTo>
                      <a:pt x="1210383" y="1275197"/>
                    </a:lnTo>
                    <a:lnTo>
                      <a:pt x="1206254" y="1284409"/>
                    </a:lnTo>
                    <a:lnTo>
                      <a:pt x="1202442" y="1293303"/>
                    </a:lnTo>
                    <a:lnTo>
                      <a:pt x="1199583" y="1302832"/>
                    </a:lnTo>
                    <a:lnTo>
                      <a:pt x="1196407" y="1312680"/>
                    </a:lnTo>
                    <a:lnTo>
                      <a:pt x="1194183" y="1322527"/>
                    </a:lnTo>
                    <a:lnTo>
                      <a:pt x="1192595" y="1332691"/>
                    </a:lnTo>
                    <a:lnTo>
                      <a:pt x="1191324" y="1342856"/>
                    </a:lnTo>
                    <a:lnTo>
                      <a:pt x="1190371" y="1353339"/>
                    </a:lnTo>
                    <a:lnTo>
                      <a:pt x="1190054" y="1363503"/>
                    </a:lnTo>
                    <a:lnTo>
                      <a:pt x="1190371" y="1373986"/>
                    </a:lnTo>
                    <a:lnTo>
                      <a:pt x="1191324" y="1384468"/>
                    </a:lnTo>
                    <a:lnTo>
                      <a:pt x="1192595" y="1394633"/>
                    </a:lnTo>
                    <a:lnTo>
                      <a:pt x="1194183" y="1404798"/>
                    </a:lnTo>
                    <a:lnTo>
                      <a:pt x="1196407" y="1414645"/>
                    </a:lnTo>
                    <a:lnTo>
                      <a:pt x="1199583" y="1424174"/>
                    </a:lnTo>
                    <a:lnTo>
                      <a:pt x="1202442" y="1433704"/>
                    </a:lnTo>
                    <a:lnTo>
                      <a:pt x="1206254" y="1442915"/>
                    </a:lnTo>
                    <a:lnTo>
                      <a:pt x="1210383" y="1451810"/>
                    </a:lnTo>
                    <a:lnTo>
                      <a:pt x="1214830" y="1460386"/>
                    </a:lnTo>
                    <a:lnTo>
                      <a:pt x="1219913" y="1469280"/>
                    </a:lnTo>
                    <a:lnTo>
                      <a:pt x="1224995" y="1477539"/>
                    </a:lnTo>
                    <a:lnTo>
                      <a:pt x="1230713" y="1485480"/>
                    </a:lnTo>
                    <a:lnTo>
                      <a:pt x="1236748" y="1493421"/>
                    </a:lnTo>
                    <a:lnTo>
                      <a:pt x="1243101" y="1500410"/>
                    </a:lnTo>
                    <a:lnTo>
                      <a:pt x="1249772" y="1507716"/>
                    </a:lnTo>
                    <a:lnTo>
                      <a:pt x="1257078" y="1514386"/>
                    </a:lnTo>
                    <a:lnTo>
                      <a:pt x="1264384" y="1520739"/>
                    </a:lnTo>
                    <a:lnTo>
                      <a:pt x="1272007" y="1526775"/>
                    </a:lnTo>
                    <a:lnTo>
                      <a:pt x="1279948" y="1532492"/>
                    </a:lnTo>
                    <a:lnTo>
                      <a:pt x="1288207" y="1537575"/>
                    </a:lnTo>
                    <a:lnTo>
                      <a:pt x="1297101" y="1542657"/>
                    </a:lnTo>
                    <a:lnTo>
                      <a:pt x="1305678" y="1547104"/>
                    </a:lnTo>
                    <a:lnTo>
                      <a:pt x="1314572" y="1551233"/>
                    </a:lnTo>
                    <a:lnTo>
                      <a:pt x="1323784" y="1555045"/>
                    </a:lnTo>
                    <a:lnTo>
                      <a:pt x="1333631" y="1557904"/>
                    </a:lnTo>
                    <a:lnTo>
                      <a:pt x="1342843" y="1561081"/>
                    </a:lnTo>
                    <a:lnTo>
                      <a:pt x="1352690" y="1563304"/>
                    </a:lnTo>
                    <a:lnTo>
                      <a:pt x="1362855" y="1564892"/>
                    </a:lnTo>
                    <a:lnTo>
                      <a:pt x="1373019" y="1566163"/>
                    </a:lnTo>
                    <a:lnTo>
                      <a:pt x="1383502" y="1567116"/>
                    </a:lnTo>
                    <a:lnTo>
                      <a:pt x="1393984" y="1567434"/>
                    </a:lnTo>
                    <a:lnTo>
                      <a:pt x="1404149" y="1567116"/>
                    </a:lnTo>
                    <a:lnTo>
                      <a:pt x="1414949" y="1566163"/>
                    </a:lnTo>
                    <a:lnTo>
                      <a:pt x="1425114" y="1564892"/>
                    </a:lnTo>
                    <a:lnTo>
                      <a:pt x="1435278" y="1563304"/>
                    </a:lnTo>
                    <a:lnTo>
                      <a:pt x="1444808" y="1561081"/>
                    </a:lnTo>
                    <a:lnTo>
                      <a:pt x="1454655" y="1557904"/>
                    </a:lnTo>
                    <a:lnTo>
                      <a:pt x="1464184" y="1555045"/>
                    </a:lnTo>
                    <a:lnTo>
                      <a:pt x="1473079" y="1551233"/>
                    </a:lnTo>
                    <a:lnTo>
                      <a:pt x="1482290" y="1547104"/>
                    </a:lnTo>
                    <a:lnTo>
                      <a:pt x="1491184" y="1542657"/>
                    </a:lnTo>
                    <a:lnTo>
                      <a:pt x="1499443" y="1537575"/>
                    </a:lnTo>
                    <a:lnTo>
                      <a:pt x="1507702" y="1532492"/>
                    </a:lnTo>
                    <a:lnTo>
                      <a:pt x="1515643" y="1526775"/>
                    </a:lnTo>
                    <a:lnTo>
                      <a:pt x="1523585" y="1520739"/>
                    </a:lnTo>
                    <a:lnTo>
                      <a:pt x="1531208" y="1514386"/>
                    </a:lnTo>
                    <a:lnTo>
                      <a:pt x="1537879" y="1507716"/>
                    </a:lnTo>
                    <a:lnTo>
                      <a:pt x="1544549" y="1500410"/>
                    </a:lnTo>
                    <a:lnTo>
                      <a:pt x="1551220" y="1493421"/>
                    </a:lnTo>
                    <a:lnTo>
                      <a:pt x="1557255" y="1485480"/>
                    </a:lnTo>
                    <a:lnTo>
                      <a:pt x="1562655" y="1477539"/>
                    </a:lnTo>
                    <a:lnTo>
                      <a:pt x="1568055" y="1469280"/>
                    </a:lnTo>
                    <a:lnTo>
                      <a:pt x="1572820" y="1460386"/>
                    </a:lnTo>
                    <a:lnTo>
                      <a:pt x="1577585" y="1451810"/>
                    </a:lnTo>
                    <a:lnTo>
                      <a:pt x="1581714" y="1442915"/>
                    </a:lnTo>
                    <a:lnTo>
                      <a:pt x="1585208" y="1433704"/>
                    </a:lnTo>
                    <a:lnTo>
                      <a:pt x="1588385" y="1424174"/>
                    </a:lnTo>
                    <a:lnTo>
                      <a:pt x="1591244" y="1414645"/>
                    </a:lnTo>
                    <a:lnTo>
                      <a:pt x="1593467" y="1404798"/>
                    </a:lnTo>
                    <a:lnTo>
                      <a:pt x="1595373" y="1394633"/>
                    </a:lnTo>
                    <a:lnTo>
                      <a:pt x="1596644" y="1384468"/>
                    </a:lnTo>
                    <a:lnTo>
                      <a:pt x="1597279" y="1373986"/>
                    </a:lnTo>
                    <a:lnTo>
                      <a:pt x="1597597" y="1363503"/>
                    </a:lnTo>
                    <a:lnTo>
                      <a:pt x="1597279" y="1353339"/>
                    </a:lnTo>
                    <a:lnTo>
                      <a:pt x="1596644" y="1342856"/>
                    </a:lnTo>
                    <a:lnTo>
                      <a:pt x="1595373" y="1332691"/>
                    </a:lnTo>
                    <a:lnTo>
                      <a:pt x="1593467" y="1322527"/>
                    </a:lnTo>
                    <a:lnTo>
                      <a:pt x="1591244" y="1312680"/>
                    </a:lnTo>
                    <a:lnTo>
                      <a:pt x="1588385" y="1302832"/>
                    </a:lnTo>
                    <a:lnTo>
                      <a:pt x="1585208" y="1293303"/>
                    </a:lnTo>
                    <a:lnTo>
                      <a:pt x="1581714" y="1284409"/>
                    </a:lnTo>
                    <a:lnTo>
                      <a:pt x="1577585" y="1275197"/>
                    </a:lnTo>
                    <a:lnTo>
                      <a:pt x="1572820" y="1266303"/>
                    </a:lnTo>
                    <a:lnTo>
                      <a:pt x="1568055" y="1258044"/>
                    </a:lnTo>
                    <a:lnTo>
                      <a:pt x="1562655" y="1249785"/>
                    </a:lnTo>
                    <a:lnTo>
                      <a:pt x="1557255" y="1241526"/>
                    </a:lnTo>
                    <a:lnTo>
                      <a:pt x="1551220" y="1233903"/>
                    </a:lnTo>
                    <a:lnTo>
                      <a:pt x="1544549" y="1226279"/>
                    </a:lnTo>
                    <a:lnTo>
                      <a:pt x="1537879" y="1219609"/>
                    </a:lnTo>
                    <a:lnTo>
                      <a:pt x="1531208" y="1212938"/>
                    </a:lnTo>
                    <a:lnTo>
                      <a:pt x="1523585" y="1206585"/>
                    </a:lnTo>
                    <a:lnTo>
                      <a:pt x="1515643" y="1199914"/>
                    </a:lnTo>
                    <a:lnTo>
                      <a:pt x="1507702" y="1194514"/>
                    </a:lnTo>
                    <a:lnTo>
                      <a:pt x="1499443" y="1189114"/>
                    </a:lnTo>
                    <a:lnTo>
                      <a:pt x="1491184" y="1184350"/>
                    </a:lnTo>
                    <a:lnTo>
                      <a:pt x="1482290" y="1179585"/>
                    </a:lnTo>
                    <a:lnTo>
                      <a:pt x="1473079" y="1175455"/>
                    </a:lnTo>
                    <a:lnTo>
                      <a:pt x="1464184" y="1172279"/>
                    </a:lnTo>
                    <a:lnTo>
                      <a:pt x="1454655" y="1168785"/>
                    </a:lnTo>
                    <a:lnTo>
                      <a:pt x="1444808" y="1166244"/>
                    </a:lnTo>
                    <a:lnTo>
                      <a:pt x="1435278" y="1164020"/>
                    </a:lnTo>
                    <a:lnTo>
                      <a:pt x="1425114" y="1162114"/>
                    </a:lnTo>
                    <a:lnTo>
                      <a:pt x="1414949" y="1160844"/>
                    </a:lnTo>
                    <a:lnTo>
                      <a:pt x="1404149" y="1159891"/>
                    </a:lnTo>
                    <a:lnTo>
                      <a:pt x="1393984" y="1159891"/>
                    </a:lnTo>
                    <a:lnTo>
                      <a:pt x="1383502" y="1159891"/>
                    </a:lnTo>
                    <a:close/>
                    <a:moveTo>
                      <a:pt x="1521201" y="490366"/>
                    </a:moveTo>
                    <a:lnTo>
                      <a:pt x="1468588" y="1032381"/>
                    </a:lnTo>
                    <a:lnTo>
                      <a:pt x="1478796" y="1034737"/>
                    </a:lnTo>
                    <a:lnTo>
                      <a:pt x="1494996" y="1039184"/>
                    </a:lnTo>
                    <a:lnTo>
                      <a:pt x="1510879" y="1044584"/>
                    </a:lnTo>
                    <a:lnTo>
                      <a:pt x="1526126" y="1050620"/>
                    </a:lnTo>
                    <a:lnTo>
                      <a:pt x="1541373" y="1057290"/>
                    </a:lnTo>
                    <a:lnTo>
                      <a:pt x="1555985" y="1064914"/>
                    </a:lnTo>
                    <a:lnTo>
                      <a:pt x="1570279" y="1073173"/>
                    </a:lnTo>
                    <a:lnTo>
                      <a:pt x="1583938" y="1081749"/>
                    </a:lnTo>
                    <a:lnTo>
                      <a:pt x="1597279" y="1091596"/>
                    </a:lnTo>
                    <a:lnTo>
                      <a:pt x="1610303" y="1101443"/>
                    </a:lnTo>
                    <a:lnTo>
                      <a:pt x="1622691" y="1112243"/>
                    </a:lnTo>
                    <a:lnTo>
                      <a:pt x="1634126" y="1123679"/>
                    </a:lnTo>
                    <a:lnTo>
                      <a:pt x="1645562" y="1135432"/>
                    </a:lnTo>
                    <a:lnTo>
                      <a:pt x="1656044" y="1147820"/>
                    </a:lnTo>
                    <a:lnTo>
                      <a:pt x="1666209" y="1160526"/>
                    </a:lnTo>
                    <a:lnTo>
                      <a:pt x="1675738" y="1173549"/>
                    </a:lnTo>
                    <a:lnTo>
                      <a:pt x="1684632" y="1187526"/>
                    </a:lnTo>
                    <a:lnTo>
                      <a:pt x="1692574" y="1201503"/>
                    </a:lnTo>
                    <a:lnTo>
                      <a:pt x="1700197" y="1216114"/>
                    </a:lnTo>
                    <a:lnTo>
                      <a:pt x="1706868" y="1231361"/>
                    </a:lnTo>
                    <a:lnTo>
                      <a:pt x="1712903" y="1246609"/>
                    </a:lnTo>
                    <a:lnTo>
                      <a:pt x="1718621" y="1262491"/>
                    </a:lnTo>
                    <a:lnTo>
                      <a:pt x="1723068" y="1278691"/>
                    </a:lnTo>
                    <a:lnTo>
                      <a:pt x="1725403" y="1288811"/>
                    </a:lnTo>
                    <a:lnTo>
                      <a:pt x="2267666" y="1236231"/>
                    </a:lnTo>
                    <a:lnTo>
                      <a:pt x="2265125" y="1218140"/>
                    </a:lnTo>
                    <a:lnTo>
                      <a:pt x="2261630" y="1200683"/>
                    </a:lnTo>
                    <a:lnTo>
                      <a:pt x="2258136" y="1182909"/>
                    </a:lnTo>
                    <a:lnTo>
                      <a:pt x="2254325" y="1165136"/>
                    </a:lnTo>
                    <a:lnTo>
                      <a:pt x="2250195" y="1147362"/>
                    </a:lnTo>
                    <a:lnTo>
                      <a:pt x="2245748" y="1130223"/>
                    </a:lnTo>
                    <a:lnTo>
                      <a:pt x="2240666" y="1112766"/>
                    </a:lnTo>
                    <a:lnTo>
                      <a:pt x="2235584" y="1095945"/>
                    </a:lnTo>
                    <a:lnTo>
                      <a:pt x="2229866" y="1079123"/>
                    </a:lnTo>
                    <a:lnTo>
                      <a:pt x="2223831" y="1061984"/>
                    </a:lnTo>
                    <a:lnTo>
                      <a:pt x="2217478" y="1045480"/>
                    </a:lnTo>
                    <a:lnTo>
                      <a:pt x="2211125" y="1028976"/>
                    </a:lnTo>
                    <a:lnTo>
                      <a:pt x="2204454" y="1012789"/>
                    </a:lnTo>
                    <a:lnTo>
                      <a:pt x="2197149" y="996602"/>
                    </a:lnTo>
                    <a:lnTo>
                      <a:pt x="2189843" y="980732"/>
                    </a:lnTo>
                    <a:lnTo>
                      <a:pt x="2181902" y="965180"/>
                    </a:lnTo>
                    <a:lnTo>
                      <a:pt x="2173643" y="949311"/>
                    </a:lnTo>
                    <a:lnTo>
                      <a:pt x="2165384" y="933759"/>
                    </a:lnTo>
                    <a:lnTo>
                      <a:pt x="2156490" y="918842"/>
                    </a:lnTo>
                    <a:lnTo>
                      <a:pt x="2147596" y="903607"/>
                    </a:lnTo>
                    <a:lnTo>
                      <a:pt x="2138067" y="888690"/>
                    </a:lnTo>
                    <a:lnTo>
                      <a:pt x="2128855" y="874090"/>
                    </a:lnTo>
                    <a:lnTo>
                      <a:pt x="2119008" y="859807"/>
                    </a:lnTo>
                    <a:lnTo>
                      <a:pt x="2108843" y="845525"/>
                    </a:lnTo>
                    <a:lnTo>
                      <a:pt x="2098361" y="831560"/>
                    </a:lnTo>
                    <a:lnTo>
                      <a:pt x="2087561" y="817594"/>
                    </a:lnTo>
                    <a:lnTo>
                      <a:pt x="2076761" y="803947"/>
                    </a:lnTo>
                    <a:lnTo>
                      <a:pt x="2065644" y="790934"/>
                    </a:lnTo>
                    <a:lnTo>
                      <a:pt x="2054209" y="777603"/>
                    </a:lnTo>
                    <a:lnTo>
                      <a:pt x="2042138" y="764591"/>
                    </a:lnTo>
                    <a:lnTo>
                      <a:pt x="2030385" y="752212"/>
                    </a:lnTo>
                    <a:lnTo>
                      <a:pt x="2017997" y="739834"/>
                    </a:lnTo>
                    <a:lnTo>
                      <a:pt x="2005609" y="727456"/>
                    </a:lnTo>
                    <a:lnTo>
                      <a:pt x="1993221" y="715395"/>
                    </a:lnTo>
                    <a:lnTo>
                      <a:pt x="1980197" y="703652"/>
                    </a:lnTo>
                    <a:lnTo>
                      <a:pt x="1966856" y="692226"/>
                    </a:lnTo>
                    <a:lnTo>
                      <a:pt x="1953833" y="681117"/>
                    </a:lnTo>
                    <a:lnTo>
                      <a:pt x="1940174" y="670326"/>
                    </a:lnTo>
                    <a:lnTo>
                      <a:pt x="1926198" y="659535"/>
                    </a:lnTo>
                    <a:lnTo>
                      <a:pt x="1912221" y="649061"/>
                    </a:lnTo>
                    <a:lnTo>
                      <a:pt x="1897927" y="638904"/>
                    </a:lnTo>
                    <a:lnTo>
                      <a:pt x="1883633" y="629065"/>
                    </a:lnTo>
                    <a:lnTo>
                      <a:pt x="1869022" y="619861"/>
                    </a:lnTo>
                    <a:lnTo>
                      <a:pt x="1854092" y="610339"/>
                    </a:lnTo>
                    <a:lnTo>
                      <a:pt x="1838845" y="601452"/>
                    </a:lnTo>
                    <a:lnTo>
                      <a:pt x="1823916" y="592566"/>
                    </a:lnTo>
                    <a:lnTo>
                      <a:pt x="1808352" y="584313"/>
                    </a:lnTo>
                    <a:lnTo>
                      <a:pt x="1792469" y="576061"/>
                    </a:lnTo>
                    <a:lnTo>
                      <a:pt x="1776905" y="568127"/>
                    </a:lnTo>
                    <a:lnTo>
                      <a:pt x="1761022" y="560827"/>
                    </a:lnTo>
                    <a:lnTo>
                      <a:pt x="1744823" y="553527"/>
                    </a:lnTo>
                    <a:lnTo>
                      <a:pt x="1728623" y="546862"/>
                    </a:lnTo>
                    <a:lnTo>
                      <a:pt x="1712105" y="540514"/>
                    </a:lnTo>
                    <a:lnTo>
                      <a:pt x="1695588" y="534166"/>
                    </a:lnTo>
                    <a:lnTo>
                      <a:pt x="1678435" y="528136"/>
                    </a:lnTo>
                    <a:lnTo>
                      <a:pt x="1661600" y="522740"/>
                    </a:lnTo>
                    <a:lnTo>
                      <a:pt x="1644765" y="517344"/>
                    </a:lnTo>
                    <a:lnTo>
                      <a:pt x="1627294" y="512584"/>
                    </a:lnTo>
                    <a:lnTo>
                      <a:pt x="1610141" y="507823"/>
                    </a:lnTo>
                    <a:lnTo>
                      <a:pt x="1592671" y="503697"/>
                    </a:lnTo>
                    <a:lnTo>
                      <a:pt x="1574883" y="499888"/>
                    </a:lnTo>
                    <a:lnTo>
                      <a:pt x="1557095" y="496397"/>
                    </a:lnTo>
                    <a:lnTo>
                      <a:pt x="1539306" y="492905"/>
                    </a:lnTo>
                    <a:lnTo>
                      <a:pt x="1521201" y="490366"/>
                    </a:lnTo>
                    <a:close/>
                    <a:moveTo>
                      <a:pt x="1266450" y="490366"/>
                    </a:moveTo>
                    <a:lnTo>
                      <a:pt x="1248344" y="492905"/>
                    </a:lnTo>
                    <a:lnTo>
                      <a:pt x="1230556" y="496397"/>
                    </a:lnTo>
                    <a:lnTo>
                      <a:pt x="1212768" y="499888"/>
                    </a:lnTo>
                    <a:lnTo>
                      <a:pt x="1195297" y="503697"/>
                    </a:lnTo>
                    <a:lnTo>
                      <a:pt x="1177509" y="507823"/>
                    </a:lnTo>
                    <a:lnTo>
                      <a:pt x="1160039" y="512584"/>
                    </a:lnTo>
                    <a:lnTo>
                      <a:pt x="1142886" y="517344"/>
                    </a:lnTo>
                    <a:lnTo>
                      <a:pt x="1126051" y="522740"/>
                    </a:lnTo>
                    <a:lnTo>
                      <a:pt x="1108898" y="528136"/>
                    </a:lnTo>
                    <a:lnTo>
                      <a:pt x="1092063" y="534166"/>
                    </a:lnTo>
                    <a:lnTo>
                      <a:pt x="1075545" y="540514"/>
                    </a:lnTo>
                    <a:lnTo>
                      <a:pt x="1059028" y="546862"/>
                    </a:lnTo>
                    <a:lnTo>
                      <a:pt x="1042827" y="553527"/>
                    </a:lnTo>
                    <a:lnTo>
                      <a:pt x="1026627" y="560827"/>
                    </a:lnTo>
                    <a:lnTo>
                      <a:pt x="1010745" y="568127"/>
                    </a:lnTo>
                    <a:lnTo>
                      <a:pt x="994863" y="576061"/>
                    </a:lnTo>
                    <a:lnTo>
                      <a:pt x="978981" y="584313"/>
                    </a:lnTo>
                    <a:lnTo>
                      <a:pt x="963734" y="592566"/>
                    </a:lnTo>
                    <a:lnTo>
                      <a:pt x="948487" y="601452"/>
                    </a:lnTo>
                    <a:lnTo>
                      <a:pt x="933558" y="610339"/>
                    </a:lnTo>
                    <a:lnTo>
                      <a:pt x="918946" y="619861"/>
                    </a:lnTo>
                    <a:lnTo>
                      <a:pt x="904334" y="629065"/>
                    </a:lnTo>
                    <a:lnTo>
                      <a:pt x="889405" y="638904"/>
                    </a:lnTo>
                    <a:lnTo>
                      <a:pt x="875429" y="649061"/>
                    </a:lnTo>
                    <a:lnTo>
                      <a:pt x="861135" y="659535"/>
                    </a:lnTo>
                    <a:lnTo>
                      <a:pt x="847794" y="670326"/>
                    </a:lnTo>
                    <a:lnTo>
                      <a:pt x="833817" y="681117"/>
                    </a:lnTo>
                    <a:lnTo>
                      <a:pt x="820476" y="692226"/>
                    </a:lnTo>
                    <a:lnTo>
                      <a:pt x="807453" y="703652"/>
                    </a:lnTo>
                    <a:lnTo>
                      <a:pt x="794747" y="715395"/>
                    </a:lnTo>
                    <a:lnTo>
                      <a:pt x="781723" y="727456"/>
                    </a:lnTo>
                    <a:lnTo>
                      <a:pt x="769335" y="739834"/>
                    </a:lnTo>
                    <a:lnTo>
                      <a:pt x="757265" y="752212"/>
                    </a:lnTo>
                    <a:lnTo>
                      <a:pt x="745194" y="764591"/>
                    </a:lnTo>
                    <a:lnTo>
                      <a:pt x="733759" y="777603"/>
                    </a:lnTo>
                    <a:lnTo>
                      <a:pt x="722006" y="790934"/>
                    </a:lnTo>
                    <a:lnTo>
                      <a:pt x="710571" y="803947"/>
                    </a:lnTo>
                    <a:lnTo>
                      <a:pt x="699771" y="817594"/>
                    </a:lnTo>
                    <a:lnTo>
                      <a:pt x="689289" y="831560"/>
                    </a:lnTo>
                    <a:lnTo>
                      <a:pt x="678807" y="845525"/>
                    </a:lnTo>
                    <a:lnTo>
                      <a:pt x="668960" y="859807"/>
                    </a:lnTo>
                    <a:lnTo>
                      <a:pt x="658795" y="874090"/>
                    </a:lnTo>
                    <a:lnTo>
                      <a:pt x="649266" y="888690"/>
                    </a:lnTo>
                    <a:lnTo>
                      <a:pt x="640054" y="903607"/>
                    </a:lnTo>
                    <a:lnTo>
                      <a:pt x="630842" y="918842"/>
                    </a:lnTo>
                    <a:lnTo>
                      <a:pt x="622266" y="933759"/>
                    </a:lnTo>
                    <a:lnTo>
                      <a:pt x="614007" y="949311"/>
                    </a:lnTo>
                    <a:lnTo>
                      <a:pt x="605748" y="965180"/>
                    </a:lnTo>
                    <a:lnTo>
                      <a:pt x="598125" y="980732"/>
                    </a:lnTo>
                    <a:lnTo>
                      <a:pt x="590501" y="996602"/>
                    </a:lnTo>
                    <a:lnTo>
                      <a:pt x="583513" y="1012789"/>
                    </a:lnTo>
                    <a:lnTo>
                      <a:pt x="576207" y="1028976"/>
                    </a:lnTo>
                    <a:lnTo>
                      <a:pt x="569854" y="1045480"/>
                    </a:lnTo>
                    <a:lnTo>
                      <a:pt x="563502" y="1061984"/>
                    </a:lnTo>
                    <a:lnTo>
                      <a:pt x="557784" y="1079123"/>
                    </a:lnTo>
                    <a:lnTo>
                      <a:pt x="552066" y="1095945"/>
                    </a:lnTo>
                    <a:lnTo>
                      <a:pt x="546984" y="1112766"/>
                    </a:lnTo>
                    <a:lnTo>
                      <a:pt x="541902" y="1130223"/>
                    </a:lnTo>
                    <a:lnTo>
                      <a:pt x="537455" y="1147362"/>
                    </a:lnTo>
                    <a:lnTo>
                      <a:pt x="533325" y="1165136"/>
                    </a:lnTo>
                    <a:lnTo>
                      <a:pt x="529196" y="1182909"/>
                    </a:lnTo>
                    <a:lnTo>
                      <a:pt x="526019" y="1200683"/>
                    </a:lnTo>
                    <a:lnTo>
                      <a:pt x="522843" y="1218140"/>
                    </a:lnTo>
                    <a:lnTo>
                      <a:pt x="519984" y="1236231"/>
                    </a:lnTo>
                    <a:lnTo>
                      <a:pt x="1062444" y="1288803"/>
                    </a:lnTo>
                    <a:lnTo>
                      <a:pt x="1064583" y="1278691"/>
                    </a:lnTo>
                    <a:lnTo>
                      <a:pt x="1069347" y="1262491"/>
                    </a:lnTo>
                    <a:lnTo>
                      <a:pt x="1074747" y="1246609"/>
                    </a:lnTo>
                    <a:lnTo>
                      <a:pt x="1080783" y="1231361"/>
                    </a:lnTo>
                    <a:lnTo>
                      <a:pt x="1087771" y="1216114"/>
                    </a:lnTo>
                    <a:lnTo>
                      <a:pt x="1095077" y="1201503"/>
                    </a:lnTo>
                    <a:lnTo>
                      <a:pt x="1103336" y="1187526"/>
                    </a:lnTo>
                    <a:lnTo>
                      <a:pt x="1112230" y="1173549"/>
                    </a:lnTo>
                    <a:lnTo>
                      <a:pt x="1121442" y="1160526"/>
                    </a:lnTo>
                    <a:lnTo>
                      <a:pt x="1131606" y="1147185"/>
                    </a:lnTo>
                    <a:lnTo>
                      <a:pt x="1142407" y="1135432"/>
                    </a:lnTo>
                    <a:lnTo>
                      <a:pt x="1153524" y="1123361"/>
                    </a:lnTo>
                    <a:lnTo>
                      <a:pt x="1165595" y="1112243"/>
                    </a:lnTo>
                    <a:lnTo>
                      <a:pt x="1177665" y="1101443"/>
                    </a:lnTo>
                    <a:lnTo>
                      <a:pt x="1190689" y="1091279"/>
                    </a:lnTo>
                    <a:lnTo>
                      <a:pt x="1204030" y="1081749"/>
                    </a:lnTo>
                    <a:lnTo>
                      <a:pt x="1218007" y="1073173"/>
                    </a:lnTo>
                    <a:lnTo>
                      <a:pt x="1231983" y="1064914"/>
                    </a:lnTo>
                    <a:lnTo>
                      <a:pt x="1246595" y="1057290"/>
                    </a:lnTo>
                    <a:lnTo>
                      <a:pt x="1261525" y="1050620"/>
                    </a:lnTo>
                    <a:lnTo>
                      <a:pt x="1277089" y="1044584"/>
                    </a:lnTo>
                    <a:lnTo>
                      <a:pt x="1292972" y="1039184"/>
                    </a:lnTo>
                    <a:lnTo>
                      <a:pt x="1309172" y="1034737"/>
                    </a:lnTo>
                    <a:lnTo>
                      <a:pt x="1319052" y="1032267"/>
                    </a:lnTo>
                    <a:lnTo>
                      <a:pt x="1266450" y="490366"/>
                    </a:lnTo>
                    <a:close/>
                    <a:moveTo>
                      <a:pt x="1094286" y="0"/>
                    </a:moveTo>
                    <a:lnTo>
                      <a:pt x="1100957" y="0"/>
                    </a:lnTo>
                    <a:lnTo>
                      <a:pt x="1107627" y="952"/>
                    </a:lnTo>
                    <a:lnTo>
                      <a:pt x="1113980" y="2539"/>
                    </a:lnTo>
                    <a:lnTo>
                      <a:pt x="1120333" y="4761"/>
                    </a:lnTo>
                    <a:lnTo>
                      <a:pt x="1126368" y="7300"/>
                    </a:lnTo>
                    <a:lnTo>
                      <a:pt x="1132086" y="10791"/>
                    </a:lnTo>
                    <a:lnTo>
                      <a:pt x="1137168" y="14600"/>
                    </a:lnTo>
                    <a:lnTo>
                      <a:pt x="1142568" y="18726"/>
                    </a:lnTo>
                    <a:lnTo>
                      <a:pt x="1147015" y="23487"/>
                    </a:lnTo>
                    <a:lnTo>
                      <a:pt x="1151145" y="28882"/>
                    </a:lnTo>
                    <a:lnTo>
                      <a:pt x="1154956" y="34595"/>
                    </a:lnTo>
                    <a:lnTo>
                      <a:pt x="1157815" y="40943"/>
                    </a:lnTo>
                    <a:lnTo>
                      <a:pt x="1160674" y="47291"/>
                    </a:lnTo>
                    <a:lnTo>
                      <a:pt x="1231191" y="266290"/>
                    </a:lnTo>
                    <a:lnTo>
                      <a:pt x="1251203" y="263433"/>
                    </a:lnTo>
                    <a:lnTo>
                      <a:pt x="1271532" y="261211"/>
                    </a:lnTo>
                    <a:lnTo>
                      <a:pt x="1291544" y="258990"/>
                    </a:lnTo>
                    <a:lnTo>
                      <a:pt x="1311873" y="257403"/>
                    </a:lnTo>
                    <a:lnTo>
                      <a:pt x="1332202" y="256133"/>
                    </a:lnTo>
                    <a:lnTo>
                      <a:pt x="1352531" y="255181"/>
                    </a:lnTo>
                    <a:lnTo>
                      <a:pt x="1373178" y="254546"/>
                    </a:lnTo>
                    <a:lnTo>
                      <a:pt x="1393825" y="254546"/>
                    </a:lnTo>
                    <a:lnTo>
                      <a:pt x="1414154" y="254546"/>
                    </a:lnTo>
                    <a:lnTo>
                      <a:pt x="1435119" y="255181"/>
                    </a:lnTo>
                    <a:lnTo>
                      <a:pt x="1455448" y="256133"/>
                    </a:lnTo>
                    <a:lnTo>
                      <a:pt x="1475778" y="257403"/>
                    </a:lnTo>
                    <a:lnTo>
                      <a:pt x="1496107" y="258990"/>
                    </a:lnTo>
                    <a:lnTo>
                      <a:pt x="1515801" y="261211"/>
                    </a:lnTo>
                    <a:lnTo>
                      <a:pt x="1536130" y="263433"/>
                    </a:lnTo>
                    <a:lnTo>
                      <a:pt x="1556142" y="266290"/>
                    </a:lnTo>
                    <a:lnTo>
                      <a:pt x="1627294" y="47291"/>
                    </a:lnTo>
                    <a:lnTo>
                      <a:pt x="1629835" y="40626"/>
                    </a:lnTo>
                    <a:lnTo>
                      <a:pt x="1633012" y="34595"/>
                    </a:lnTo>
                    <a:lnTo>
                      <a:pt x="1636823" y="28882"/>
                    </a:lnTo>
                    <a:lnTo>
                      <a:pt x="1640953" y="23487"/>
                    </a:lnTo>
                    <a:lnTo>
                      <a:pt x="1645400" y="18726"/>
                    </a:lnTo>
                    <a:lnTo>
                      <a:pt x="1650164" y="14600"/>
                    </a:lnTo>
                    <a:lnTo>
                      <a:pt x="1655882" y="10474"/>
                    </a:lnTo>
                    <a:lnTo>
                      <a:pt x="1661600" y="7300"/>
                    </a:lnTo>
                    <a:lnTo>
                      <a:pt x="1667635" y="4761"/>
                    </a:lnTo>
                    <a:lnTo>
                      <a:pt x="1673670" y="2539"/>
                    </a:lnTo>
                    <a:lnTo>
                      <a:pt x="1680023" y="952"/>
                    </a:lnTo>
                    <a:lnTo>
                      <a:pt x="1686694" y="0"/>
                    </a:lnTo>
                    <a:lnTo>
                      <a:pt x="1693682" y="0"/>
                    </a:lnTo>
                    <a:lnTo>
                      <a:pt x="1700352" y="317"/>
                    </a:lnTo>
                    <a:lnTo>
                      <a:pt x="1707023" y="1270"/>
                    </a:lnTo>
                    <a:lnTo>
                      <a:pt x="1714011" y="2857"/>
                    </a:lnTo>
                    <a:lnTo>
                      <a:pt x="1934774" y="75221"/>
                    </a:lnTo>
                    <a:lnTo>
                      <a:pt x="1941762" y="77443"/>
                    </a:lnTo>
                    <a:lnTo>
                      <a:pt x="1947798" y="80617"/>
                    </a:lnTo>
                    <a:lnTo>
                      <a:pt x="1953833" y="84108"/>
                    </a:lnTo>
                    <a:lnTo>
                      <a:pt x="1958915" y="88234"/>
                    </a:lnTo>
                    <a:lnTo>
                      <a:pt x="1963997" y="93312"/>
                    </a:lnTo>
                    <a:lnTo>
                      <a:pt x="1968127" y="98073"/>
                    </a:lnTo>
                    <a:lnTo>
                      <a:pt x="1971621" y="103469"/>
                    </a:lnTo>
                    <a:lnTo>
                      <a:pt x="1975115" y="108864"/>
                    </a:lnTo>
                    <a:lnTo>
                      <a:pt x="1977656" y="114895"/>
                    </a:lnTo>
                    <a:lnTo>
                      <a:pt x="1980197" y="121243"/>
                    </a:lnTo>
                    <a:lnTo>
                      <a:pt x="1981468" y="127908"/>
                    </a:lnTo>
                    <a:lnTo>
                      <a:pt x="1982421" y="134573"/>
                    </a:lnTo>
                    <a:lnTo>
                      <a:pt x="1982738" y="141238"/>
                    </a:lnTo>
                    <a:lnTo>
                      <a:pt x="1981786" y="148221"/>
                    </a:lnTo>
                    <a:lnTo>
                      <a:pt x="1980833" y="154886"/>
                    </a:lnTo>
                    <a:lnTo>
                      <a:pt x="1979244" y="161551"/>
                    </a:lnTo>
                    <a:lnTo>
                      <a:pt x="1907774" y="380550"/>
                    </a:lnTo>
                    <a:lnTo>
                      <a:pt x="1925880" y="390389"/>
                    </a:lnTo>
                    <a:lnTo>
                      <a:pt x="1943986" y="400228"/>
                    </a:lnTo>
                    <a:lnTo>
                      <a:pt x="1961456" y="410702"/>
                    </a:lnTo>
                    <a:lnTo>
                      <a:pt x="1978927" y="421175"/>
                    </a:lnTo>
                    <a:lnTo>
                      <a:pt x="1996397" y="431967"/>
                    </a:lnTo>
                    <a:lnTo>
                      <a:pt x="2013232" y="443393"/>
                    </a:lnTo>
                    <a:lnTo>
                      <a:pt x="2029750" y="454501"/>
                    </a:lnTo>
                    <a:lnTo>
                      <a:pt x="2046585" y="466562"/>
                    </a:lnTo>
                    <a:lnTo>
                      <a:pt x="2062785" y="478623"/>
                    </a:lnTo>
                    <a:lnTo>
                      <a:pt x="2078985" y="491001"/>
                    </a:lnTo>
                    <a:lnTo>
                      <a:pt x="2094867" y="503697"/>
                    </a:lnTo>
                    <a:lnTo>
                      <a:pt x="2110432" y="516709"/>
                    </a:lnTo>
                    <a:lnTo>
                      <a:pt x="2125679" y="529723"/>
                    </a:lnTo>
                    <a:lnTo>
                      <a:pt x="2140925" y="543370"/>
                    </a:lnTo>
                    <a:lnTo>
                      <a:pt x="2155855" y="557335"/>
                    </a:lnTo>
                    <a:lnTo>
                      <a:pt x="2170466" y="571301"/>
                    </a:lnTo>
                    <a:lnTo>
                      <a:pt x="2357242" y="435775"/>
                    </a:lnTo>
                    <a:lnTo>
                      <a:pt x="2362959" y="431967"/>
                    </a:lnTo>
                    <a:lnTo>
                      <a:pt x="2369312" y="428793"/>
                    </a:lnTo>
                    <a:lnTo>
                      <a:pt x="2375347" y="426571"/>
                    </a:lnTo>
                    <a:lnTo>
                      <a:pt x="2382018" y="424667"/>
                    </a:lnTo>
                    <a:lnTo>
                      <a:pt x="2388371" y="423397"/>
                    </a:lnTo>
                    <a:lnTo>
                      <a:pt x="2395041" y="422762"/>
                    </a:lnTo>
                    <a:lnTo>
                      <a:pt x="2401712" y="422762"/>
                    </a:lnTo>
                    <a:lnTo>
                      <a:pt x="2408065" y="423397"/>
                    </a:lnTo>
                    <a:lnTo>
                      <a:pt x="2414418" y="424984"/>
                    </a:lnTo>
                    <a:lnTo>
                      <a:pt x="2420770" y="426888"/>
                    </a:lnTo>
                    <a:lnTo>
                      <a:pt x="2426806" y="429428"/>
                    </a:lnTo>
                    <a:lnTo>
                      <a:pt x="2432841" y="432601"/>
                    </a:lnTo>
                    <a:lnTo>
                      <a:pt x="2438559" y="436093"/>
                    </a:lnTo>
                    <a:lnTo>
                      <a:pt x="2443959" y="440854"/>
                    </a:lnTo>
                    <a:lnTo>
                      <a:pt x="2448406" y="445614"/>
                    </a:lnTo>
                    <a:lnTo>
                      <a:pt x="2452853" y="451327"/>
                    </a:lnTo>
                    <a:lnTo>
                      <a:pt x="2589757" y="638904"/>
                    </a:lnTo>
                    <a:lnTo>
                      <a:pt x="2593569" y="644935"/>
                    </a:lnTo>
                    <a:lnTo>
                      <a:pt x="2596746" y="650965"/>
                    </a:lnTo>
                    <a:lnTo>
                      <a:pt x="2599287" y="657313"/>
                    </a:lnTo>
                    <a:lnTo>
                      <a:pt x="2601193" y="663661"/>
                    </a:lnTo>
                    <a:lnTo>
                      <a:pt x="2602463" y="670326"/>
                    </a:lnTo>
                    <a:lnTo>
                      <a:pt x="2602781" y="676991"/>
                    </a:lnTo>
                    <a:lnTo>
                      <a:pt x="2602781" y="683656"/>
                    </a:lnTo>
                    <a:lnTo>
                      <a:pt x="2601828" y="690004"/>
                    </a:lnTo>
                    <a:lnTo>
                      <a:pt x="2600557" y="696352"/>
                    </a:lnTo>
                    <a:lnTo>
                      <a:pt x="2598652" y="703017"/>
                    </a:lnTo>
                    <a:lnTo>
                      <a:pt x="2596428" y="709047"/>
                    </a:lnTo>
                    <a:lnTo>
                      <a:pt x="2592934" y="715078"/>
                    </a:lnTo>
                    <a:lnTo>
                      <a:pt x="2589122" y="720473"/>
                    </a:lnTo>
                    <a:lnTo>
                      <a:pt x="2584993" y="725869"/>
                    </a:lnTo>
                    <a:lnTo>
                      <a:pt x="2580228" y="730630"/>
                    </a:lnTo>
                    <a:lnTo>
                      <a:pt x="2574828" y="734756"/>
                    </a:lnTo>
                    <a:lnTo>
                      <a:pt x="2388053" y="870281"/>
                    </a:lnTo>
                    <a:lnTo>
                      <a:pt x="2396629" y="888372"/>
                    </a:lnTo>
                    <a:lnTo>
                      <a:pt x="2405524" y="906781"/>
                    </a:lnTo>
                    <a:lnTo>
                      <a:pt x="2413465" y="925189"/>
                    </a:lnTo>
                    <a:lnTo>
                      <a:pt x="2421088" y="943598"/>
                    </a:lnTo>
                    <a:lnTo>
                      <a:pt x="2428712" y="962324"/>
                    </a:lnTo>
                    <a:lnTo>
                      <a:pt x="2436017" y="981367"/>
                    </a:lnTo>
                    <a:lnTo>
                      <a:pt x="2442688" y="1000411"/>
                    </a:lnTo>
                    <a:lnTo>
                      <a:pt x="2449041" y="1019454"/>
                    </a:lnTo>
                    <a:lnTo>
                      <a:pt x="2455394" y="1039132"/>
                    </a:lnTo>
                    <a:lnTo>
                      <a:pt x="2461111" y="1058810"/>
                    </a:lnTo>
                    <a:lnTo>
                      <a:pt x="2466829" y="1078171"/>
                    </a:lnTo>
                    <a:lnTo>
                      <a:pt x="2471594" y="1098167"/>
                    </a:lnTo>
                    <a:lnTo>
                      <a:pt x="2476676" y="1118162"/>
                    </a:lnTo>
                    <a:lnTo>
                      <a:pt x="2480805" y="1138158"/>
                    </a:lnTo>
                    <a:lnTo>
                      <a:pt x="2484935" y="1158470"/>
                    </a:lnTo>
                    <a:lnTo>
                      <a:pt x="2488746" y="1178783"/>
                    </a:lnTo>
                    <a:lnTo>
                      <a:pt x="2718721" y="1178783"/>
                    </a:lnTo>
                    <a:lnTo>
                      <a:pt x="2725709" y="1179101"/>
                    </a:lnTo>
                    <a:lnTo>
                      <a:pt x="2732698" y="1180370"/>
                    </a:lnTo>
                    <a:lnTo>
                      <a:pt x="2739368" y="1181640"/>
                    </a:lnTo>
                    <a:lnTo>
                      <a:pt x="2745403" y="1184496"/>
                    </a:lnTo>
                    <a:lnTo>
                      <a:pt x="2751439" y="1187035"/>
                    </a:lnTo>
                    <a:lnTo>
                      <a:pt x="2757156" y="1190527"/>
                    </a:lnTo>
                    <a:lnTo>
                      <a:pt x="2762239" y="1194653"/>
                    </a:lnTo>
                    <a:lnTo>
                      <a:pt x="2767321" y="1199096"/>
                    </a:lnTo>
                    <a:lnTo>
                      <a:pt x="2771768" y="1203857"/>
                    </a:lnTo>
                    <a:lnTo>
                      <a:pt x="2775897" y="1209253"/>
                    </a:lnTo>
                    <a:lnTo>
                      <a:pt x="2779391" y="1214966"/>
                    </a:lnTo>
                    <a:lnTo>
                      <a:pt x="2782250" y="1220361"/>
                    </a:lnTo>
                    <a:lnTo>
                      <a:pt x="2784474" y="1226709"/>
                    </a:lnTo>
                    <a:lnTo>
                      <a:pt x="2786062" y="1233692"/>
                    </a:lnTo>
                    <a:lnTo>
                      <a:pt x="2787015" y="1240357"/>
                    </a:lnTo>
                    <a:lnTo>
                      <a:pt x="2787650" y="1247022"/>
                    </a:lnTo>
                    <a:lnTo>
                      <a:pt x="2787650" y="1479986"/>
                    </a:lnTo>
                    <a:lnTo>
                      <a:pt x="2787015" y="1486651"/>
                    </a:lnTo>
                    <a:lnTo>
                      <a:pt x="2786380" y="1493951"/>
                    </a:lnTo>
                    <a:lnTo>
                      <a:pt x="2784474" y="1500299"/>
                    </a:lnTo>
                    <a:lnTo>
                      <a:pt x="2782250" y="1506646"/>
                    </a:lnTo>
                    <a:lnTo>
                      <a:pt x="2779391" y="1512677"/>
                    </a:lnTo>
                    <a:lnTo>
                      <a:pt x="2775897" y="1518390"/>
                    </a:lnTo>
                    <a:lnTo>
                      <a:pt x="2771768" y="1523785"/>
                    </a:lnTo>
                    <a:lnTo>
                      <a:pt x="2767639" y="1528546"/>
                    </a:lnTo>
                    <a:lnTo>
                      <a:pt x="2762556" y="1532672"/>
                    </a:lnTo>
                    <a:lnTo>
                      <a:pt x="2757156" y="1536798"/>
                    </a:lnTo>
                    <a:lnTo>
                      <a:pt x="2751439" y="1540290"/>
                    </a:lnTo>
                    <a:lnTo>
                      <a:pt x="2745403" y="1543146"/>
                    </a:lnTo>
                    <a:lnTo>
                      <a:pt x="2739368" y="1545368"/>
                    </a:lnTo>
                    <a:lnTo>
                      <a:pt x="2732698" y="1546955"/>
                    </a:lnTo>
                    <a:lnTo>
                      <a:pt x="2725709" y="1548224"/>
                    </a:lnTo>
                    <a:lnTo>
                      <a:pt x="2719039" y="1548542"/>
                    </a:lnTo>
                    <a:lnTo>
                      <a:pt x="2488746" y="1548542"/>
                    </a:lnTo>
                    <a:lnTo>
                      <a:pt x="2484935" y="1568855"/>
                    </a:lnTo>
                    <a:lnTo>
                      <a:pt x="2480805" y="1589168"/>
                    </a:lnTo>
                    <a:lnTo>
                      <a:pt x="2476676" y="1609163"/>
                    </a:lnTo>
                    <a:lnTo>
                      <a:pt x="2471594" y="1629476"/>
                    </a:lnTo>
                    <a:lnTo>
                      <a:pt x="2466829" y="1648837"/>
                    </a:lnTo>
                    <a:lnTo>
                      <a:pt x="2461111" y="1668832"/>
                    </a:lnTo>
                    <a:lnTo>
                      <a:pt x="2455394" y="1688510"/>
                    </a:lnTo>
                    <a:lnTo>
                      <a:pt x="2449041" y="1707554"/>
                    </a:lnTo>
                    <a:lnTo>
                      <a:pt x="2442688" y="1726914"/>
                    </a:lnTo>
                    <a:lnTo>
                      <a:pt x="2436017" y="1745958"/>
                    </a:lnTo>
                    <a:lnTo>
                      <a:pt x="2428712" y="1764684"/>
                    </a:lnTo>
                    <a:lnTo>
                      <a:pt x="2421088" y="1783410"/>
                    </a:lnTo>
                    <a:lnTo>
                      <a:pt x="2413465" y="1802453"/>
                    </a:lnTo>
                    <a:lnTo>
                      <a:pt x="2405524" y="1820862"/>
                    </a:lnTo>
                    <a:lnTo>
                      <a:pt x="2396629" y="1838953"/>
                    </a:lnTo>
                    <a:lnTo>
                      <a:pt x="2388053" y="1857044"/>
                    </a:lnTo>
                    <a:lnTo>
                      <a:pt x="2574828" y="1992252"/>
                    </a:lnTo>
                    <a:lnTo>
                      <a:pt x="2580228" y="1996378"/>
                    </a:lnTo>
                    <a:lnTo>
                      <a:pt x="2584993" y="2001456"/>
                    </a:lnTo>
                    <a:lnTo>
                      <a:pt x="2589122" y="2006534"/>
                    </a:lnTo>
                    <a:lnTo>
                      <a:pt x="2592934" y="2012247"/>
                    </a:lnTo>
                    <a:lnTo>
                      <a:pt x="2596428" y="2018278"/>
                    </a:lnTo>
                    <a:lnTo>
                      <a:pt x="2598652" y="2024308"/>
                    </a:lnTo>
                    <a:lnTo>
                      <a:pt x="2600557" y="2030656"/>
                    </a:lnTo>
                    <a:lnTo>
                      <a:pt x="2601828" y="2037004"/>
                    </a:lnTo>
                    <a:lnTo>
                      <a:pt x="2602781" y="2043352"/>
                    </a:lnTo>
                    <a:lnTo>
                      <a:pt x="2602781" y="2050334"/>
                    </a:lnTo>
                    <a:lnTo>
                      <a:pt x="2602463" y="2056682"/>
                    </a:lnTo>
                    <a:lnTo>
                      <a:pt x="2601193" y="2063347"/>
                    </a:lnTo>
                    <a:lnTo>
                      <a:pt x="2599287" y="2069695"/>
                    </a:lnTo>
                    <a:lnTo>
                      <a:pt x="2596746" y="2076360"/>
                    </a:lnTo>
                    <a:lnTo>
                      <a:pt x="2593569" y="2082073"/>
                    </a:lnTo>
                    <a:lnTo>
                      <a:pt x="2589757" y="2087786"/>
                    </a:lnTo>
                    <a:lnTo>
                      <a:pt x="2452853" y="2276315"/>
                    </a:lnTo>
                    <a:lnTo>
                      <a:pt x="2448406" y="2281711"/>
                    </a:lnTo>
                    <a:lnTo>
                      <a:pt x="2443959" y="2286472"/>
                    </a:lnTo>
                    <a:lnTo>
                      <a:pt x="2438559" y="2290915"/>
                    </a:lnTo>
                    <a:lnTo>
                      <a:pt x="2432841" y="2294406"/>
                    </a:lnTo>
                    <a:lnTo>
                      <a:pt x="2426806" y="2297898"/>
                    </a:lnTo>
                    <a:lnTo>
                      <a:pt x="2420770" y="2300437"/>
                    </a:lnTo>
                    <a:lnTo>
                      <a:pt x="2414418" y="2302341"/>
                    </a:lnTo>
                    <a:lnTo>
                      <a:pt x="2408065" y="2303293"/>
                    </a:lnTo>
                    <a:lnTo>
                      <a:pt x="2401712" y="2304245"/>
                    </a:lnTo>
                    <a:lnTo>
                      <a:pt x="2395041" y="2304563"/>
                    </a:lnTo>
                    <a:lnTo>
                      <a:pt x="2388371" y="2303611"/>
                    </a:lnTo>
                    <a:lnTo>
                      <a:pt x="2381700" y="2302658"/>
                    </a:lnTo>
                    <a:lnTo>
                      <a:pt x="2375347" y="2300754"/>
                    </a:lnTo>
                    <a:lnTo>
                      <a:pt x="2368994" y="2298532"/>
                    </a:lnTo>
                    <a:lnTo>
                      <a:pt x="2362959" y="2295041"/>
                    </a:lnTo>
                    <a:lnTo>
                      <a:pt x="2357242" y="2291232"/>
                    </a:lnTo>
                    <a:lnTo>
                      <a:pt x="2170466" y="2156025"/>
                    </a:lnTo>
                    <a:lnTo>
                      <a:pt x="2155855" y="2170307"/>
                    </a:lnTo>
                    <a:lnTo>
                      <a:pt x="2140925" y="2183638"/>
                    </a:lnTo>
                    <a:lnTo>
                      <a:pt x="2125679" y="2197285"/>
                    </a:lnTo>
                    <a:lnTo>
                      <a:pt x="2110432" y="2210616"/>
                    </a:lnTo>
                    <a:lnTo>
                      <a:pt x="2094867" y="2223629"/>
                    </a:lnTo>
                    <a:lnTo>
                      <a:pt x="2078985" y="2236007"/>
                    </a:lnTo>
                    <a:lnTo>
                      <a:pt x="2062785" y="2248385"/>
                    </a:lnTo>
                    <a:lnTo>
                      <a:pt x="2046585" y="2260446"/>
                    </a:lnTo>
                    <a:lnTo>
                      <a:pt x="2030068" y="2272506"/>
                    </a:lnTo>
                    <a:lnTo>
                      <a:pt x="2013232" y="2283932"/>
                    </a:lnTo>
                    <a:lnTo>
                      <a:pt x="1996397" y="2295041"/>
                    </a:lnTo>
                    <a:lnTo>
                      <a:pt x="1978927" y="2306150"/>
                    </a:lnTo>
                    <a:lnTo>
                      <a:pt x="1961456" y="2316624"/>
                    </a:lnTo>
                    <a:lnTo>
                      <a:pt x="1943986" y="2327097"/>
                    </a:lnTo>
                    <a:lnTo>
                      <a:pt x="1925880" y="2336936"/>
                    </a:lnTo>
                    <a:lnTo>
                      <a:pt x="1907774" y="2346776"/>
                    </a:lnTo>
                    <a:lnTo>
                      <a:pt x="1979244" y="2565457"/>
                    </a:lnTo>
                    <a:lnTo>
                      <a:pt x="1980833" y="2572439"/>
                    </a:lnTo>
                    <a:lnTo>
                      <a:pt x="1981786" y="2579422"/>
                    </a:lnTo>
                    <a:lnTo>
                      <a:pt x="1982738" y="2586404"/>
                    </a:lnTo>
                    <a:lnTo>
                      <a:pt x="1982421" y="2592752"/>
                    </a:lnTo>
                    <a:lnTo>
                      <a:pt x="1981468" y="2599417"/>
                    </a:lnTo>
                    <a:lnTo>
                      <a:pt x="1980197" y="2605765"/>
                    </a:lnTo>
                    <a:lnTo>
                      <a:pt x="1977656" y="2612113"/>
                    </a:lnTo>
                    <a:lnTo>
                      <a:pt x="1975115" y="2618143"/>
                    </a:lnTo>
                    <a:lnTo>
                      <a:pt x="1971621" y="2623856"/>
                    </a:lnTo>
                    <a:lnTo>
                      <a:pt x="1968127" y="2629252"/>
                    </a:lnTo>
                    <a:lnTo>
                      <a:pt x="1963997" y="2634013"/>
                    </a:lnTo>
                    <a:lnTo>
                      <a:pt x="1958915" y="2638774"/>
                    </a:lnTo>
                    <a:lnTo>
                      <a:pt x="1953833" y="2642900"/>
                    </a:lnTo>
                    <a:lnTo>
                      <a:pt x="1948115" y="2646391"/>
                    </a:lnTo>
                    <a:lnTo>
                      <a:pt x="1941762" y="2649565"/>
                    </a:lnTo>
                    <a:lnTo>
                      <a:pt x="1935409" y="2652104"/>
                    </a:lnTo>
                    <a:lnTo>
                      <a:pt x="1714011" y="2724151"/>
                    </a:lnTo>
                    <a:lnTo>
                      <a:pt x="1707023" y="2725738"/>
                    </a:lnTo>
                    <a:lnTo>
                      <a:pt x="1700352" y="2727008"/>
                    </a:lnTo>
                    <a:lnTo>
                      <a:pt x="1693682" y="2727325"/>
                    </a:lnTo>
                    <a:lnTo>
                      <a:pt x="1686694" y="2727325"/>
                    </a:lnTo>
                    <a:lnTo>
                      <a:pt x="1680023" y="2726056"/>
                    </a:lnTo>
                    <a:lnTo>
                      <a:pt x="1673670" y="2724786"/>
                    </a:lnTo>
                    <a:lnTo>
                      <a:pt x="1667635" y="2722564"/>
                    </a:lnTo>
                    <a:lnTo>
                      <a:pt x="1661600" y="2719708"/>
                    </a:lnTo>
                    <a:lnTo>
                      <a:pt x="1655564" y="2716851"/>
                    </a:lnTo>
                    <a:lnTo>
                      <a:pt x="1650164" y="2712725"/>
                    </a:lnTo>
                    <a:lnTo>
                      <a:pt x="1645400" y="2708599"/>
                    </a:lnTo>
                    <a:lnTo>
                      <a:pt x="1640953" y="2703521"/>
                    </a:lnTo>
                    <a:lnTo>
                      <a:pt x="1636823" y="2698443"/>
                    </a:lnTo>
                    <a:lnTo>
                      <a:pt x="1633012" y="2692730"/>
                    </a:lnTo>
                    <a:lnTo>
                      <a:pt x="1629835" y="2686382"/>
                    </a:lnTo>
                    <a:lnTo>
                      <a:pt x="1627294" y="2680034"/>
                    </a:lnTo>
                    <a:lnTo>
                      <a:pt x="1556142" y="2460718"/>
                    </a:lnTo>
                    <a:lnTo>
                      <a:pt x="1536130" y="2463575"/>
                    </a:lnTo>
                    <a:lnTo>
                      <a:pt x="1516436" y="2465796"/>
                    </a:lnTo>
                    <a:lnTo>
                      <a:pt x="1496107" y="2467701"/>
                    </a:lnTo>
                    <a:lnTo>
                      <a:pt x="1475778" y="2469605"/>
                    </a:lnTo>
                    <a:lnTo>
                      <a:pt x="1455448" y="2470875"/>
                    </a:lnTo>
                    <a:lnTo>
                      <a:pt x="1435119" y="2471827"/>
                    </a:lnTo>
                    <a:lnTo>
                      <a:pt x="1414154" y="2472144"/>
                    </a:lnTo>
                    <a:lnTo>
                      <a:pt x="1393825" y="2472779"/>
                    </a:lnTo>
                    <a:lnTo>
                      <a:pt x="1373178" y="2472144"/>
                    </a:lnTo>
                    <a:lnTo>
                      <a:pt x="1352531" y="2471827"/>
                    </a:lnTo>
                    <a:lnTo>
                      <a:pt x="1332202" y="2470875"/>
                    </a:lnTo>
                    <a:lnTo>
                      <a:pt x="1311873" y="2469605"/>
                    </a:lnTo>
                    <a:lnTo>
                      <a:pt x="1291544" y="2467701"/>
                    </a:lnTo>
                    <a:lnTo>
                      <a:pt x="1271532" y="2465796"/>
                    </a:lnTo>
                    <a:lnTo>
                      <a:pt x="1251203" y="2463575"/>
                    </a:lnTo>
                    <a:lnTo>
                      <a:pt x="1231191" y="2460718"/>
                    </a:lnTo>
                    <a:lnTo>
                      <a:pt x="1160674" y="2680034"/>
                    </a:lnTo>
                    <a:lnTo>
                      <a:pt x="1157815" y="2686699"/>
                    </a:lnTo>
                    <a:lnTo>
                      <a:pt x="1154956" y="2692730"/>
                    </a:lnTo>
                    <a:lnTo>
                      <a:pt x="1151145" y="2698443"/>
                    </a:lnTo>
                    <a:lnTo>
                      <a:pt x="1147015" y="2703521"/>
                    </a:lnTo>
                    <a:lnTo>
                      <a:pt x="1142568" y="2708599"/>
                    </a:lnTo>
                    <a:lnTo>
                      <a:pt x="1137168" y="2712725"/>
                    </a:lnTo>
                    <a:lnTo>
                      <a:pt x="1132086" y="2716851"/>
                    </a:lnTo>
                    <a:lnTo>
                      <a:pt x="1126368" y="2719708"/>
                    </a:lnTo>
                    <a:lnTo>
                      <a:pt x="1120333" y="2722564"/>
                    </a:lnTo>
                    <a:lnTo>
                      <a:pt x="1113980" y="2724786"/>
                    </a:lnTo>
                    <a:lnTo>
                      <a:pt x="1107627" y="2726056"/>
                    </a:lnTo>
                    <a:lnTo>
                      <a:pt x="1100639" y="2727325"/>
                    </a:lnTo>
                    <a:lnTo>
                      <a:pt x="1094286" y="2727325"/>
                    </a:lnTo>
                    <a:lnTo>
                      <a:pt x="1087616" y="2727008"/>
                    </a:lnTo>
                    <a:lnTo>
                      <a:pt x="1080628" y="2725738"/>
                    </a:lnTo>
                    <a:lnTo>
                      <a:pt x="1073639" y="2723834"/>
                    </a:lnTo>
                    <a:lnTo>
                      <a:pt x="852558" y="2652104"/>
                    </a:lnTo>
                    <a:lnTo>
                      <a:pt x="845888" y="2649565"/>
                    </a:lnTo>
                    <a:lnTo>
                      <a:pt x="839852" y="2646391"/>
                    </a:lnTo>
                    <a:lnTo>
                      <a:pt x="834135" y="2642900"/>
                    </a:lnTo>
                    <a:lnTo>
                      <a:pt x="829052" y="2638774"/>
                    </a:lnTo>
                    <a:lnTo>
                      <a:pt x="823970" y="2634013"/>
                    </a:lnTo>
                    <a:lnTo>
                      <a:pt x="819523" y="2629252"/>
                    </a:lnTo>
                    <a:lnTo>
                      <a:pt x="815711" y="2623856"/>
                    </a:lnTo>
                    <a:lnTo>
                      <a:pt x="812853" y="2618143"/>
                    </a:lnTo>
                    <a:lnTo>
                      <a:pt x="809676" y="2612113"/>
                    </a:lnTo>
                    <a:lnTo>
                      <a:pt x="807770" y="2605765"/>
                    </a:lnTo>
                    <a:lnTo>
                      <a:pt x="806182" y="2599417"/>
                    </a:lnTo>
                    <a:lnTo>
                      <a:pt x="805229" y="2592752"/>
                    </a:lnTo>
                    <a:lnTo>
                      <a:pt x="805229" y="2586404"/>
                    </a:lnTo>
                    <a:lnTo>
                      <a:pt x="805547" y="2579422"/>
                    </a:lnTo>
                    <a:lnTo>
                      <a:pt x="806817" y="2572439"/>
                    </a:lnTo>
                    <a:lnTo>
                      <a:pt x="808088" y="2565457"/>
                    </a:lnTo>
                    <a:lnTo>
                      <a:pt x="879876" y="2346776"/>
                    </a:lnTo>
                    <a:lnTo>
                      <a:pt x="861770" y="2336936"/>
                    </a:lnTo>
                    <a:lnTo>
                      <a:pt x="843982" y="2327097"/>
                    </a:lnTo>
                    <a:lnTo>
                      <a:pt x="826194" y="2316624"/>
                    </a:lnTo>
                    <a:lnTo>
                      <a:pt x="808723" y="2306150"/>
                    </a:lnTo>
                    <a:lnTo>
                      <a:pt x="791570" y="2295041"/>
                    </a:lnTo>
                    <a:lnTo>
                      <a:pt x="774418" y="2283932"/>
                    </a:lnTo>
                    <a:lnTo>
                      <a:pt x="757900" y="2272506"/>
                    </a:lnTo>
                    <a:lnTo>
                      <a:pt x="741065" y="2260446"/>
                    </a:lnTo>
                    <a:lnTo>
                      <a:pt x="724547" y="2248385"/>
                    </a:lnTo>
                    <a:lnTo>
                      <a:pt x="708665" y="2236007"/>
                    </a:lnTo>
                    <a:lnTo>
                      <a:pt x="692783" y="2223311"/>
                    </a:lnTo>
                    <a:lnTo>
                      <a:pt x="677218" y="2210616"/>
                    </a:lnTo>
                    <a:lnTo>
                      <a:pt x="661654" y="2197285"/>
                    </a:lnTo>
                    <a:lnTo>
                      <a:pt x="646724" y="2183638"/>
                    </a:lnTo>
                    <a:lnTo>
                      <a:pt x="631795" y="2169990"/>
                    </a:lnTo>
                    <a:lnTo>
                      <a:pt x="616866" y="2155707"/>
                    </a:lnTo>
                    <a:lnTo>
                      <a:pt x="430726" y="2291232"/>
                    </a:lnTo>
                    <a:lnTo>
                      <a:pt x="424691" y="2295041"/>
                    </a:lnTo>
                    <a:lnTo>
                      <a:pt x="418655" y="2298532"/>
                    </a:lnTo>
                    <a:lnTo>
                      <a:pt x="412303" y="2300754"/>
                    </a:lnTo>
                    <a:lnTo>
                      <a:pt x="405632" y="2302658"/>
                    </a:lnTo>
                    <a:lnTo>
                      <a:pt x="399279" y="2303611"/>
                    </a:lnTo>
                    <a:lnTo>
                      <a:pt x="392609" y="2304563"/>
                    </a:lnTo>
                    <a:lnTo>
                      <a:pt x="385938" y="2304563"/>
                    </a:lnTo>
                    <a:lnTo>
                      <a:pt x="379585" y="2303611"/>
                    </a:lnTo>
                    <a:lnTo>
                      <a:pt x="372915" y="2302341"/>
                    </a:lnTo>
                    <a:lnTo>
                      <a:pt x="366562" y="2300437"/>
                    </a:lnTo>
                    <a:lnTo>
                      <a:pt x="360527" y="2297898"/>
                    </a:lnTo>
                    <a:lnTo>
                      <a:pt x="354491" y="2294724"/>
                    </a:lnTo>
                    <a:lnTo>
                      <a:pt x="349409" y="2290915"/>
                    </a:lnTo>
                    <a:lnTo>
                      <a:pt x="344009" y="2286472"/>
                    </a:lnTo>
                    <a:lnTo>
                      <a:pt x="339244" y="2281711"/>
                    </a:lnTo>
                    <a:lnTo>
                      <a:pt x="334797" y="2276315"/>
                    </a:lnTo>
                    <a:lnTo>
                      <a:pt x="197575" y="2087786"/>
                    </a:lnTo>
                    <a:lnTo>
                      <a:pt x="193763" y="2082073"/>
                    </a:lnTo>
                    <a:lnTo>
                      <a:pt x="190904" y="2076360"/>
                    </a:lnTo>
                    <a:lnTo>
                      <a:pt x="188363" y="2069695"/>
                    </a:lnTo>
                    <a:lnTo>
                      <a:pt x="186457" y="2063347"/>
                    </a:lnTo>
                    <a:lnTo>
                      <a:pt x="185187" y="2056682"/>
                    </a:lnTo>
                    <a:lnTo>
                      <a:pt x="184869" y="2050334"/>
                    </a:lnTo>
                    <a:lnTo>
                      <a:pt x="184869" y="2043352"/>
                    </a:lnTo>
                    <a:lnTo>
                      <a:pt x="185504" y="2037004"/>
                    </a:lnTo>
                    <a:lnTo>
                      <a:pt x="187092" y="2030656"/>
                    </a:lnTo>
                    <a:lnTo>
                      <a:pt x="188998" y="2024308"/>
                    </a:lnTo>
                    <a:lnTo>
                      <a:pt x="191540" y="2018278"/>
                    </a:lnTo>
                    <a:lnTo>
                      <a:pt x="194716" y="2012247"/>
                    </a:lnTo>
                    <a:lnTo>
                      <a:pt x="198528" y="2006534"/>
                    </a:lnTo>
                    <a:lnTo>
                      <a:pt x="202657" y="2001456"/>
                    </a:lnTo>
                    <a:lnTo>
                      <a:pt x="207422" y="1996695"/>
                    </a:lnTo>
                    <a:lnTo>
                      <a:pt x="213139" y="1992252"/>
                    </a:lnTo>
                    <a:lnTo>
                      <a:pt x="399279" y="1857044"/>
                    </a:lnTo>
                    <a:lnTo>
                      <a:pt x="390703" y="1838953"/>
                    </a:lnTo>
                    <a:lnTo>
                      <a:pt x="382444" y="1820544"/>
                    </a:lnTo>
                    <a:lnTo>
                      <a:pt x="374185" y="1802453"/>
                    </a:lnTo>
                    <a:lnTo>
                      <a:pt x="366244" y="1783410"/>
                    </a:lnTo>
                    <a:lnTo>
                      <a:pt x="358621" y="1764684"/>
                    </a:lnTo>
                    <a:lnTo>
                      <a:pt x="351632" y="1745958"/>
                    </a:lnTo>
                    <a:lnTo>
                      <a:pt x="344962" y="1726914"/>
                    </a:lnTo>
                    <a:lnTo>
                      <a:pt x="338291" y="1707554"/>
                    </a:lnTo>
                    <a:lnTo>
                      <a:pt x="332256" y="1688510"/>
                    </a:lnTo>
                    <a:lnTo>
                      <a:pt x="326221" y="1668832"/>
                    </a:lnTo>
                    <a:lnTo>
                      <a:pt x="321139" y="1648837"/>
                    </a:lnTo>
                    <a:lnTo>
                      <a:pt x="315739" y="1629476"/>
                    </a:lnTo>
                    <a:lnTo>
                      <a:pt x="311292" y="1609163"/>
                    </a:lnTo>
                    <a:lnTo>
                      <a:pt x="306845" y="1589168"/>
                    </a:lnTo>
                    <a:lnTo>
                      <a:pt x="303033" y="1568855"/>
                    </a:lnTo>
                    <a:lnTo>
                      <a:pt x="299221" y="1548542"/>
                    </a:lnTo>
                    <a:lnTo>
                      <a:pt x="68929" y="1548542"/>
                    </a:lnTo>
                    <a:lnTo>
                      <a:pt x="61623" y="1548224"/>
                    </a:lnTo>
                    <a:lnTo>
                      <a:pt x="54952" y="1546955"/>
                    </a:lnTo>
                    <a:lnTo>
                      <a:pt x="48282" y="1545368"/>
                    </a:lnTo>
                    <a:lnTo>
                      <a:pt x="41929" y="1543146"/>
                    </a:lnTo>
                    <a:lnTo>
                      <a:pt x="36211" y="1540290"/>
                    </a:lnTo>
                    <a:lnTo>
                      <a:pt x="30494" y="1536798"/>
                    </a:lnTo>
                    <a:lnTo>
                      <a:pt x="24776" y="1532672"/>
                    </a:lnTo>
                    <a:lnTo>
                      <a:pt x="20329" y="1528546"/>
                    </a:lnTo>
                    <a:lnTo>
                      <a:pt x="15882" y="1523785"/>
                    </a:lnTo>
                    <a:lnTo>
                      <a:pt x="11753" y="1518390"/>
                    </a:lnTo>
                    <a:lnTo>
                      <a:pt x="8259" y="1512677"/>
                    </a:lnTo>
                    <a:lnTo>
                      <a:pt x="5400" y="1506646"/>
                    </a:lnTo>
                    <a:lnTo>
                      <a:pt x="2859" y="1500299"/>
                    </a:lnTo>
                    <a:lnTo>
                      <a:pt x="1588" y="1493951"/>
                    </a:lnTo>
                    <a:lnTo>
                      <a:pt x="317" y="1486651"/>
                    </a:lnTo>
                    <a:lnTo>
                      <a:pt x="0" y="1479986"/>
                    </a:lnTo>
                    <a:lnTo>
                      <a:pt x="0" y="1247022"/>
                    </a:lnTo>
                    <a:lnTo>
                      <a:pt x="317" y="1240357"/>
                    </a:lnTo>
                    <a:lnTo>
                      <a:pt x="1588" y="1233692"/>
                    </a:lnTo>
                    <a:lnTo>
                      <a:pt x="2859" y="1226709"/>
                    </a:lnTo>
                    <a:lnTo>
                      <a:pt x="5400" y="1220361"/>
                    </a:lnTo>
                    <a:lnTo>
                      <a:pt x="8259" y="1214966"/>
                    </a:lnTo>
                    <a:lnTo>
                      <a:pt x="11753" y="1209253"/>
                    </a:lnTo>
                    <a:lnTo>
                      <a:pt x="15882" y="1203857"/>
                    </a:lnTo>
                    <a:lnTo>
                      <a:pt x="20329" y="1199096"/>
                    </a:lnTo>
                    <a:lnTo>
                      <a:pt x="24776" y="1194653"/>
                    </a:lnTo>
                    <a:lnTo>
                      <a:pt x="30494" y="1190527"/>
                    </a:lnTo>
                    <a:lnTo>
                      <a:pt x="36211" y="1187035"/>
                    </a:lnTo>
                    <a:lnTo>
                      <a:pt x="41929" y="1184496"/>
                    </a:lnTo>
                    <a:lnTo>
                      <a:pt x="48282" y="1181640"/>
                    </a:lnTo>
                    <a:lnTo>
                      <a:pt x="54952" y="1180370"/>
                    </a:lnTo>
                    <a:lnTo>
                      <a:pt x="61623" y="1179101"/>
                    </a:lnTo>
                    <a:lnTo>
                      <a:pt x="68929" y="1178783"/>
                    </a:lnTo>
                    <a:lnTo>
                      <a:pt x="299221" y="1178783"/>
                    </a:lnTo>
                    <a:lnTo>
                      <a:pt x="303033" y="1158470"/>
                    </a:lnTo>
                    <a:lnTo>
                      <a:pt x="306845" y="1138158"/>
                    </a:lnTo>
                    <a:lnTo>
                      <a:pt x="311292" y="1118162"/>
                    </a:lnTo>
                    <a:lnTo>
                      <a:pt x="315739" y="1098167"/>
                    </a:lnTo>
                    <a:lnTo>
                      <a:pt x="321139" y="1078171"/>
                    </a:lnTo>
                    <a:lnTo>
                      <a:pt x="326221" y="1058493"/>
                    </a:lnTo>
                    <a:lnTo>
                      <a:pt x="332256" y="1038815"/>
                    </a:lnTo>
                    <a:lnTo>
                      <a:pt x="338291" y="1019454"/>
                    </a:lnTo>
                    <a:lnTo>
                      <a:pt x="344962" y="1000411"/>
                    </a:lnTo>
                    <a:lnTo>
                      <a:pt x="351632" y="981367"/>
                    </a:lnTo>
                    <a:lnTo>
                      <a:pt x="358621" y="962324"/>
                    </a:lnTo>
                    <a:lnTo>
                      <a:pt x="366244" y="943598"/>
                    </a:lnTo>
                    <a:lnTo>
                      <a:pt x="374185" y="924872"/>
                    </a:lnTo>
                    <a:lnTo>
                      <a:pt x="382444" y="906463"/>
                    </a:lnTo>
                    <a:lnTo>
                      <a:pt x="390703" y="888372"/>
                    </a:lnTo>
                    <a:lnTo>
                      <a:pt x="399279" y="870281"/>
                    </a:lnTo>
                    <a:lnTo>
                      <a:pt x="213139" y="734756"/>
                    </a:lnTo>
                    <a:lnTo>
                      <a:pt x="207422" y="730312"/>
                    </a:lnTo>
                    <a:lnTo>
                      <a:pt x="202657" y="725552"/>
                    </a:lnTo>
                    <a:lnTo>
                      <a:pt x="198528" y="720473"/>
                    </a:lnTo>
                    <a:lnTo>
                      <a:pt x="194716" y="715078"/>
                    </a:lnTo>
                    <a:lnTo>
                      <a:pt x="191540" y="709047"/>
                    </a:lnTo>
                    <a:lnTo>
                      <a:pt x="188998" y="703017"/>
                    </a:lnTo>
                    <a:lnTo>
                      <a:pt x="187092" y="696352"/>
                    </a:lnTo>
                    <a:lnTo>
                      <a:pt x="185504" y="690004"/>
                    </a:lnTo>
                    <a:lnTo>
                      <a:pt x="184869" y="683656"/>
                    </a:lnTo>
                    <a:lnTo>
                      <a:pt x="184869" y="676991"/>
                    </a:lnTo>
                    <a:lnTo>
                      <a:pt x="185187" y="670326"/>
                    </a:lnTo>
                    <a:lnTo>
                      <a:pt x="186457" y="663661"/>
                    </a:lnTo>
                    <a:lnTo>
                      <a:pt x="188363" y="657313"/>
                    </a:lnTo>
                    <a:lnTo>
                      <a:pt x="190904" y="650965"/>
                    </a:lnTo>
                    <a:lnTo>
                      <a:pt x="193763" y="644935"/>
                    </a:lnTo>
                    <a:lnTo>
                      <a:pt x="197575" y="638904"/>
                    </a:lnTo>
                    <a:lnTo>
                      <a:pt x="334797" y="451327"/>
                    </a:lnTo>
                    <a:lnTo>
                      <a:pt x="339244" y="445614"/>
                    </a:lnTo>
                    <a:lnTo>
                      <a:pt x="344009" y="440854"/>
                    </a:lnTo>
                    <a:lnTo>
                      <a:pt x="349409" y="436093"/>
                    </a:lnTo>
                    <a:lnTo>
                      <a:pt x="354491" y="432601"/>
                    </a:lnTo>
                    <a:lnTo>
                      <a:pt x="360527" y="429428"/>
                    </a:lnTo>
                    <a:lnTo>
                      <a:pt x="366562" y="426888"/>
                    </a:lnTo>
                    <a:lnTo>
                      <a:pt x="372915" y="424984"/>
                    </a:lnTo>
                    <a:lnTo>
                      <a:pt x="379585" y="423397"/>
                    </a:lnTo>
                    <a:lnTo>
                      <a:pt x="385938" y="422762"/>
                    </a:lnTo>
                    <a:lnTo>
                      <a:pt x="392609" y="422762"/>
                    </a:lnTo>
                    <a:lnTo>
                      <a:pt x="399279" y="423397"/>
                    </a:lnTo>
                    <a:lnTo>
                      <a:pt x="405632" y="424667"/>
                    </a:lnTo>
                    <a:lnTo>
                      <a:pt x="412303" y="426571"/>
                    </a:lnTo>
                    <a:lnTo>
                      <a:pt x="418655" y="428793"/>
                    </a:lnTo>
                    <a:lnTo>
                      <a:pt x="424691" y="431967"/>
                    </a:lnTo>
                    <a:lnTo>
                      <a:pt x="430726" y="435775"/>
                    </a:lnTo>
                    <a:lnTo>
                      <a:pt x="616866" y="571301"/>
                    </a:lnTo>
                    <a:lnTo>
                      <a:pt x="631795" y="557335"/>
                    </a:lnTo>
                    <a:lnTo>
                      <a:pt x="646724" y="543370"/>
                    </a:lnTo>
                    <a:lnTo>
                      <a:pt x="661654" y="529723"/>
                    </a:lnTo>
                    <a:lnTo>
                      <a:pt x="677218" y="516709"/>
                    </a:lnTo>
                    <a:lnTo>
                      <a:pt x="693101" y="503697"/>
                    </a:lnTo>
                    <a:lnTo>
                      <a:pt x="708665" y="491001"/>
                    </a:lnTo>
                    <a:lnTo>
                      <a:pt x="724547" y="478623"/>
                    </a:lnTo>
                    <a:lnTo>
                      <a:pt x="741065" y="466562"/>
                    </a:lnTo>
                    <a:lnTo>
                      <a:pt x="757900" y="454501"/>
                    </a:lnTo>
                    <a:lnTo>
                      <a:pt x="774418" y="443393"/>
                    </a:lnTo>
                    <a:lnTo>
                      <a:pt x="791570" y="431967"/>
                    </a:lnTo>
                    <a:lnTo>
                      <a:pt x="808723" y="421175"/>
                    </a:lnTo>
                    <a:lnTo>
                      <a:pt x="826194" y="410702"/>
                    </a:lnTo>
                    <a:lnTo>
                      <a:pt x="843982" y="400228"/>
                    </a:lnTo>
                    <a:lnTo>
                      <a:pt x="861770" y="390389"/>
                    </a:lnTo>
                    <a:lnTo>
                      <a:pt x="879876" y="380550"/>
                    </a:lnTo>
                    <a:lnTo>
                      <a:pt x="808088" y="161551"/>
                    </a:lnTo>
                    <a:lnTo>
                      <a:pt x="806182" y="154886"/>
                    </a:lnTo>
                    <a:lnTo>
                      <a:pt x="805547" y="147586"/>
                    </a:lnTo>
                    <a:lnTo>
                      <a:pt x="804911" y="140921"/>
                    </a:lnTo>
                    <a:lnTo>
                      <a:pt x="805229" y="134573"/>
                    </a:lnTo>
                    <a:lnTo>
                      <a:pt x="805864" y="127908"/>
                    </a:lnTo>
                    <a:lnTo>
                      <a:pt x="807770" y="121243"/>
                    </a:lnTo>
                    <a:lnTo>
                      <a:pt x="809676" y="114895"/>
                    </a:lnTo>
                    <a:lnTo>
                      <a:pt x="812217" y="109499"/>
                    </a:lnTo>
                    <a:lnTo>
                      <a:pt x="815711" y="103469"/>
                    </a:lnTo>
                    <a:lnTo>
                      <a:pt x="819523" y="98073"/>
                    </a:lnTo>
                    <a:lnTo>
                      <a:pt x="823970" y="93312"/>
                    </a:lnTo>
                    <a:lnTo>
                      <a:pt x="829052" y="88552"/>
                    </a:lnTo>
                    <a:lnTo>
                      <a:pt x="834135" y="84426"/>
                    </a:lnTo>
                    <a:lnTo>
                      <a:pt x="839852" y="80617"/>
                    </a:lnTo>
                    <a:lnTo>
                      <a:pt x="845888" y="77760"/>
                    </a:lnTo>
                    <a:lnTo>
                      <a:pt x="852558" y="75221"/>
                    </a:lnTo>
                    <a:lnTo>
                      <a:pt x="1073957" y="2857"/>
                    </a:lnTo>
                    <a:lnTo>
                      <a:pt x="1080628" y="1270"/>
                    </a:lnTo>
                    <a:lnTo>
                      <a:pt x="1087616" y="317"/>
                    </a:lnTo>
                    <a:lnTo>
                      <a:pt x="1094286" y="0"/>
                    </a:lnTo>
                    <a:close/>
                  </a:path>
                </a:pathLst>
              </a:custGeom>
              <a:noFill/>
              <a:ln w="9525">
                <a:gradFill>
                  <a:gsLst>
                    <a:gs pos="65000">
                      <a:schemeClr val="bg1"/>
                    </a:gs>
                    <a:gs pos="0">
                      <a:srgbClr val="FA9090"/>
                    </a:gs>
                    <a:gs pos="100000">
                      <a:srgbClr val="EA0505"/>
                    </a:gs>
                  </a:gsLst>
                  <a:lin ang="5400000" scaled="1"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8539657" y="1687948"/>
                <a:ext cx="2741118" cy="604449"/>
                <a:chOff x="3477894" y="2596168"/>
                <a:chExt cx="2741118" cy="604449"/>
              </a:xfrm>
            </p:grpSpPr>
            <p:sp>
              <p:nvSpPr>
                <p:cNvPr id="75" name="文本框 47"/>
                <p:cNvSpPr txBox="1"/>
                <p:nvPr/>
              </p:nvSpPr>
              <p:spPr>
                <a:xfrm>
                  <a:off x="3477894" y="2596168"/>
                  <a:ext cx="2654913" cy="3871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  <a:cs typeface="Arial" panose="020B0604020202020204" pitchFamily="34" charset="0"/>
                    </a:rPr>
                    <a:t>点击输入您的标题</a:t>
                  </a:r>
                  <a:endParaRPr lang="zh-CN" altLang="en-US" b="1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3477895" y="2919230"/>
                  <a:ext cx="2741117" cy="2813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</a:pPr>
                  <a:endParaRPr lang="zh-CN" altLang="en-US" sz="11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7224202" y="4598507"/>
            <a:ext cx="3763833" cy="832048"/>
            <a:chOff x="7224202" y="4598507"/>
            <a:chExt cx="3763833" cy="832048"/>
          </a:xfrm>
        </p:grpSpPr>
        <p:cxnSp>
          <p:nvCxnSpPr>
            <p:cNvPr id="36" name="肘形连接符 35"/>
            <p:cNvCxnSpPr>
              <a:endCxn id="66" idx="1"/>
            </p:cNvCxnSpPr>
            <p:nvPr/>
          </p:nvCxnSpPr>
          <p:spPr>
            <a:xfrm rot="16200000" flipH="1">
              <a:off x="7223058" y="4599651"/>
              <a:ext cx="526637" cy="524350"/>
            </a:xfrm>
            <a:prstGeom prst="bentConnector2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0" name="组合 39"/>
            <p:cNvGrpSpPr/>
            <p:nvPr/>
          </p:nvGrpSpPr>
          <p:grpSpPr>
            <a:xfrm>
              <a:off x="7748551" y="4865702"/>
              <a:ext cx="3239484" cy="564853"/>
              <a:chOff x="7804905" y="5046507"/>
              <a:chExt cx="3395333" cy="592027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7804905" y="5080785"/>
                <a:ext cx="475298" cy="475298"/>
              </a:xfrm>
              <a:prstGeom prst="rect">
                <a:avLst/>
              </a:prstGeom>
              <a:noFill/>
              <a:ln>
                <a:gradFill>
                  <a:gsLst>
                    <a:gs pos="65000">
                      <a:schemeClr val="bg1"/>
                    </a:gs>
                    <a:gs pos="0">
                      <a:srgbClr val="FA9090"/>
                    </a:gs>
                    <a:gs pos="100000">
                      <a:srgbClr val="EA0505"/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KSO_Shape"/>
              <p:cNvSpPr>
                <a:spLocks/>
              </p:cNvSpPr>
              <p:nvPr/>
            </p:nvSpPr>
            <p:spPr bwMode="auto">
              <a:xfrm>
                <a:off x="7892440" y="5171573"/>
                <a:ext cx="300227" cy="293722"/>
              </a:xfrm>
              <a:custGeom>
                <a:avLst/>
                <a:gdLst>
                  <a:gd name="T0" fmla="*/ 1597279 w 2787650"/>
                  <a:gd name="T1" fmla="*/ 1636046 h 2727325"/>
                  <a:gd name="T2" fmla="*/ 1627294 w 2787650"/>
                  <a:gd name="T3" fmla="*/ 2215059 h 2727325"/>
                  <a:gd name="T4" fmla="*/ 1883633 w 2787650"/>
                  <a:gd name="T5" fmla="*/ 2097942 h 2727325"/>
                  <a:gd name="T6" fmla="*/ 2087561 w 2787650"/>
                  <a:gd name="T7" fmla="*/ 1909413 h 2727325"/>
                  <a:gd name="T8" fmla="*/ 2223831 w 2787650"/>
                  <a:gd name="T9" fmla="*/ 1665024 h 2727325"/>
                  <a:gd name="T10" fmla="*/ 529196 w 2787650"/>
                  <a:gd name="T11" fmla="*/ 1544733 h 2727325"/>
                  <a:gd name="T12" fmla="*/ 630842 w 2787650"/>
                  <a:gd name="T13" fmla="*/ 1808483 h 2727325"/>
                  <a:gd name="T14" fmla="*/ 807453 w 2787650"/>
                  <a:gd name="T15" fmla="*/ 2023673 h 2727325"/>
                  <a:gd name="T16" fmla="*/ 1042827 w 2787650"/>
                  <a:gd name="T17" fmla="*/ 2173481 h 2727325"/>
                  <a:gd name="T18" fmla="*/ 1292972 w 2787650"/>
                  <a:gd name="T19" fmla="*/ 1687822 h 2727325"/>
                  <a:gd name="T20" fmla="*/ 1095077 w 2787650"/>
                  <a:gd name="T21" fmla="*/ 1525504 h 2727325"/>
                  <a:gd name="T22" fmla="*/ 1297101 w 2787650"/>
                  <a:gd name="T23" fmla="*/ 1184350 h 2727325"/>
                  <a:gd name="T24" fmla="*/ 1199583 w 2787650"/>
                  <a:gd name="T25" fmla="*/ 1302832 h 2727325"/>
                  <a:gd name="T26" fmla="*/ 1214830 w 2787650"/>
                  <a:gd name="T27" fmla="*/ 1460386 h 2727325"/>
                  <a:gd name="T28" fmla="*/ 1333631 w 2787650"/>
                  <a:gd name="T29" fmla="*/ 1557904 h 2727325"/>
                  <a:gd name="T30" fmla="*/ 1491184 w 2787650"/>
                  <a:gd name="T31" fmla="*/ 1542657 h 2727325"/>
                  <a:gd name="T32" fmla="*/ 1588385 w 2787650"/>
                  <a:gd name="T33" fmla="*/ 1424174 h 2727325"/>
                  <a:gd name="T34" fmla="*/ 1572820 w 2787650"/>
                  <a:gd name="T35" fmla="*/ 1266303 h 2727325"/>
                  <a:gd name="T36" fmla="*/ 1454655 w 2787650"/>
                  <a:gd name="T37" fmla="*/ 1168785 h 2727325"/>
                  <a:gd name="T38" fmla="*/ 1570279 w 2787650"/>
                  <a:gd name="T39" fmla="*/ 1073173 h 2727325"/>
                  <a:gd name="T40" fmla="*/ 1723068 w 2787650"/>
                  <a:gd name="T41" fmla="*/ 1278691 h 2727325"/>
                  <a:gd name="T42" fmla="*/ 2197149 w 2787650"/>
                  <a:gd name="T43" fmla="*/ 996602 h 2727325"/>
                  <a:gd name="T44" fmla="*/ 2042138 w 2787650"/>
                  <a:gd name="T45" fmla="*/ 764591 h 2727325"/>
                  <a:gd name="T46" fmla="*/ 1823916 w 2787650"/>
                  <a:gd name="T47" fmla="*/ 592566 h 2727325"/>
                  <a:gd name="T48" fmla="*/ 1557095 w 2787650"/>
                  <a:gd name="T49" fmla="*/ 496397 h 2727325"/>
                  <a:gd name="T50" fmla="*/ 1042827 w 2787650"/>
                  <a:gd name="T51" fmla="*/ 553527 h 2727325"/>
                  <a:gd name="T52" fmla="*/ 807453 w 2787650"/>
                  <a:gd name="T53" fmla="*/ 703652 h 2727325"/>
                  <a:gd name="T54" fmla="*/ 630842 w 2787650"/>
                  <a:gd name="T55" fmla="*/ 918842 h 2727325"/>
                  <a:gd name="T56" fmla="*/ 529196 w 2787650"/>
                  <a:gd name="T57" fmla="*/ 1182909 h 2727325"/>
                  <a:gd name="T58" fmla="*/ 1153524 w 2787650"/>
                  <a:gd name="T59" fmla="*/ 1123361 h 2727325"/>
                  <a:gd name="T60" fmla="*/ 1107627 w 2787650"/>
                  <a:gd name="T61" fmla="*/ 952 h 2727325"/>
                  <a:gd name="T62" fmla="*/ 1311873 w 2787650"/>
                  <a:gd name="T63" fmla="*/ 257403 h 2727325"/>
                  <a:gd name="T64" fmla="*/ 1636823 w 2787650"/>
                  <a:gd name="T65" fmla="*/ 28882 h 2727325"/>
                  <a:gd name="T66" fmla="*/ 1947798 w 2787650"/>
                  <a:gd name="T67" fmla="*/ 80617 h 2727325"/>
                  <a:gd name="T68" fmla="*/ 1925880 w 2787650"/>
                  <a:gd name="T69" fmla="*/ 390389 h 2727325"/>
                  <a:gd name="T70" fmla="*/ 2357242 w 2787650"/>
                  <a:gd name="T71" fmla="*/ 435775 h 2727325"/>
                  <a:gd name="T72" fmla="*/ 2452853 w 2787650"/>
                  <a:gd name="T73" fmla="*/ 451327 h 2727325"/>
                  <a:gd name="T74" fmla="*/ 2580228 w 2787650"/>
                  <a:gd name="T75" fmla="*/ 730630 h 2727325"/>
                  <a:gd name="T76" fmla="*/ 2480805 w 2787650"/>
                  <a:gd name="T77" fmla="*/ 1138158 h 2727325"/>
                  <a:gd name="T78" fmla="*/ 2784474 w 2787650"/>
                  <a:gd name="T79" fmla="*/ 1226709 h 2727325"/>
                  <a:gd name="T80" fmla="*/ 2745403 w 2787650"/>
                  <a:gd name="T81" fmla="*/ 1543146 h 2727325"/>
                  <a:gd name="T82" fmla="*/ 2428712 w 2787650"/>
                  <a:gd name="T83" fmla="*/ 1764684 h 2727325"/>
                  <a:gd name="T84" fmla="*/ 2602781 w 2787650"/>
                  <a:gd name="T85" fmla="*/ 2050334 h 2727325"/>
                  <a:gd name="T86" fmla="*/ 2401712 w 2787650"/>
                  <a:gd name="T87" fmla="*/ 2304245 h 2727325"/>
                  <a:gd name="T88" fmla="*/ 2046585 w 2787650"/>
                  <a:gd name="T89" fmla="*/ 2260446 h 2727325"/>
                  <a:gd name="T90" fmla="*/ 1977656 w 2787650"/>
                  <a:gd name="T91" fmla="*/ 2612113 h 2727325"/>
                  <a:gd name="T92" fmla="*/ 1673670 w 2787650"/>
                  <a:gd name="T93" fmla="*/ 2724786 h 2727325"/>
                  <a:gd name="T94" fmla="*/ 1455448 w 2787650"/>
                  <a:gd name="T95" fmla="*/ 2470875 h 2727325"/>
                  <a:gd name="T96" fmla="*/ 1147015 w 2787650"/>
                  <a:gd name="T97" fmla="*/ 2703521 h 2727325"/>
                  <a:gd name="T98" fmla="*/ 834135 w 2787650"/>
                  <a:gd name="T99" fmla="*/ 2642900 h 2727325"/>
                  <a:gd name="T100" fmla="*/ 843982 w 2787650"/>
                  <a:gd name="T101" fmla="*/ 2327097 h 2727325"/>
                  <a:gd name="T102" fmla="*/ 424691 w 2787650"/>
                  <a:gd name="T103" fmla="*/ 2295041 h 2727325"/>
                  <a:gd name="T104" fmla="*/ 197575 w 2787650"/>
                  <a:gd name="T105" fmla="*/ 2087786 h 2727325"/>
                  <a:gd name="T106" fmla="*/ 213139 w 2787650"/>
                  <a:gd name="T107" fmla="*/ 1992252 h 2727325"/>
                  <a:gd name="T108" fmla="*/ 303033 w 2787650"/>
                  <a:gd name="T109" fmla="*/ 1568855 h 2727325"/>
                  <a:gd name="T110" fmla="*/ 1588 w 2787650"/>
                  <a:gd name="T111" fmla="*/ 1493951 h 2727325"/>
                  <a:gd name="T112" fmla="*/ 48282 w 2787650"/>
                  <a:gd name="T113" fmla="*/ 1181640 h 2727325"/>
                  <a:gd name="T114" fmla="*/ 366244 w 2787650"/>
                  <a:gd name="T115" fmla="*/ 943598 h 2727325"/>
                  <a:gd name="T116" fmla="*/ 185187 w 2787650"/>
                  <a:gd name="T117" fmla="*/ 670326 h 2727325"/>
                  <a:gd name="T118" fmla="*/ 392609 w 2787650"/>
                  <a:gd name="T119" fmla="*/ 422762 h 2727325"/>
                  <a:gd name="T120" fmla="*/ 757900 w 2787650"/>
                  <a:gd name="T121" fmla="*/ 454501 h 2727325"/>
                  <a:gd name="T122" fmla="*/ 812217 w 2787650"/>
                  <a:gd name="T123" fmla="*/ 109499 h 2727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87650" h="2727325">
                    <a:moveTo>
                      <a:pt x="1725430" y="1438200"/>
                    </a:moveTo>
                    <a:lnTo>
                      <a:pt x="1723068" y="1448633"/>
                    </a:lnTo>
                    <a:lnTo>
                      <a:pt x="1718621" y="1464515"/>
                    </a:lnTo>
                    <a:lnTo>
                      <a:pt x="1712903" y="1480398"/>
                    </a:lnTo>
                    <a:lnTo>
                      <a:pt x="1706868" y="1495963"/>
                    </a:lnTo>
                    <a:lnTo>
                      <a:pt x="1700197" y="1510892"/>
                    </a:lnTo>
                    <a:lnTo>
                      <a:pt x="1692574" y="1525504"/>
                    </a:lnTo>
                    <a:lnTo>
                      <a:pt x="1684632" y="1539480"/>
                    </a:lnTo>
                    <a:lnTo>
                      <a:pt x="1675738" y="1553457"/>
                    </a:lnTo>
                    <a:lnTo>
                      <a:pt x="1666209" y="1566798"/>
                    </a:lnTo>
                    <a:lnTo>
                      <a:pt x="1656044" y="1579504"/>
                    </a:lnTo>
                    <a:lnTo>
                      <a:pt x="1645562" y="1591892"/>
                    </a:lnTo>
                    <a:lnTo>
                      <a:pt x="1634126" y="1603963"/>
                    </a:lnTo>
                    <a:lnTo>
                      <a:pt x="1622691" y="1614763"/>
                    </a:lnTo>
                    <a:lnTo>
                      <a:pt x="1610303" y="1625881"/>
                    </a:lnTo>
                    <a:lnTo>
                      <a:pt x="1597279" y="1636046"/>
                    </a:lnTo>
                    <a:lnTo>
                      <a:pt x="1583938" y="1645257"/>
                    </a:lnTo>
                    <a:lnTo>
                      <a:pt x="1570279" y="1654152"/>
                    </a:lnTo>
                    <a:lnTo>
                      <a:pt x="1555985" y="1662410"/>
                    </a:lnTo>
                    <a:lnTo>
                      <a:pt x="1541373" y="1669716"/>
                    </a:lnTo>
                    <a:lnTo>
                      <a:pt x="1526126" y="1676705"/>
                    </a:lnTo>
                    <a:lnTo>
                      <a:pt x="1510879" y="1682740"/>
                    </a:lnTo>
                    <a:lnTo>
                      <a:pt x="1494996" y="1687822"/>
                    </a:lnTo>
                    <a:lnTo>
                      <a:pt x="1478796" y="1692905"/>
                    </a:lnTo>
                    <a:lnTo>
                      <a:pt x="1468641" y="1695248"/>
                    </a:lnTo>
                    <a:lnTo>
                      <a:pt x="1521201" y="2237276"/>
                    </a:lnTo>
                    <a:lnTo>
                      <a:pt x="1539306" y="2234102"/>
                    </a:lnTo>
                    <a:lnTo>
                      <a:pt x="1557095" y="2231246"/>
                    </a:lnTo>
                    <a:lnTo>
                      <a:pt x="1574883" y="2227437"/>
                    </a:lnTo>
                    <a:lnTo>
                      <a:pt x="1592671" y="2223629"/>
                    </a:lnTo>
                    <a:lnTo>
                      <a:pt x="1610141" y="2219502"/>
                    </a:lnTo>
                    <a:lnTo>
                      <a:pt x="1627294" y="2215059"/>
                    </a:lnTo>
                    <a:lnTo>
                      <a:pt x="1644765" y="2209981"/>
                    </a:lnTo>
                    <a:lnTo>
                      <a:pt x="1661600" y="2204903"/>
                    </a:lnTo>
                    <a:lnTo>
                      <a:pt x="1678435" y="2199190"/>
                    </a:lnTo>
                    <a:lnTo>
                      <a:pt x="1695588" y="2193159"/>
                    </a:lnTo>
                    <a:lnTo>
                      <a:pt x="1712105" y="2187129"/>
                    </a:lnTo>
                    <a:lnTo>
                      <a:pt x="1728623" y="2180464"/>
                    </a:lnTo>
                    <a:lnTo>
                      <a:pt x="1744823" y="2173481"/>
                    </a:lnTo>
                    <a:lnTo>
                      <a:pt x="1761022" y="2166498"/>
                    </a:lnTo>
                    <a:lnTo>
                      <a:pt x="1776905" y="2158881"/>
                    </a:lnTo>
                    <a:lnTo>
                      <a:pt x="1792469" y="2150946"/>
                    </a:lnTo>
                    <a:lnTo>
                      <a:pt x="1808352" y="2142694"/>
                    </a:lnTo>
                    <a:lnTo>
                      <a:pt x="1823916" y="2134442"/>
                    </a:lnTo>
                    <a:lnTo>
                      <a:pt x="1838845" y="2125873"/>
                    </a:lnTo>
                    <a:lnTo>
                      <a:pt x="1854092" y="2116668"/>
                    </a:lnTo>
                    <a:lnTo>
                      <a:pt x="1869022" y="2107464"/>
                    </a:lnTo>
                    <a:lnTo>
                      <a:pt x="1883633" y="2097942"/>
                    </a:lnTo>
                    <a:lnTo>
                      <a:pt x="1897927" y="2088103"/>
                    </a:lnTo>
                    <a:lnTo>
                      <a:pt x="1912221" y="2077947"/>
                    </a:lnTo>
                    <a:lnTo>
                      <a:pt x="1926198" y="2067473"/>
                    </a:lnTo>
                    <a:lnTo>
                      <a:pt x="1940174" y="2056999"/>
                    </a:lnTo>
                    <a:lnTo>
                      <a:pt x="1953833" y="2046208"/>
                    </a:lnTo>
                    <a:lnTo>
                      <a:pt x="1966856" y="2034782"/>
                    </a:lnTo>
                    <a:lnTo>
                      <a:pt x="1980197" y="2023673"/>
                    </a:lnTo>
                    <a:lnTo>
                      <a:pt x="1993221" y="2011613"/>
                    </a:lnTo>
                    <a:lnTo>
                      <a:pt x="2005609" y="1999869"/>
                    </a:lnTo>
                    <a:lnTo>
                      <a:pt x="2017997" y="1987491"/>
                    </a:lnTo>
                    <a:lnTo>
                      <a:pt x="2030385" y="1975113"/>
                    </a:lnTo>
                    <a:lnTo>
                      <a:pt x="2042138" y="1962735"/>
                    </a:lnTo>
                    <a:lnTo>
                      <a:pt x="2054209" y="1949404"/>
                    </a:lnTo>
                    <a:lnTo>
                      <a:pt x="2065644" y="1936391"/>
                    </a:lnTo>
                    <a:lnTo>
                      <a:pt x="2076761" y="1923061"/>
                    </a:lnTo>
                    <a:lnTo>
                      <a:pt x="2087561" y="1909413"/>
                    </a:lnTo>
                    <a:lnTo>
                      <a:pt x="2098361" y="1895765"/>
                    </a:lnTo>
                    <a:lnTo>
                      <a:pt x="2108843" y="1881800"/>
                    </a:lnTo>
                    <a:lnTo>
                      <a:pt x="2119008" y="1867518"/>
                    </a:lnTo>
                    <a:lnTo>
                      <a:pt x="2128855" y="1852918"/>
                    </a:lnTo>
                    <a:lnTo>
                      <a:pt x="2138067" y="1838635"/>
                    </a:lnTo>
                    <a:lnTo>
                      <a:pt x="2147596" y="1823401"/>
                    </a:lnTo>
                    <a:lnTo>
                      <a:pt x="2156490" y="1808483"/>
                    </a:lnTo>
                    <a:lnTo>
                      <a:pt x="2165384" y="1793249"/>
                    </a:lnTo>
                    <a:lnTo>
                      <a:pt x="2173643" y="1778014"/>
                    </a:lnTo>
                    <a:lnTo>
                      <a:pt x="2181902" y="1762145"/>
                    </a:lnTo>
                    <a:lnTo>
                      <a:pt x="2189843" y="1746275"/>
                    </a:lnTo>
                    <a:lnTo>
                      <a:pt x="2197149" y="1730406"/>
                    </a:lnTo>
                    <a:lnTo>
                      <a:pt x="2204454" y="1714219"/>
                    </a:lnTo>
                    <a:lnTo>
                      <a:pt x="2211125" y="1698032"/>
                    </a:lnTo>
                    <a:lnTo>
                      <a:pt x="2217478" y="1681528"/>
                    </a:lnTo>
                    <a:lnTo>
                      <a:pt x="2223831" y="1665024"/>
                    </a:lnTo>
                    <a:lnTo>
                      <a:pt x="2229866" y="1648202"/>
                    </a:lnTo>
                    <a:lnTo>
                      <a:pt x="2235584" y="1631380"/>
                    </a:lnTo>
                    <a:lnTo>
                      <a:pt x="2240666" y="1614241"/>
                    </a:lnTo>
                    <a:lnTo>
                      <a:pt x="2245748" y="1597102"/>
                    </a:lnTo>
                    <a:lnTo>
                      <a:pt x="2250195" y="1579646"/>
                    </a:lnTo>
                    <a:lnTo>
                      <a:pt x="2254325" y="1561872"/>
                    </a:lnTo>
                    <a:lnTo>
                      <a:pt x="2258136" y="1544733"/>
                    </a:lnTo>
                    <a:lnTo>
                      <a:pt x="2261630" y="1526642"/>
                    </a:lnTo>
                    <a:lnTo>
                      <a:pt x="2265125" y="1508868"/>
                    </a:lnTo>
                    <a:lnTo>
                      <a:pt x="2267666" y="1490777"/>
                    </a:lnTo>
                    <a:lnTo>
                      <a:pt x="1725430" y="1438200"/>
                    </a:lnTo>
                    <a:close/>
                    <a:moveTo>
                      <a:pt x="1062655" y="1438185"/>
                    </a:moveTo>
                    <a:lnTo>
                      <a:pt x="519984" y="1490777"/>
                    </a:lnTo>
                    <a:lnTo>
                      <a:pt x="522843" y="1508868"/>
                    </a:lnTo>
                    <a:lnTo>
                      <a:pt x="526019" y="1526642"/>
                    </a:lnTo>
                    <a:lnTo>
                      <a:pt x="529196" y="1544733"/>
                    </a:lnTo>
                    <a:lnTo>
                      <a:pt x="533325" y="1561872"/>
                    </a:lnTo>
                    <a:lnTo>
                      <a:pt x="537455" y="1579646"/>
                    </a:lnTo>
                    <a:lnTo>
                      <a:pt x="541902" y="1597102"/>
                    </a:lnTo>
                    <a:lnTo>
                      <a:pt x="546984" y="1614241"/>
                    </a:lnTo>
                    <a:lnTo>
                      <a:pt x="552066" y="1631380"/>
                    </a:lnTo>
                    <a:lnTo>
                      <a:pt x="557784" y="1648202"/>
                    </a:lnTo>
                    <a:lnTo>
                      <a:pt x="563502" y="1665024"/>
                    </a:lnTo>
                    <a:lnTo>
                      <a:pt x="569854" y="1681528"/>
                    </a:lnTo>
                    <a:lnTo>
                      <a:pt x="576207" y="1698032"/>
                    </a:lnTo>
                    <a:lnTo>
                      <a:pt x="583195" y="1714219"/>
                    </a:lnTo>
                    <a:lnTo>
                      <a:pt x="590501" y="1730406"/>
                    </a:lnTo>
                    <a:lnTo>
                      <a:pt x="597807" y="1746275"/>
                    </a:lnTo>
                    <a:lnTo>
                      <a:pt x="605748" y="1762145"/>
                    </a:lnTo>
                    <a:lnTo>
                      <a:pt x="614007" y="1778014"/>
                    </a:lnTo>
                    <a:lnTo>
                      <a:pt x="622266" y="1793249"/>
                    </a:lnTo>
                    <a:lnTo>
                      <a:pt x="630842" y="1808483"/>
                    </a:lnTo>
                    <a:lnTo>
                      <a:pt x="640054" y="1823401"/>
                    </a:lnTo>
                    <a:lnTo>
                      <a:pt x="649266" y="1838635"/>
                    </a:lnTo>
                    <a:lnTo>
                      <a:pt x="658795" y="1852918"/>
                    </a:lnTo>
                    <a:lnTo>
                      <a:pt x="668642" y="1867518"/>
                    </a:lnTo>
                    <a:lnTo>
                      <a:pt x="678807" y="1881800"/>
                    </a:lnTo>
                    <a:lnTo>
                      <a:pt x="689289" y="1895765"/>
                    </a:lnTo>
                    <a:lnTo>
                      <a:pt x="699771" y="1909413"/>
                    </a:lnTo>
                    <a:lnTo>
                      <a:pt x="710571" y="1923061"/>
                    </a:lnTo>
                    <a:lnTo>
                      <a:pt x="722006" y="1936391"/>
                    </a:lnTo>
                    <a:lnTo>
                      <a:pt x="733441" y="1949404"/>
                    </a:lnTo>
                    <a:lnTo>
                      <a:pt x="745194" y="1962735"/>
                    </a:lnTo>
                    <a:lnTo>
                      <a:pt x="756947" y="1975113"/>
                    </a:lnTo>
                    <a:lnTo>
                      <a:pt x="769335" y="1987491"/>
                    </a:lnTo>
                    <a:lnTo>
                      <a:pt x="781723" y="1999869"/>
                    </a:lnTo>
                    <a:lnTo>
                      <a:pt x="794429" y="2011613"/>
                    </a:lnTo>
                    <a:lnTo>
                      <a:pt x="807453" y="2023673"/>
                    </a:lnTo>
                    <a:lnTo>
                      <a:pt x="820476" y="2034782"/>
                    </a:lnTo>
                    <a:lnTo>
                      <a:pt x="833817" y="2046208"/>
                    </a:lnTo>
                    <a:lnTo>
                      <a:pt x="847476" y="2056999"/>
                    </a:lnTo>
                    <a:lnTo>
                      <a:pt x="861135" y="2067473"/>
                    </a:lnTo>
                    <a:lnTo>
                      <a:pt x="875111" y="2077947"/>
                    </a:lnTo>
                    <a:lnTo>
                      <a:pt x="889405" y="2088103"/>
                    </a:lnTo>
                    <a:lnTo>
                      <a:pt x="903699" y="2097942"/>
                    </a:lnTo>
                    <a:lnTo>
                      <a:pt x="918628" y="2107464"/>
                    </a:lnTo>
                    <a:lnTo>
                      <a:pt x="933558" y="2116668"/>
                    </a:lnTo>
                    <a:lnTo>
                      <a:pt x="948487" y="2125873"/>
                    </a:lnTo>
                    <a:lnTo>
                      <a:pt x="963734" y="2134442"/>
                    </a:lnTo>
                    <a:lnTo>
                      <a:pt x="978981" y="2142694"/>
                    </a:lnTo>
                    <a:lnTo>
                      <a:pt x="994863" y="2150946"/>
                    </a:lnTo>
                    <a:lnTo>
                      <a:pt x="1010745" y="2158881"/>
                    </a:lnTo>
                    <a:lnTo>
                      <a:pt x="1026627" y="2166498"/>
                    </a:lnTo>
                    <a:lnTo>
                      <a:pt x="1042827" y="2173481"/>
                    </a:lnTo>
                    <a:lnTo>
                      <a:pt x="1059028" y="2180464"/>
                    </a:lnTo>
                    <a:lnTo>
                      <a:pt x="1075545" y="2187129"/>
                    </a:lnTo>
                    <a:lnTo>
                      <a:pt x="1092063" y="2193159"/>
                    </a:lnTo>
                    <a:lnTo>
                      <a:pt x="1108898" y="2199190"/>
                    </a:lnTo>
                    <a:lnTo>
                      <a:pt x="1126051" y="2204903"/>
                    </a:lnTo>
                    <a:lnTo>
                      <a:pt x="1142886" y="2209981"/>
                    </a:lnTo>
                    <a:lnTo>
                      <a:pt x="1160039" y="2215059"/>
                    </a:lnTo>
                    <a:lnTo>
                      <a:pt x="1177509" y="2219502"/>
                    </a:lnTo>
                    <a:lnTo>
                      <a:pt x="1195297" y="2223629"/>
                    </a:lnTo>
                    <a:lnTo>
                      <a:pt x="1212768" y="2227437"/>
                    </a:lnTo>
                    <a:lnTo>
                      <a:pt x="1230556" y="2231246"/>
                    </a:lnTo>
                    <a:lnTo>
                      <a:pt x="1248662" y="2234102"/>
                    </a:lnTo>
                    <a:lnTo>
                      <a:pt x="1266450" y="2237276"/>
                    </a:lnTo>
                    <a:lnTo>
                      <a:pt x="1319017" y="1695177"/>
                    </a:lnTo>
                    <a:lnTo>
                      <a:pt x="1309172" y="1692905"/>
                    </a:lnTo>
                    <a:lnTo>
                      <a:pt x="1292972" y="1687822"/>
                    </a:lnTo>
                    <a:lnTo>
                      <a:pt x="1277089" y="1682740"/>
                    </a:lnTo>
                    <a:lnTo>
                      <a:pt x="1261525" y="1676705"/>
                    </a:lnTo>
                    <a:lnTo>
                      <a:pt x="1246595" y="1669716"/>
                    </a:lnTo>
                    <a:lnTo>
                      <a:pt x="1232301" y="1662410"/>
                    </a:lnTo>
                    <a:lnTo>
                      <a:pt x="1218007" y="1654152"/>
                    </a:lnTo>
                    <a:lnTo>
                      <a:pt x="1204030" y="1645257"/>
                    </a:lnTo>
                    <a:lnTo>
                      <a:pt x="1190689" y="1636046"/>
                    </a:lnTo>
                    <a:lnTo>
                      <a:pt x="1177983" y="1625881"/>
                    </a:lnTo>
                    <a:lnTo>
                      <a:pt x="1165595" y="1615398"/>
                    </a:lnTo>
                    <a:lnTo>
                      <a:pt x="1153842" y="1603963"/>
                    </a:lnTo>
                    <a:lnTo>
                      <a:pt x="1142724" y="1591892"/>
                    </a:lnTo>
                    <a:lnTo>
                      <a:pt x="1131606" y="1579822"/>
                    </a:lnTo>
                    <a:lnTo>
                      <a:pt x="1122077" y="1567116"/>
                    </a:lnTo>
                    <a:lnTo>
                      <a:pt x="1112230" y="1553457"/>
                    </a:lnTo>
                    <a:lnTo>
                      <a:pt x="1103336" y="1540116"/>
                    </a:lnTo>
                    <a:lnTo>
                      <a:pt x="1095077" y="1525504"/>
                    </a:lnTo>
                    <a:lnTo>
                      <a:pt x="1087771" y="1510892"/>
                    </a:lnTo>
                    <a:lnTo>
                      <a:pt x="1080783" y="1495963"/>
                    </a:lnTo>
                    <a:lnTo>
                      <a:pt x="1074747" y="1480398"/>
                    </a:lnTo>
                    <a:lnTo>
                      <a:pt x="1069665" y="1464515"/>
                    </a:lnTo>
                    <a:lnTo>
                      <a:pt x="1065218" y="1448633"/>
                    </a:lnTo>
                    <a:lnTo>
                      <a:pt x="1062655" y="1438185"/>
                    </a:lnTo>
                    <a:close/>
                    <a:moveTo>
                      <a:pt x="1383502" y="1159891"/>
                    </a:moveTo>
                    <a:lnTo>
                      <a:pt x="1373019" y="1160844"/>
                    </a:lnTo>
                    <a:lnTo>
                      <a:pt x="1362855" y="1162114"/>
                    </a:lnTo>
                    <a:lnTo>
                      <a:pt x="1353007" y="1164020"/>
                    </a:lnTo>
                    <a:lnTo>
                      <a:pt x="1342843" y="1166244"/>
                    </a:lnTo>
                    <a:lnTo>
                      <a:pt x="1333631" y="1168785"/>
                    </a:lnTo>
                    <a:lnTo>
                      <a:pt x="1324101" y="1172279"/>
                    </a:lnTo>
                    <a:lnTo>
                      <a:pt x="1314572" y="1175455"/>
                    </a:lnTo>
                    <a:lnTo>
                      <a:pt x="1305678" y="1179585"/>
                    </a:lnTo>
                    <a:lnTo>
                      <a:pt x="1297101" y="1184350"/>
                    </a:lnTo>
                    <a:lnTo>
                      <a:pt x="1288207" y="1189114"/>
                    </a:lnTo>
                    <a:lnTo>
                      <a:pt x="1279948" y="1194514"/>
                    </a:lnTo>
                    <a:lnTo>
                      <a:pt x="1272007" y="1199914"/>
                    </a:lnTo>
                    <a:lnTo>
                      <a:pt x="1264384" y="1206585"/>
                    </a:lnTo>
                    <a:lnTo>
                      <a:pt x="1257078" y="1212938"/>
                    </a:lnTo>
                    <a:lnTo>
                      <a:pt x="1249772" y="1219609"/>
                    </a:lnTo>
                    <a:lnTo>
                      <a:pt x="1243101" y="1226279"/>
                    </a:lnTo>
                    <a:lnTo>
                      <a:pt x="1236748" y="1233903"/>
                    </a:lnTo>
                    <a:lnTo>
                      <a:pt x="1230713" y="1241526"/>
                    </a:lnTo>
                    <a:lnTo>
                      <a:pt x="1224995" y="1249785"/>
                    </a:lnTo>
                    <a:lnTo>
                      <a:pt x="1219913" y="1258044"/>
                    </a:lnTo>
                    <a:lnTo>
                      <a:pt x="1214830" y="1266303"/>
                    </a:lnTo>
                    <a:lnTo>
                      <a:pt x="1210383" y="1275197"/>
                    </a:lnTo>
                    <a:lnTo>
                      <a:pt x="1206254" y="1284409"/>
                    </a:lnTo>
                    <a:lnTo>
                      <a:pt x="1202442" y="1293303"/>
                    </a:lnTo>
                    <a:lnTo>
                      <a:pt x="1199583" y="1302832"/>
                    </a:lnTo>
                    <a:lnTo>
                      <a:pt x="1196407" y="1312680"/>
                    </a:lnTo>
                    <a:lnTo>
                      <a:pt x="1194183" y="1322527"/>
                    </a:lnTo>
                    <a:lnTo>
                      <a:pt x="1192595" y="1332691"/>
                    </a:lnTo>
                    <a:lnTo>
                      <a:pt x="1191324" y="1342856"/>
                    </a:lnTo>
                    <a:lnTo>
                      <a:pt x="1190371" y="1353339"/>
                    </a:lnTo>
                    <a:lnTo>
                      <a:pt x="1190054" y="1363503"/>
                    </a:lnTo>
                    <a:lnTo>
                      <a:pt x="1190371" y="1373986"/>
                    </a:lnTo>
                    <a:lnTo>
                      <a:pt x="1191324" y="1384468"/>
                    </a:lnTo>
                    <a:lnTo>
                      <a:pt x="1192595" y="1394633"/>
                    </a:lnTo>
                    <a:lnTo>
                      <a:pt x="1194183" y="1404798"/>
                    </a:lnTo>
                    <a:lnTo>
                      <a:pt x="1196407" y="1414645"/>
                    </a:lnTo>
                    <a:lnTo>
                      <a:pt x="1199583" y="1424174"/>
                    </a:lnTo>
                    <a:lnTo>
                      <a:pt x="1202442" y="1433704"/>
                    </a:lnTo>
                    <a:lnTo>
                      <a:pt x="1206254" y="1442915"/>
                    </a:lnTo>
                    <a:lnTo>
                      <a:pt x="1210383" y="1451810"/>
                    </a:lnTo>
                    <a:lnTo>
                      <a:pt x="1214830" y="1460386"/>
                    </a:lnTo>
                    <a:lnTo>
                      <a:pt x="1219913" y="1469280"/>
                    </a:lnTo>
                    <a:lnTo>
                      <a:pt x="1224995" y="1477539"/>
                    </a:lnTo>
                    <a:lnTo>
                      <a:pt x="1230713" y="1485480"/>
                    </a:lnTo>
                    <a:lnTo>
                      <a:pt x="1236748" y="1493421"/>
                    </a:lnTo>
                    <a:lnTo>
                      <a:pt x="1243101" y="1500410"/>
                    </a:lnTo>
                    <a:lnTo>
                      <a:pt x="1249772" y="1507716"/>
                    </a:lnTo>
                    <a:lnTo>
                      <a:pt x="1257078" y="1514386"/>
                    </a:lnTo>
                    <a:lnTo>
                      <a:pt x="1264384" y="1520739"/>
                    </a:lnTo>
                    <a:lnTo>
                      <a:pt x="1272007" y="1526775"/>
                    </a:lnTo>
                    <a:lnTo>
                      <a:pt x="1279948" y="1532492"/>
                    </a:lnTo>
                    <a:lnTo>
                      <a:pt x="1288207" y="1537575"/>
                    </a:lnTo>
                    <a:lnTo>
                      <a:pt x="1297101" y="1542657"/>
                    </a:lnTo>
                    <a:lnTo>
                      <a:pt x="1305678" y="1547104"/>
                    </a:lnTo>
                    <a:lnTo>
                      <a:pt x="1314572" y="1551233"/>
                    </a:lnTo>
                    <a:lnTo>
                      <a:pt x="1323784" y="1555045"/>
                    </a:lnTo>
                    <a:lnTo>
                      <a:pt x="1333631" y="1557904"/>
                    </a:lnTo>
                    <a:lnTo>
                      <a:pt x="1342843" y="1561081"/>
                    </a:lnTo>
                    <a:lnTo>
                      <a:pt x="1352690" y="1563304"/>
                    </a:lnTo>
                    <a:lnTo>
                      <a:pt x="1362855" y="1564892"/>
                    </a:lnTo>
                    <a:lnTo>
                      <a:pt x="1373019" y="1566163"/>
                    </a:lnTo>
                    <a:lnTo>
                      <a:pt x="1383502" y="1567116"/>
                    </a:lnTo>
                    <a:lnTo>
                      <a:pt x="1393984" y="1567434"/>
                    </a:lnTo>
                    <a:lnTo>
                      <a:pt x="1404149" y="1567116"/>
                    </a:lnTo>
                    <a:lnTo>
                      <a:pt x="1414949" y="1566163"/>
                    </a:lnTo>
                    <a:lnTo>
                      <a:pt x="1425114" y="1564892"/>
                    </a:lnTo>
                    <a:lnTo>
                      <a:pt x="1435278" y="1563304"/>
                    </a:lnTo>
                    <a:lnTo>
                      <a:pt x="1444808" y="1561081"/>
                    </a:lnTo>
                    <a:lnTo>
                      <a:pt x="1454655" y="1557904"/>
                    </a:lnTo>
                    <a:lnTo>
                      <a:pt x="1464184" y="1555045"/>
                    </a:lnTo>
                    <a:lnTo>
                      <a:pt x="1473079" y="1551233"/>
                    </a:lnTo>
                    <a:lnTo>
                      <a:pt x="1482290" y="1547104"/>
                    </a:lnTo>
                    <a:lnTo>
                      <a:pt x="1491184" y="1542657"/>
                    </a:lnTo>
                    <a:lnTo>
                      <a:pt x="1499443" y="1537575"/>
                    </a:lnTo>
                    <a:lnTo>
                      <a:pt x="1507702" y="1532492"/>
                    </a:lnTo>
                    <a:lnTo>
                      <a:pt x="1515643" y="1526775"/>
                    </a:lnTo>
                    <a:lnTo>
                      <a:pt x="1523585" y="1520739"/>
                    </a:lnTo>
                    <a:lnTo>
                      <a:pt x="1531208" y="1514386"/>
                    </a:lnTo>
                    <a:lnTo>
                      <a:pt x="1537879" y="1507716"/>
                    </a:lnTo>
                    <a:lnTo>
                      <a:pt x="1544549" y="1500410"/>
                    </a:lnTo>
                    <a:lnTo>
                      <a:pt x="1551220" y="1493421"/>
                    </a:lnTo>
                    <a:lnTo>
                      <a:pt x="1557255" y="1485480"/>
                    </a:lnTo>
                    <a:lnTo>
                      <a:pt x="1562655" y="1477539"/>
                    </a:lnTo>
                    <a:lnTo>
                      <a:pt x="1568055" y="1469280"/>
                    </a:lnTo>
                    <a:lnTo>
                      <a:pt x="1572820" y="1460386"/>
                    </a:lnTo>
                    <a:lnTo>
                      <a:pt x="1577585" y="1451810"/>
                    </a:lnTo>
                    <a:lnTo>
                      <a:pt x="1581714" y="1442915"/>
                    </a:lnTo>
                    <a:lnTo>
                      <a:pt x="1585208" y="1433704"/>
                    </a:lnTo>
                    <a:lnTo>
                      <a:pt x="1588385" y="1424174"/>
                    </a:lnTo>
                    <a:lnTo>
                      <a:pt x="1591244" y="1414645"/>
                    </a:lnTo>
                    <a:lnTo>
                      <a:pt x="1593467" y="1404798"/>
                    </a:lnTo>
                    <a:lnTo>
                      <a:pt x="1595373" y="1394633"/>
                    </a:lnTo>
                    <a:lnTo>
                      <a:pt x="1596644" y="1384468"/>
                    </a:lnTo>
                    <a:lnTo>
                      <a:pt x="1597279" y="1373986"/>
                    </a:lnTo>
                    <a:lnTo>
                      <a:pt x="1597597" y="1363503"/>
                    </a:lnTo>
                    <a:lnTo>
                      <a:pt x="1597279" y="1353339"/>
                    </a:lnTo>
                    <a:lnTo>
                      <a:pt x="1596644" y="1342856"/>
                    </a:lnTo>
                    <a:lnTo>
                      <a:pt x="1595373" y="1332691"/>
                    </a:lnTo>
                    <a:lnTo>
                      <a:pt x="1593467" y="1322527"/>
                    </a:lnTo>
                    <a:lnTo>
                      <a:pt x="1591244" y="1312680"/>
                    </a:lnTo>
                    <a:lnTo>
                      <a:pt x="1588385" y="1302832"/>
                    </a:lnTo>
                    <a:lnTo>
                      <a:pt x="1585208" y="1293303"/>
                    </a:lnTo>
                    <a:lnTo>
                      <a:pt x="1581714" y="1284409"/>
                    </a:lnTo>
                    <a:lnTo>
                      <a:pt x="1577585" y="1275197"/>
                    </a:lnTo>
                    <a:lnTo>
                      <a:pt x="1572820" y="1266303"/>
                    </a:lnTo>
                    <a:lnTo>
                      <a:pt x="1568055" y="1258044"/>
                    </a:lnTo>
                    <a:lnTo>
                      <a:pt x="1562655" y="1249785"/>
                    </a:lnTo>
                    <a:lnTo>
                      <a:pt x="1557255" y="1241526"/>
                    </a:lnTo>
                    <a:lnTo>
                      <a:pt x="1551220" y="1233903"/>
                    </a:lnTo>
                    <a:lnTo>
                      <a:pt x="1544549" y="1226279"/>
                    </a:lnTo>
                    <a:lnTo>
                      <a:pt x="1537879" y="1219609"/>
                    </a:lnTo>
                    <a:lnTo>
                      <a:pt x="1531208" y="1212938"/>
                    </a:lnTo>
                    <a:lnTo>
                      <a:pt x="1523585" y="1206585"/>
                    </a:lnTo>
                    <a:lnTo>
                      <a:pt x="1515643" y="1199914"/>
                    </a:lnTo>
                    <a:lnTo>
                      <a:pt x="1507702" y="1194514"/>
                    </a:lnTo>
                    <a:lnTo>
                      <a:pt x="1499443" y="1189114"/>
                    </a:lnTo>
                    <a:lnTo>
                      <a:pt x="1491184" y="1184350"/>
                    </a:lnTo>
                    <a:lnTo>
                      <a:pt x="1482290" y="1179585"/>
                    </a:lnTo>
                    <a:lnTo>
                      <a:pt x="1473079" y="1175455"/>
                    </a:lnTo>
                    <a:lnTo>
                      <a:pt x="1464184" y="1172279"/>
                    </a:lnTo>
                    <a:lnTo>
                      <a:pt x="1454655" y="1168785"/>
                    </a:lnTo>
                    <a:lnTo>
                      <a:pt x="1444808" y="1166244"/>
                    </a:lnTo>
                    <a:lnTo>
                      <a:pt x="1435278" y="1164020"/>
                    </a:lnTo>
                    <a:lnTo>
                      <a:pt x="1425114" y="1162114"/>
                    </a:lnTo>
                    <a:lnTo>
                      <a:pt x="1414949" y="1160844"/>
                    </a:lnTo>
                    <a:lnTo>
                      <a:pt x="1404149" y="1159891"/>
                    </a:lnTo>
                    <a:lnTo>
                      <a:pt x="1393984" y="1159891"/>
                    </a:lnTo>
                    <a:lnTo>
                      <a:pt x="1383502" y="1159891"/>
                    </a:lnTo>
                    <a:close/>
                    <a:moveTo>
                      <a:pt x="1521201" y="490366"/>
                    </a:moveTo>
                    <a:lnTo>
                      <a:pt x="1468588" y="1032381"/>
                    </a:lnTo>
                    <a:lnTo>
                      <a:pt x="1478796" y="1034737"/>
                    </a:lnTo>
                    <a:lnTo>
                      <a:pt x="1494996" y="1039184"/>
                    </a:lnTo>
                    <a:lnTo>
                      <a:pt x="1510879" y="1044584"/>
                    </a:lnTo>
                    <a:lnTo>
                      <a:pt x="1526126" y="1050620"/>
                    </a:lnTo>
                    <a:lnTo>
                      <a:pt x="1541373" y="1057290"/>
                    </a:lnTo>
                    <a:lnTo>
                      <a:pt x="1555985" y="1064914"/>
                    </a:lnTo>
                    <a:lnTo>
                      <a:pt x="1570279" y="1073173"/>
                    </a:lnTo>
                    <a:lnTo>
                      <a:pt x="1583938" y="1081749"/>
                    </a:lnTo>
                    <a:lnTo>
                      <a:pt x="1597279" y="1091596"/>
                    </a:lnTo>
                    <a:lnTo>
                      <a:pt x="1610303" y="1101443"/>
                    </a:lnTo>
                    <a:lnTo>
                      <a:pt x="1622691" y="1112243"/>
                    </a:lnTo>
                    <a:lnTo>
                      <a:pt x="1634126" y="1123679"/>
                    </a:lnTo>
                    <a:lnTo>
                      <a:pt x="1645562" y="1135432"/>
                    </a:lnTo>
                    <a:lnTo>
                      <a:pt x="1656044" y="1147820"/>
                    </a:lnTo>
                    <a:lnTo>
                      <a:pt x="1666209" y="1160526"/>
                    </a:lnTo>
                    <a:lnTo>
                      <a:pt x="1675738" y="1173549"/>
                    </a:lnTo>
                    <a:lnTo>
                      <a:pt x="1684632" y="1187526"/>
                    </a:lnTo>
                    <a:lnTo>
                      <a:pt x="1692574" y="1201503"/>
                    </a:lnTo>
                    <a:lnTo>
                      <a:pt x="1700197" y="1216114"/>
                    </a:lnTo>
                    <a:lnTo>
                      <a:pt x="1706868" y="1231361"/>
                    </a:lnTo>
                    <a:lnTo>
                      <a:pt x="1712903" y="1246609"/>
                    </a:lnTo>
                    <a:lnTo>
                      <a:pt x="1718621" y="1262491"/>
                    </a:lnTo>
                    <a:lnTo>
                      <a:pt x="1723068" y="1278691"/>
                    </a:lnTo>
                    <a:lnTo>
                      <a:pt x="1725403" y="1288811"/>
                    </a:lnTo>
                    <a:lnTo>
                      <a:pt x="2267666" y="1236231"/>
                    </a:lnTo>
                    <a:lnTo>
                      <a:pt x="2265125" y="1218140"/>
                    </a:lnTo>
                    <a:lnTo>
                      <a:pt x="2261630" y="1200683"/>
                    </a:lnTo>
                    <a:lnTo>
                      <a:pt x="2258136" y="1182909"/>
                    </a:lnTo>
                    <a:lnTo>
                      <a:pt x="2254325" y="1165136"/>
                    </a:lnTo>
                    <a:lnTo>
                      <a:pt x="2250195" y="1147362"/>
                    </a:lnTo>
                    <a:lnTo>
                      <a:pt x="2245748" y="1130223"/>
                    </a:lnTo>
                    <a:lnTo>
                      <a:pt x="2240666" y="1112766"/>
                    </a:lnTo>
                    <a:lnTo>
                      <a:pt x="2235584" y="1095945"/>
                    </a:lnTo>
                    <a:lnTo>
                      <a:pt x="2229866" y="1079123"/>
                    </a:lnTo>
                    <a:lnTo>
                      <a:pt x="2223831" y="1061984"/>
                    </a:lnTo>
                    <a:lnTo>
                      <a:pt x="2217478" y="1045480"/>
                    </a:lnTo>
                    <a:lnTo>
                      <a:pt x="2211125" y="1028976"/>
                    </a:lnTo>
                    <a:lnTo>
                      <a:pt x="2204454" y="1012789"/>
                    </a:lnTo>
                    <a:lnTo>
                      <a:pt x="2197149" y="996602"/>
                    </a:lnTo>
                    <a:lnTo>
                      <a:pt x="2189843" y="980732"/>
                    </a:lnTo>
                    <a:lnTo>
                      <a:pt x="2181902" y="965180"/>
                    </a:lnTo>
                    <a:lnTo>
                      <a:pt x="2173643" y="949311"/>
                    </a:lnTo>
                    <a:lnTo>
                      <a:pt x="2165384" y="933759"/>
                    </a:lnTo>
                    <a:lnTo>
                      <a:pt x="2156490" y="918842"/>
                    </a:lnTo>
                    <a:lnTo>
                      <a:pt x="2147596" y="903607"/>
                    </a:lnTo>
                    <a:lnTo>
                      <a:pt x="2138067" y="888690"/>
                    </a:lnTo>
                    <a:lnTo>
                      <a:pt x="2128855" y="874090"/>
                    </a:lnTo>
                    <a:lnTo>
                      <a:pt x="2119008" y="859807"/>
                    </a:lnTo>
                    <a:lnTo>
                      <a:pt x="2108843" y="845525"/>
                    </a:lnTo>
                    <a:lnTo>
                      <a:pt x="2098361" y="831560"/>
                    </a:lnTo>
                    <a:lnTo>
                      <a:pt x="2087561" y="817594"/>
                    </a:lnTo>
                    <a:lnTo>
                      <a:pt x="2076761" y="803947"/>
                    </a:lnTo>
                    <a:lnTo>
                      <a:pt x="2065644" y="790934"/>
                    </a:lnTo>
                    <a:lnTo>
                      <a:pt x="2054209" y="777603"/>
                    </a:lnTo>
                    <a:lnTo>
                      <a:pt x="2042138" y="764591"/>
                    </a:lnTo>
                    <a:lnTo>
                      <a:pt x="2030385" y="752212"/>
                    </a:lnTo>
                    <a:lnTo>
                      <a:pt x="2017997" y="739834"/>
                    </a:lnTo>
                    <a:lnTo>
                      <a:pt x="2005609" y="727456"/>
                    </a:lnTo>
                    <a:lnTo>
                      <a:pt x="1993221" y="715395"/>
                    </a:lnTo>
                    <a:lnTo>
                      <a:pt x="1980197" y="703652"/>
                    </a:lnTo>
                    <a:lnTo>
                      <a:pt x="1966856" y="692226"/>
                    </a:lnTo>
                    <a:lnTo>
                      <a:pt x="1953833" y="681117"/>
                    </a:lnTo>
                    <a:lnTo>
                      <a:pt x="1940174" y="670326"/>
                    </a:lnTo>
                    <a:lnTo>
                      <a:pt x="1926198" y="659535"/>
                    </a:lnTo>
                    <a:lnTo>
                      <a:pt x="1912221" y="649061"/>
                    </a:lnTo>
                    <a:lnTo>
                      <a:pt x="1897927" y="638904"/>
                    </a:lnTo>
                    <a:lnTo>
                      <a:pt x="1883633" y="629065"/>
                    </a:lnTo>
                    <a:lnTo>
                      <a:pt x="1869022" y="619861"/>
                    </a:lnTo>
                    <a:lnTo>
                      <a:pt x="1854092" y="610339"/>
                    </a:lnTo>
                    <a:lnTo>
                      <a:pt x="1838845" y="601452"/>
                    </a:lnTo>
                    <a:lnTo>
                      <a:pt x="1823916" y="592566"/>
                    </a:lnTo>
                    <a:lnTo>
                      <a:pt x="1808352" y="584313"/>
                    </a:lnTo>
                    <a:lnTo>
                      <a:pt x="1792469" y="576061"/>
                    </a:lnTo>
                    <a:lnTo>
                      <a:pt x="1776905" y="568127"/>
                    </a:lnTo>
                    <a:lnTo>
                      <a:pt x="1761022" y="560827"/>
                    </a:lnTo>
                    <a:lnTo>
                      <a:pt x="1744823" y="553527"/>
                    </a:lnTo>
                    <a:lnTo>
                      <a:pt x="1728623" y="546862"/>
                    </a:lnTo>
                    <a:lnTo>
                      <a:pt x="1712105" y="540514"/>
                    </a:lnTo>
                    <a:lnTo>
                      <a:pt x="1695588" y="534166"/>
                    </a:lnTo>
                    <a:lnTo>
                      <a:pt x="1678435" y="528136"/>
                    </a:lnTo>
                    <a:lnTo>
                      <a:pt x="1661600" y="522740"/>
                    </a:lnTo>
                    <a:lnTo>
                      <a:pt x="1644765" y="517344"/>
                    </a:lnTo>
                    <a:lnTo>
                      <a:pt x="1627294" y="512584"/>
                    </a:lnTo>
                    <a:lnTo>
                      <a:pt x="1610141" y="507823"/>
                    </a:lnTo>
                    <a:lnTo>
                      <a:pt x="1592671" y="503697"/>
                    </a:lnTo>
                    <a:lnTo>
                      <a:pt x="1574883" y="499888"/>
                    </a:lnTo>
                    <a:lnTo>
                      <a:pt x="1557095" y="496397"/>
                    </a:lnTo>
                    <a:lnTo>
                      <a:pt x="1539306" y="492905"/>
                    </a:lnTo>
                    <a:lnTo>
                      <a:pt x="1521201" y="490366"/>
                    </a:lnTo>
                    <a:close/>
                    <a:moveTo>
                      <a:pt x="1266450" y="490366"/>
                    </a:moveTo>
                    <a:lnTo>
                      <a:pt x="1248344" y="492905"/>
                    </a:lnTo>
                    <a:lnTo>
                      <a:pt x="1230556" y="496397"/>
                    </a:lnTo>
                    <a:lnTo>
                      <a:pt x="1212768" y="499888"/>
                    </a:lnTo>
                    <a:lnTo>
                      <a:pt x="1195297" y="503697"/>
                    </a:lnTo>
                    <a:lnTo>
                      <a:pt x="1177509" y="507823"/>
                    </a:lnTo>
                    <a:lnTo>
                      <a:pt x="1160039" y="512584"/>
                    </a:lnTo>
                    <a:lnTo>
                      <a:pt x="1142886" y="517344"/>
                    </a:lnTo>
                    <a:lnTo>
                      <a:pt x="1126051" y="522740"/>
                    </a:lnTo>
                    <a:lnTo>
                      <a:pt x="1108898" y="528136"/>
                    </a:lnTo>
                    <a:lnTo>
                      <a:pt x="1092063" y="534166"/>
                    </a:lnTo>
                    <a:lnTo>
                      <a:pt x="1075545" y="540514"/>
                    </a:lnTo>
                    <a:lnTo>
                      <a:pt x="1059028" y="546862"/>
                    </a:lnTo>
                    <a:lnTo>
                      <a:pt x="1042827" y="553527"/>
                    </a:lnTo>
                    <a:lnTo>
                      <a:pt x="1026627" y="560827"/>
                    </a:lnTo>
                    <a:lnTo>
                      <a:pt x="1010745" y="568127"/>
                    </a:lnTo>
                    <a:lnTo>
                      <a:pt x="994863" y="576061"/>
                    </a:lnTo>
                    <a:lnTo>
                      <a:pt x="978981" y="584313"/>
                    </a:lnTo>
                    <a:lnTo>
                      <a:pt x="963734" y="592566"/>
                    </a:lnTo>
                    <a:lnTo>
                      <a:pt x="948487" y="601452"/>
                    </a:lnTo>
                    <a:lnTo>
                      <a:pt x="933558" y="610339"/>
                    </a:lnTo>
                    <a:lnTo>
                      <a:pt x="918946" y="619861"/>
                    </a:lnTo>
                    <a:lnTo>
                      <a:pt x="904334" y="629065"/>
                    </a:lnTo>
                    <a:lnTo>
                      <a:pt x="889405" y="638904"/>
                    </a:lnTo>
                    <a:lnTo>
                      <a:pt x="875429" y="649061"/>
                    </a:lnTo>
                    <a:lnTo>
                      <a:pt x="861135" y="659535"/>
                    </a:lnTo>
                    <a:lnTo>
                      <a:pt x="847794" y="670326"/>
                    </a:lnTo>
                    <a:lnTo>
                      <a:pt x="833817" y="681117"/>
                    </a:lnTo>
                    <a:lnTo>
                      <a:pt x="820476" y="692226"/>
                    </a:lnTo>
                    <a:lnTo>
                      <a:pt x="807453" y="703652"/>
                    </a:lnTo>
                    <a:lnTo>
                      <a:pt x="794747" y="715395"/>
                    </a:lnTo>
                    <a:lnTo>
                      <a:pt x="781723" y="727456"/>
                    </a:lnTo>
                    <a:lnTo>
                      <a:pt x="769335" y="739834"/>
                    </a:lnTo>
                    <a:lnTo>
                      <a:pt x="757265" y="752212"/>
                    </a:lnTo>
                    <a:lnTo>
                      <a:pt x="745194" y="764591"/>
                    </a:lnTo>
                    <a:lnTo>
                      <a:pt x="733759" y="777603"/>
                    </a:lnTo>
                    <a:lnTo>
                      <a:pt x="722006" y="790934"/>
                    </a:lnTo>
                    <a:lnTo>
                      <a:pt x="710571" y="803947"/>
                    </a:lnTo>
                    <a:lnTo>
                      <a:pt x="699771" y="817594"/>
                    </a:lnTo>
                    <a:lnTo>
                      <a:pt x="689289" y="831560"/>
                    </a:lnTo>
                    <a:lnTo>
                      <a:pt x="678807" y="845525"/>
                    </a:lnTo>
                    <a:lnTo>
                      <a:pt x="668960" y="859807"/>
                    </a:lnTo>
                    <a:lnTo>
                      <a:pt x="658795" y="874090"/>
                    </a:lnTo>
                    <a:lnTo>
                      <a:pt x="649266" y="888690"/>
                    </a:lnTo>
                    <a:lnTo>
                      <a:pt x="640054" y="903607"/>
                    </a:lnTo>
                    <a:lnTo>
                      <a:pt x="630842" y="918842"/>
                    </a:lnTo>
                    <a:lnTo>
                      <a:pt x="622266" y="933759"/>
                    </a:lnTo>
                    <a:lnTo>
                      <a:pt x="614007" y="949311"/>
                    </a:lnTo>
                    <a:lnTo>
                      <a:pt x="605748" y="965180"/>
                    </a:lnTo>
                    <a:lnTo>
                      <a:pt x="598125" y="980732"/>
                    </a:lnTo>
                    <a:lnTo>
                      <a:pt x="590501" y="996602"/>
                    </a:lnTo>
                    <a:lnTo>
                      <a:pt x="583513" y="1012789"/>
                    </a:lnTo>
                    <a:lnTo>
                      <a:pt x="576207" y="1028976"/>
                    </a:lnTo>
                    <a:lnTo>
                      <a:pt x="569854" y="1045480"/>
                    </a:lnTo>
                    <a:lnTo>
                      <a:pt x="563502" y="1061984"/>
                    </a:lnTo>
                    <a:lnTo>
                      <a:pt x="557784" y="1079123"/>
                    </a:lnTo>
                    <a:lnTo>
                      <a:pt x="552066" y="1095945"/>
                    </a:lnTo>
                    <a:lnTo>
                      <a:pt x="546984" y="1112766"/>
                    </a:lnTo>
                    <a:lnTo>
                      <a:pt x="541902" y="1130223"/>
                    </a:lnTo>
                    <a:lnTo>
                      <a:pt x="537455" y="1147362"/>
                    </a:lnTo>
                    <a:lnTo>
                      <a:pt x="533325" y="1165136"/>
                    </a:lnTo>
                    <a:lnTo>
                      <a:pt x="529196" y="1182909"/>
                    </a:lnTo>
                    <a:lnTo>
                      <a:pt x="526019" y="1200683"/>
                    </a:lnTo>
                    <a:lnTo>
                      <a:pt x="522843" y="1218140"/>
                    </a:lnTo>
                    <a:lnTo>
                      <a:pt x="519984" y="1236231"/>
                    </a:lnTo>
                    <a:lnTo>
                      <a:pt x="1062444" y="1288803"/>
                    </a:lnTo>
                    <a:lnTo>
                      <a:pt x="1064583" y="1278691"/>
                    </a:lnTo>
                    <a:lnTo>
                      <a:pt x="1069347" y="1262491"/>
                    </a:lnTo>
                    <a:lnTo>
                      <a:pt x="1074747" y="1246609"/>
                    </a:lnTo>
                    <a:lnTo>
                      <a:pt x="1080783" y="1231361"/>
                    </a:lnTo>
                    <a:lnTo>
                      <a:pt x="1087771" y="1216114"/>
                    </a:lnTo>
                    <a:lnTo>
                      <a:pt x="1095077" y="1201503"/>
                    </a:lnTo>
                    <a:lnTo>
                      <a:pt x="1103336" y="1187526"/>
                    </a:lnTo>
                    <a:lnTo>
                      <a:pt x="1112230" y="1173549"/>
                    </a:lnTo>
                    <a:lnTo>
                      <a:pt x="1121442" y="1160526"/>
                    </a:lnTo>
                    <a:lnTo>
                      <a:pt x="1131606" y="1147185"/>
                    </a:lnTo>
                    <a:lnTo>
                      <a:pt x="1142407" y="1135432"/>
                    </a:lnTo>
                    <a:lnTo>
                      <a:pt x="1153524" y="1123361"/>
                    </a:lnTo>
                    <a:lnTo>
                      <a:pt x="1165595" y="1112243"/>
                    </a:lnTo>
                    <a:lnTo>
                      <a:pt x="1177665" y="1101443"/>
                    </a:lnTo>
                    <a:lnTo>
                      <a:pt x="1190689" y="1091279"/>
                    </a:lnTo>
                    <a:lnTo>
                      <a:pt x="1204030" y="1081749"/>
                    </a:lnTo>
                    <a:lnTo>
                      <a:pt x="1218007" y="1073173"/>
                    </a:lnTo>
                    <a:lnTo>
                      <a:pt x="1231983" y="1064914"/>
                    </a:lnTo>
                    <a:lnTo>
                      <a:pt x="1246595" y="1057290"/>
                    </a:lnTo>
                    <a:lnTo>
                      <a:pt x="1261525" y="1050620"/>
                    </a:lnTo>
                    <a:lnTo>
                      <a:pt x="1277089" y="1044584"/>
                    </a:lnTo>
                    <a:lnTo>
                      <a:pt x="1292972" y="1039184"/>
                    </a:lnTo>
                    <a:lnTo>
                      <a:pt x="1309172" y="1034737"/>
                    </a:lnTo>
                    <a:lnTo>
                      <a:pt x="1319052" y="1032267"/>
                    </a:lnTo>
                    <a:lnTo>
                      <a:pt x="1266450" y="490366"/>
                    </a:lnTo>
                    <a:close/>
                    <a:moveTo>
                      <a:pt x="1094286" y="0"/>
                    </a:moveTo>
                    <a:lnTo>
                      <a:pt x="1100957" y="0"/>
                    </a:lnTo>
                    <a:lnTo>
                      <a:pt x="1107627" y="952"/>
                    </a:lnTo>
                    <a:lnTo>
                      <a:pt x="1113980" y="2539"/>
                    </a:lnTo>
                    <a:lnTo>
                      <a:pt x="1120333" y="4761"/>
                    </a:lnTo>
                    <a:lnTo>
                      <a:pt x="1126368" y="7300"/>
                    </a:lnTo>
                    <a:lnTo>
                      <a:pt x="1132086" y="10791"/>
                    </a:lnTo>
                    <a:lnTo>
                      <a:pt x="1137168" y="14600"/>
                    </a:lnTo>
                    <a:lnTo>
                      <a:pt x="1142568" y="18726"/>
                    </a:lnTo>
                    <a:lnTo>
                      <a:pt x="1147015" y="23487"/>
                    </a:lnTo>
                    <a:lnTo>
                      <a:pt x="1151145" y="28882"/>
                    </a:lnTo>
                    <a:lnTo>
                      <a:pt x="1154956" y="34595"/>
                    </a:lnTo>
                    <a:lnTo>
                      <a:pt x="1157815" y="40943"/>
                    </a:lnTo>
                    <a:lnTo>
                      <a:pt x="1160674" y="47291"/>
                    </a:lnTo>
                    <a:lnTo>
                      <a:pt x="1231191" y="266290"/>
                    </a:lnTo>
                    <a:lnTo>
                      <a:pt x="1251203" y="263433"/>
                    </a:lnTo>
                    <a:lnTo>
                      <a:pt x="1271532" y="261211"/>
                    </a:lnTo>
                    <a:lnTo>
                      <a:pt x="1291544" y="258990"/>
                    </a:lnTo>
                    <a:lnTo>
                      <a:pt x="1311873" y="257403"/>
                    </a:lnTo>
                    <a:lnTo>
                      <a:pt x="1332202" y="256133"/>
                    </a:lnTo>
                    <a:lnTo>
                      <a:pt x="1352531" y="255181"/>
                    </a:lnTo>
                    <a:lnTo>
                      <a:pt x="1373178" y="254546"/>
                    </a:lnTo>
                    <a:lnTo>
                      <a:pt x="1393825" y="254546"/>
                    </a:lnTo>
                    <a:lnTo>
                      <a:pt x="1414154" y="254546"/>
                    </a:lnTo>
                    <a:lnTo>
                      <a:pt x="1435119" y="255181"/>
                    </a:lnTo>
                    <a:lnTo>
                      <a:pt x="1455448" y="256133"/>
                    </a:lnTo>
                    <a:lnTo>
                      <a:pt x="1475778" y="257403"/>
                    </a:lnTo>
                    <a:lnTo>
                      <a:pt x="1496107" y="258990"/>
                    </a:lnTo>
                    <a:lnTo>
                      <a:pt x="1515801" y="261211"/>
                    </a:lnTo>
                    <a:lnTo>
                      <a:pt x="1536130" y="263433"/>
                    </a:lnTo>
                    <a:lnTo>
                      <a:pt x="1556142" y="266290"/>
                    </a:lnTo>
                    <a:lnTo>
                      <a:pt x="1627294" y="47291"/>
                    </a:lnTo>
                    <a:lnTo>
                      <a:pt x="1629835" y="40626"/>
                    </a:lnTo>
                    <a:lnTo>
                      <a:pt x="1633012" y="34595"/>
                    </a:lnTo>
                    <a:lnTo>
                      <a:pt x="1636823" y="28882"/>
                    </a:lnTo>
                    <a:lnTo>
                      <a:pt x="1640953" y="23487"/>
                    </a:lnTo>
                    <a:lnTo>
                      <a:pt x="1645400" y="18726"/>
                    </a:lnTo>
                    <a:lnTo>
                      <a:pt x="1650164" y="14600"/>
                    </a:lnTo>
                    <a:lnTo>
                      <a:pt x="1655882" y="10474"/>
                    </a:lnTo>
                    <a:lnTo>
                      <a:pt x="1661600" y="7300"/>
                    </a:lnTo>
                    <a:lnTo>
                      <a:pt x="1667635" y="4761"/>
                    </a:lnTo>
                    <a:lnTo>
                      <a:pt x="1673670" y="2539"/>
                    </a:lnTo>
                    <a:lnTo>
                      <a:pt x="1680023" y="952"/>
                    </a:lnTo>
                    <a:lnTo>
                      <a:pt x="1686694" y="0"/>
                    </a:lnTo>
                    <a:lnTo>
                      <a:pt x="1693682" y="0"/>
                    </a:lnTo>
                    <a:lnTo>
                      <a:pt x="1700352" y="317"/>
                    </a:lnTo>
                    <a:lnTo>
                      <a:pt x="1707023" y="1270"/>
                    </a:lnTo>
                    <a:lnTo>
                      <a:pt x="1714011" y="2857"/>
                    </a:lnTo>
                    <a:lnTo>
                      <a:pt x="1934774" y="75221"/>
                    </a:lnTo>
                    <a:lnTo>
                      <a:pt x="1941762" y="77443"/>
                    </a:lnTo>
                    <a:lnTo>
                      <a:pt x="1947798" y="80617"/>
                    </a:lnTo>
                    <a:lnTo>
                      <a:pt x="1953833" y="84108"/>
                    </a:lnTo>
                    <a:lnTo>
                      <a:pt x="1958915" y="88234"/>
                    </a:lnTo>
                    <a:lnTo>
                      <a:pt x="1963997" y="93312"/>
                    </a:lnTo>
                    <a:lnTo>
                      <a:pt x="1968127" y="98073"/>
                    </a:lnTo>
                    <a:lnTo>
                      <a:pt x="1971621" y="103469"/>
                    </a:lnTo>
                    <a:lnTo>
                      <a:pt x="1975115" y="108864"/>
                    </a:lnTo>
                    <a:lnTo>
                      <a:pt x="1977656" y="114895"/>
                    </a:lnTo>
                    <a:lnTo>
                      <a:pt x="1980197" y="121243"/>
                    </a:lnTo>
                    <a:lnTo>
                      <a:pt x="1981468" y="127908"/>
                    </a:lnTo>
                    <a:lnTo>
                      <a:pt x="1982421" y="134573"/>
                    </a:lnTo>
                    <a:lnTo>
                      <a:pt x="1982738" y="141238"/>
                    </a:lnTo>
                    <a:lnTo>
                      <a:pt x="1981786" y="148221"/>
                    </a:lnTo>
                    <a:lnTo>
                      <a:pt x="1980833" y="154886"/>
                    </a:lnTo>
                    <a:lnTo>
                      <a:pt x="1979244" y="161551"/>
                    </a:lnTo>
                    <a:lnTo>
                      <a:pt x="1907774" y="380550"/>
                    </a:lnTo>
                    <a:lnTo>
                      <a:pt x="1925880" y="390389"/>
                    </a:lnTo>
                    <a:lnTo>
                      <a:pt x="1943986" y="400228"/>
                    </a:lnTo>
                    <a:lnTo>
                      <a:pt x="1961456" y="410702"/>
                    </a:lnTo>
                    <a:lnTo>
                      <a:pt x="1978927" y="421175"/>
                    </a:lnTo>
                    <a:lnTo>
                      <a:pt x="1996397" y="431967"/>
                    </a:lnTo>
                    <a:lnTo>
                      <a:pt x="2013232" y="443393"/>
                    </a:lnTo>
                    <a:lnTo>
                      <a:pt x="2029750" y="454501"/>
                    </a:lnTo>
                    <a:lnTo>
                      <a:pt x="2046585" y="466562"/>
                    </a:lnTo>
                    <a:lnTo>
                      <a:pt x="2062785" y="478623"/>
                    </a:lnTo>
                    <a:lnTo>
                      <a:pt x="2078985" y="491001"/>
                    </a:lnTo>
                    <a:lnTo>
                      <a:pt x="2094867" y="503697"/>
                    </a:lnTo>
                    <a:lnTo>
                      <a:pt x="2110432" y="516709"/>
                    </a:lnTo>
                    <a:lnTo>
                      <a:pt x="2125679" y="529723"/>
                    </a:lnTo>
                    <a:lnTo>
                      <a:pt x="2140925" y="543370"/>
                    </a:lnTo>
                    <a:lnTo>
                      <a:pt x="2155855" y="557335"/>
                    </a:lnTo>
                    <a:lnTo>
                      <a:pt x="2170466" y="571301"/>
                    </a:lnTo>
                    <a:lnTo>
                      <a:pt x="2357242" y="435775"/>
                    </a:lnTo>
                    <a:lnTo>
                      <a:pt x="2362959" y="431967"/>
                    </a:lnTo>
                    <a:lnTo>
                      <a:pt x="2369312" y="428793"/>
                    </a:lnTo>
                    <a:lnTo>
                      <a:pt x="2375347" y="426571"/>
                    </a:lnTo>
                    <a:lnTo>
                      <a:pt x="2382018" y="424667"/>
                    </a:lnTo>
                    <a:lnTo>
                      <a:pt x="2388371" y="423397"/>
                    </a:lnTo>
                    <a:lnTo>
                      <a:pt x="2395041" y="422762"/>
                    </a:lnTo>
                    <a:lnTo>
                      <a:pt x="2401712" y="422762"/>
                    </a:lnTo>
                    <a:lnTo>
                      <a:pt x="2408065" y="423397"/>
                    </a:lnTo>
                    <a:lnTo>
                      <a:pt x="2414418" y="424984"/>
                    </a:lnTo>
                    <a:lnTo>
                      <a:pt x="2420770" y="426888"/>
                    </a:lnTo>
                    <a:lnTo>
                      <a:pt x="2426806" y="429428"/>
                    </a:lnTo>
                    <a:lnTo>
                      <a:pt x="2432841" y="432601"/>
                    </a:lnTo>
                    <a:lnTo>
                      <a:pt x="2438559" y="436093"/>
                    </a:lnTo>
                    <a:lnTo>
                      <a:pt x="2443959" y="440854"/>
                    </a:lnTo>
                    <a:lnTo>
                      <a:pt x="2448406" y="445614"/>
                    </a:lnTo>
                    <a:lnTo>
                      <a:pt x="2452853" y="451327"/>
                    </a:lnTo>
                    <a:lnTo>
                      <a:pt x="2589757" y="638904"/>
                    </a:lnTo>
                    <a:lnTo>
                      <a:pt x="2593569" y="644935"/>
                    </a:lnTo>
                    <a:lnTo>
                      <a:pt x="2596746" y="650965"/>
                    </a:lnTo>
                    <a:lnTo>
                      <a:pt x="2599287" y="657313"/>
                    </a:lnTo>
                    <a:lnTo>
                      <a:pt x="2601193" y="663661"/>
                    </a:lnTo>
                    <a:lnTo>
                      <a:pt x="2602463" y="670326"/>
                    </a:lnTo>
                    <a:lnTo>
                      <a:pt x="2602781" y="676991"/>
                    </a:lnTo>
                    <a:lnTo>
                      <a:pt x="2602781" y="683656"/>
                    </a:lnTo>
                    <a:lnTo>
                      <a:pt x="2601828" y="690004"/>
                    </a:lnTo>
                    <a:lnTo>
                      <a:pt x="2600557" y="696352"/>
                    </a:lnTo>
                    <a:lnTo>
                      <a:pt x="2598652" y="703017"/>
                    </a:lnTo>
                    <a:lnTo>
                      <a:pt x="2596428" y="709047"/>
                    </a:lnTo>
                    <a:lnTo>
                      <a:pt x="2592934" y="715078"/>
                    </a:lnTo>
                    <a:lnTo>
                      <a:pt x="2589122" y="720473"/>
                    </a:lnTo>
                    <a:lnTo>
                      <a:pt x="2584993" y="725869"/>
                    </a:lnTo>
                    <a:lnTo>
                      <a:pt x="2580228" y="730630"/>
                    </a:lnTo>
                    <a:lnTo>
                      <a:pt x="2574828" y="734756"/>
                    </a:lnTo>
                    <a:lnTo>
                      <a:pt x="2388053" y="870281"/>
                    </a:lnTo>
                    <a:lnTo>
                      <a:pt x="2396629" y="888372"/>
                    </a:lnTo>
                    <a:lnTo>
                      <a:pt x="2405524" y="906781"/>
                    </a:lnTo>
                    <a:lnTo>
                      <a:pt x="2413465" y="925189"/>
                    </a:lnTo>
                    <a:lnTo>
                      <a:pt x="2421088" y="943598"/>
                    </a:lnTo>
                    <a:lnTo>
                      <a:pt x="2428712" y="962324"/>
                    </a:lnTo>
                    <a:lnTo>
                      <a:pt x="2436017" y="981367"/>
                    </a:lnTo>
                    <a:lnTo>
                      <a:pt x="2442688" y="1000411"/>
                    </a:lnTo>
                    <a:lnTo>
                      <a:pt x="2449041" y="1019454"/>
                    </a:lnTo>
                    <a:lnTo>
                      <a:pt x="2455394" y="1039132"/>
                    </a:lnTo>
                    <a:lnTo>
                      <a:pt x="2461111" y="1058810"/>
                    </a:lnTo>
                    <a:lnTo>
                      <a:pt x="2466829" y="1078171"/>
                    </a:lnTo>
                    <a:lnTo>
                      <a:pt x="2471594" y="1098167"/>
                    </a:lnTo>
                    <a:lnTo>
                      <a:pt x="2476676" y="1118162"/>
                    </a:lnTo>
                    <a:lnTo>
                      <a:pt x="2480805" y="1138158"/>
                    </a:lnTo>
                    <a:lnTo>
                      <a:pt x="2484935" y="1158470"/>
                    </a:lnTo>
                    <a:lnTo>
                      <a:pt x="2488746" y="1178783"/>
                    </a:lnTo>
                    <a:lnTo>
                      <a:pt x="2718721" y="1178783"/>
                    </a:lnTo>
                    <a:lnTo>
                      <a:pt x="2725709" y="1179101"/>
                    </a:lnTo>
                    <a:lnTo>
                      <a:pt x="2732698" y="1180370"/>
                    </a:lnTo>
                    <a:lnTo>
                      <a:pt x="2739368" y="1181640"/>
                    </a:lnTo>
                    <a:lnTo>
                      <a:pt x="2745403" y="1184496"/>
                    </a:lnTo>
                    <a:lnTo>
                      <a:pt x="2751439" y="1187035"/>
                    </a:lnTo>
                    <a:lnTo>
                      <a:pt x="2757156" y="1190527"/>
                    </a:lnTo>
                    <a:lnTo>
                      <a:pt x="2762239" y="1194653"/>
                    </a:lnTo>
                    <a:lnTo>
                      <a:pt x="2767321" y="1199096"/>
                    </a:lnTo>
                    <a:lnTo>
                      <a:pt x="2771768" y="1203857"/>
                    </a:lnTo>
                    <a:lnTo>
                      <a:pt x="2775897" y="1209253"/>
                    </a:lnTo>
                    <a:lnTo>
                      <a:pt x="2779391" y="1214966"/>
                    </a:lnTo>
                    <a:lnTo>
                      <a:pt x="2782250" y="1220361"/>
                    </a:lnTo>
                    <a:lnTo>
                      <a:pt x="2784474" y="1226709"/>
                    </a:lnTo>
                    <a:lnTo>
                      <a:pt x="2786062" y="1233692"/>
                    </a:lnTo>
                    <a:lnTo>
                      <a:pt x="2787015" y="1240357"/>
                    </a:lnTo>
                    <a:lnTo>
                      <a:pt x="2787650" y="1247022"/>
                    </a:lnTo>
                    <a:lnTo>
                      <a:pt x="2787650" y="1479986"/>
                    </a:lnTo>
                    <a:lnTo>
                      <a:pt x="2787015" y="1486651"/>
                    </a:lnTo>
                    <a:lnTo>
                      <a:pt x="2786380" y="1493951"/>
                    </a:lnTo>
                    <a:lnTo>
                      <a:pt x="2784474" y="1500299"/>
                    </a:lnTo>
                    <a:lnTo>
                      <a:pt x="2782250" y="1506646"/>
                    </a:lnTo>
                    <a:lnTo>
                      <a:pt x="2779391" y="1512677"/>
                    </a:lnTo>
                    <a:lnTo>
                      <a:pt x="2775897" y="1518390"/>
                    </a:lnTo>
                    <a:lnTo>
                      <a:pt x="2771768" y="1523785"/>
                    </a:lnTo>
                    <a:lnTo>
                      <a:pt x="2767639" y="1528546"/>
                    </a:lnTo>
                    <a:lnTo>
                      <a:pt x="2762556" y="1532672"/>
                    </a:lnTo>
                    <a:lnTo>
                      <a:pt x="2757156" y="1536798"/>
                    </a:lnTo>
                    <a:lnTo>
                      <a:pt x="2751439" y="1540290"/>
                    </a:lnTo>
                    <a:lnTo>
                      <a:pt x="2745403" y="1543146"/>
                    </a:lnTo>
                    <a:lnTo>
                      <a:pt x="2739368" y="1545368"/>
                    </a:lnTo>
                    <a:lnTo>
                      <a:pt x="2732698" y="1546955"/>
                    </a:lnTo>
                    <a:lnTo>
                      <a:pt x="2725709" y="1548224"/>
                    </a:lnTo>
                    <a:lnTo>
                      <a:pt x="2719039" y="1548542"/>
                    </a:lnTo>
                    <a:lnTo>
                      <a:pt x="2488746" y="1548542"/>
                    </a:lnTo>
                    <a:lnTo>
                      <a:pt x="2484935" y="1568855"/>
                    </a:lnTo>
                    <a:lnTo>
                      <a:pt x="2480805" y="1589168"/>
                    </a:lnTo>
                    <a:lnTo>
                      <a:pt x="2476676" y="1609163"/>
                    </a:lnTo>
                    <a:lnTo>
                      <a:pt x="2471594" y="1629476"/>
                    </a:lnTo>
                    <a:lnTo>
                      <a:pt x="2466829" y="1648837"/>
                    </a:lnTo>
                    <a:lnTo>
                      <a:pt x="2461111" y="1668832"/>
                    </a:lnTo>
                    <a:lnTo>
                      <a:pt x="2455394" y="1688510"/>
                    </a:lnTo>
                    <a:lnTo>
                      <a:pt x="2449041" y="1707554"/>
                    </a:lnTo>
                    <a:lnTo>
                      <a:pt x="2442688" y="1726914"/>
                    </a:lnTo>
                    <a:lnTo>
                      <a:pt x="2436017" y="1745958"/>
                    </a:lnTo>
                    <a:lnTo>
                      <a:pt x="2428712" y="1764684"/>
                    </a:lnTo>
                    <a:lnTo>
                      <a:pt x="2421088" y="1783410"/>
                    </a:lnTo>
                    <a:lnTo>
                      <a:pt x="2413465" y="1802453"/>
                    </a:lnTo>
                    <a:lnTo>
                      <a:pt x="2405524" y="1820862"/>
                    </a:lnTo>
                    <a:lnTo>
                      <a:pt x="2396629" y="1838953"/>
                    </a:lnTo>
                    <a:lnTo>
                      <a:pt x="2388053" y="1857044"/>
                    </a:lnTo>
                    <a:lnTo>
                      <a:pt x="2574828" y="1992252"/>
                    </a:lnTo>
                    <a:lnTo>
                      <a:pt x="2580228" y="1996378"/>
                    </a:lnTo>
                    <a:lnTo>
                      <a:pt x="2584993" y="2001456"/>
                    </a:lnTo>
                    <a:lnTo>
                      <a:pt x="2589122" y="2006534"/>
                    </a:lnTo>
                    <a:lnTo>
                      <a:pt x="2592934" y="2012247"/>
                    </a:lnTo>
                    <a:lnTo>
                      <a:pt x="2596428" y="2018278"/>
                    </a:lnTo>
                    <a:lnTo>
                      <a:pt x="2598652" y="2024308"/>
                    </a:lnTo>
                    <a:lnTo>
                      <a:pt x="2600557" y="2030656"/>
                    </a:lnTo>
                    <a:lnTo>
                      <a:pt x="2601828" y="2037004"/>
                    </a:lnTo>
                    <a:lnTo>
                      <a:pt x="2602781" y="2043352"/>
                    </a:lnTo>
                    <a:lnTo>
                      <a:pt x="2602781" y="2050334"/>
                    </a:lnTo>
                    <a:lnTo>
                      <a:pt x="2602463" y="2056682"/>
                    </a:lnTo>
                    <a:lnTo>
                      <a:pt x="2601193" y="2063347"/>
                    </a:lnTo>
                    <a:lnTo>
                      <a:pt x="2599287" y="2069695"/>
                    </a:lnTo>
                    <a:lnTo>
                      <a:pt x="2596746" y="2076360"/>
                    </a:lnTo>
                    <a:lnTo>
                      <a:pt x="2593569" y="2082073"/>
                    </a:lnTo>
                    <a:lnTo>
                      <a:pt x="2589757" y="2087786"/>
                    </a:lnTo>
                    <a:lnTo>
                      <a:pt x="2452853" y="2276315"/>
                    </a:lnTo>
                    <a:lnTo>
                      <a:pt x="2448406" y="2281711"/>
                    </a:lnTo>
                    <a:lnTo>
                      <a:pt x="2443959" y="2286472"/>
                    </a:lnTo>
                    <a:lnTo>
                      <a:pt x="2438559" y="2290915"/>
                    </a:lnTo>
                    <a:lnTo>
                      <a:pt x="2432841" y="2294406"/>
                    </a:lnTo>
                    <a:lnTo>
                      <a:pt x="2426806" y="2297898"/>
                    </a:lnTo>
                    <a:lnTo>
                      <a:pt x="2420770" y="2300437"/>
                    </a:lnTo>
                    <a:lnTo>
                      <a:pt x="2414418" y="2302341"/>
                    </a:lnTo>
                    <a:lnTo>
                      <a:pt x="2408065" y="2303293"/>
                    </a:lnTo>
                    <a:lnTo>
                      <a:pt x="2401712" y="2304245"/>
                    </a:lnTo>
                    <a:lnTo>
                      <a:pt x="2395041" y="2304563"/>
                    </a:lnTo>
                    <a:lnTo>
                      <a:pt x="2388371" y="2303611"/>
                    </a:lnTo>
                    <a:lnTo>
                      <a:pt x="2381700" y="2302658"/>
                    </a:lnTo>
                    <a:lnTo>
                      <a:pt x="2375347" y="2300754"/>
                    </a:lnTo>
                    <a:lnTo>
                      <a:pt x="2368994" y="2298532"/>
                    </a:lnTo>
                    <a:lnTo>
                      <a:pt x="2362959" y="2295041"/>
                    </a:lnTo>
                    <a:lnTo>
                      <a:pt x="2357242" y="2291232"/>
                    </a:lnTo>
                    <a:lnTo>
                      <a:pt x="2170466" y="2156025"/>
                    </a:lnTo>
                    <a:lnTo>
                      <a:pt x="2155855" y="2170307"/>
                    </a:lnTo>
                    <a:lnTo>
                      <a:pt x="2140925" y="2183638"/>
                    </a:lnTo>
                    <a:lnTo>
                      <a:pt x="2125679" y="2197285"/>
                    </a:lnTo>
                    <a:lnTo>
                      <a:pt x="2110432" y="2210616"/>
                    </a:lnTo>
                    <a:lnTo>
                      <a:pt x="2094867" y="2223629"/>
                    </a:lnTo>
                    <a:lnTo>
                      <a:pt x="2078985" y="2236007"/>
                    </a:lnTo>
                    <a:lnTo>
                      <a:pt x="2062785" y="2248385"/>
                    </a:lnTo>
                    <a:lnTo>
                      <a:pt x="2046585" y="2260446"/>
                    </a:lnTo>
                    <a:lnTo>
                      <a:pt x="2030068" y="2272506"/>
                    </a:lnTo>
                    <a:lnTo>
                      <a:pt x="2013232" y="2283932"/>
                    </a:lnTo>
                    <a:lnTo>
                      <a:pt x="1996397" y="2295041"/>
                    </a:lnTo>
                    <a:lnTo>
                      <a:pt x="1978927" y="2306150"/>
                    </a:lnTo>
                    <a:lnTo>
                      <a:pt x="1961456" y="2316624"/>
                    </a:lnTo>
                    <a:lnTo>
                      <a:pt x="1943986" y="2327097"/>
                    </a:lnTo>
                    <a:lnTo>
                      <a:pt x="1925880" y="2336936"/>
                    </a:lnTo>
                    <a:lnTo>
                      <a:pt x="1907774" y="2346776"/>
                    </a:lnTo>
                    <a:lnTo>
                      <a:pt x="1979244" y="2565457"/>
                    </a:lnTo>
                    <a:lnTo>
                      <a:pt x="1980833" y="2572439"/>
                    </a:lnTo>
                    <a:lnTo>
                      <a:pt x="1981786" y="2579422"/>
                    </a:lnTo>
                    <a:lnTo>
                      <a:pt x="1982738" y="2586404"/>
                    </a:lnTo>
                    <a:lnTo>
                      <a:pt x="1982421" y="2592752"/>
                    </a:lnTo>
                    <a:lnTo>
                      <a:pt x="1981468" y="2599417"/>
                    </a:lnTo>
                    <a:lnTo>
                      <a:pt x="1980197" y="2605765"/>
                    </a:lnTo>
                    <a:lnTo>
                      <a:pt x="1977656" y="2612113"/>
                    </a:lnTo>
                    <a:lnTo>
                      <a:pt x="1975115" y="2618143"/>
                    </a:lnTo>
                    <a:lnTo>
                      <a:pt x="1971621" y="2623856"/>
                    </a:lnTo>
                    <a:lnTo>
                      <a:pt x="1968127" y="2629252"/>
                    </a:lnTo>
                    <a:lnTo>
                      <a:pt x="1963997" y="2634013"/>
                    </a:lnTo>
                    <a:lnTo>
                      <a:pt x="1958915" y="2638774"/>
                    </a:lnTo>
                    <a:lnTo>
                      <a:pt x="1953833" y="2642900"/>
                    </a:lnTo>
                    <a:lnTo>
                      <a:pt x="1948115" y="2646391"/>
                    </a:lnTo>
                    <a:lnTo>
                      <a:pt x="1941762" y="2649565"/>
                    </a:lnTo>
                    <a:lnTo>
                      <a:pt x="1935409" y="2652104"/>
                    </a:lnTo>
                    <a:lnTo>
                      <a:pt x="1714011" y="2724151"/>
                    </a:lnTo>
                    <a:lnTo>
                      <a:pt x="1707023" y="2725738"/>
                    </a:lnTo>
                    <a:lnTo>
                      <a:pt x="1700352" y="2727008"/>
                    </a:lnTo>
                    <a:lnTo>
                      <a:pt x="1693682" y="2727325"/>
                    </a:lnTo>
                    <a:lnTo>
                      <a:pt x="1686694" y="2727325"/>
                    </a:lnTo>
                    <a:lnTo>
                      <a:pt x="1680023" y="2726056"/>
                    </a:lnTo>
                    <a:lnTo>
                      <a:pt x="1673670" y="2724786"/>
                    </a:lnTo>
                    <a:lnTo>
                      <a:pt x="1667635" y="2722564"/>
                    </a:lnTo>
                    <a:lnTo>
                      <a:pt x="1661600" y="2719708"/>
                    </a:lnTo>
                    <a:lnTo>
                      <a:pt x="1655564" y="2716851"/>
                    </a:lnTo>
                    <a:lnTo>
                      <a:pt x="1650164" y="2712725"/>
                    </a:lnTo>
                    <a:lnTo>
                      <a:pt x="1645400" y="2708599"/>
                    </a:lnTo>
                    <a:lnTo>
                      <a:pt x="1640953" y="2703521"/>
                    </a:lnTo>
                    <a:lnTo>
                      <a:pt x="1636823" y="2698443"/>
                    </a:lnTo>
                    <a:lnTo>
                      <a:pt x="1633012" y="2692730"/>
                    </a:lnTo>
                    <a:lnTo>
                      <a:pt x="1629835" y="2686382"/>
                    </a:lnTo>
                    <a:lnTo>
                      <a:pt x="1627294" y="2680034"/>
                    </a:lnTo>
                    <a:lnTo>
                      <a:pt x="1556142" y="2460718"/>
                    </a:lnTo>
                    <a:lnTo>
                      <a:pt x="1536130" y="2463575"/>
                    </a:lnTo>
                    <a:lnTo>
                      <a:pt x="1516436" y="2465796"/>
                    </a:lnTo>
                    <a:lnTo>
                      <a:pt x="1496107" y="2467701"/>
                    </a:lnTo>
                    <a:lnTo>
                      <a:pt x="1475778" y="2469605"/>
                    </a:lnTo>
                    <a:lnTo>
                      <a:pt x="1455448" y="2470875"/>
                    </a:lnTo>
                    <a:lnTo>
                      <a:pt x="1435119" y="2471827"/>
                    </a:lnTo>
                    <a:lnTo>
                      <a:pt x="1414154" y="2472144"/>
                    </a:lnTo>
                    <a:lnTo>
                      <a:pt x="1393825" y="2472779"/>
                    </a:lnTo>
                    <a:lnTo>
                      <a:pt x="1373178" y="2472144"/>
                    </a:lnTo>
                    <a:lnTo>
                      <a:pt x="1352531" y="2471827"/>
                    </a:lnTo>
                    <a:lnTo>
                      <a:pt x="1332202" y="2470875"/>
                    </a:lnTo>
                    <a:lnTo>
                      <a:pt x="1311873" y="2469605"/>
                    </a:lnTo>
                    <a:lnTo>
                      <a:pt x="1291544" y="2467701"/>
                    </a:lnTo>
                    <a:lnTo>
                      <a:pt x="1271532" y="2465796"/>
                    </a:lnTo>
                    <a:lnTo>
                      <a:pt x="1251203" y="2463575"/>
                    </a:lnTo>
                    <a:lnTo>
                      <a:pt x="1231191" y="2460718"/>
                    </a:lnTo>
                    <a:lnTo>
                      <a:pt x="1160674" y="2680034"/>
                    </a:lnTo>
                    <a:lnTo>
                      <a:pt x="1157815" y="2686699"/>
                    </a:lnTo>
                    <a:lnTo>
                      <a:pt x="1154956" y="2692730"/>
                    </a:lnTo>
                    <a:lnTo>
                      <a:pt x="1151145" y="2698443"/>
                    </a:lnTo>
                    <a:lnTo>
                      <a:pt x="1147015" y="2703521"/>
                    </a:lnTo>
                    <a:lnTo>
                      <a:pt x="1142568" y="2708599"/>
                    </a:lnTo>
                    <a:lnTo>
                      <a:pt x="1137168" y="2712725"/>
                    </a:lnTo>
                    <a:lnTo>
                      <a:pt x="1132086" y="2716851"/>
                    </a:lnTo>
                    <a:lnTo>
                      <a:pt x="1126368" y="2719708"/>
                    </a:lnTo>
                    <a:lnTo>
                      <a:pt x="1120333" y="2722564"/>
                    </a:lnTo>
                    <a:lnTo>
                      <a:pt x="1113980" y="2724786"/>
                    </a:lnTo>
                    <a:lnTo>
                      <a:pt x="1107627" y="2726056"/>
                    </a:lnTo>
                    <a:lnTo>
                      <a:pt x="1100639" y="2727325"/>
                    </a:lnTo>
                    <a:lnTo>
                      <a:pt x="1094286" y="2727325"/>
                    </a:lnTo>
                    <a:lnTo>
                      <a:pt x="1087616" y="2727008"/>
                    </a:lnTo>
                    <a:lnTo>
                      <a:pt x="1080628" y="2725738"/>
                    </a:lnTo>
                    <a:lnTo>
                      <a:pt x="1073639" y="2723834"/>
                    </a:lnTo>
                    <a:lnTo>
                      <a:pt x="852558" y="2652104"/>
                    </a:lnTo>
                    <a:lnTo>
                      <a:pt x="845888" y="2649565"/>
                    </a:lnTo>
                    <a:lnTo>
                      <a:pt x="839852" y="2646391"/>
                    </a:lnTo>
                    <a:lnTo>
                      <a:pt x="834135" y="2642900"/>
                    </a:lnTo>
                    <a:lnTo>
                      <a:pt x="829052" y="2638774"/>
                    </a:lnTo>
                    <a:lnTo>
                      <a:pt x="823970" y="2634013"/>
                    </a:lnTo>
                    <a:lnTo>
                      <a:pt x="819523" y="2629252"/>
                    </a:lnTo>
                    <a:lnTo>
                      <a:pt x="815711" y="2623856"/>
                    </a:lnTo>
                    <a:lnTo>
                      <a:pt x="812853" y="2618143"/>
                    </a:lnTo>
                    <a:lnTo>
                      <a:pt x="809676" y="2612113"/>
                    </a:lnTo>
                    <a:lnTo>
                      <a:pt x="807770" y="2605765"/>
                    </a:lnTo>
                    <a:lnTo>
                      <a:pt x="806182" y="2599417"/>
                    </a:lnTo>
                    <a:lnTo>
                      <a:pt x="805229" y="2592752"/>
                    </a:lnTo>
                    <a:lnTo>
                      <a:pt x="805229" y="2586404"/>
                    </a:lnTo>
                    <a:lnTo>
                      <a:pt x="805547" y="2579422"/>
                    </a:lnTo>
                    <a:lnTo>
                      <a:pt x="806817" y="2572439"/>
                    </a:lnTo>
                    <a:lnTo>
                      <a:pt x="808088" y="2565457"/>
                    </a:lnTo>
                    <a:lnTo>
                      <a:pt x="879876" y="2346776"/>
                    </a:lnTo>
                    <a:lnTo>
                      <a:pt x="861770" y="2336936"/>
                    </a:lnTo>
                    <a:lnTo>
                      <a:pt x="843982" y="2327097"/>
                    </a:lnTo>
                    <a:lnTo>
                      <a:pt x="826194" y="2316624"/>
                    </a:lnTo>
                    <a:lnTo>
                      <a:pt x="808723" y="2306150"/>
                    </a:lnTo>
                    <a:lnTo>
                      <a:pt x="791570" y="2295041"/>
                    </a:lnTo>
                    <a:lnTo>
                      <a:pt x="774418" y="2283932"/>
                    </a:lnTo>
                    <a:lnTo>
                      <a:pt x="757900" y="2272506"/>
                    </a:lnTo>
                    <a:lnTo>
                      <a:pt x="741065" y="2260446"/>
                    </a:lnTo>
                    <a:lnTo>
                      <a:pt x="724547" y="2248385"/>
                    </a:lnTo>
                    <a:lnTo>
                      <a:pt x="708665" y="2236007"/>
                    </a:lnTo>
                    <a:lnTo>
                      <a:pt x="692783" y="2223311"/>
                    </a:lnTo>
                    <a:lnTo>
                      <a:pt x="677218" y="2210616"/>
                    </a:lnTo>
                    <a:lnTo>
                      <a:pt x="661654" y="2197285"/>
                    </a:lnTo>
                    <a:lnTo>
                      <a:pt x="646724" y="2183638"/>
                    </a:lnTo>
                    <a:lnTo>
                      <a:pt x="631795" y="2169990"/>
                    </a:lnTo>
                    <a:lnTo>
                      <a:pt x="616866" y="2155707"/>
                    </a:lnTo>
                    <a:lnTo>
                      <a:pt x="430726" y="2291232"/>
                    </a:lnTo>
                    <a:lnTo>
                      <a:pt x="424691" y="2295041"/>
                    </a:lnTo>
                    <a:lnTo>
                      <a:pt x="418655" y="2298532"/>
                    </a:lnTo>
                    <a:lnTo>
                      <a:pt x="412303" y="2300754"/>
                    </a:lnTo>
                    <a:lnTo>
                      <a:pt x="405632" y="2302658"/>
                    </a:lnTo>
                    <a:lnTo>
                      <a:pt x="399279" y="2303611"/>
                    </a:lnTo>
                    <a:lnTo>
                      <a:pt x="392609" y="2304563"/>
                    </a:lnTo>
                    <a:lnTo>
                      <a:pt x="385938" y="2304563"/>
                    </a:lnTo>
                    <a:lnTo>
                      <a:pt x="379585" y="2303611"/>
                    </a:lnTo>
                    <a:lnTo>
                      <a:pt x="372915" y="2302341"/>
                    </a:lnTo>
                    <a:lnTo>
                      <a:pt x="366562" y="2300437"/>
                    </a:lnTo>
                    <a:lnTo>
                      <a:pt x="360527" y="2297898"/>
                    </a:lnTo>
                    <a:lnTo>
                      <a:pt x="354491" y="2294724"/>
                    </a:lnTo>
                    <a:lnTo>
                      <a:pt x="349409" y="2290915"/>
                    </a:lnTo>
                    <a:lnTo>
                      <a:pt x="344009" y="2286472"/>
                    </a:lnTo>
                    <a:lnTo>
                      <a:pt x="339244" y="2281711"/>
                    </a:lnTo>
                    <a:lnTo>
                      <a:pt x="334797" y="2276315"/>
                    </a:lnTo>
                    <a:lnTo>
                      <a:pt x="197575" y="2087786"/>
                    </a:lnTo>
                    <a:lnTo>
                      <a:pt x="193763" y="2082073"/>
                    </a:lnTo>
                    <a:lnTo>
                      <a:pt x="190904" y="2076360"/>
                    </a:lnTo>
                    <a:lnTo>
                      <a:pt x="188363" y="2069695"/>
                    </a:lnTo>
                    <a:lnTo>
                      <a:pt x="186457" y="2063347"/>
                    </a:lnTo>
                    <a:lnTo>
                      <a:pt x="185187" y="2056682"/>
                    </a:lnTo>
                    <a:lnTo>
                      <a:pt x="184869" y="2050334"/>
                    </a:lnTo>
                    <a:lnTo>
                      <a:pt x="184869" y="2043352"/>
                    </a:lnTo>
                    <a:lnTo>
                      <a:pt x="185504" y="2037004"/>
                    </a:lnTo>
                    <a:lnTo>
                      <a:pt x="187092" y="2030656"/>
                    </a:lnTo>
                    <a:lnTo>
                      <a:pt x="188998" y="2024308"/>
                    </a:lnTo>
                    <a:lnTo>
                      <a:pt x="191540" y="2018278"/>
                    </a:lnTo>
                    <a:lnTo>
                      <a:pt x="194716" y="2012247"/>
                    </a:lnTo>
                    <a:lnTo>
                      <a:pt x="198528" y="2006534"/>
                    </a:lnTo>
                    <a:lnTo>
                      <a:pt x="202657" y="2001456"/>
                    </a:lnTo>
                    <a:lnTo>
                      <a:pt x="207422" y="1996695"/>
                    </a:lnTo>
                    <a:lnTo>
                      <a:pt x="213139" y="1992252"/>
                    </a:lnTo>
                    <a:lnTo>
                      <a:pt x="399279" y="1857044"/>
                    </a:lnTo>
                    <a:lnTo>
                      <a:pt x="390703" y="1838953"/>
                    </a:lnTo>
                    <a:lnTo>
                      <a:pt x="382444" y="1820544"/>
                    </a:lnTo>
                    <a:lnTo>
                      <a:pt x="374185" y="1802453"/>
                    </a:lnTo>
                    <a:lnTo>
                      <a:pt x="366244" y="1783410"/>
                    </a:lnTo>
                    <a:lnTo>
                      <a:pt x="358621" y="1764684"/>
                    </a:lnTo>
                    <a:lnTo>
                      <a:pt x="351632" y="1745958"/>
                    </a:lnTo>
                    <a:lnTo>
                      <a:pt x="344962" y="1726914"/>
                    </a:lnTo>
                    <a:lnTo>
                      <a:pt x="338291" y="1707554"/>
                    </a:lnTo>
                    <a:lnTo>
                      <a:pt x="332256" y="1688510"/>
                    </a:lnTo>
                    <a:lnTo>
                      <a:pt x="326221" y="1668832"/>
                    </a:lnTo>
                    <a:lnTo>
                      <a:pt x="321139" y="1648837"/>
                    </a:lnTo>
                    <a:lnTo>
                      <a:pt x="315739" y="1629476"/>
                    </a:lnTo>
                    <a:lnTo>
                      <a:pt x="311292" y="1609163"/>
                    </a:lnTo>
                    <a:lnTo>
                      <a:pt x="306845" y="1589168"/>
                    </a:lnTo>
                    <a:lnTo>
                      <a:pt x="303033" y="1568855"/>
                    </a:lnTo>
                    <a:lnTo>
                      <a:pt x="299221" y="1548542"/>
                    </a:lnTo>
                    <a:lnTo>
                      <a:pt x="68929" y="1548542"/>
                    </a:lnTo>
                    <a:lnTo>
                      <a:pt x="61623" y="1548224"/>
                    </a:lnTo>
                    <a:lnTo>
                      <a:pt x="54952" y="1546955"/>
                    </a:lnTo>
                    <a:lnTo>
                      <a:pt x="48282" y="1545368"/>
                    </a:lnTo>
                    <a:lnTo>
                      <a:pt x="41929" y="1543146"/>
                    </a:lnTo>
                    <a:lnTo>
                      <a:pt x="36211" y="1540290"/>
                    </a:lnTo>
                    <a:lnTo>
                      <a:pt x="30494" y="1536798"/>
                    </a:lnTo>
                    <a:lnTo>
                      <a:pt x="24776" y="1532672"/>
                    </a:lnTo>
                    <a:lnTo>
                      <a:pt x="20329" y="1528546"/>
                    </a:lnTo>
                    <a:lnTo>
                      <a:pt x="15882" y="1523785"/>
                    </a:lnTo>
                    <a:lnTo>
                      <a:pt x="11753" y="1518390"/>
                    </a:lnTo>
                    <a:lnTo>
                      <a:pt x="8259" y="1512677"/>
                    </a:lnTo>
                    <a:lnTo>
                      <a:pt x="5400" y="1506646"/>
                    </a:lnTo>
                    <a:lnTo>
                      <a:pt x="2859" y="1500299"/>
                    </a:lnTo>
                    <a:lnTo>
                      <a:pt x="1588" y="1493951"/>
                    </a:lnTo>
                    <a:lnTo>
                      <a:pt x="317" y="1486651"/>
                    </a:lnTo>
                    <a:lnTo>
                      <a:pt x="0" y="1479986"/>
                    </a:lnTo>
                    <a:lnTo>
                      <a:pt x="0" y="1247022"/>
                    </a:lnTo>
                    <a:lnTo>
                      <a:pt x="317" y="1240357"/>
                    </a:lnTo>
                    <a:lnTo>
                      <a:pt x="1588" y="1233692"/>
                    </a:lnTo>
                    <a:lnTo>
                      <a:pt x="2859" y="1226709"/>
                    </a:lnTo>
                    <a:lnTo>
                      <a:pt x="5400" y="1220361"/>
                    </a:lnTo>
                    <a:lnTo>
                      <a:pt x="8259" y="1214966"/>
                    </a:lnTo>
                    <a:lnTo>
                      <a:pt x="11753" y="1209253"/>
                    </a:lnTo>
                    <a:lnTo>
                      <a:pt x="15882" y="1203857"/>
                    </a:lnTo>
                    <a:lnTo>
                      <a:pt x="20329" y="1199096"/>
                    </a:lnTo>
                    <a:lnTo>
                      <a:pt x="24776" y="1194653"/>
                    </a:lnTo>
                    <a:lnTo>
                      <a:pt x="30494" y="1190527"/>
                    </a:lnTo>
                    <a:lnTo>
                      <a:pt x="36211" y="1187035"/>
                    </a:lnTo>
                    <a:lnTo>
                      <a:pt x="41929" y="1184496"/>
                    </a:lnTo>
                    <a:lnTo>
                      <a:pt x="48282" y="1181640"/>
                    </a:lnTo>
                    <a:lnTo>
                      <a:pt x="54952" y="1180370"/>
                    </a:lnTo>
                    <a:lnTo>
                      <a:pt x="61623" y="1179101"/>
                    </a:lnTo>
                    <a:lnTo>
                      <a:pt x="68929" y="1178783"/>
                    </a:lnTo>
                    <a:lnTo>
                      <a:pt x="299221" y="1178783"/>
                    </a:lnTo>
                    <a:lnTo>
                      <a:pt x="303033" y="1158470"/>
                    </a:lnTo>
                    <a:lnTo>
                      <a:pt x="306845" y="1138158"/>
                    </a:lnTo>
                    <a:lnTo>
                      <a:pt x="311292" y="1118162"/>
                    </a:lnTo>
                    <a:lnTo>
                      <a:pt x="315739" y="1098167"/>
                    </a:lnTo>
                    <a:lnTo>
                      <a:pt x="321139" y="1078171"/>
                    </a:lnTo>
                    <a:lnTo>
                      <a:pt x="326221" y="1058493"/>
                    </a:lnTo>
                    <a:lnTo>
                      <a:pt x="332256" y="1038815"/>
                    </a:lnTo>
                    <a:lnTo>
                      <a:pt x="338291" y="1019454"/>
                    </a:lnTo>
                    <a:lnTo>
                      <a:pt x="344962" y="1000411"/>
                    </a:lnTo>
                    <a:lnTo>
                      <a:pt x="351632" y="981367"/>
                    </a:lnTo>
                    <a:lnTo>
                      <a:pt x="358621" y="962324"/>
                    </a:lnTo>
                    <a:lnTo>
                      <a:pt x="366244" y="943598"/>
                    </a:lnTo>
                    <a:lnTo>
                      <a:pt x="374185" y="924872"/>
                    </a:lnTo>
                    <a:lnTo>
                      <a:pt x="382444" y="906463"/>
                    </a:lnTo>
                    <a:lnTo>
                      <a:pt x="390703" y="888372"/>
                    </a:lnTo>
                    <a:lnTo>
                      <a:pt x="399279" y="870281"/>
                    </a:lnTo>
                    <a:lnTo>
                      <a:pt x="213139" y="734756"/>
                    </a:lnTo>
                    <a:lnTo>
                      <a:pt x="207422" y="730312"/>
                    </a:lnTo>
                    <a:lnTo>
                      <a:pt x="202657" y="725552"/>
                    </a:lnTo>
                    <a:lnTo>
                      <a:pt x="198528" y="720473"/>
                    </a:lnTo>
                    <a:lnTo>
                      <a:pt x="194716" y="715078"/>
                    </a:lnTo>
                    <a:lnTo>
                      <a:pt x="191540" y="709047"/>
                    </a:lnTo>
                    <a:lnTo>
                      <a:pt x="188998" y="703017"/>
                    </a:lnTo>
                    <a:lnTo>
                      <a:pt x="187092" y="696352"/>
                    </a:lnTo>
                    <a:lnTo>
                      <a:pt x="185504" y="690004"/>
                    </a:lnTo>
                    <a:lnTo>
                      <a:pt x="184869" y="683656"/>
                    </a:lnTo>
                    <a:lnTo>
                      <a:pt x="184869" y="676991"/>
                    </a:lnTo>
                    <a:lnTo>
                      <a:pt x="185187" y="670326"/>
                    </a:lnTo>
                    <a:lnTo>
                      <a:pt x="186457" y="663661"/>
                    </a:lnTo>
                    <a:lnTo>
                      <a:pt x="188363" y="657313"/>
                    </a:lnTo>
                    <a:lnTo>
                      <a:pt x="190904" y="650965"/>
                    </a:lnTo>
                    <a:lnTo>
                      <a:pt x="193763" y="644935"/>
                    </a:lnTo>
                    <a:lnTo>
                      <a:pt x="197575" y="638904"/>
                    </a:lnTo>
                    <a:lnTo>
                      <a:pt x="334797" y="451327"/>
                    </a:lnTo>
                    <a:lnTo>
                      <a:pt x="339244" y="445614"/>
                    </a:lnTo>
                    <a:lnTo>
                      <a:pt x="344009" y="440854"/>
                    </a:lnTo>
                    <a:lnTo>
                      <a:pt x="349409" y="436093"/>
                    </a:lnTo>
                    <a:lnTo>
                      <a:pt x="354491" y="432601"/>
                    </a:lnTo>
                    <a:lnTo>
                      <a:pt x="360527" y="429428"/>
                    </a:lnTo>
                    <a:lnTo>
                      <a:pt x="366562" y="426888"/>
                    </a:lnTo>
                    <a:lnTo>
                      <a:pt x="372915" y="424984"/>
                    </a:lnTo>
                    <a:lnTo>
                      <a:pt x="379585" y="423397"/>
                    </a:lnTo>
                    <a:lnTo>
                      <a:pt x="385938" y="422762"/>
                    </a:lnTo>
                    <a:lnTo>
                      <a:pt x="392609" y="422762"/>
                    </a:lnTo>
                    <a:lnTo>
                      <a:pt x="399279" y="423397"/>
                    </a:lnTo>
                    <a:lnTo>
                      <a:pt x="405632" y="424667"/>
                    </a:lnTo>
                    <a:lnTo>
                      <a:pt x="412303" y="426571"/>
                    </a:lnTo>
                    <a:lnTo>
                      <a:pt x="418655" y="428793"/>
                    </a:lnTo>
                    <a:lnTo>
                      <a:pt x="424691" y="431967"/>
                    </a:lnTo>
                    <a:lnTo>
                      <a:pt x="430726" y="435775"/>
                    </a:lnTo>
                    <a:lnTo>
                      <a:pt x="616866" y="571301"/>
                    </a:lnTo>
                    <a:lnTo>
                      <a:pt x="631795" y="557335"/>
                    </a:lnTo>
                    <a:lnTo>
                      <a:pt x="646724" y="543370"/>
                    </a:lnTo>
                    <a:lnTo>
                      <a:pt x="661654" y="529723"/>
                    </a:lnTo>
                    <a:lnTo>
                      <a:pt x="677218" y="516709"/>
                    </a:lnTo>
                    <a:lnTo>
                      <a:pt x="693101" y="503697"/>
                    </a:lnTo>
                    <a:lnTo>
                      <a:pt x="708665" y="491001"/>
                    </a:lnTo>
                    <a:lnTo>
                      <a:pt x="724547" y="478623"/>
                    </a:lnTo>
                    <a:lnTo>
                      <a:pt x="741065" y="466562"/>
                    </a:lnTo>
                    <a:lnTo>
                      <a:pt x="757900" y="454501"/>
                    </a:lnTo>
                    <a:lnTo>
                      <a:pt x="774418" y="443393"/>
                    </a:lnTo>
                    <a:lnTo>
                      <a:pt x="791570" y="431967"/>
                    </a:lnTo>
                    <a:lnTo>
                      <a:pt x="808723" y="421175"/>
                    </a:lnTo>
                    <a:lnTo>
                      <a:pt x="826194" y="410702"/>
                    </a:lnTo>
                    <a:lnTo>
                      <a:pt x="843982" y="400228"/>
                    </a:lnTo>
                    <a:lnTo>
                      <a:pt x="861770" y="390389"/>
                    </a:lnTo>
                    <a:lnTo>
                      <a:pt x="879876" y="380550"/>
                    </a:lnTo>
                    <a:lnTo>
                      <a:pt x="808088" y="161551"/>
                    </a:lnTo>
                    <a:lnTo>
                      <a:pt x="806182" y="154886"/>
                    </a:lnTo>
                    <a:lnTo>
                      <a:pt x="805547" y="147586"/>
                    </a:lnTo>
                    <a:lnTo>
                      <a:pt x="804911" y="140921"/>
                    </a:lnTo>
                    <a:lnTo>
                      <a:pt x="805229" y="134573"/>
                    </a:lnTo>
                    <a:lnTo>
                      <a:pt x="805864" y="127908"/>
                    </a:lnTo>
                    <a:lnTo>
                      <a:pt x="807770" y="121243"/>
                    </a:lnTo>
                    <a:lnTo>
                      <a:pt x="809676" y="114895"/>
                    </a:lnTo>
                    <a:lnTo>
                      <a:pt x="812217" y="109499"/>
                    </a:lnTo>
                    <a:lnTo>
                      <a:pt x="815711" y="103469"/>
                    </a:lnTo>
                    <a:lnTo>
                      <a:pt x="819523" y="98073"/>
                    </a:lnTo>
                    <a:lnTo>
                      <a:pt x="823970" y="93312"/>
                    </a:lnTo>
                    <a:lnTo>
                      <a:pt x="829052" y="88552"/>
                    </a:lnTo>
                    <a:lnTo>
                      <a:pt x="834135" y="84426"/>
                    </a:lnTo>
                    <a:lnTo>
                      <a:pt x="839852" y="80617"/>
                    </a:lnTo>
                    <a:lnTo>
                      <a:pt x="845888" y="77760"/>
                    </a:lnTo>
                    <a:lnTo>
                      <a:pt x="852558" y="75221"/>
                    </a:lnTo>
                    <a:lnTo>
                      <a:pt x="1073957" y="2857"/>
                    </a:lnTo>
                    <a:lnTo>
                      <a:pt x="1080628" y="1270"/>
                    </a:lnTo>
                    <a:lnTo>
                      <a:pt x="1087616" y="317"/>
                    </a:lnTo>
                    <a:lnTo>
                      <a:pt x="1094286" y="0"/>
                    </a:lnTo>
                    <a:close/>
                  </a:path>
                </a:pathLst>
              </a:custGeom>
              <a:noFill/>
              <a:ln w="9525">
                <a:gradFill>
                  <a:gsLst>
                    <a:gs pos="65000">
                      <a:schemeClr val="bg1"/>
                    </a:gs>
                    <a:gs pos="0">
                      <a:srgbClr val="FA9090"/>
                    </a:gs>
                    <a:gs pos="100000">
                      <a:srgbClr val="EA0505"/>
                    </a:gs>
                  </a:gsLst>
                  <a:lin ang="5400000" scaled="1"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8459120" y="5046507"/>
                <a:ext cx="2741118" cy="592027"/>
                <a:chOff x="3477894" y="2596168"/>
                <a:chExt cx="2741118" cy="592027"/>
              </a:xfrm>
            </p:grpSpPr>
            <p:sp>
              <p:nvSpPr>
                <p:cNvPr id="69" name="文本框 51"/>
                <p:cNvSpPr txBox="1"/>
                <p:nvPr/>
              </p:nvSpPr>
              <p:spPr>
                <a:xfrm>
                  <a:off x="3477894" y="2596168"/>
                  <a:ext cx="2654913" cy="3871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  <a:cs typeface="Arial" panose="020B0604020202020204" pitchFamily="34" charset="0"/>
                    </a:rPr>
                    <a:t>点击输入您的标题</a:t>
                  </a:r>
                  <a:endParaRPr lang="zh-CN" altLang="en-US" b="1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" name="矩形 70"/>
                <p:cNvSpPr/>
                <p:nvPr/>
              </p:nvSpPr>
              <p:spPr>
                <a:xfrm>
                  <a:off x="3477895" y="2906808"/>
                  <a:ext cx="2741117" cy="2813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</a:pPr>
                  <a:endParaRPr lang="zh-CN" altLang="en-US" sz="11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188489" y="3910147"/>
            <a:ext cx="3623319" cy="1272721"/>
            <a:chOff x="1188489" y="3910147"/>
            <a:chExt cx="3623319" cy="1272721"/>
          </a:xfrm>
        </p:grpSpPr>
        <p:cxnSp>
          <p:nvCxnSpPr>
            <p:cNvPr id="35" name="肘形连接符 34"/>
            <p:cNvCxnSpPr>
              <a:endCxn id="49" idx="0"/>
            </p:cNvCxnSpPr>
            <p:nvPr/>
          </p:nvCxnSpPr>
          <p:spPr>
            <a:xfrm rot="10800000" flipV="1">
              <a:off x="1415231" y="3910147"/>
              <a:ext cx="3396577" cy="743249"/>
            </a:xfrm>
            <a:prstGeom prst="bentConnector2">
              <a:avLst/>
            </a:prstGeom>
            <a:noFill/>
            <a:ln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1" name="组合 40"/>
            <p:cNvGrpSpPr/>
            <p:nvPr/>
          </p:nvGrpSpPr>
          <p:grpSpPr>
            <a:xfrm>
              <a:off x="1188489" y="4598506"/>
              <a:ext cx="3152296" cy="584362"/>
              <a:chOff x="929244" y="4766460"/>
              <a:chExt cx="3303950" cy="61247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929244" y="4823990"/>
                <a:ext cx="475298" cy="475298"/>
              </a:xfrm>
              <a:prstGeom prst="rect">
                <a:avLst/>
              </a:prstGeom>
              <a:noFill/>
              <a:ln>
                <a:gradFill>
                  <a:gsLst>
                    <a:gs pos="65000">
                      <a:schemeClr val="bg1"/>
                    </a:gs>
                    <a:gs pos="0">
                      <a:srgbClr val="FA9090"/>
                    </a:gs>
                    <a:gs pos="100000">
                      <a:srgbClr val="EA0505"/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KSO_Shape"/>
              <p:cNvSpPr>
                <a:spLocks/>
              </p:cNvSpPr>
              <p:nvPr/>
            </p:nvSpPr>
            <p:spPr bwMode="auto">
              <a:xfrm>
                <a:off x="1016779" y="4914778"/>
                <a:ext cx="300227" cy="293722"/>
              </a:xfrm>
              <a:custGeom>
                <a:avLst/>
                <a:gdLst>
                  <a:gd name="T0" fmla="*/ 1597279 w 2787650"/>
                  <a:gd name="T1" fmla="*/ 1636046 h 2727325"/>
                  <a:gd name="T2" fmla="*/ 1627294 w 2787650"/>
                  <a:gd name="T3" fmla="*/ 2215059 h 2727325"/>
                  <a:gd name="T4" fmla="*/ 1883633 w 2787650"/>
                  <a:gd name="T5" fmla="*/ 2097942 h 2727325"/>
                  <a:gd name="T6" fmla="*/ 2087561 w 2787650"/>
                  <a:gd name="T7" fmla="*/ 1909413 h 2727325"/>
                  <a:gd name="T8" fmla="*/ 2223831 w 2787650"/>
                  <a:gd name="T9" fmla="*/ 1665024 h 2727325"/>
                  <a:gd name="T10" fmla="*/ 529196 w 2787650"/>
                  <a:gd name="T11" fmla="*/ 1544733 h 2727325"/>
                  <a:gd name="T12" fmla="*/ 630842 w 2787650"/>
                  <a:gd name="T13" fmla="*/ 1808483 h 2727325"/>
                  <a:gd name="T14" fmla="*/ 807453 w 2787650"/>
                  <a:gd name="T15" fmla="*/ 2023673 h 2727325"/>
                  <a:gd name="T16" fmla="*/ 1042827 w 2787650"/>
                  <a:gd name="T17" fmla="*/ 2173481 h 2727325"/>
                  <a:gd name="T18" fmla="*/ 1292972 w 2787650"/>
                  <a:gd name="T19" fmla="*/ 1687822 h 2727325"/>
                  <a:gd name="T20" fmla="*/ 1095077 w 2787650"/>
                  <a:gd name="T21" fmla="*/ 1525504 h 2727325"/>
                  <a:gd name="T22" fmla="*/ 1297101 w 2787650"/>
                  <a:gd name="T23" fmla="*/ 1184350 h 2727325"/>
                  <a:gd name="T24" fmla="*/ 1199583 w 2787650"/>
                  <a:gd name="T25" fmla="*/ 1302832 h 2727325"/>
                  <a:gd name="T26" fmla="*/ 1214830 w 2787650"/>
                  <a:gd name="T27" fmla="*/ 1460386 h 2727325"/>
                  <a:gd name="T28" fmla="*/ 1333631 w 2787650"/>
                  <a:gd name="T29" fmla="*/ 1557904 h 2727325"/>
                  <a:gd name="T30" fmla="*/ 1491184 w 2787650"/>
                  <a:gd name="T31" fmla="*/ 1542657 h 2727325"/>
                  <a:gd name="T32" fmla="*/ 1588385 w 2787650"/>
                  <a:gd name="T33" fmla="*/ 1424174 h 2727325"/>
                  <a:gd name="T34" fmla="*/ 1572820 w 2787650"/>
                  <a:gd name="T35" fmla="*/ 1266303 h 2727325"/>
                  <a:gd name="T36" fmla="*/ 1454655 w 2787650"/>
                  <a:gd name="T37" fmla="*/ 1168785 h 2727325"/>
                  <a:gd name="T38" fmla="*/ 1570279 w 2787650"/>
                  <a:gd name="T39" fmla="*/ 1073173 h 2727325"/>
                  <a:gd name="T40" fmla="*/ 1723068 w 2787650"/>
                  <a:gd name="T41" fmla="*/ 1278691 h 2727325"/>
                  <a:gd name="T42" fmla="*/ 2197149 w 2787650"/>
                  <a:gd name="T43" fmla="*/ 996602 h 2727325"/>
                  <a:gd name="T44" fmla="*/ 2042138 w 2787650"/>
                  <a:gd name="T45" fmla="*/ 764591 h 2727325"/>
                  <a:gd name="T46" fmla="*/ 1823916 w 2787650"/>
                  <a:gd name="T47" fmla="*/ 592566 h 2727325"/>
                  <a:gd name="T48" fmla="*/ 1557095 w 2787650"/>
                  <a:gd name="T49" fmla="*/ 496397 h 2727325"/>
                  <a:gd name="T50" fmla="*/ 1042827 w 2787650"/>
                  <a:gd name="T51" fmla="*/ 553527 h 2727325"/>
                  <a:gd name="T52" fmla="*/ 807453 w 2787650"/>
                  <a:gd name="T53" fmla="*/ 703652 h 2727325"/>
                  <a:gd name="T54" fmla="*/ 630842 w 2787650"/>
                  <a:gd name="T55" fmla="*/ 918842 h 2727325"/>
                  <a:gd name="T56" fmla="*/ 529196 w 2787650"/>
                  <a:gd name="T57" fmla="*/ 1182909 h 2727325"/>
                  <a:gd name="T58" fmla="*/ 1153524 w 2787650"/>
                  <a:gd name="T59" fmla="*/ 1123361 h 2727325"/>
                  <a:gd name="T60" fmla="*/ 1107627 w 2787650"/>
                  <a:gd name="T61" fmla="*/ 952 h 2727325"/>
                  <a:gd name="T62" fmla="*/ 1311873 w 2787650"/>
                  <a:gd name="T63" fmla="*/ 257403 h 2727325"/>
                  <a:gd name="T64" fmla="*/ 1636823 w 2787650"/>
                  <a:gd name="T65" fmla="*/ 28882 h 2727325"/>
                  <a:gd name="T66" fmla="*/ 1947798 w 2787650"/>
                  <a:gd name="T67" fmla="*/ 80617 h 2727325"/>
                  <a:gd name="T68" fmla="*/ 1925880 w 2787650"/>
                  <a:gd name="T69" fmla="*/ 390389 h 2727325"/>
                  <a:gd name="T70" fmla="*/ 2357242 w 2787650"/>
                  <a:gd name="T71" fmla="*/ 435775 h 2727325"/>
                  <a:gd name="T72" fmla="*/ 2452853 w 2787650"/>
                  <a:gd name="T73" fmla="*/ 451327 h 2727325"/>
                  <a:gd name="T74" fmla="*/ 2580228 w 2787650"/>
                  <a:gd name="T75" fmla="*/ 730630 h 2727325"/>
                  <a:gd name="T76" fmla="*/ 2480805 w 2787650"/>
                  <a:gd name="T77" fmla="*/ 1138158 h 2727325"/>
                  <a:gd name="T78" fmla="*/ 2784474 w 2787650"/>
                  <a:gd name="T79" fmla="*/ 1226709 h 2727325"/>
                  <a:gd name="T80" fmla="*/ 2745403 w 2787650"/>
                  <a:gd name="T81" fmla="*/ 1543146 h 2727325"/>
                  <a:gd name="T82" fmla="*/ 2428712 w 2787650"/>
                  <a:gd name="T83" fmla="*/ 1764684 h 2727325"/>
                  <a:gd name="T84" fmla="*/ 2602781 w 2787650"/>
                  <a:gd name="T85" fmla="*/ 2050334 h 2727325"/>
                  <a:gd name="T86" fmla="*/ 2401712 w 2787650"/>
                  <a:gd name="T87" fmla="*/ 2304245 h 2727325"/>
                  <a:gd name="T88" fmla="*/ 2046585 w 2787650"/>
                  <a:gd name="T89" fmla="*/ 2260446 h 2727325"/>
                  <a:gd name="T90" fmla="*/ 1977656 w 2787650"/>
                  <a:gd name="T91" fmla="*/ 2612113 h 2727325"/>
                  <a:gd name="T92" fmla="*/ 1673670 w 2787650"/>
                  <a:gd name="T93" fmla="*/ 2724786 h 2727325"/>
                  <a:gd name="T94" fmla="*/ 1455448 w 2787650"/>
                  <a:gd name="T95" fmla="*/ 2470875 h 2727325"/>
                  <a:gd name="T96" fmla="*/ 1147015 w 2787650"/>
                  <a:gd name="T97" fmla="*/ 2703521 h 2727325"/>
                  <a:gd name="T98" fmla="*/ 834135 w 2787650"/>
                  <a:gd name="T99" fmla="*/ 2642900 h 2727325"/>
                  <a:gd name="T100" fmla="*/ 843982 w 2787650"/>
                  <a:gd name="T101" fmla="*/ 2327097 h 2727325"/>
                  <a:gd name="T102" fmla="*/ 424691 w 2787650"/>
                  <a:gd name="T103" fmla="*/ 2295041 h 2727325"/>
                  <a:gd name="T104" fmla="*/ 197575 w 2787650"/>
                  <a:gd name="T105" fmla="*/ 2087786 h 2727325"/>
                  <a:gd name="T106" fmla="*/ 213139 w 2787650"/>
                  <a:gd name="T107" fmla="*/ 1992252 h 2727325"/>
                  <a:gd name="T108" fmla="*/ 303033 w 2787650"/>
                  <a:gd name="T109" fmla="*/ 1568855 h 2727325"/>
                  <a:gd name="T110" fmla="*/ 1588 w 2787650"/>
                  <a:gd name="T111" fmla="*/ 1493951 h 2727325"/>
                  <a:gd name="T112" fmla="*/ 48282 w 2787650"/>
                  <a:gd name="T113" fmla="*/ 1181640 h 2727325"/>
                  <a:gd name="T114" fmla="*/ 366244 w 2787650"/>
                  <a:gd name="T115" fmla="*/ 943598 h 2727325"/>
                  <a:gd name="T116" fmla="*/ 185187 w 2787650"/>
                  <a:gd name="T117" fmla="*/ 670326 h 2727325"/>
                  <a:gd name="T118" fmla="*/ 392609 w 2787650"/>
                  <a:gd name="T119" fmla="*/ 422762 h 2727325"/>
                  <a:gd name="T120" fmla="*/ 757900 w 2787650"/>
                  <a:gd name="T121" fmla="*/ 454501 h 2727325"/>
                  <a:gd name="T122" fmla="*/ 812217 w 2787650"/>
                  <a:gd name="T123" fmla="*/ 109499 h 2727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87650" h="2727325">
                    <a:moveTo>
                      <a:pt x="1725430" y="1438200"/>
                    </a:moveTo>
                    <a:lnTo>
                      <a:pt x="1723068" y="1448633"/>
                    </a:lnTo>
                    <a:lnTo>
                      <a:pt x="1718621" y="1464515"/>
                    </a:lnTo>
                    <a:lnTo>
                      <a:pt x="1712903" y="1480398"/>
                    </a:lnTo>
                    <a:lnTo>
                      <a:pt x="1706868" y="1495963"/>
                    </a:lnTo>
                    <a:lnTo>
                      <a:pt x="1700197" y="1510892"/>
                    </a:lnTo>
                    <a:lnTo>
                      <a:pt x="1692574" y="1525504"/>
                    </a:lnTo>
                    <a:lnTo>
                      <a:pt x="1684632" y="1539480"/>
                    </a:lnTo>
                    <a:lnTo>
                      <a:pt x="1675738" y="1553457"/>
                    </a:lnTo>
                    <a:lnTo>
                      <a:pt x="1666209" y="1566798"/>
                    </a:lnTo>
                    <a:lnTo>
                      <a:pt x="1656044" y="1579504"/>
                    </a:lnTo>
                    <a:lnTo>
                      <a:pt x="1645562" y="1591892"/>
                    </a:lnTo>
                    <a:lnTo>
                      <a:pt x="1634126" y="1603963"/>
                    </a:lnTo>
                    <a:lnTo>
                      <a:pt x="1622691" y="1614763"/>
                    </a:lnTo>
                    <a:lnTo>
                      <a:pt x="1610303" y="1625881"/>
                    </a:lnTo>
                    <a:lnTo>
                      <a:pt x="1597279" y="1636046"/>
                    </a:lnTo>
                    <a:lnTo>
                      <a:pt x="1583938" y="1645257"/>
                    </a:lnTo>
                    <a:lnTo>
                      <a:pt x="1570279" y="1654152"/>
                    </a:lnTo>
                    <a:lnTo>
                      <a:pt x="1555985" y="1662410"/>
                    </a:lnTo>
                    <a:lnTo>
                      <a:pt x="1541373" y="1669716"/>
                    </a:lnTo>
                    <a:lnTo>
                      <a:pt x="1526126" y="1676705"/>
                    </a:lnTo>
                    <a:lnTo>
                      <a:pt x="1510879" y="1682740"/>
                    </a:lnTo>
                    <a:lnTo>
                      <a:pt x="1494996" y="1687822"/>
                    </a:lnTo>
                    <a:lnTo>
                      <a:pt x="1478796" y="1692905"/>
                    </a:lnTo>
                    <a:lnTo>
                      <a:pt x="1468641" y="1695248"/>
                    </a:lnTo>
                    <a:lnTo>
                      <a:pt x="1521201" y="2237276"/>
                    </a:lnTo>
                    <a:lnTo>
                      <a:pt x="1539306" y="2234102"/>
                    </a:lnTo>
                    <a:lnTo>
                      <a:pt x="1557095" y="2231246"/>
                    </a:lnTo>
                    <a:lnTo>
                      <a:pt x="1574883" y="2227437"/>
                    </a:lnTo>
                    <a:lnTo>
                      <a:pt x="1592671" y="2223629"/>
                    </a:lnTo>
                    <a:lnTo>
                      <a:pt x="1610141" y="2219502"/>
                    </a:lnTo>
                    <a:lnTo>
                      <a:pt x="1627294" y="2215059"/>
                    </a:lnTo>
                    <a:lnTo>
                      <a:pt x="1644765" y="2209981"/>
                    </a:lnTo>
                    <a:lnTo>
                      <a:pt x="1661600" y="2204903"/>
                    </a:lnTo>
                    <a:lnTo>
                      <a:pt x="1678435" y="2199190"/>
                    </a:lnTo>
                    <a:lnTo>
                      <a:pt x="1695588" y="2193159"/>
                    </a:lnTo>
                    <a:lnTo>
                      <a:pt x="1712105" y="2187129"/>
                    </a:lnTo>
                    <a:lnTo>
                      <a:pt x="1728623" y="2180464"/>
                    </a:lnTo>
                    <a:lnTo>
                      <a:pt x="1744823" y="2173481"/>
                    </a:lnTo>
                    <a:lnTo>
                      <a:pt x="1761022" y="2166498"/>
                    </a:lnTo>
                    <a:lnTo>
                      <a:pt x="1776905" y="2158881"/>
                    </a:lnTo>
                    <a:lnTo>
                      <a:pt x="1792469" y="2150946"/>
                    </a:lnTo>
                    <a:lnTo>
                      <a:pt x="1808352" y="2142694"/>
                    </a:lnTo>
                    <a:lnTo>
                      <a:pt x="1823916" y="2134442"/>
                    </a:lnTo>
                    <a:lnTo>
                      <a:pt x="1838845" y="2125873"/>
                    </a:lnTo>
                    <a:lnTo>
                      <a:pt x="1854092" y="2116668"/>
                    </a:lnTo>
                    <a:lnTo>
                      <a:pt x="1869022" y="2107464"/>
                    </a:lnTo>
                    <a:lnTo>
                      <a:pt x="1883633" y="2097942"/>
                    </a:lnTo>
                    <a:lnTo>
                      <a:pt x="1897927" y="2088103"/>
                    </a:lnTo>
                    <a:lnTo>
                      <a:pt x="1912221" y="2077947"/>
                    </a:lnTo>
                    <a:lnTo>
                      <a:pt x="1926198" y="2067473"/>
                    </a:lnTo>
                    <a:lnTo>
                      <a:pt x="1940174" y="2056999"/>
                    </a:lnTo>
                    <a:lnTo>
                      <a:pt x="1953833" y="2046208"/>
                    </a:lnTo>
                    <a:lnTo>
                      <a:pt x="1966856" y="2034782"/>
                    </a:lnTo>
                    <a:lnTo>
                      <a:pt x="1980197" y="2023673"/>
                    </a:lnTo>
                    <a:lnTo>
                      <a:pt x="1993221" y="2011613"/>
                    </a:lnTo>
                    <a:lnTo>
                      <a:pt x="2005609" y="1999869"/>
                    </a:lnTo>
                    <a:lnTo>
                      <a:pt x="2017997" y="1987491"/>
                    </a:lnTo>
                    <a:lnTo>
                      <a:pt x="2030385" y="1975113"/>
                    </a:lnTo>
                    <a:lnTo>
                      <a:pt x="2042138" y="1962735"/>
                    </a:lnTo>
                    <a:lnTo>
                      <a:pt x="2054209" y="1949404"/>
                    </a:lnTo>
                    <a:lnTo>
                      <a:pt x="2065644" y="1936391"/>
                    </a:lnTo>
                    <a:lnTo>
                      <a:pt x="2076761" y="1923061"/>
                    </a:lnTo>
                    <a:lnTo>
                      <a:pt x="2087561" y="1909413"/>
                    </a:lnTo>
                    <a:lnTo>
                      <a:pt x="2098361" y="1895765"/>
                    </a:lnTo>
                    <a:lnTo>
                      <a:pt x="2108843" y="1881800"/>
                    </a:lnTo>
                    <a:lnTo>
                      <a:pt x="2119008" y="1867518"/>
                    </a:lnTo>
                    <a:lnTo>
                      <a:pt x="2128855" y="1852918"/>
                    </a:lnTo>
                    <a:lnTo>
                      <a:pt x="2138067" y="1838635"/>
                    </a:lnTo>
                    <a:lnTo>
                      <a:pt x="2147596" y="1823401"/>
                    </a:lnTo>
                    <a:lnTo>
                      <a:pt x="2156490" y="1808483"/>
                    </a:lnTo>
                    <a:lnTo>
                      <a:pt x="2165384" y="1793249"/>
                    </a:lnTo>
                    <a:lnTo>
                      <a:pt x="2173643" y="1778014"/>
                    </a:lnTo>
                    <a:lnTo>
                      <a:pt x="2181902" y="1762145"/>
                    </a:lnTo>
                    <a:lnTo>
                      <a:pt x="2189843" y="1746275"/>
                    </a:lnTo>
                    <a:lnTo>
                      <a:pt x="2197149" y="1730406"/>
                    </a:lnTo>
                    <a:lnTo>
                      <a:pt x="2204454" y="1714219"/>
                    </a:lnTo>
                    <a:lnTo>
                      <a:pt x="2211125" y="1698032"/>
                    </a:lnTo>
                    <a:lnTo>
                      <a:pt x="2217478" y="1681528"/>
                    </a:lnTo>
                    <a:lnTo>
                      <a:pt x="2223831" y="1665024"/>
                    </a:lnTo>
                    <a:lnTo>
                      <a:pt x="2229866" y="1648202"/>
                    </a:lnTo>
                    <a:lnTo>
                      <a:pt x="2235584" y="1631380"/>
                    </a:lnTo>
                    <a:lnTo>
                      <a:pt x="2240666" y="1614241"/>
                    </a:lnTo>
                    <a:lnTo>
                      <a:pt x="2245748" y="1597102"/>
                    </a:lnTo>
                    <a:lnTo>
                      <a:pt x="2250195" y="1579646"/>
                    </a:lnTo>
                    <a:lnTo>
                      <a:pt x="2254325" y="1561872"/>
                    </a:lnTo>
                    <a:lnTo>
                      <a:pt x="2258136" y="1544733"/>
                    </a:lnTo>
                    <a:lnTo>
                      <a:pt x="2261630" y="1526642"/>
                    </a:lnTo>
                    <a:lnTo>
                      <a:pt x="2265125" y="1508868"/>
                    </a:lnTo>
                    <a:lnTo>
                      <a:pt x="2267666" y="1490777"/>
                    </a:lnTo>
                    <a:lnTo>
                      <a:pt x="1725430" y="1438200"/>
                    </a:lnTo>
                    <a:close/>
                    <a:moveTo>
                      <a:pt x="1062655" y="1438185"/>
                    </a:moveTo>
                    <a:lnTo>
                      <a:pt x="519984" y="1490777"/>
                    </a:lnTo>
                    <a:lnTo>
                      <a:pt x="522843" y="1508868"/>
                    </a:lnTo>
                    <a:lnTo>
                      <a:pt x="526019" y="1526642"/>
                    </a:lnTo>
                    <a:lnTo>
                      <a:pt x="529196" y="1544733"/>
                    </a:lnTo>
                    <a:lnTo>
                      <a:pt x="533325" y="1561872"/>
                    </a:lnTo>
                    <a:lnTo>
                      <a:pt x="537455" y="1579646"/>
                    </a:lnTo>
                    <a:lnTo>
                      <a:pt x="541902" y="1597102"/>
                    </a:lnTo>
                    <a:lnTo>
                      <a:pt x="546984" y="1614241"/>
                    </a:lnTo>
                    <a:lnTo>
                      <a:pt x="552066" y="1631380"/>
                    </a:lnTo>
                    <a:lnTo>
                      <a:pt x="557784" y="1648202"/>
                    </a:lnTo>
                    <a:lnTo>
                      <a:pt x="563502" y="1665024"/>
                    </a:lnTo>
                    <a:lnTo>
                      <a:pt x="569854" y="1681528"/>
                    </a:lnTo>
                    <a:lnTo>
                      <a:pt x="576207" y="1698032"/>
                    </a:lnTo>
                    <a:lnTo>
                      <a:pt x="583195" y="1714219"/>
                    </a:lnTo>
                    <a:lnTo>
                      <a:pt x="590501" y="1730406"/>
                    </a:lnTo>
                    <a:lnTo>
                      <a:pt x="597807" y="1746275"/>
                    </a:lnTo>
                    <a:lnTo>
                      <a:pt x="605748" y="1762145"/>
                    </a:lnTo>
                    <a:lnTo>
                      <a:pt x="614007" y="1778014"/>
                    </a:lnTo>
                    <a:lnTo>
                      <a:pt x="622266" y="1793249"/>
                    </a:lnTo>
                    <a:lnTo>
                      <a:pt x="630842" y="1808483"/>
                    </a:lnTo>
                    <a:lnTo>
                      <a:pt x="640054" y="1823401"/>
                    </a:lnTo>
                    <a:lnTo>
                      <a:pt x="649266" y="1838635"/>
                    </a:lnTo>
                    <a:lnTo>
                      <a:pt x="658795" y="1852918"/>
                    </a:lnTo>
                    <a:lnTo>
                      <a:pt x="668642" y="1867518"/>
                    </a:lnTo>
                    <a:lnTo>
                      <a:pt x="678807" y="1881800"/>
                    </a:lnTo>
                    <a:lnTo>
                      <a:pt x="689289" y="1895765"/>
                    </a:lnTo>
                    <a:lnTo>
                      <a:pt x="699771" y="1909413"/>
                    </a:lnTo>
                    <a:lnTo>
                      <a:pt x="710571" y="1923061"/>
                    </a:lnTo>
                    <a:lnTo>
                      <a:pt x="722006" y="1936391"/>
                    </a:lnTo>
                    <a:lnTo>
                      <a:pt x="733441" y="1949404"/>
                    </a:lnTo>
                    <a:lnTo>
                      <a:pt x="745194" y="1962735"/>
                    </a:lnTo>
                    <a:lnTo>
                      <a:pt x="756947" y="1975113"/>
                    </a:lnTo>
                    <a:lnTo>
                      <a:pt x="769335" y="1987491"/>
                    </a:lnTo>
                    <a:lnTo>
                      <a:pt x="781723" y="1999869"/>
                    </a:lnTo>
                    <a:lnTo>
                      <a:pt x="794429" y="2011613"/>
                    </a:lnTo>
                    <a:lnTo>
                      <a:pt x="807453" y="2023673"/>
                    </a:lnTo>
                    <a:lnTo>
                      <a:pt x="820476" y="2034782"/>
                    </a:lnTo>
                    <a:lnTo>
                      <a:pt x="833817" y="2046208"/>
                    </a:lnTo>
                    <a:lnTo>
                      <a:pt x="847476" y="2056999"/>
                    </a:lnTo>
                    <a:lnTo>
                      <a:pt x="861135" y="2067473"/>
                    </a:lnTo>
                    <a:lnTo>
                      <a:pt x="875111" y="2077947"/>
                    </a:lnTo>
                    <a:lnTo>
                      <a:pt x="889405" y="2088103"/>
                    </a:lnTo>
                    <a:lnTo>
                      <a:pt x="903699" y="2097942"/>
                    </a:lnTo>
                    <a:lnTo>
                      <a:pt x="918628" y="2107464"/>
                    </a:lnTo>
                    <a:lnTo>
                      <a:pt x="933558" y="2116668"/>
                    </a:lnTo>
                    <a:lnTo>
                      <a:pt x="948487" y="2125873"/>
                    </a:lnTo>
                    <a:lnTo>
                      <a:pt x="963734" y="2134442"/>
                    </a:lnTo>
                    <a:lnTo>
                      <a:pt x="978981" y="2142694"/>
                    </a:lnTo>
                    <a:lnTo>
                      <a:pt x="994863" y="2150946"/>
                    </a:lnTo>
                    <a:lnTo>
                      <a:pt x="1010745" y="2158881"/>
                    </a:lnTo>
                    <a:lnTo>
                      <a:pt x="1026627" y="2166498"/>
                    </a:lnTo>
                    <a:lnTo>
                      <a:pt x="1042827" y="2173481"/>
                    </a:lnTo>
                    <a:lnTo>
                      <a:pt x="1059028" y="2180464"/>
                    </a:lnTo>
                    <a:lnTo>
                      <a:pt x="1075545" y="2187129"/>
                    </a:lnTo>
                    <a:lnTo>
                      <a:pt x="1092063" y="2193159"/>
                    </a:lnTo>
                    <a:lnTo>
                      <a:pt x="1108898" y="2199190"/>
                    </a:lnTo>
                    <a:lnTo>
                      <a:pt x="1126051" y="2204903"/>
                    </a:lnTo>
                    <a:lnTo>
                      <a:pt x="1142886" y="2209981"/>
                    </a:lnTo>
                    <a:lnTo>
                      <a:pt x="1160039" y="2215059"/>
                    </a:lnTo>
                    <a:lnTo>
                      <a:pt x="1177509" y="2219502"/>
                    </a:lnTo>
                    <a:lnTo>
                      <a:pt x="1195297" y="2223629"/>
                    </a:lnTo>
                    <a:lnTo>
                      <a:pt x="1212768" y="2227437"/>
                    </a:lnTo>
                    <a:lnTo>
                      <a:pt x="1230556" y="2231246"/>
                    </a:lnTo>
                    <a:lnTo>
                      <a:pt x="1248662" y="2234102"/>
                    </a:lnTo>
                    <a:lnTo>
                      <a:pt x="1266450" y="2237276"/>
                    </a:lnTo>
                    <a:lnTo>
                      <a:pt x="1319017" y="1695177"/>
                    </a:lnTo>
                    <a:lnTo>
                      <a:pt x="1309172" y="1692905"/>
                    </a:lnTo>
                    <a:lnTo>
                      <a:pt x="1292972" y="1687822"/>
                    </a:lnTo>
                    <a:lnTo>
                      <a:pt x="1277089" y="1682740"/>
                    </a:lnTo>
                    <a:lnTo>
                      <a:pt x="1261525" y="1676705"/>
                    </a:lnTo>
                    <a:lnTo>
                      <a:pt x="1246595" y="1669716"/>
                    </a:lnTo>
                    <a:lnTo>
                      <a:pt x="1232301" y="1662410"/>
                    </a:lnTo>
                    <a:lnTo>
                      <a:pt x="1218007" y="1654152"/>
                    </a:lnTo>
                    <a:lnTo>
                      <a:pt x="1204030" y="1645257"/>
                    </a:lnTo>
                    <a:lnTo>
                      <a:pt x="1190689" y="1636046"/>
                    </a:lnTo>
                    <a:lnTo>
                      <a:pt x="1177983" y="1625881"/>
                    </a:lnTo>
                    <a:lnTo>
                      <a:pt x="1165595" y="1615398"/>
                    </a:lnTo>
                    <a:lnTo>
                      <a:pt x="1153842" y="1603963"/>
                    </a:lnTo>
                    <a:lnTo>
                      <a:pt x="1142724" y="1591892"/>
                    </a:lnTo>
                    <a:lnTo>
                      <a:pt x="1131606" y="1579822"/>
                    </a:lnTo>
                    <a:lnTo>
                      <a:pt x="1122077" y="1567116"/>
                    </a:lnTo>
                    <a:lnTo>
                      <a:pt x="1112230" y="1553457"/>
                    </a:lnTo>
                    <a:lnTo>
                      <a:pt x="1103336" y="1540116"/>
                    </a:lnTo>
                    <a:lnTo>
                      <a:pt x="1095077" y="1525504"/>
                    </a:lnTo>
                    <a:lnTo>
                      <a:pt x="1087771" y="1510892"/>
                    </a:lnTo>
                    <a:lnTo>
                      <a:pt x="1080783" y="1495963"/>
                    </a:lnTo>
                    <a:lnTo>
                      <a:pt x="1074747" y="1480398"/>
                    </a:lnTo>
                    <a:lnTo>
                      <a:pt x="1069665" y="1464515"/>
                    </a:lnTo>
                    <a:lnTo>
                      <a:pt x="1065218" y="1448633"/>
                    </a:lnTo>
                    <a:lnTo>
                      <a:pt x="1062655" y="1438185"/>
                    </a:lnTo>
                    <a:close/>
                    <a:moveTo>
                      <a:pt x="1383502" y="1159891"/>
                    </a:moveTo>
                    <a:lnTo>
                      <a:pt x="1373019" y="1160844"/>
                    </a:lnTo>
                    <a:lnTo>
                      <a:pt x="1362855" y="1162114"/>
                    </a:lnTo>
                    <a:lnTo>
                      <a:pt x="1353007" y="1164020"/>
                    </a:lnTo>
                    <a:lnTo>
                      <a:pt x="1342843" y="1166244"/>
                    </a:lnTo>
                    <a:lnTo>
                      <a:pt x="1333631" y="1168785"/>
                    </a:lnTo>
                    <a:lnTo>
                      <a:pt x="1324101" y="1172279"/>
                    </a:lnTo>
                    <a:lnTo>
                      <a:pt x="1314572" y="1175455"/>
                    </a:lnTo>
                    <a:lnTo>
                      <a:pt x="1305678" y="1179585"/>
                    </a:lnTo>
                    <a:lnTo>
                      <a:pt x="1297101" y="1184350"/>
                    </a:lnTo>
                    <a:lnTo>
                      <a:pt x="1288207" y="1189114"/>
                    </a:lnTo>
                    <a:lnTo>
                      <a:pt x="1279948" y="1194514"/>
                    </a:lnTo>
                    <a:lnTo>
                      <a:pt x="1272007" y="1199914"/>
                    </a:lnTo>
                    <a:lnTo>
                      <a:pt x="1264384" y="1206585"/>
                    </a:lnTo>
                    <a:lnTo>
                      <a:pt x="1257078" y="1212938"/>
                    </a:lnTo>
                    <a:lnTo>
                      <a:pt x="1249772" y="1219609"/>
                    </a:lnTo>
                    <a:lnTo>
                      <a:pt x="1243101" y="1226279"/>
                    </a:lnTo>
                    <a:lnTo>
                      <a:pt x="1236748" y="1233903"/>
                    </a:lnTo>
                    <a:lnTo>
                      <a:pt x="1230713" y="1241526"/>
                    </a:lnTo>
                    <a:lnTo>
                      <a:pt x="1224995" y="1249785"/>
                    </a:lnTo>
                    <a:lnTo>
                      <a:pt x="1219913" y="1258044"/>
                    </a:lnTo>
                    <a:lnTo>
                      <a:pt x="1214830" y="1266303"/>
                    </a:lnTo>
                    <a:lnTo>
                      <a:pt x="1210383" y="1275197"/>
                    </a:lnTo>
                    <a:lnTo>
                      <a:pt x="1206254" y="1284409"/>
                    </a:lnTo>
                    <a:lnTo>
                      <a:pt x="1202442" y="1293303"/>
                    </a:lnTo>
                    <a:lnTo>
                      <a:pt x="1199583" y="1302832"/>
                    </a:lnTo>
                    <a:lnTo>
                      <a:pt x="1196407" y="1312680"/>
                    </a:lnTo>
                    <a:lnTo>
                      <a:pt x="1194183" y="1322527"/>
                    </a:lnTo>
                    <a:lnTo>
                      <a:pt x="1192595" y="1332691"/>
                    </a:lnTo>
                    <a:lnTo>
                      <a:pt x="1191324" y="1342856"/>
                    </a:lnTo>
                    <a:lnTo>
                      <a:pt x="1190371" y="1353339"/>
                    </a:lnTo>
                    <a:lnTo>
                      <a:pt x="1190054" y="1363503"/>
                    </a:lnTo>
                    <a:lnTo>
                      <a:pt x="1190371" y="1373986"/>
                    </a:lnTo>
                    <a:lnTo>
                      <a:pt x="1191324" y="1384468"/>
                    </a:lnTo>
                    <a:lnTo>
                      <a:pt x="1192595" y="1394633"/>
                    </a:lnTo>
                    <a:lnTo>
                      <a:pt x="1194183" y="1404798"/>
                    </a:lnTo>
                    <a:lnTo>
                      <a:pt x="1196407" y="1414645"/>
                    </a:lnTo>
                    <a:lnTo>
                      <a:pt x="1199583" y="1424174"/>
                    </a:lnTo>
                    <a:lnTo>
                      <a:pt x="1202442" y="1433704"/>
                    </a:lnTo>
                    <a:lnTo>
                      <a:pt x="1206254" y="1442915"/>
                    </a:lnTo>
                    <a:lnTo>
                      <a:pt x="1210383" y="1451810"/>
                    </a:lnTo>
                    <a:lnTo>
                      <a:pt x="1214830" y="1460386"/>
                    </a:lnTo>
                    <a:lnTo>
                      <a:pt x="1219913" y="1469280"/>
                    </a:lnTo>
                    <a:lnTo>
                      <a:pt x="1224995" y="1477539"/>
                    </a:lnTo>
                    <a:lnTo>
                      <a:pt x="1230713" y="1485480"/>
                    </a:lnTo>
                    <a:lnTo>
                      <a:pt x="1236748" y="1493421"/>
                    </a:lnTo>
                    <a:lnTo>
                      <a:pt x="1243101" y="1500410"/>
                    </a:lnTo>
                    <a:lnTo>
                      <a:pt x="1249772" y="1507716"/>
                    </a:lnTo>
                    <a:lnTo>
                      <a:pt x="1257078" y="1514386"/>
                    </a:lnTo>
                    <a:lnTo>
                      <a:pt x="1264384" y="1520739"/>
                    </a:lnTo>
                    <a:lnTo>
                      <a:pt x="1272007" y="1526775"/>
                    </a:lnTo>
                    <a:lnTo>
                      <a:pt x="1279948" y="1532492"/>
                    </a:lnTo>
                    <a:lnTo>
                      <a:pt x="1288207" y="1537575"/>
                    </a:lnTo>
                    <a:lnTo>
                      <a:pt x="1297101" y="1542657"/>
                    </a:lnTo>
                    <a:lnTo>
                      <a:pt x="1305678" y="1547104"/>
                    </a:lnTo>
                    <a:lnTo>
                      <a:pt x="1314572" y="1551233"/>
                    </a:lnTo>
                    <a:lnTo>
                      <a:pt x="1323784" y="1555045"/>
                    </a:lnTo>
                    <a:lnTo>
                      <a:pt x="1333631" y="1557904"/>
                    </a:lnTo>
                    <a:lnTo>
                      <a:pt x="1342843" y="1561081"/>
                    </a:lnTo>
                    <a:lnTo>
                      <a:pt x="1352690" y="1563304"/>
                    </a:lnTo>
                    <a:lnTo>
                      <a:pt x="1362855" y="1564892"/>
                    </a:lnTo>
                    <a:lnTo>
                      <a:pt x="1373019" y="1566163"/>
                    </a:lnTo>
                    <a:lnTo>
                      <a:pt x="1383502" y="1567116"/>
                    </a:lnTo>
                    <a:lnTo>
                      <a:pt x="1393984" y="1567434"/>
                    </a:lnTo>
                    <a:lnTo>
                      <a:pt x="1404149" y="1567116"/>
                    </a:lnTo>
                    <a:lnTo>
                      <a:pt x="1414949" y="1566163"/>
                    </a:lnTo>
                    <a:lnTo>
                      <a:pt x="1425114" y="1564892"/>
                    </a:lnTo>
                    <a:lnTo>
                      <a:pt x="1435278" y="1563304"/>
                    </a:lnTo>
                    <a:lnTo>
                      <a:pt x="1444808" y="1561081"/>
                    </a:lnTo>
                    <a:lnTo>
                      <a:pt x="1454655" y="1557904"/>
                    </a:lnTo>
                    <a:lnTo>
                      <a:pt x="1464184" y="1555045"/>
                    </a:lnTo>
                    <a:lnTo>
                      <a:pt x="1473079" y="1551233"/>
                    </a:lnTo>
                    <a:lnTo>
                      <a:pt x="1482290" y="1547104"/>
                    </a:lnTo>
                    <a:lnTo>
                      <a:pt x="1491184" y="1542657"/>
                    </a:lnTo>
                    <a:lnTo>
                      <a:pt x="1499443" y="1537575"/>
                    </a:lnTo>
                    <a:lnTo>
                      <a:pt x="1507702" y="1532492"/>
                    </a:lnTo>
                    <a:lnTo>
                      <a:pt x="1515643" y="1526775"/>
                    </a:lnTo>
                    <a:lnTo>
                      <a:pt x="1523585" y="1520739"/>
                    </a:lnTo>
                    <a:lnTo>
                      <a:pt x="1531208" y="1514386"/>
                    </a:lnTo>
                    <a:lnTo>
                      <a:pt x="1537879" y="1507716"/>
                    </a:lnTo>
                    <a:lnTo>
                      <a:pt x="1544549" y="1500410"/>
                    </a:lnTo>
                    <a:lnTo>
                      <a:pt x="1551220" y="1493421"/>
                    </a:lnTo>
                    <a:lnTo>
                      <a:pt x="1557255" y="1485480"/>
                    </a:lnTo>
                    <a:lnTo>
                      <a:pt x="1562655" y="1477539"/>
                    </a:lnTo>
                    <a:lnTo>
                      <a:pt x="1568055" y="1469280"/>
                    </a:lnTo>
                    <a:lnTo>
                      <a:pt x="1572820" y="1460386"/>
                    </a:lnTo>
                    <a:lnTo>
                      <a:pt x="1577585" y="1451810"/>
                    </a:lnTo>
                    <a:lnTo>
                      <a:pt x="1581714" y="1442915"/>
                    </a:lnTo>
                    <a:lnTo>
                      <a:pt x="1585208" y="1433704"/>
                    </a:lnTo>
                    <a:lnTo>
                      <a:pt x="1588385" y="1424174"/>
                    </a:lnTo>
                    <a:lnTo>
                      <a:pt x="1591244" y="1414645"/>
                    </a:lnTo>
                    <a:lnTo>
                      <a:pt x="1593467" y="1404798"/>
                    </a:lnTo>
                    <a:lnTo>
                      <a:pt x="1595373" y="1394633"/>
                    </a:lnTo>
                    <a:lnTo>
                      <a:pt x="1596644" y="1384468"/>
                    </a:lnTo>
                    <a:lnTo>
                      <a:pt x="1597279" y="1373986"/>
                    </a:lnTo>
                    <a:lnTo>
                      <a:pt x="1597597" y="1363503"/>
                    </a:lnTo>
                    <a:lnTo>
                      <a:pt x="1597279" y="1353339"/>
                    </a:lnTo>
                    <a:lnTo>
                      <a:pt x="1596644" y="1342856"/>
                    </a:lnTo>
                    <a:lnTo>
                      <a:pt x="1595373" y="1332691"/>
                    </a:lnTo>
                    <a:lnTo>
                      <a:pt x="1593467" y="1322527"/>
                    </a:lnTo>
                    <a:lnTo>
                      <a:pt x="1591244" y="1312680"/>
                    </a:lnTo>
                    <a:lnTo>
                      <a:pt x="1588385" y="1302832"/>
                    </a:lnTo>
                    <a:lnTo>
                      <a:pt x="1585208" y="1293303"/>
                    </a:lnTo>
                    <a:lnTo>
                      <a:pt x="1581714" y="1284409"/>
                    </a:lnTo>
                    <a:lnTo>
                      <a:pt x="1577585" y="1275197"/>
                    </a:lnTo>
                    <a:lnTo>
                      <a:pt x="1572820" y="1266303"/>
                    </a:lnTo>
                    <a:lnTo>
                      <a:pt x="1568055" y="1258044"/>
                    </a:lnTo>
                    <a:lnTo>
                      <a:pt x="1562655" y="1249785"/>
                    </a:lnTo>
                    <a:lnTo>
                      <a:pt x="1557255" y="1241526"/>
                    </a:lnTo>
                    <a:lnTo>
                      <a:pt x="1551220" y="1233903"/>
                    </a:lnTo>
                    <a:lnTo>
                      <a:pt x="1544549" y="1226279"/>
                    </a:lnTo>
                    <a:lnTo>
                      <a:pt x="1537879" y="1219609"/>
                    </a:lnTo>
                    <a:lnTo>
                      <a:pt x="1531208" y="1212938"/>
                    </a:lnTo>
                    <a:lnTo>
                      <a:pt x="1523585" y="1206585"/>
                    </a:lnTo>
                    <a:lnTo>
                      <a:pt x="1515643" y="1199914"/>
                    </a:lnTo>
                    <a:lnTo>
                      <a:pt x="1507702" y="1194514"/>
                    </a:lnTo>
                    <a:lnTo>
                      <a:pt x="1499443" y="1189114"/>
                    </a:lnTo>
                    <a:lnTo>
                      <a:pt x="1491184" y="1184350"/>
                    </a:lnTo>
                    <a:lnTo>
                      <a:pt x="1482290" y="1179585"/>
                    </a:lnTo>
                    <a:lnTo>
                      <a:pt x="1473079" y="1175455"/>
                    </a:lnTo>
                    <a:lnTo>
                      <a:pt x="1464184" y="1172279"/>
                    </a:lnTo>
                    <a:lnTo>
                      <a:pt x="1454655" y="1168785"/>
                    </a:lnTo>
                    <a:lnTo>
                      <a:pt x="1444808" y="1166244"/>
                    </a:lnTo>
                    <a:lnTo>
                      <a:pt x="1435278" y="1164020"/>
                    </a:lnTo>
                    <a:lnTo>
                      <a:pt x="1425114" y="1162114"/>
                    </a:lnTo>
                    <a:lnTo>
                      <a:pt x="1414949" y="1160844"/>
                    </a:lnTo>
                    <a:lnTo>
                      <a:pt x="1404149" y="1159891"/>
                    </a:lnTo>
                    <a:lnTo>
                      <a:pt x="1393984" y="1159891"/>
                    </a:lnTo>
                    <a:lnTo>
                      <a:pt x="1383502" y="1159891"/>
                    </a:lnTo>
                    <a:close/>
                    <a:moveTo>
                      <a:pt x="1521201" y="490366"/>
                    </a:moveTo>
                    <a:lnTo>
                      <a:pt x="1468588" y="1032381"/>
                    </a:lnTo>
                    <a:lnTo>
                      <a:pt x="1478796" y="1034737"/>
                    </a:lnTo>
                    <a:lnTo>
                      <a:pt x="1494996" y="1039184"/>
                    </a:lnTo>
                    <a:lnTo>
                      <a:pt x="1510879" y="1044584"/>
                    </a:lnTo>
                    <a:lnTo>
                      <a:pt x="1526126" y="1050620"/>
                    </a:lnTo>
                    <a:lnTo>
                      <a:pt x="1541373" y="1057290"/>
                    </a:lnTo>
                    <a:lnTo>
                      <a:pt x="1555985" y="1064914"/>
                    </a:lnTo>
                    <a:lnTo>
                      <a:pt x="1570279" y="1073173"/>
                    </a:lnTo>
                    <a:lnTo>
                      <a:pt x="1583938" y="1081749"/>
                    </a:lnTo>
                    <a:lnTo>
                      <a:pt x="1597279" y="1091596"/>
                    </a:lnTo>
                    <a:lnTo>
                      <a:pt x="1610303" y="1101443"/>
                    </a:lnTo>
                    <a:lnTo>
                      <a:pt x="1622691" y="1112243"/>
                    </a:lnTo>
                    <a:lnTo>
                      <a:pt x="1634126" y="1123679"/>
                    </a:lnTo>
                    <a:lnTo>
                      <a:pt x="1645562" y="1135432"/>
                    </a:lnTo>
                    <a:lnTo>
                      <a:pt x="1656044" y="1147820"/>
                    </a:lnTo>
                    <a:lnTo>
                      <a:pt x="1666209" y="1160526"/>
                    </a:lnTo>
                    <a:lnTo>
                      <a:pt x="1675738" y="1173549"/>
                    </a:lnTo>
                    <a:lnTo>
                      <a:pt x="1684632" y="1187526"/>
                    </a:lnTo>
                    <a:lnTo>
                      <a:pt x="1692574" y="1201503"/>
                    </a:lnTo>
                    <a:lnTo>
                      <a:pt x="1700197" y="1216114"/>
                    </a:lnTo>
                    <a:lnTo>
                      <a:pt x="1706868" y="1231361"/>
                    </a:lnTo>
                    <a:lnTo>
                      <a:pt x="1712903" y="1246609"/>
                    </a:lnTo>
                    <a:lnTo>
                      <a:pt x="1718621" y="1262491"/>
                    </a:lnTo>
                    <a:lnTo>
                      <a:pt x="1723068" y="1278691"/>
                    </a:lnTo>
                    <a:lnTo>
                      <a:pt x="1725403" y="1288811"/>
                    </a:lnTo>
                    <a:lnTo>
                      <a:pt x="2267666" y="1236231"/>
                    </a:lnTo>
                    <a:lnTo>
                      <a:pt x="2265125" y="1218140"/>
                    </a:lnTo>
                    <a:lnTo>
                      <a:pt x="2261630" y="1200683"/>
                    </a:lnTo>
                    <a:lnTo>
                      <a:pt x="2258136" y="1182909"/>
                    </a:lnTo>
                    <a:lnTo>
                      <a:pt x="2254325" y="1165136"/>
                    </a:lnTo>
                    <a:lnTo>
                      <a:pt x="2250195" y="1147362"/>
                    </a:lnTo>
                    <a:lnTo>
                      <a:pt x="2245748" y="1130223"/>
                    </a:lnTo>
                    <a:lnTo>
                      <a:pt x="2240666" y="1112766"/>
                    </a:lnTo>
                    <a:lnTo>
                      <a:pt x="2235584" y="1095945"/>
                    </a:lnTo>
                    <a:lnTo>
                      <a:pt x="2229866" y="1079123"/>
                    </a:lnTo>
                    <a:lnTo>
                      <a:pt x="2223831" y="1061984"/>
                    </a:lnTo>
                    <a:lnTo>
                      <a:pt x="2217478" y="1045480"/>
                    </a:lnTo>
                    <a:lnTo>
                      <a:pt x="2211125" y="1028976"/>
                    </a:lnTo>
                    <a:lnTo>
                      <a:pt x="2204454" y="1012789"/>
                    </a:lnTo>
                    <a:lnTo>
                      <a:pt x="2197149" y="996602"/>
                    </a:lnTo>
                    <a:lnTo>
                      <a:pt x="2189843" y="980732"/>
                    </a:lnTo>
                    <a:lnTo>
                      <a:pt x="2181902" y="965180"/>
                    </a:lnTo>
                    <a:lnTo>
                      <a:pt x="2173643" y="949311"/>
                    </a:lnTo>
                    <a:lnTo>
                      <a:pt x="2165384" y="933759"/>
                    </a:lnTo>
                    <a:lnTo>
                      <a:pt x="2156490" y="918842"/>
                    </a:lnTo>
                    <a:lnTo>
                      <a:pt x="2147596" y="903607"/>
                    </a:lnTo>
                    <a:lnTo>
                      <a:pt x="2138067" y="888690"/>
                    </a:lnTo>
                    <a:lnTo>
                      <a:pt x="2128855" y="874090"/>
                    </a:lnTo>
                    <a:lnTo>
                      <a:pt x="2119008" y="859807"/>
                    </a:lnTo>
                    <a:lnTo>
                      <a:pt x="2108843" y="845525"/>
                    </a:lnTo>
                    <a:lnTo>
                      <a:pt x="2098361" y="831560"/>
                    </a:lnTo>
                    <a:lnTo>
                      <a:pt x="2087561" y="817594"/>
                    </a:lnTo>
                    <a:lnTo>
                      <a:pt x="2076761" y="803947"/>
                    </a:lnTo>
                    <a:lnTo>
                      <a:pt x="2065644" y="790934"/>
                    </a:lnTo>
                    <a:lnTo>
                      <a:pt x="2054209" y="777603"/>
                    </a:lnTo>
                    <a:lnTo>
                      <a:pt x="2042138" y="764591"/>
                    </a:lnTo>
                    <a:lnTo>
                      <a:pt x="2030385" y="752212"/>
                    </a:lnTo>
                    <a:lnTo>
                      <a:pt x="2017997" y="739834"/>
                    </a:lnTo>
                    <a:lnTo>
                      <a:pt x="2005609" y="727456"/>
                    </a:lnTo>
                    <a:lnTo>
                      <a:pt x="1993221" y="715395"/>
                    </a:lnTo>
                    <a:lnTo>
                      <a:pt x="1980197" y="703652"/>
                    </a:lnTo>
                    <a:lnTo>
                      <a:pt x="1966856" y="692226"/>
                    </a:lnTo>
                    <a:lnTo>
                      <a:pt x="1953833" y="681117"/>
                    </a:lnTo>
                    <a:lnTo>
                      <a:pt x="1940174" y="670326"/>
                    </a:lnTo>
                    <a:lnTo>
                      <a:pt x="1926198" y="659535"/>
                    </a:lnTo>
                    <a:lnTo>
                      <a:pt x="1912221" y="649061"/>
                    </a:lnTo>
                    <a:lnTo>
                      <a:pt x="1897927" y="638904"/>
                    </a:lnTo>
                    <a:lnTo>
                      <a:pt x="1883633" y="629065"/>
                    </a:lnTo>
                    <a:lnTo>
                      <a:pt x="1869022" y="619861"/>
                    </a:lnTo>
                    <a:lnTo>
                      <a:pt x="1854092" y="610339"/>
                    </a:lnTo>
                    <a:lnTo>
                      <a:pt x="1838845" y="601452"/>
                    </a:lnTo>
                    <a:lnTo>
                      <a:pt x="1823916" y="592566"/>
                    </a:lnTo>
                    <a:lnTo>
                      <a:pt x="1808352" y="584313"/>
                    </a:lnTo>
                    <a:lnTo>
                      <a:pt x="1792469" y="576061"/>
                    </a:lnTo>
                    <a:lnTo>
                      <a:pt x="1776905" y="568127"/>
                    </a:lnTo>
                    <a:lnTo>
                      <a:pt x="1761022" y="560827"/>
                    </a:lnTo>
                    <a:lnTo>
                      <a:pt x="1744823" y="553527"/>
                    </a:lnTo>
                    <a:lnTo>
                      <a:pt x="1728623" y="546862"/>
                    </a:lnTo>
                    <a:lnTo>
                      <a:pt x="1712105" y="540514"/>
                    </a:lnTo>
                    <a:lnTo>
                      <a:pt x="1695588" y="534166"/>
                    </a:lnTo>
                    <a:lnTo>
                      <a:pt x="1678435" y="528136"/>
                    </a:lnTo>
                    <a:lnTo>
                      <a:pt x="1661600" y="522740"/>
                    </a:lnTo>
                    <a:lnTo>
                      <a:pt x="1644765" y="517344"/>
                    </a:lnTo>
                    <a:lnTo>
                      <a:pt x="1627294" y="512584"/>
                    </a:lnTo>
                    <a:lnTo>
                      <a:pt x="1610141" y="507823"/>
                    </a:lnTo>
                    <a:lnTo>
                      <a:pt x="1592671" y="503697"/>
                    </a:lnTo>
                    <a:lnTo>
                      <a:pt x="1574883" y="499888"/>
                    </a:lnTo>
                    <a:lnTo>
                      <a:pt x="1557095" y="496397"/>
                    </a:lnTo>
                    <a:lnTo>
                      <a:pt x="1539306" y="492905"/>
                    </a:lnTo>
                    <a:lnTo>
                      <a:pt x="1521201" y="490366"/>
                    </a:lnTo>
                    <a:close/>
                    <a:moveTo>
                      <a:pt x="1266450" y="490366"/>
                    </a:moveTo>
                    <a:lnTo>
                      <a:pt x="1248344" y="492905"/>
                    </a:lnTo>
                    <a:lnTo>
                      <a:pt x="1230556" y="496397"/>
                    </a:lnTo>
                    <a:lnTo>
                      <a:pt x="1212768" y="499888"/>
                    </a:lnTo>
                    <a:lnTo>
                      <a:pt x="1195297" y="503697"/>
                    </a:lnTo>
                    <a:lnTo>
                      <a:pt x="1177509" y="507823"/>
                    </a:lnTo>
                    <a:lnTo>
                      <a:pt x="1160039" y="512584"/>
                    </a:lnTo>
                    <a:lnTo>
                      <a:pt x="1142886" y="517344"/>
                    </a:lnTo>
                    <a:lnTo>
                      <a:pt x="1126051" y="522740"/>
                    </a:lnTo>
                    <a:lnTo>
                      <a:pt x="1108898" y="528136"/>
                    </a:lnTo>
                    <a:lnTo>
                      <a:pt x="1092063" y="534166"/>
                    </a:lnTo>
                    <a:lnTo>
                      <a:pt x="1075545" y="540514"/>
                    </a:lnTo>
                    <a:lnTo>
                      <a:pt x="1059028" y="546862"/>
                    </a:lnTo>
                    <a:lnTo>
                      <a:pt x="1042827" y="553527"/>
                    </a:lnTo>
                    <a:lnTo>
                      <a:pt x="1026627" y="560827"/>
                    </a:lnTo>
                    <a:lnTo>
                      <a:pt x="1010745" y="568127"/>
                    </a:lnTo>
                    <a:lnTo>
                      <a:pt x="994863" y="576061"/>
                    </a:lnTo>
                    <a:lnTo>
                      <a:pt x="978981" y="584313"/>
                    </a:lnTo>
                    <a:lnTo>
                      <a:pt x="963734" y="592566"/>
                    </a:lnTo>
                    <a:lnTo>
                      <a:pt x="948487" y="601452"/>
                    </a:lnTo>
                    <a:lnTo>
                      <a:pt x="933558" y="610339"/>
                    </a:lnTo>
                    <a:lnTo>
                      <a:pt x="918946" y="619861"/>
                    </a:lnTo>
                    <a:lnTo>
                      <a:pt x="904334" y="629065"/>
                    </a:lnTo>
                    <a:lnTo>
                      <a:pt x="889405" y="638904"/>
                    </a:lnTo>
                    <a:lnTo>
                      <a:pt x="875429" y="649061"/>
                    </a:lnTo>
                    <a:lnTo>
                      <a:pt x="861135" y="659535"/>
                    </a:lnTo>
                    <a:lnTo>
                      <a:pt x="847794" y="670326"/>
                    </a:lnTo>
                    <a:lnTo>
                      <a:pt x="833817" y="681117"/>
                    </a:lnTo>
                    <a:lnTo>
                      <a:pt x="820476" y="692226"/>
                    </a:lnTo>
                    <a:lnTo>
                      <a:pt x="807453" y="703652"/>
                    </a:lnTo>
                    <a:lnTo>
                      <a:pt x="794747" y="715395"/>
                    </a:lnTo>
                    <a:lnTo>
                      <a:pt x="781723" y="727456"/>
                    </a:lnTo>
                    <a:lnTo>
                      <a:pt x="769335" y="739834"/>
                    </a:lnTo>
                    <a:lnTo>
                      <a:pt x="757265" y="752212"/>
                    </a:lnTo>
                    <a:lnTo>
                      <a:pt x="745194" y="764591"/>
                    </a:lnTo>
                    <a:lnTo>
                      <a:pt x="733759" y="777603"/>
                    </a:lnTo>
                    <a:lnTo>
                      <a:pt x="722006" y="790934"/>
                    </a:lnTo>
                    <a:lnTo>
                      <a:pt x="710571" y="803947"/>
                    </a:lnTo>
                    <a:lnTo>
                      <a:pt x="699771" y="817594"/>
                    </a:lnTo>
                    <a:lnTo>
                      <a:pt x="689289" y="831560"/>
                    </a:lnTo>
                    <a:lnTo>
                      <a:pt x="678807" y="845525"/>
                    </a:lnTo>
                    <a:lnTo>
                      <a:pt x="668960" y="859807"/>
                    </a:lnTo>
                    <a:lnTo>
                      <a:pt x="658795" y="874090"/>
                    </a:lnTo>
                    <a:lnTo>
                      <a:pt x="649266" y="888690"/>
                    </a:lnTo>
                    <a:lnTo>
                      <a:pt x="640054" y="903607"/>
                    </a:lnTo>
                    <a:lnTo>
                      <a:pt x="630842" y="918842"/>
                    </a:lnTo>
                    <a:lnTo>
                      <a:pt x="622266" y="933759"/>
                    </a:lnTo>
                    <a:lnTo>
                      <a:pt x="614007" y="949311"/>
                    </a:lnTo>
                    <a:lnTo>
                      <a:pt x="605748" y="965180"/>
                    </a:lnTo>
                    <a:lnTo>
                      <a:pt x="598125" y="980732"/>
                    </a:lnTo>
                    <a:lnTo>
                      <a:pt x="590501" y="996602"/>
                    </a:lnTo>
                    <a:lnTo>
                      <a:pt x="583513" y="1012789"/>
                    </a:lnTo>
                    <a:lnTo>
                      <a:pt x="576207" y="1028976"/>
                    </a:lnTo>
                    <a:lnTo>
                      <a:pt x="569854" y="1045480"/>
                    </a:lnTo>
                    <a:lnTo>
                      <a:pt x="563502" y="1061984"/>
                    </a:lnTo>
                    <a:lnTo>
                      <a:pt x="557784" y="1079123"/>
                    </a:lnTo>
                    <a:lnTo>
                      <a:pt x="552066" y="1095945"/>
                    </a:lnTo>
                    <a:lnTo>
                      <a:pt x="546984" y="1112766"/>
                    </a:lnTo>
                    <a:lnTo>
                      <a:pt x="541902" y="1130223"/>
                    </a:lnTo>
                    <a:lnTo>
                      <a:pt x="537455" y="1147362"/>
                    </a:lnTo>
                    <a:lnTo>
                      <a:pt x="533325" y="1165136"/>
                    </a:lnTo>
                    <a:lnTo>
                      <a:pt x="529196" y="1182909"/>
                    </a:lnTo>
                    <a:lnTo>
                      <a:pt x="526019" y="1200683"/>
                    </a:lnTo>
                    <a:lnTo>
                      <a:pt x="522843" y="1218140"/>
                    </a:lnTo>
                    <a:lnTo>
                      <a:pt x="519984" y="1236231"/>
                    </a:lnTo>
                    <a:lnTo>
                      <a:pt x="1062444" y="1288803"/>
                    </a:lnTo>
                    <a:lnTo>
                      <a:pt x="1064583" y="1278691"/>
                    </a:lnTo>
                    <a:lnTo>
                      <a:pt x="1069347" y="1262491"/>
                    </a:lnTo>
                    <a:lnTo>
                      <a:pt x="1074747" y="1246609"/>
                    </a:lnTo>
                    <a:lnTo>
                      <a:pt x="1080783" y="1231361"/>
                    </a:lnTo>
                    <a:lnTo>
                      <a:pt x="1087771" y="1216114"/>
                    </a:lnTo>
                    <a:lnTo>
                      <a:pt x="1095077" y="1201503"/>
                    </a:lnTo>
                    <a:lnTo>
                      <a:pt x="1103336" y="1187526"/>
                    </a:lnTo>
                    <a:lnTo>
                      <a:pt x="1112230" y="1173549"/>
                    </a:lnTo>
                    <a:lnTo>
                      <a:pt x="1121442" y="1160526"/>
                    </a:lnTo>
                    <a:lnTo>
                      <a:pt x="1131606" y="1147185"/>
                    </a:lnTo>
                    <a:lnTo>
                      <a:pt x="1142407" y="1135432"/>
                    </a:lnTo>
                    <a:lnTo>
                      <a:pt x="1153524" y="1123361"/>
                    </a:lnTo>
                    <a:lnTo>
                      <a:pt x="1165595" y="1112243"/>
                    </a:lnTo>
                    <a:lnTo>
                      <a:pt x="1177665" y="1101443"/>
                    </a:lnTo>
                    <a:lnTo>
                      <a:pt x="1190689" y="1091279"/>
                    </a:lnTo>
                    <a:lnTo>
                      <a:pt x="1204030" y="1081749"/>
                    </a:lnTo>
                    <a:lnTo>
                      <a:pt x="1218007" y="1073173"/>
                    </a:lnTo>
                    <a:lnTo>
                      <a:pt x="1231983" y="1064914"/>
                    </a:lnTo>
                    <a:lnTo>
                      <a:pt x="1246595" y="1057290"/>
                    </a:lnTo>
                    <a:lnTo>
                      <a:pt x="1261525" y="1050620"/>
                    </a:lnTo>
                    <a:lnTo>
                      <a:pt x="1277089" y="1044584"/>
                    </a:lnTo>
                    <a:lnTo>
                      <a:pt x="1292972" y="1039184"/>
                    </a:lnTo>
                    <a:lnTo>
                      <a:pt x="1309172" y="1034737"/>
                    </a:lnTo>
                    <a:lnTo>
                      <a:pt x="1319052" y="1032267"/>
                    </a:lnTo>
                    <a:lnTo>
                      <a:pt x="1266450" y="490366"/>
                    </a:lnTo>
                    <a:close/>
                    <a:moveTo>
                      <a:pt x="1094286" y="0"/>
                    </a:moveTo>
                    <a:lnTo>
                      <a:pt x="1100957" y="0"/>
                    </a:lnTo>
                    <a:lnTo>
                      <a:pt x="1107627" y="952"/>
                    </a:lnTo>
                    <a:lnTo>
                      <a:pt x="1113980" y="2539"/>
                    </a:lnTo>
                    <a:lnTo>
                      <a:pt x="1120333" y="4761"/>
                    </a:lnTo>
                    <a:lnTo>
                      <a:pt x="1126368" y="7300"/>
                    </a:lnTo>
                    <a:lnTo>
                      <a:pt x="1132086" y="10791"/>
                    </a:lnTo>
                    <a:lnTo>
                      <a:pt x="1137168" y="14600"/>
                    </a:lnTo>
                    <a:lnTo>
                      <a:pt x="1142568" y="18726"/>
                    </a:lnTo>
                    <a:lnTo>
                      <a:pt x="1147015" y="23487"/>
                    </a:lnTo>
                    <a:lnTo>
                      <a:pt x="1151145" y="28882"/>
                    </a:lnTo>
                    <a:lnTo>
                      <a:pt x="1154956" y="34595"/>
                    </a:lnTo>
                    <a:lnTo>
                      <a:pt x="1157815" y="40943"/>
                    </a:lnTo>
                    <a:lnTo>
                      <a:pt x="1160674" y="47291"/>
                    </a:lnTo>
                    <a:lnTo>
                      <a:pt x="1231191" y="266290"/>
                    </a:lnTo>
                    <a:lnTo>
                      <a:pt x="1251203" y="263433"/>
                    </a:lnTo>
                    <a:lnTo>
                      <a:pt x="1271532" y="261211"/>
                    </a:lnTo>
                    <a:lnTo>
                      <a:pt x="1291544" y="258990"/>
                    </a:lnTo>
                    <a:lnTo>
                      <a:pt x="1311873" y="257403"/>
                    </a:lnTo>
                    <a:lnTo>
                      <a:pt x="1332202" y="256133"/>
                    </a:lnTo>
                    <a:lnTo>
                      <a:pt x="1352531" y="255181"/>
                    </a:lnTo>
                    <a:lnTo>
                      <a:pt x="1373178" y="254546"/>
                    </a:lnTo>
                    <a:lnTo>
                      <a:pt x="1393825" y="254546"/>
                    </a:lnTo>
                    <a:lnTo>
                      <a:pt x="1414154" y="254546"/>
                    </a:lnTo>
                    <a:lnTo>
                      <a:pt x="1435119" y="255181"/>
                    </a:lnTo>
                    <a:lnTo>
                      <a:pt x="1455448" y="256133"/>
                    </a:lnTo>
                    <a:lnTo>
                      <a:pt x="1475778" y="257403"/>
                    </a:lnTo>
                    <a:lnTo>
                      <a:pt x="1496107" y="258990"/>
                    </a:lnTo>
                    <a:lnTo>
                      <a:pt x="1515801" y="261211"/>
                    </a:lnTo>
                    <a:lnTo>
                      <a:pt x="1536130" y="263433"/>
                    </a:lnTo>
                    <a:lnTo>
                      <a:pt x="1556142" y="266290"/>
                    </a:lnTo>
                    <a:lnTo>
                      <a:pt x="1627294" y="47291"/>
                    </a:lnTo>
                    <a:lnTo>
                      <a:pt x="1629835" y="40626"/>
                    </a:lnTo>
                    <a:lnTo>
                      <a:pt x="1633012" y="34595"/>
                    </a:lnTo>
                    <a:lnTo>
                      <a:pt x="1636823" y="28882"/>
                    </a:lnTo>
                    <a:lnTo>
                      <a:pt x="1640953" y="23487"/>
                    </a:lnTo>
                    <a:lnTo>
                      <a:pt x="1645400" y="18726"/>
                    </a:lnTo>
                    <a:lnTo>
                      <a:pt x="1650164" y="14600"/>
                    </a:lnTo>
                    <a:lnTo>
                      <a:pt x="1655882" y="10474"/>
                    </a:lnTo>
                    <a:lnTo>
                      <a:pt x="1661600" y="7300"/>
                    </a:lnTo>
                    <a:lnTo>
                      <a:pt x="1667635" y="4761"/>
                    </a:lnTo>
                    <a:lnTo>
                      <a:pt x="1673670" y="2539"/>
                    </a:lnTo>
                    <a:lnTo>
                      <a:pt x="1680023" y="952"/>
                    </a:lnTo>
                    <a:lnTo>
                      <a:pt x="1686694" y="0"/>
                    </a:lnTo>
                    <a:lnTo>
                      <a:pt x="1693682" y="0"/>
                    </a:lnTo>
                    <a:lnTo>
                      <a:pt x="1700352" y="317"/>
                    </a:lnTo>
                    <a:lnTo>
                      <a:pt x="1707023" y="1270"/>
                    </a:lnTo>
                    <a:lnTo>
                      <a:pt x="1714011" y="2857"/>
                    </a:lnTo>
                    <a:lnTo>
                      <a:pt x="1934774" y="75221"/>
                    </a:lnTo>
                    <a:lnTo>
                      <a:pt x="1941762" y="77443"/>
                    </a:lnTo>
                    <a:lnTo>
                      <a:pt x="1947798" y="80617"/>
                    </a:lnTo>
                    <a:lnTo>
                      <a:pt x="1953833" y="84108"/>
                    </a:lnTo>
                    <a:lnTo>
                      <a:pt x="1958915" y="88234"/>
                    </a:lnTo>
                    <a:lnTo>
                      <a:pt x="1963997" y="93312"/>
                    </a:lnTo>
                    <a:lnTo>
                      <a:pt x="1968127" y="98073"/>
                    </a:lnTo>
                    <a:lnTo>
                      <a:pt x="1971621" y="103469"/>
                    </a:lnTo>
                    <a:lnTo>
                      <a:pt x="1975115" y="108864"/>
                    </a:lnTo>
                    <a:lnTo>
                      <a:pt x="1977656" y="114895"/>
                    </a:lnTo>
                    <a:lnTo>
                      <a:pt x="1980197" y="121243"/>
                    </a:lnTo>
                    <a:lnTo>
                      <a:pt x="1981468" y="127908"/>
                    </a:lnTo>
                    <a:lnTo>
                      <a:pt x="1982421" y="134573"/>
                    </a:lnTo>
                    <a:lnTo>
                      <a:pt x="1982738" y="141238"/>
                    </a:lnTo>
                    <a:lnTo>
                      <a:pt x="1981786" y="148221"/>
                    </a:lnTo>
                    <a:lnTo>
                      <a:pt x="1980833" y="154886"/>
                    </a:lnTo>
                    <a:lnTo>
                      <a:pt x="1979244" y="161551"/>
                    </a:lnTo>
                    <a:lnTo>
                      <a:pt x="1907774" y="380550"/>
                    </a:lnTo>
                    <a:lnTo>
                      <a:pt x="1925880" y="390389"/>
                    </a:lnTo>
                    <a:lnTo>
                      <a:pt x="1943986" y="400228"/>
                    </a:lnTo>
                    <a:lnTo>
                      <a:pt x="1961456" y="410702"/>
                    </a:lnTo>
                    <a:lnTo>
                      <a:pt x="1978927" y="421175"/>
                    </a:lnTo>
                    <a:lnTo>
                      <a:pt x="1996397" y="431967"/>
                    </a:lnTo>
                    <a:lnTo>
                      <a:pt x="2013232" y="443393"/>
                    </a:lnTo>
                    <a:lnTo>
                      <a:pt x="2029750" y="454501"/>
                    </a:lnTo>
                    <a:lnTo>
                      <a:pt x="2046585" y="466562"/>
                    </a:lnTo>
                    <a:lnTo>
                      <a:pt x="2062785" y="478623"/>
                    </a:lnTo>
                    <a:lnTo>
                      <a:pt x="2078985" y="491001"/>
                    </a:lnTo>
                    <a:lnTo>
                      <a:pt x="2094867" y="503697"/>
                    </a:lnTo>
                    <a:lnTo>
                      <a:pt x="2110432" y="516709"/>
                    </a:lnTo>
                    <a:lnTo>
                      <a:pt x="2125679" y="529723"/>
                    </a:lnTo>
                    <a:lnTo>
                      <a:pt x="2140925" y="543370"/>
                    </a:lnTo>
                    <a:lnTo>
                      <a:pt x="2155855" y="557335"/>
                    </a:lnTo>
                    <a:lnTo>
                      <a:pt x="2170466" y="571301"/>
                    </a:lnTo>
                    <a:lnTo>
                      <a:pt x="2357242" y="435775"/>
                    </a:lnTo>
                    <a:lnTo>
                      <a:pt x="2362959" y="431967"/>
                    </a:lnTo>
                    <a:lnTo>
                      <a:pt x="2369312" y="428793"/>
                    </a:lnTo>
                    <a:lnTo>
                      <a:pt x="2375347" y="426571"/>
                    </a:lnTo>
                    <a:lnTo>
                      <a:pt x="2382018" y="424667"/>
                    </a:lnTo>
                    <a:lnTo>
                      <a:pt x="2388371" y="423397"/>
                    </a:lnTo>
                    <a:lnTo>
                      <a:pt x="2395041" y="422762"/>
                    </a:lnTo>
                    <a:lnTo>
                      <a:pt x="2401712" y="422762"/>
                    </a:lnTo>
                    <a:lnTo>
                      <a:pt x="2408065" y="423397"/>
                    </a:lnTo>
                    <a:lnTo>
                      <a:pt x="2414418" y="424984"/>
                    </a:lnTo>
                    <a:lnTo>
                      <a:pt x="2420770" y="426888"/>
                    </a:lnTo>
                    <a:lnTo>
                      <a:pt x="2426806" y="429428"/>
                    </a:lnTo>
                    <a:lnTo>
                      <a:pt x="2432841" y="432601"/>
                    </a:lnTo>
                    <a:lnTo>
                      <a:pt x="2438559" y="436093"/>
                    </a:lnTo>
                    <a:lnTo>
                      <a:pt x="2443959" y="440854"/>
                    </a:lnTo>
                    <a:lnTo>
                      <a:pt x="2448406" y="445614"/>
                    </a:lnTo>
                    <a:lnTo>
                      <a:pt x="2452853" y="451327"/>
                    </a:lnTo>
                    <a:lnTo>
                      <a:pt x="2589757" y="638904"/>
                    </a:lnTo>
                    <a:lnTo>
                      <a:pt x="2593569" y="644935"/>
                    </a:lnTo>
                    <a:lnTo>
                      <a:pt x="2596746" y="650965"/>
                    </a:lnTo>
                    <a:lnTo>
                      <a:pt x="2599287" y="657313"/>
                    </a:lnTo>
                    <a:lnTo>
                      <a:pt x="2601193" y="663661"/>
                    </a:lnTo>
                    <a:lnTo>
                      <a:pt x="2602463" y="670326"/>
                    </a:lnTo>
                    <a:lnTo>
                      <a:pt x="2602781" y="676991"/>
                    </a:lnTo>
                    <a:lnTo>
                      <a:pt x="2602781" y="683656"/>
                    </a:lnTo>
                    <a:lnTo>
                      <a:pt x="2601828" y="690004"/>
                    </a:lnTo>
                    <a:lnTo>
                      <a:pt x="2600557" y="696352"/>
                    </a:lnTo>
                    <a:lnTo>
                      <a:pt x="2598652" y="703017"/>
                    </a:lnTo>
                    <a:lnTo>
                      <a:pt x="2596428" y="709047"/>
                    </a:lnTo>
                    <a:lnTo>
                      <a:pt x="2592934" y="715078"/>
                    </a:lnTo>
                    <a:lnTo>
                      <a:pt x="2589122" y="720473"/>
                    </a:lnTo>
                    <a:lnTo>
                      <a:pt x="2584993" y="725869"/>
                    </a:lnTo>
                    <a:lnTo>
                      <a:pt x="2580228" y="730630"/>
                    </a:lnTo>
                    <a:lnTo>
                      <a:pt x="2574828" y="734756"/>
                    </a:lnTo>
                    <a:lnTo>
                      <a:pt x="2388053" y="870281"/>
                    </a:lnTo>
                    <a:lnTo>
                      <a:pt x="2396629" y="888372"/>
                    </a:lnTo>
                    <a:lnTo>
                      <a:pt x="2405524" y="906781"/>
                    </a:lnTo>
                    <a:lnTo>
                      <a:pt x="2413465" y="925189"/>
                    </a:lnTo>
                    <a:lnTo>
                      <a:pt x="2421088" y="943598"/>
                    </a:lnTo>
                    <a:lnTo>
                      <a:pt x="2428712" y="962324"/>
                    </a:lnTo>
                    <a:lnTo>
                      <a:pt x="2436017" y="981367"/>
                    </a:lnTo>
                    <a:lnTo>
                      <a:pt x="2442688" y="1000411"/>
                    </a:lnTo>
                    <a:lnTo>
                      <a:pt x="2449041" y="1019454"/>
                    </a:lnTo>
                    <a:lnTo>
                      <a:pt x="2455394" y="1039132"/>
                    </a:lnTo>
                    <a:lnTo>
                      <a:pt x="2461111" y="1058810"/>
                    </a:lnTo>
                    <a:lnTo>
                      <a:pt x="2466829" y="1078171"/>
                    </a:lnTo>
                    <a:lnTo>
                      <a:pt x="2471594" y="1098167"/>
                    </a:lnTo>
                    <a:lnTo>
                      <a:pt x="2476676" y="1118162"/>
                    </a:lnTo>
                    <a:lnTo>
                      <a:pt x="2480805" y="1138158"/>
                    </a:lnTo>
                    <a:lnTo>
                      <a:pt x="2484935" y="1158470"/>
                    </a:lnTo>
                    <a:lnTo>
                      <a:pt x="2488746" y="1178783"/>
                    </a:lnTo>
                    <a:lnTo>
                      <a:pt x="2718721" y="1178783"/>
                    </a:lnTo>
                    <a:lnTo>
                      <a:pt x="2725709" y="1179101"/>
                    </a:lnTo>
                    <a:lnTo>
                      <a:pt x="2732698" y="1180370"/>
                    </a:lnTo>
                    <a:lnTo>
                      <a:pt x="2739368" y="1181640"/>
                    </a:lnTo>
                    <a:lnTo>
                      <a:pt x="2745403" y="1184496"/>
                    </a:lnTo>
                    <a:lnTo>
                      <a:pt x="2751439" y="1187035"/>
                    </a:lnTo>
                    <a:lnTo>
                      <a:pt x="2757156" y="1190527"/>
                    </a:lnTo>
                    <a:lnTo>
                      <a:pt x="2762239" y="1194653"/>
                    </a:lnTo>
                    <a:lnTo>
                      <a:pt x="2767321" y="1199096"/>
                    </a:lnTo>
                    <a:lnTo>
                      <a:pt x="2771768" y="1203857"/>
                    </a:lnTo>
                    <a:lnTo>
                      <a:pt x="2775897" y="1209253"/>
                    </a:lnTo>
                    <a:lnTo>
                      <a:pt x="2779391" y="1214966"/>
                    </a:lnTo>
                    <a:lnTo>
                      <a:pt x="2782250" y="1220361"/>
                    </a:lnTo>
                    <a:lnTo>
                      <a:pt x="2784474" y="1226709"/>
                    </a:lnTo>
                    <a:lnTo>
                      <a:pt x="2786062" y="1233692"/>
                    </a:lnTo>
                    <a:lnTo>
                      <a:pt x="2787015" y="1240357"/>
                    </a:lnTo>
                    <a:lnTo>
                      <a:pt x="2787650" y="1247022"/>
                    </a:lnTo>
                    <a:lnTo>
                      <a:pt x="2787650" y="1479986"/>
                    </a:lnTo>
                    <a:lnTo>
                      <a:pt x="2787015" y="1486651"/>
                    </a:lnTo>
                    <a:lnTo>
                      <a:pt x="2786380" y="1493951"/>
                    </a:lnTo>
                    <a:lnTo>
                      <a:pt x="2784474" y="1500299"/>
                    </a:lnTo>
                    <a:lnTo>
                      <a:pt x="2782250" y="1506646"/>
                    </a:lnTo>
                    <a:lnTo>
                      <a:pt x="2779391" y="1512677"/>
                    </a:lnTo>
                    <a:lnTo>
                      <a:pt x="2775897" y="1518390"/>
                    </a:lnTo>
                    <a:lnTo>
                      <a:pt x="2771768" y="1523785"/>
                    </a:lnTo>
                    <a:lnTo>
                      <a:pt x="2767639" y="1528546"/>
                    </a:lnTo>
                    <a:lnTo>
                      <a:pt x="2762556" y="1532672"/>
                    </a:lnTo>
                    <a:lnTo>
                      <a:pt x="2757156" y="1536798"/>
                    </a:lnTo>
                    <a:lnTo>
                      <a:pt x="2751439" y="1540290"/>
                    </a:lnTo>
                    <a:lnTo>
                      <a:pt x="2745403" y="1543146"/>
                    </a:lnTo>
                    <a:lnTo>
                      <a:pt x="2739368" y="1545368"/>
                    </a:lnTo>
                    <a:lnTo>
                      <a:pt x="2732698" y="1546955"/>
                    </a:lnTo>
                    <a:lnTo>
                      <a:pt x="2725709" y="1548224"/>
                    </a:lnTo>
                    <a:lnTo>
                      <a:pt x="2719039" y="1548542"/>
                    </a:lnTo>
                    <a:lnTo>
                      <a:pt x="2488746" y="1548542"/>
                    </a:lnTo>
                    <a:lnTo>
                      <a:pt x="2484935" y="1568855"/>
                    </a:lnTo>
                    <a:lnTo>
                      <a:pt x="2480805" y="1589168"/>
                    </a:lnTo>
                    <a:lnTo>
                      <a:pt x="2476676" y="1609163"/>
                    </a:lnTo>
                    <a:lnTo>
                      <a:pt x="2471594" y="1629476"/>
                    </a:lnTo>
                    <a:lnTo>
                      <a:pt x="2466829" y="1648837"/>
                    </a:lnTo>
                    <a:lnTo>
                      <a:pt x="2461111" y="1668832"/>
                    </a:lnTo>
                    <a:lnTo>
                      <a:pt x="2455394" y="1688510"/>
                    </a:lnTo>
                    <a:lnTo>
                      <a:pt x="2449041" y="1707554"/>
                    </a:lnTo>
                    <a:lnTo>
                      <a:pt x="2442688" y="1726914"/>
                    </a:lnTo>
                    <a:lnTo>
                      <a:pt x="2436017" y="1745958"/>
                    </a:lnTo>
                    <a:lnTo>
                      <a:pt x="2428712" y="1764684"/>
                    </a:lnTo>
                    <a:lnTo>
                      <a:pt x="2421088" y="1783410"/>
                    </a:lnTo>
                    <a:lnTo>
                      <a:pt x="2413465" y="1802453"/>
                    </a:lnTo>
                    <a:lnTo>
                      <a:pt x="2405524" y="1820862"/>
                    </a:lnTo>
                    <a:lnTo>
                      <a:pt x="2396629" y="1838953"/>
                    </a:lnTo>
                    <a:lnTo>
                      <a:pt x="2388053" y="1857044"/>
                    </a:lnTo>
                    <a:lnTo>
                      <a:pt x="2574828" y="1992252"/>
                    </a:lnTo>
                    <a:lnTo>
                      <a:pt x="2580228" y="1996378"/>
                    </a:lnTo>
                    <a:lnTo>
                      <a:pt x="2584993" y="2001456"/>
                    </a:lnTo>
                    <a:lnTo>
                      <a:pt x="2589122" y="2006534"/>
                    </a:lnTo>
                    <a:lnTo>
                      <a:pt x="2592934" y="2012247"/>
                    </a:lnTo>
                    <a:lnTo>
                      <a:pt x="2596428" y="2018278"/>
                    </a:lnTo>
                    <a:lnTo>
                      <a:pt x="2598652" y="2024308"/>
                    </a:lnTo>
                    <a:lnTo>
                      <a:pt x="2600557" y="2030656"/>
                    </a:lnTo>
                    <a:lnTo>
                      <a:pt x="2601828" y="2037004"/>
                    </a:lnTo>
                    <a:lnTo>
                      <a:pt x="2602781" y="2043352"/>
                    </a:lnTo>
                    <a:lnTo>
                      <a:pt x="2602781" y="2050334"/>
                    </a:lnTo>
                    <a:lnTo>
                      <a:pt x="2602463" y="2056682"/>
                    </a:lnTo>
                    <a:lnTo>
                      <a:pt x="2601193" y="2063347"/>
                    </a:lnTo>
                    <a:lnTo>
                      <a:pt x="2599287" y="2069695"/>
                    </a:lnTo>
                    <a:lnTo>
                      <a:pt x="2596746" y="2076360"/>
                    </a:lnTo>
                    <a:lnTo>
                      <a:pt x="2593569" y="2082073"/>
                    </a:lnTo>
                    <a:lnTo>
                      <a:pt x="2589757" y="2087786"/>
                    </a:lnTo>
                    <a:lnTo>
                      <a:pt x="2452853" y="2276315"/>
                    </a:lnTo>
                    <a:lnTo>
                      <a:pt x="2448406" y="2281711"/>
                    </a:lnTo>
                    <a:lnTo>
                      <a:pt x="2443959" y="2286472"/>
                    </a:lnTo>
                    <a:lnTo>
                      <a:pt x="2438559" y="2290915"/>
                    </a:lnTo>
                    <a:lnTo>
                      <a:pt x="2432841" y="2294406"/>
                    </a:lnTo>
                    <a:lnTo>
                      <a:pt x="2426806" y="2297898"/>
                    </a:lnTo>
                    <a:lnTo>
                      <a:pt x="2420770" y="2300437"/>
                    </a:lnTo>
                    <a:lnTo>
                      <a:pt x="2414418" y="2302341"/>
                    </a:lnTo>
                    <a:lnTo>
                      <a:pt x="2408065" y="2303293"/>
                    </a:lnTo>
                    <a:lnTo>
                      <a:pt x="2401712" y="2304245"/>
                    </a:lnTo>
                    <a:lnTo>
                      <a:pt x="2395041" y="2304563"/>
                    </a:lnTo>
                    <a:lnTo>
                      <a:pt x="2388371" y="2303611"/>
                    </a:lnTo>
                    <a:lnTo>
                      <a:pt x="2381700" y="2302658"/>
                    </a:lnTo>
                    <a:lnTo>
                      <a:pt x="2375347" y="2300754"/>
                    </a:lnTo>
                    <a:lnTo>
                      <a:pt x="2368994" y="2298532"/>
                    </a:lnTo>
                    <a:lnTo>
                      <a:pt x="2362959" y="2295041"/>
                    </a:lnTo>
                    <a:lnTo>
                      <a:pt x="2357242" y="2291232"/>
                    </a:lnTo>
                    <a:lnTo>
                      <a:pt x="2170466" y="2156025"/>
                    </a:lnTo>
                    <a:lnTo>
                      <a:pt x="2155855" y="2170307"/>
                    </a:lnTo>
                    <a:lnTo>
                      <a:pt x="2140925" y="2183638"/>
                    </a:lnTo>
                    <a:lnTo>
                      <a:pt x="2125679" y="2197285"/>
                    </a:lnTo>
                    <a:lnTo>
                      <a:pt x="2110432" y="2210616"/>
                    </a:lnTo>
                    <a:lnTo>
                      <a:pt x="2094867" y="2223629"/>
                    </a:lnTo>
                    <a:lnTo>
                      <a:pt x="2078985" y="2236007"/>
                    </a:lnTo>
                    <a:lnTo>
                      <a:pt x="2062785" y="2248385"/>
                    </a:lnTo>
                    <a:lnTo>
                      <a:pt x="2046585" y="2260446"/>
                    </a:lnTo>
                    <a:lnTo>
                      <a:pt x="2030068" y="2272506"/>
                    </a:lnTo>
                    <a:lnTo>
                      <a:pt x="2013232" y="2283932"/>
                    </a:lnTo>
                    <a:lnTo>
                      <a:pt x="1996397" y="2295041"/>
                    </a:lnTo>
                    <a:lnTo>
                      <a:pt x="1978927" y="2306150"/>
                    </a:lnTo>
                    <a:lnTo>
                      <a:pt x="1961456" y="2316624"/>
                    </a:lnTo>
                    <a:lnTo>
                      <a:pt x="1943986" y="2327097"/>
                    </a:lnTo>
                    <a:lnTo>
                      <a:pt x="1925880" y="2336936"/>
                    </a:lnTo>
                    <a:lnTo>
                      <a:pt x="1907774" y="2346776"/>
                    </a:lnTo>
                    <a:lnTo>
                      <a:pt x="1979244" y="2565457"/>
                    </a:lnTo>
                    <a:lnTo>
                      <a:pt x="1980833" y="2572439"/>
                    </a:lnTo>
                    <a:lnTo>
                      <a:pt x="1981786" y="2579422"/>
                    </a:lnTo>
                    <a:lnTo>
                      <a:pt x="1982738" y="2586404"/>
                    </a:lnTo>
                    <a:lnTo>
                      <a:pt x="1982421" y="2592752"/>
                    </a:lnTo>
                    <a:lnTo>
                      <a:pt x="1981468" y="2599417"/>
                    </a:lnTo>
                    <a:lnTo>
                      <a:pt x="1980197" y="2605765"/>
                    </a:lnTo>
                    <a:lnTo>
                      <a:pt x="1977656" y="2612113"/>
                    </a:lnTo>
                    <a:lnTo>
                      <a:pt x="1975115" y="2618143"/>
                    </a:lnTo>
                    <a:lnTo>
                      <a:pt x="1971621" y="2623856"/>
                    </a:lnTo>
                    <a:lnTo>
                      <a:pt x="1968127" y="2629252"/>
                    </a:lnTo>
                    <a:lnTo>
                      <a:pt x="1963997" y="2634013"/>
                    </a:lnTo>
                    <a:lnTo>
                      <a:pt x="1958915" y="2638774"/>
                    </a:lnTo>
                    <a:lnTo>
                      <a:pt x="1953833" y="2642900"/>
                    </a:lnTo>
                    <a:lnTo>
                      <a:pt x="1948115" y="2646391"/>
                    </a:lnTo>
                    <a:lnTo>
                      <a:pt x="1941762" y="2649565"/>
                    </a:lnTo>
                    <a:lnTo>
                      <a:pt x="1935409" y="2652104"/>
                    </a:lnTo>
                    <a:lnTo>
                      <a:pt x="1714011" y="2724151"/>
                    </a:lnTo>
                    <a:lnTo>
                      <a:pt x="1707023" y="2725738"/>
                    </a:lnTo>
                    <a:lnTo>
                      <a:pt x="1700352" y="2727008"/>
                    </a:lnTo>
                    <a:lnTo>
                      <a:pt x="1693682" y="2727325"/>
                    </a:lnTo>
                    <a:lnTo>
                      <a:pt x="1686694" y="2727325"/>
                    </a:lnTo>
                    <a:lnTo>
                      <a:pt x="1680023" y="2726056"/>
                    </a:lnTo>
                    <a:lnTo>
                      <a:pt x="1673670" y="2724786"/>
                    </a:lnTo>
                    <a:lnTo>
                      <a:pt x="1667635" y="2722564"/>
                    </a:lnTo>
                    <a:lnTo>
                      <a:pt x="1661600" y="2719708"/>
                    </a:lnTo>
                    <a:lnTo>
                      <a:pt x="1655564" y="2716851"/>
                    </a:lnTo>
                    <a:lnTo>
                      <a:pt x="1650164" y="2712725"/>
                    </a:lnTo>
                    <a:lnTo>
                      <a:pt x="1645400" y="2708599"/>
                    </a:lnTo>
                    <a:lnTo>
                      <a:pt x="1640953" y="2703521"/>
                    </a:lnTo>
                    <a:lnTo>
                      <a:pt x="1636823" y="2698443"/>
                    </a:lnTo>
                    <a:lnTo>
                      <a:pt x="1633012" y="2692730"/>
                    </a:lnTo>
                    <a:lnTo>
                      <a:pt x="1629835" y="2686382"/>
                    </a:lnTo>
                    <a:lnTo>
                      <a:pt x="1627294" y="2680034"/>
                    </a:lnTo>
                    <a:lnTo>
                      <a:pt x="1556142" y="2460718"/>
                    </a:lnTo>
                    <a:lnTo>
                      <a:pt x="1536130" y="2463575"/>
                    </a:lnTo>
                    <a:lnTo>
                      <a:pt x="1516436" y="2465796"/>
                    </a:lnTo>
                    <a:lnTo>
                      <a:pt x="1496107" y="2467701"/>
                    </a:lnTo>
                    <a:lnTo>
                      <a:pt x="1475778" y="2469605"/>
                    </a:lnTo>
                    <a:lnTo>
                      <a:pt x="1455448" y="2470875"/>
                    </a:lnTo>
                    <a:lnTo>
                      <a:pt x="1435119" y="2471827"/>
                    </a:lnTo>
                    <a:lnTo>
                      <a:pt x="1414154" y="2472144"/>
                    </a:lnTo>
                    <a:lnTo>
                      <a:pt x="1393825" y="2472779"/>
                    </a:lnTo>
                    <a:lnTo>
                      <a:pt x="1373178" y="2472144"/>
                    </a:lnTo>
                    <a:lnTo>
                      <a:pt x="1352531" y="2471827"/>
                    </a:lnTo>
                    <a:lnTo>
                      <a:pt x="1332202" y="2470875"/>
                    </a:lnTo>
                    <a:lnTo>
                      <a:pt x="1311873" y="2469605"/>
                    </a:lnTo>
                    <a:lnTo>
                      <a:pt x="1291544" y="2467701"/>
                    </a:lnTo>
                    <a:lnTo>
                      <a:pt x="1271532" y="2465796"/>
                    </a:lnTo>
                    <a:lnTo>
                      <a:pt x="1251203" y="2463575"/>
                    </a:lnTo>
                    <a:lnTo>
                      <a:pt x="1231191" y="2460718"/>
                    </a:lnTo>
                    <a:lnTo>
                      <a:pt x="1160674" y="2680034"/>
                    </a:lnTo>
                    <a:lnTo>
                      <a:pt x="1157815" y="2686699"/>
                    </a:lnTo>
                    <a:lnTo>
                      <a:pt x="1154956" y="2692730"/>
                    </a:lnTo>
                    <a:lnTo>
                      <a:pt x="1151145" y="2698443"/>
                    </a:lnTo>
                    <a:lnTo>
                      <a:pt x="1147015" y="2703521"/>
                    </a:lnTo>
                    <a:lnTo>
                      <a:pt x="1142568" y="2708599"/>
                    </a:lnTo>
                    <a:lnTo>
                      <a:pt x="1137168" y="2712725"/>
                    </a:lnTo>
                    <a:lnTo>
                      <a:pt x="1132086" y="2716851"/>
                    </a:lnTo>
                    <a:lnTo>
                      <a:pt x="1126368" y="2719708"/>
                    </a:lnTo>
                    <a:lnTo>
                      <a:pt x="1120333" y="2722564"/>
                    </a:lnTo>
                    <a:lnTo>
                      <a:pt x="1113980" y="2724786"/>
                    </a:lnTo>
                    <a:lnTo>
                      <a:pt x="1107627" y="2726056"/>
                    </a:lnTo>
                    <a:lnTo>
                      <a:pt x="1100639" y="2727325"/>
                    </a:lnTo>
                    <a:lnTo>
                      <a:pt x="1094286" y="2727325"/>
                    </a:lnTo>
                    <a:lnTo>
                      <a:pt x="1087616" y="2727008"/>
                    </a:lnTo>
                    <a:lnTo>
                      <a:pt x="1080628" y="2725738"/>
                    </a:lnTo>
                    <a:lnTo>
                      <a:pt x="1073639" y="2723834"/>
                    </a:lnTo>
                    <a:lnTo>
                      <a:pt x="852558" y="2652104"/>
                    </a:lnTo>
                    <a:lnTo>
                      <a:pt x="845888" y="2649565"/>
                    </a:lnTo>
                    <a:lnTo>
                      <a:pt x="839852" y="2646391"/>
                    </a:lnTo>
                    <a:lnTo>
                      <a:pt x="834135" y="2642900"/>
                    </a:lnTo>
                    <a:lnTo>
                      <a:pt x="829052" y="2638774"/>
                    </a:lnTo>
                    <a:lnTo>
                      <a:pt x="823970" y="2634013"/>
                    </a:lnTo>
                    <a:lnTo>
                      <a:pt x="819523" y="2629252"/>
                    </a:lnTo>
                    <a:lnTo>
                      <a:pt x="815711" y="2623856"/>
                    </a:lnTo>
                    <a:lnTo>
                      <a:pt x="812853" y="2618143"/>
                    </a:lnTo>
                    <a:lnTo>
                      <a:pt x="809676" y="2612113"/>
                    </a:lnTo>
                    <a:lnTo>
                      <a:pt x="807770" y="2605765"/>
                    </a:lnTo>
                    <a:lnTo>
                      <a:pt x="806182" y="2599417"/>
                    </a:lnTo>
                    <a:lnTo>
                      <a:pt x="805229" y="2592752"/>
                    </a:lnTo>
                    <a:lnTo>
                      <a:pt x="805229" y="2586404"/>
                    </a:lnTo>
                    <a:lnTo>
                      <a:pt x="805547" y="2579422"/>
                    </a:lnTo>
                    <a:lnTo>
                      <a:pt x="806817" y="2572439"/>
                    </a:lnTo>
                    <a:lnTo>
                      <a:pt x="808088" y="2565457"/>
                    </a:lnTo>
                    <a:lnTo>
                      <a:pt x="879876" y="2346776"/>
                    </a:lnTo>
                    <a:lnTo>
                      <a:pt x="861770" y="2336936"/>
                    </a:lnTo>
                    <a:lnTo>
                      <a:pt x="843982" y="2327097"/>
                    </a:lnTo>
                    <a:lnTo>
                      <a:pt x="826194" y="2316624"/>
                    </a:lnTo>
                    <a:lnTo>
                      <a:pt x="808723" y="2306150"/>
                    </a:lnTo>
                    <a:lnTo>
                      <a:pt x="791570" y="2295041"/>
                    </a:lnTo>
                    <a:lnTo>
                      <a:pt x="774418" y="2283932"/>
                    </a:lnTo>
                    <a:lnTo>
                      <a:pt x="757900" y="2272506"/>
                    </a:lnTo>
                    <a:lnTo>
                      <a:pt x="741065" y="2260446"/>
                    </a:lnTo>
                    <a:lnTo>
                      <a:pt x="724547" y="2248385"/>
                    </a:lnTo>
                    <a:lnTo>
                      <a:pt x="708665" y="2236007"/>
                    </a:lnTo>
                    <a:lnTo>
                      <a:pt x="692783" y="2223311"/>
                    </a:lnTo>
                    <a:lnTo>
                      <a:pt x="677218" y="2210616"/>
                    </a:lnTo>
                    <a:lnTo>
                      <a:pt x="661654" y="2197285"/>
                    </a:lnTo>
                    <a:lnTo>
                      <a:pt x="646724" y="2183638"/>
                    </a:lnTo>
                    <a:lnTo>
                      <a:pt x="631795" y="2169990"/>
                    </a:lnTo>
                    <a:lnTo>
                      <a:pt x="616866" y="2155707"/>
                    </a:lnTo>
                    <a:lnTo>
                      <a:pt x="430726" y="2291232"/>
                    </a:lnTo>
                    <a:lnTo>
                      <a:pt x="424691" y="2295041"/>
                    </a:lnTo>
                    <a:lnTo>
                      <a:pt x="418655" y="2298532"/>
                    </a:lnTo>
                    <a:lnTo>
                      <a:pt x="412303" y="2300754"/>
                    </a:lnTo>
                    <a:lnTo>
                      <a:pt x="405632" y="2302658"/>
                    </a:lnTo>
                    <a:lnTo>
                      <a:pt x="399279" y="2303611"/>
                    </a:lnTo>
                    <a:lnTo>
                      <a:pt x="392609" y="2304563"/>
                    </a:lnTo>
                    <a:lnTo>
                      <a:pt x="385938" y="2304563"/>
                    </a:lnTo>
                    <a:lnTo>
                      <a:pt x="379585" y="2303611"/>
                    </a:lnTo>
                    <a:lnTo>
                      <a:pt x="372915" y="2302341"/>
                    </a:lnTo>
                    <a:lnTo>
                      <a:pt x="366562" y="2300437"/>
                    </a:lnTo>
                    <a:lnTo>
                      <a:pt x="360527" y="2297898"/>
                    </a:lnTo>
                    <a:lnTo>
                      <a:pt x="354491" y="2294724"/>
                    </a:lnTo>
                    <a:lnTo>
                      <a:pt x="349409" y="2290915"/>
                    </a:lnTo>
                    <a:lnTo>
                      <a:pt x="344009" y="2286472"/>
                    </a:lnTo>
                    <a:lnTo>
                      <a:pt x="339244" y="2281711"/>
                    </a:lnTo>
                    <a:lnTo>
                      <a:pt x="334797" y="2276315"/>
                    </a:lnTo>
                    <a:lnTo>
                      <a:pt x="197575" y="2087786"/>
                    </a:lnTo>
                    <a:lnTo>
                      <a:pt x="193763" y="2082073"/>
                    </a:lnTo>
                    <a:lnTo>
                      <a:pt x="190904" y="2076360"/>
                    </a:lnTo>
                    <a:lnTo>
                      <a:pt x="188363" y="2069695"/>
                    </a:lnTo>
                    <a:lnTo>
                      <a:pt x="186457" y="2063347"/>
                    </a:lnTo>
                    <a:lnTo>
                      <a:pt x="185187" y="2056682"/>
                    </a:lnTo>
                    <a:lnTo>
                      <a:pt x="184869" y="2050334"/>
                    </a:lnTo>
                    <a:lnTo>
                      <a:pt x="184869" y="2043352"/>
                    </a:lnTo>
                    <a:lnTo>
                      <a:pt x="185504" y="2037004"/>
                    </a:lnTo>
                    <a:lnTo>
                      <a:pt x="187092" y="2030656"/>
                    </a:lnTo>
                    <a:lnTo>
                      <a:pt x="188998" y="2024308"/>
                    </a:lnTo>
                    <a:lnTo>
                      <a:pt x="191540" y="2018278"/>
                    </a:lnTo>
                    <a:lnTo>
                      <a:pt x="194716" y="2012247"/>
                    </a:lnTo>
                    <a:lnTo>
                      <a:pt x="198528" y="2006534"/>
                    </a:lnTo>
                    <a:lnTo>
                      <a:pt x="202657" y="2001456"/>
                    </a:lnTo>
                    <a:lnTo>
                      <a:pt x="207422" y="1996695"/>
                    </a:lnTo>
                    <a:lnTo>
                      <a:pt x="213139" y="1992252"/>
                    </a:lnTo>
                    <a:lnTo>
                      <a:pt x="399279" y="1857044"/>
                    </a:lnTo>
                    <a:lnTo>
                      <a:pt x="390703" y="1838953"/>
                    </a:lnTo>
                    <a:lnTo>
                      <a:pt x="382444" y="1820544"/>
                    </a:lnTo>
                    <a:lnTo>
                      <a:pt x="374185" y="1802453"/>
                    </a:lnTo>
                    <a:lnTo>
                      <a:pt x="366244" y="1783410"/>
                    </a:lnTo>
                    <a:lnTo>
                      <a:pt x="358621" y="1764684"/>
                    </a:lnTo>
                    <a:lnTo>
                      <a:pt x="351632" y="1745958"/>
                    </a:lnTo>
                    <a:lnTo>
                      <a:pt x="344962" y="1726914"/>
                    </a:lnTo>
                    <a:lnTo>
                      <a:pt x="338291" y="1707554"/>
                    </a:lnTo>
                    <a:lnTo>
                      <a:pt x="332256" y="1688510"/>
                    </a:lnTo>
                    <a:lnTo>
                      <a:pt x="326221" y="1668832"/>
                    </a:lnTo>
                    <a:lnTo>
                      <a:pt x="321139" y="1648837"/>
                    </a:lnTo>
                    <a:lnTo>
                      <a:pt x="315739" y="1629476"/>
                    </a:lnTo>
                    <a:lnTo>
                      <a:pt x="311292" y="1609163"/>
                    </a:lnTo>
                    <a:lnTo>
                      <a:pt x="306845" y="1589168"/>
                    </a:lnTo>
                    <a:lnTo>
                      <a:pt x="303033" y="1568855"/>
                    </a:lnTo>
                    <a:lnTo>
                      <a:pt x="299221" y="1548542"/>
                    </a:lnTo>
                    <a:lnTo>
                      <a:pt x="68929" y="1548542"/>
                    </a:lnTo>
                    <a:lnTo>
                      <a:pt x="61623" y="1548224"/>
                    </a:lnTo>
                    <a:lnTo>
                      <a:pt x="54952" y="1546955"/>
                    </a:lnTo>
                    <a:lnTo>
                      <a:pt x="48282" y="1545368"/>
                    </a:lnTo>
                    <a:lnTo>
                      <a:pt x="41929" y="1543146"/>
                    </a:lnTo>
                    <a:lnTo>
                      <a:pt x="36211" y="1540290"/>
                    </a:lnTo>
                    <a:lnTo>
                      <a:pt x="30494" y="1536798"/>
                    </a:lnTo>
                    <a:lnTo>
                      <a:pt x="24776" y="1532672"/>
                    </a:lnTo>
                    <a:lnTo>
                      <a:pt x="20329" y="1528546"/>
                    </a:lnTo>
                    <a:lnTo>
                      <a:pt x="15882" y="1523785"/>
                    </a:lnTo>
                    <a:lnTo>
                      <a:pt x="11753" y="1518390"/>
                    </a:lnTo>
                    <a:lnTo>
                      <a:pt x="8259" y="1512677"/>
                    </a:lnTo>
                    <a:lnTo>
                      <a:pt x="5400" y="1506646"/>
                    </a:lnTo>
                    <a:lnTo>
                      <a:pt x="2859" y="1500299"/>
                    </a:lnTo>
                    <a:lnTo>
                      <a:pt x="1588" y="1493951"/>
                    </a:lnTo>
                    <a:lnTo>
                      <a:pt x="317" y="1486651"/>
                    </a:lnTo>
                    <a:lnTo>
                      <a:pt x="0" y="1479986"/>
                    </a:lnTo>
                    <a:lnTo>
                      <a:pt x="0" y="1247022"/>
                    </a:lnTo>
                    <a:lnTo>
                      <a:pt x="317" y="1240357"/>
                    </a:lnTo>
                    <a:lnTo>
                      <a:pt x="1588" y="1233692"/>
                    </a:lnTo>
                    <a:lnTo>
                      <a:pt x="2859" y="1226709"/>
                    </a:lnTo>
                    <a:lnTo>
                      <a:pt x="5400" y="1220361"/>
                    </a:lnTo>
                    <a:lnTo>
                      <a:pt x="8259" y="1214966"/>
                    </a:lnTo>
                    <a:lnTo>
                      <a:pt x="11753" y="1209253"/>
                    </a:lnTo>
                    <a:lnTo>
                      <a:pt x="15882" y="1203857"/>
                    </a:lnTo>
                    <a:lnTo>
                      <a:pt x="20329" y="1199096"/>
                    </a:lnTo>
                    <a:lnTo>
                      <a:pt x="24776" y="1194653"/>
                    </a:lnTo>
                    <a:lnTo>
                      <a:pt x="30494" y="1190527"/>
                    </a:lnTo>
                    <a:lnTo>
                      <a:pt x="36211" y="1187035"/>
                    </a:lnTo>
                    <a:lnTo>
                      <a:pt x="41929" y="1184496"/>
                    </a:lnTo>
                    <a:lnTo>
                      <a:pt x="48282" y="1181640"/>
                    </a:lnTo>
                    <a:lnTo>
                      <a:pt x="54952" y="1180370"/>
                    </a:lnTo>
                    <a:lnTo>
                      <a:pt x="61623" y="1179101"/>
                    </a:lnTo>
                    <a:lnTo>
                      <a:pt x="68929" y="1178783"/>
                    </a:lnTo>
                    <a:lnTo>
                      <a:pt x="299221" y="1178783"/>
                    </a:lnTo>
                    <a:lnTo>
                      <a:pt x="303033" y="1158470"/>
                    </a:lnTo>
                    <a:lnTo>
                      <a:pt x="306845" y="1138158"/>
                    </a:lnTo>
                    <a:lnTo>
                      <a:pt x="311292" y="1118162"/>
                    </a:lnTo>
                    <a:lnTo>
                      <a:pt x="315739" y="1098167"/>
                    </a:lnTo>
                    <a:lnTo>
                      <a:pt x="321139" y="1078171"/>
                    </a:lnTo>
                    <a:lnTo>
                      <a:pt x="326221" y="1058493"/>
                    </a:lnTo>
                    <a:lnTo>
                      <a:pt x="332256" y="1038815"/>
                    </a:lnTo>
                    <a:lnTo>
                      <a:pt x="338291" y="1019454"/>
                    </a:lnTo>
                    <a:lnTo>
                      <a:pt x="344962" y="1000411"/>
                    </a:lnTo>
                    <a:lnTo>
                      <a:pt x="351632" y="981367"/>
                    </a:lnTo>
                    <a:lnTo>
                      <a:pt x="358621" y="962324"/>
                    </a:lnTo>
                    <a:lnTo>
                      <a:pt x="366244" y="943598"/>
                    </a:lnTo>
                    <a:lnTo>
                      <a:pt x="374185" y="924872"/>
                    </a:lnTo>
                    <a:lnTo>
                      <a:pt x="382444" y="906463"/>
                    </a:lnTo>
                    <a:lnTo>
                      <a:pt x="390703" y="888372"/>
                    </a:lnTo>
                    <a:lnTo>
                      <a:pt x="399279" y="870281"/>
                    </a:lnTo>
                    <a:lnTo>
                      <a:pt x="213139" y="734756"/>
                    </a:lnTo>
                    <a:lnTo>
                      <a:pt x="207422" y="730312"/>
                    </a:lnTo>
                    <a:lnTo>
                      <a:pt x="202657" y="725552"/>
                    </a:lnTo>
                    <a:lnTo>
                      <a:pt x="198528" y="720473"/>
                    </a:lnTo>
                    <a:lnTo>
                      <a:pt x="194716" y="715078"/>
                    </a:lnTo>
                    <a:lnTo>
                      <a:pt x="191540" y="709047"/>
                    </a:lnTo>
                    <a:lnTo>
                      <a:pt x="188998" y="703017"/>
                    </a:lnTo>
                    <a:lnTo>
                      <a:pt x="187092" y="696352"/>
                    </a:lnTo>
                    <a:lnTo>
                      <a:pt x="185504" y="690004"/>
                    </a:lnTo>
                    <a:lnTo>
                      <a:pt x="184869" y="683656"/>
                    </a:lnTo>
                    <a:lnTo>
                      <a:pt x="184869" y="676991"/>
                    </a:lnTo>
                    <a:lnTo>
                      <a:pt x="185187" y="670326"/>
                    </a:lnTo>
                    <a:lnTo>
                      <a:pt x="186457" y="663661"/>
                    </a:lnTo>
                    <a:lnTo>
                      <a:pt x="188363" y="657313"/>
                    </a:lnTo>
                    <a:lnTo>
                      <a:pt x="190904" y="650965"/>
                    </a:lnTo>
                    <a:lnTo>
                      <a:pt x="193763" y="644935"/>
                    </a:lnTo>
                    <a:lnTo>
                      <a:pt x="197575" y="638904"/>
                    </a:lnTo>
                    <a:lnTo>
                      <a:pt x="334797" y="451327"/>
                    </a:lnTo>
                    <a:lnTo>
                      <a:pt x="339244" y="445614"/>
                    </a:lnTo>
                    <a:lnTo>
                      <a:pt x="344009" y="440854"/>
                    </a:lnTo>
                    <a:lnTo>
                      <a:pt x="349409" y="436093"/>
                    </a:lnTo>
                    <a:lnTo>
                      <a:pt x="354491" y="432601"/>
                    </a:lnTo>
                    <a:lnTo>
                      <a:pt x="360527" y="429428"/>
                    </a:lnTo>
                    <a:lnTo>
                      <a:pt x="366562" y="426888"/>
                    </a:lnTo>
                    <a:lnTo>
                      <a:pt x="372915" y="424984"/>
                    </a:lnTo>
                    <a:lnTo>
                      <a:pt x="379585" y="423397"/>
                    </a:lnTo>
                    <a:lnTo>
                      <a:pt x="385938" y="422762"/>
                    </a:lnTo>
                    <a:lnTo>
                      <a:pt x="392609" y="422762"/>
                    </a:lnTo>
                    <a:lnTo>
                      <a:pt x="399279" y="423397"/>
                    </a:lnTo>
                    <a:lnTo>
                      <a:pt x="405632" y="424667"/>
                    </a:lnTo>
                    <a:lnTo>
                      <a:pt x="412303" y="426571"/>
                    </a:lnTo>
                    <a:lnTo>
                      <a:pt x="418655" y="428793"/>
                    </a:lnTo>
                    <a:lnTo>
                      <a:pt x="424691" y="431967"/>
                    </a:lnTo>
                    <a:lnTo>
                      <a:pt x="430726" y="435775"/>
                    </a:lnTo>
                    <a:lnTo>
                      <a:pt x="616866" y="571301"/>
                    </a:lnTo>
                    <a:lnTo>
                      <a:pt x="631795" y="557335"/>
                    </a:lnTo>
                    <a:lnTo>
                      <a:pt x="646724" y="543370"/>
                    </a:lnTo>
                    <a:lnTo>
                      <a:pt x="661654" y="529723"/>
                    </a:lnTo>
                    <a:lnTo>
                      <a:pt x="677218" y="516709"/>
                    </a:lnTo>
                    <a:lnTo>
                      <a:pt x="693101" y="503697"/>
                    </a:lnTo>
                    <a:lnTo>
                      <a:pt x="708665" y="491001"/>
                    </a:lnTo>
                    <a:lnTo>
                      <a:pt x="724547" y="478623"/>
                    </a:lnTo>
                    <a:lnTo>
                      <a:pt x="741065" y="466562"/>
                    </a:lnTo>
                    <a:lnTo>
                      <a:pt x="757900" y="454501"/>
                    </a:lnTo>
                    <a:lnTo>
                      <a:pt x="774418" y="443393"/>
                    </a:lnTo>
                    <a:lnTo>
                      <a:pt x="791570" y="431967"/>
                    </a:lnTo>
                    <a:lnTo>
                      <a:pt x="808723" y="421175"/>
                    </a:lnTo>
                    <a:lnTo>
                      <a:pt x="826194" y="410702"/>
                    </a:lnTo>
                    <a:lnTo>
                      <a:pt x="843982" y="400228"/>
                    </a:lnTo>
                    <a:lnTo>
                      <a:pt x="861770" y="390389"/>
                    </a:lnTo>
                    <a:lnTo>
                      <a:pt x="879876" y="380550"/>
                    </a:lnTo>
                    <a:lnTo>
                      <a:pt x="808088" y="161551"/>
                    </a:lnTo>
                    <a:lnTo>
                      <a:pt x="806182" y="154886"/>
                    </a:lnTo>
                    <a:lnTo>
                      <a:pt x="805547" y="147586"/>
                    </a:lnTo>
                    <a:lnTo>
                      <a:pt x="804911" y="140921"/>
                    </a:lnTo>
                    <a:lnTo>
                      <a:pt x="805229" y="134573"/>
                    </a:lnTo>
                    <a:lnTo>
                      <a:pt x="805864" y="127908"/>
                    </a:lnTo>
                    <a:lnTo>
                      <a:pt x="807770" y="121243"/>
                    </a:lnTo>
                    <a:lnTo>
                      <a:pt x="809676" y="114895"/>
                    </a:lnTo>
                    <a:lnTo>
                      <a:pt x="812217" y="109499"/>
                    </a:lnTo>
                    <a:lnTo>
                      <a:pt x="815711" y="103469"/>
                    </a:lnTo>
                    <a:lnTo>
                      <a:pt x="819523" y="98073"/>
                    </a:lnTo>
                    <a:lnTo>
                      <a:pt x="823970" y="93312"/>
                    </a:lnTo>
                    <a:lnTo>
                      <a:pt x="829052" y="88552"/>
                    </a:lnTo>
                    <a:lnTo>
                      <a:pt x="834135" y="84426"/>
                    </a:lnTo>
                    <a:lnTo>
                      <a:pt x="839852" y="80617"/>
                    </a:lnTo>
                    <a:lnTo>
                      <a:pt x="845888" y="77760"/>
                    </a:lnTo>
                    <a:lnTo>
                      <a:pt x="852558" y="75221"/>
                    </a:lnTo>
                    <a:lnTo>
                      <a:pt x="1073957" y="2857"/>
                    </a:lnTo>
                    <a:lnTo>
                      <a:pt x="1080628" y="1270"/>
                    </a:lnTo>
                    <a:lnTo>
                      <a:pt x="1087616" y="317"/>
                    </a:lnTo>
                    <a:lnTo>
                      <a:pt x="1094286" y="0"/>
                    </a:lnTo>
                    <a:close/>
                  </a:path>
                </a:pathLst>
              </a:custGeom>
              <a:noFill/>
              <a:ln w="9525">
                <a:gradFill>
                  <a:gsLst>
                    <a:gs pos="65000">
                      <a:schemeClr val="bg1"/>
                    </a:gs>
                    <a:gs pos="0">
                      <a:srgbClr val="FA9090"/>
                    </a:gs>
                    <a:gs pos="100000">
                      <a:srgbClr val="EA0505"/>
                    </a:gs>
                  </a:gsLst>
                  <a:lin ang="5400000" scaled="1"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492076" y="4766460"/>
                <a:ext cx="2741118" cy="612475"/>
                <a:chOff x="3477894" y="2596168"/>
                <a:chExt cx="2741118" cy="612475"/>
              </a:xfrm>
            </p:grpSpPr>
            <p:sp>
              <p:nvSpPr>
                <p:cNvPr id="63" name="文本框 74"/>
                <p:cNvSpPr txBox="1"/>
                <p:nvPr/>
              </p:nvSpPr>
              <p:spPr>
                <a:xfrm>
                  <a:off x="3477894" y="2596168"/>
                  <a:ext cx="2654913" cy="3871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  <a:cs typeface="Arial" panose="020B0604020202020204" pitchFamily="34" charset="0"/>
                    </a:rPr>
                    <a:t>点击输入您的标题</a:t>
                  </a:r>
                  <a:endParaRPr lang="zh-CN" altLang="en-US" b="1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" name="矩形 64"/>
                <p:cNvSpPr/>
                <p:nvPr/>
              </p:nvSpPr>
              <p:spPr>
                <a:xfrm>
                  <a:off x="3477895" y="2927256"/>
                  <a:ext cx="2741117" cy="2813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</a:pPr>
                  <a:endParaRPr lang="zh-CN" altLang="en-US" sz="11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</p:grpSp>
      </p:grpSp>
      <p:sp>
        <p:nvSpPr>
          <p:cNvPr id="92" name="椭圆 91"/>
          <p:cNvSpPr/>
          <p:nvPr/>
        </p:nvSpPr>
        <p:spPr>
          <a:xfrm>
            <a:off x="5589355" y="2599127"/>
            <a:ext cx="673071" cy="69969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6736091" y="3514019"/>
            <a:ext cx="673071" cy="69969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5130728" y="3750514"/>
            <a:ext cx="673071" cy="69969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2720736" y="1815902"/>
            <a:ext cx="316827" cy="316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21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3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9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9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9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38" grpId="0" animBg="1"/>
      <p:bldP spid="338" grpId="1" animBg="1"/>
      <p:bldP spid="338" grpId="2" animBg="1"/>
      <p:bldP spid="339" grpId="0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椭圆 364"/>
          <p:cNvSpPr/>
          <p:nvPr/>
        </p:nvSpPr>
        <p:spPr>
          <a:xfrm>
            <a:off x="1192678" y="621339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1192678" y="608866"/>
            <a:ext cx="239596" cy="239596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文本框 8"/>
          <p:cNvSpPr txBox="1"/>
          <p:nvPr/>
        </p:nvSpPr>
        <p:spPr>
          <a:xfrm>
            <a:off x="1776030" y="436276"/>
            <a:ext cx="3443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gradFill flip="none" rotWithShape="1">
                  <a:gsLst>
                    <a:gs pos="43000">
                      <a:schemeClr val="bg1"/>
                    </a:gs>
                    <a:gs pos="0">
                      <a:srgbClr val="FA9090"/>
                    </a:gs>
                    <a:gs pos="100000">
                      <a:srgbClr val="F62A29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itchFamily="34" charset="-122"/>
                <a:ea typeface="微软雅黑" pitchFamily="34" charset="-122"/>
              </a:rPr>
              <a:t>绚丽的企业</a:t>
            </a:r>
            <a:endParaRPr lang="zh-CN" altLang="en-US" sz="1600" dirty="0">
              <a:gradFill flip="none" rotWithShape="1">
                <a:gsLst>
                  <a:gs pos="43000">
                    <a:schemeClr val="bg1"/>
                  </a:gs>
                  <a:gs pos="0">
                    <a:srgbClr val="FA9090"/>
                  </a:gs>
                  <a:gs pos="100000">
                    <a:srgbClr val="F62A29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26058" y="3674218"/>
            <a:ext cx="4642720" cy="1525301"/>
            <a:chOff x="911225" y="3771900"/>
            <a:chExt cx="4832041" cy="1587500"/>
          </a:xfrm>
        </p:grpSpPr>
        <p:sp>
          <p:nvSpPr>
            <p:cNvPr id="64" name="矩形 63"/>
            <p:cNvSpPr/>
            <p:nvPr/>
          </p:nvSpPr>
          <p:spPr>
            <a:xfrm>
              <a:off x="911225" y="3771900"/>
              <a:ext cx="4832041" cy="1587500"/>
            </a:xfrm>
            <a:prstGeom prst="rect">
              <a:avLst/>
            </a:pr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70" name="KSO_Shape"/>
            <p:cNvSpPr>
              <a:spLocks/>
            </p:cNvSpPr>
            <p:nvPr/>
          </p:nvSpPr>
          <p:spPr bwMode="auto">
            <a:xfrm>
              <a:off x="1117600" y="4146550"/>
              <a:ext cx="1155700" cy="801285"/>
            </a:xfrm>
            <a:custGeom>
              <a:avLst/>
              <a:gdLst>
                <a:gd name="T0" fmla="*/ 1239327 w 6190"/>
                <a:gd name="T1" fmla="*/ 156252 h 4291"/>
                <a:gd name="T2" fmla="*/ 1294415 w 6190"/>
                <a:gd name="T3" fmla="*/ 211617 h 4291"/>
                <a:gd name="T4" fmla="*/ 1294415 w 6190"/>
                <a:gd name="T5" fmla="*/ 1106686 h 4291"/>
                <a:gd name="T6" fmla="*/ 790313 w 6190"/>
                <a:gd name="T7" fmla="*/ 1106686 h 4291"/>
                <a:gd name="T8" fmla="*/ 790313 w 6190"/>
                <a:gd name="T9" fmla="*/ 1144518 h 4291"/>
                <a:gd name="T10" fmla="*/ 830321 w 6190"/>
                <a:gd name="T11" fmla="*/ 1150362 h 4291"/>
                <a:gd name="T12" fmla="*/ 870637 w 6190"/>
                <a:gd name="T13" fmla="*/ 1158052 h 4291"/>
                <a:gd name="T14" fmla="*/ 911261 w 6190"/>
                <a:gd name="T15" fmla="*/ 1166972 h 4291"/>
                <a:gd name="T16" fmla="*/ 951577 w 6190"/>
                <a:gd name="T17" fmla="*/ 1177737 h 4291"/>
                <a:gd name="T18" fmla="*/ 991893 w 6190"/>
                <a:gd name="T19" fmla="*/ 1189733 h 4291"/>
                <a:gd name="T20" fmla="*/ 1032208 w 6190"/>
                <a:gd name="T21" fmla="*/ 1203882 h 4291"/>
                <a:gd name="T22" fmla="*/ 1072524 w 6190"/>
                <a:gd name="T23" fmla="*/ 1219569 h 4291"/>
                <a:gd name="T24" fmla="*/ 1112840 w 6190"/>
                <a:gd name="T25" fmla="*/ 1236793 h 4291"/>
                <a:gd name="T26" fmla="*/ 1112840 w 6190"/>
                <a:gd name="T27" fmla="*/ 1319841 h 4291"/>
                <a:gd name="T28" fmla="*/ 194501 w 6190"/>
                <a:gd name="T29" fmla="*/ 1319841 h 4291"/>
                <a:gd name="T30" fmla="*/ 194501 w 6190"/>
                <a:gd name="T31" fmla="*/ 1236793 h 4291"/>
                <a:gd name="T32" fmla="*/ 214197 w 6190"/>
                <a:gd name="T33" fmla="*/ 1228796 h 4291"/>
                <a:gd name="T34" fmla="*/ 252974 w 6190"/>
                <a:gd name="T35" fmla="*/ 1213725 h 4291"/>
                <a:gd name="T36" fmla="*/ 292059 w 6190"/>
                <a:gd name="T37" fmla="*/ 1199883 h 4291"/>
                <a:gd name="T38" fmla="*/ 330836 w 6190"/>
                <a:gd name="T39" fmla="*/ 1187580 h 4291"/>
                <a:gd name="T40" fmla="*/ 370229 w 6190"/>
                <a:gd name="T41" fmla="*/ 1176507 h 4291"/>
                <a:gd name="T42" fmla="*/ 409313 w 6190"/>
                <a:gd name="T43" fmla="*/ 1166664 h 4291"/>
                <a:gd name="T44" fmla="*/ 448090 w 6190"/>
                <a:gd name="T45" fmla="*/ 1158052 h 4291"/>
                <a:gd name="T46" fmla="*/ 487483 w 6190"/>
                <a:gd name="T47" fmla="*/ 1151285 h 4291"/>
                <a:gd name="T48" fmla="*/ 506872 w 6190"/>
                <a:gd name="T49" fmla="*/ 1106686 h 4291"/>
                <a:gd name="T50" fmla="*/ 0 w 6190"/>
                <a:gd name="T51" fmla="*/ 1106686 h 4291"/>
                <a:gd name="T52" fmla="*/ 0 w 6190"/>
                <a:gd name="T53" fmla="*/ 211617 h 4291"/>
                <a:gd name="T54" fmla="*/ 55088 w 6190"/>
                <a:gd name="T55" fmla="*/ 156252 h 4291"/>
                <a:gd name="T56" fmla="*/ 1365814 w 6190"/>
                <a:gd name="T57" fmla="*/ 1319841 h 4291"/>
                <a:gd name="T58" fmla="*/ 1905000 w 6190"/>
                <a:gd name="T59" fmla="*/ 0 h 4291"/>
                <a:gd name="T60" fmla="*/ 1365814 w 6190"/>
                <a:gd name="T61" fmla="*/ 1319841 h 4291"/>
                <a:gd name="T62" fmla="*/ 1433828 w 6190"/>
                <a:gd name="T63" fmla="*/ 115036 h 4291"/>
                <a:gd name="T64" fmla="*/ 1846527 w 6190"/>
                <a:gd name="T65" fmla="*/ 243299 h 4291"/>
                <a:gd name="T66" fmla="*/ 1433828 w 6190"/>
                <a:gd name="T67" fmla="*/ 115036 h 4291"/>
                <a:gd name="T68" fmla="*/ 1433828 w 6190"/>
                <a:gd name="T69" fmla="*/ 315273 h 4291"/>
                <a:gd name="T70" fmla="*/ 1846527 w 6190"/>
                <a:gd name="T71" fmla="*/ 444151 h 4291"/>
                <a:gd name="T72" fmla="*/ 1433828 w 6190"/>
                <a:gd name="T73" fmla="*/ 315273 h 4291"/>
                <a:gd name="T74" fmla="*/ 1431674 w 6190"/>
                <a:gd name="T75" fmla="*/ 553035 h 4291"/>
                <a:gd name="T76" fmla="*/ 1570163 w 6190"/>
                <a:gd name="T77" fmla="*/ 652385 h 4291"/>
                <a:gd name="T78" fmla="*/ 1431674 w 6190"/>
                <a:gd name="T79" fmla="*/ 553035 h 4291"/>
                <a:gd name="T80" fmla="*/ 1431674 w 6190"/>
                <a:gd name="T81" fmla="*/ 712671 h 4291"/>
                <a:gd name="T82" fmla="*/ 1570163 w 6190"/>
                <a:gd name="T83" fmla="*/ 812021 h 4291"/>
                <a:gd name="T84" fmla="*/ 1431674 w 6190"/>
                <a:gd name="T85" fmla="*/ 712671 h 4291"/>
                <a:gd name="T86" fmla="*/ 1183931 w 6190"/>
                <a:gd name="T87" fmla="*/ 266983 h 4291"/>
                <a:gd name="T88" fmla="*/ 110484 w 6190"/>
                <a:gd name="T89" fmla="*/ 995956 h 4291"/>
                <a:gd name="T90" fmla="*/ 1183931 w 6190"/>
                <a:gd name="T91" fmla="*/ 266983 h 429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190" h="4291">
                  <a:moveTo>
                    <a:pt x="179" y="508"/>
                  </a:moveTo>
                  <a:lnTo>
                    <a:pt x="4027" y="508"/>
                  </a:lnTo>
                  <a:lnTo>
                    <a:pt x="4206" y="508"/>
                  </a:lnTo>
                  <a:lnTo>
                    <a:pt x="4206" y="688"/>
                  </a:lnTo>
                  <a:lnTo>
                    <a:pt x="4206" y="3418"/>
                  </a:lnTo>
                  <a:lnTo>
                    <a:pt x="4206" y="3598"/>
                  </a:lnTo>
                  <a:lnTo>
                    <a:pt x="4027" y="3598"/>
                  </a:lnTo>
                  <a:lnTo>
                    <a:pt x="2568" y="3598"/>
                  </a:lnTo>
                  <a:lnTo>
                    <a:pt x="2568" y="3721"/>
                  </a:lnTo>
                  <a:lnTo>
                    <a:pt x="2634" y="3731"/>
                  </a:lnTo>
                  <a:lnTo>
                    <a:pt x="2698" y="3740"/>
                  </a:lnTo>
                  <a:lnTo>
                    <a:pt x="2764" y="3752"/>
                  </a:lnTo>
                  <a:lnTo>
                    <a:pt x="2829" y="3765"/>
                  </a:lnTo>
                  <a:lnTo>
                    <a:pt x="2895" y="3779"/>
                  </a:lnTo>
                  <a:lnTo>
                    <a:pt x="2961" y="3794"/>
                  </a:lnTo>
                  <a:lnTo>
                    <a:pt x="3026" y="3811"/>
                  </a:lnTo>
                  <a:lnTo>
                    <a:pt x="3092" y="3829"/>
                  </a:lnTo>
                  <a:lnTo>
                    <a:pt x="3157" y="3848"/>
                  </a:lnTo>
                  <a:lnTo>
                    <a:pt x="3223" y="3868"/>
                  </a:lnTo>
                  <a:lnTo>
                    <a:pt x="3288" y="3891"/>
                  </a:lnTo>
                  <a:lnTo>
                    <a:pt x="3354" y="3914"/>
                  </a:lnTo>
                  <a:lnTo>
                    <a:pt x="3419" y="3938"/>
                  </a:lnTo>
                  <a:lnTo>
                    <a:pt x="3485" y="3965"/>
                  </a:lnTo>
                  <a:lnTo>
                    <a:pt x="3550" y="3993"/>
                  </a:lnTo>
                  <a:lnTo>
                    <a:pt x="3616" y="4021"/>
                  </a:lnTo>
                  <a:lnTo>
                    <a:pt x="3616" y="4291"/>
                  </a:lnTo>
                  <a:lnTo>
                    <a:pt x="632" y="4291"/>
                  </a:lnTo>
                  <a:lnTo>
                    <a:pt x="632" y="4021"/>
                  </a:lnTo>
                  <a:lnTo>
                    <a:pt x="696" y="3995"/>
                  </a:lnTo>
                  <a:lnTo>
                    <a:pt x="758" y="3970"/>
                  </a:lnTo>
                  <a:lnTo>
                    <a:pt x="822" y="3946"/>
                  </a:lnTo>
                  <a:lnTo>
                    <a:pt x="885" y="3924"/>
                  </a:lnTo>
                  <a:lnTo>
                    <a:pt x="949" y="3901"/>
                  </a:lnTo>
                  <a:lnTo>
                    <a:pt x="1013" y="3881"/>
                  </a:lnTo>
                  <a:lnTo>
                    <a:pt x="1075" y="3861"/>
                  </a:lnTo>
                  <a:lnTo>
                    <a:pt x="1139" y="3843"/>
                  </a:lnTo>
                  <a:lnTo>
                    <a:pt x="1203" y="3825"/>
                  </a:lnTo>
                  <a:lnTo>
                    <a:pt x="1266" y="3809"/>
                  </a:lnTo>
                  <a:lnTo>
                    <a:pt x="1330" y="3793"/>
                  </a:lnTo>
                  <a:lnTo>
                    <a:pt x="1394" y="3779"/>
                  </a:lnTo>
                  <a:lnTo>
                    <a:pt x="1456" y="3765"/>
                  </a:lnTo>
                  <a:lnTo>
                    <a:pt x="1520" y="3753"/>
                  </a:lnTo>
                  <a:lnTo>
                    <a:pt x="1584" y="3743"/>
                  </a:lnTo>
                  <a:lnTo>
                    <a:pt x="1647" y="3733"/>
                  </a:lnTo>
                  <a:lnTo>
                    <a:pt x="1647" y="3598"/>
                  </a:lnTo>
                  <a:lnTo>
                    <a:pt x="179" y="3598"/>
                  </a:lnTo>
                  <a:lnTo>
                    <a:pt x="0" y="3598"/>
                  </a:lnTo>
                  <a:lnTo>
                    <a:pt x="0" y="3418"/>
                  </a:lnTo>
                  <a:lnTo>
                    <a:pt x="0" y="688"/>
                  </a:lnTo>
                  <a:lnTo>
                    <a:pt x="0" y="508"/>
                  </a:lnTo>
                  <a:lnTo>
                    <a:pt x="179" y="508"/>
                  </a:lnTo>
                  <a:close/>
                  <a:moveTo>
                    <a:pt x="4438" y="4291"/>
                  </a:moveTo>
                  <a:lnTo>
                    <a:pt x="6190" y="4291"/>
                  </a:lnTo>
                  <a:lnTo>
                    <a:pt x="6190" y="0"/>
                  </a:lnTo>
                  <a:lnTo>
                    <a:pt x="4438" y="0"/>
                  </a:lnTo>
                  <a:lnTo>
                    <a:pt x="4438" y="4291"/>
                  </a:lnTo>
                  <a:close/>
                  <a:moveTo>
                    <a:pt x="4659" y="374"/>
                  </a:moveTo>
                  <a:lnTo>
                    <a:pt x="6000" y="374"/>
                  </a:lnTo>
                  <a:lnTo>
                    <a:pt x="6000" y="791"/>
                  </a:lnTo>
                  <a:lnTo>
                    <a:pt x="4659" y="791"/>
                  </a:lnTo>
                  <a:lnTo>
                    <a:pt x="4659" y="374"/>
                  </a:lnTo>
                  <a:close/>
                  <a:moveTo>
                    <a:pt x="4659" y="1025"/>
                  </a:moveTo>
                  <a:lnTo>
                    <a:pt x="6000" y="1025"/>
                  </a:lnTo>
                  <a:lnTo>
                    <a:pt x="6000" y="1444"/>
                  </a:lnTo>
                  <a:lnTo>
                    <a:pt x="4659" y="1444"/>
                  </a:lnTo>
                  <a:lnTo>
                    <a:pt x="4659" y="1025"/>
                  </a:lnTo>
                  <a:close/>
                  <a:moveTo>
                    <a:pt x="4652" y="1798"/>
                  </a:moveTo>
                  <a:lnTo>
                    <a:pt x="5102" y="1798"/>
                  </a:lnTo>
                  <a:lnTo>
                    <a:pt x="5102" y="2121"/>
                  </a:lnTo>
                  <a:lnTo>
                    <a:pt x="4652" y="2121"/>
                  </a:lnTo>
                  <a:lnTo>
                    <a:pt x="4652" y="1798"/>
                  </a:lnTo>
                  <a:close/>
                  <a:moveTo>
                    <a:pt x="4652" y="2317"/>
                  </a:moveTo>
                  <a:lnTo>
                    <a:pt x="5102" y="2317"/>
                  </a:lnTo>
                  <a:lnTo>
                    <a:pt x="5102" y="2640"/>
                  </a:lnTo>
                  <a:lnTo>
                    <a:pt x="4652" y="2640"/>
                  </a:lnTo>
                  <a:lnTo>
                    <a:pt x="4652" y="2317"/>
                  </a:lnTo>
                  <a:close/>
                  <a:moveTo>
                    <a:pt x="3847" y="868"/>
                  </a:moveTo>
                  <a:lnTo>
                    <a:pt x="359" y="868"/>
                  </a:lnTo>
                  <a:lnTo>
                    <a:pt x="359" y="3238"/>
                  </a:lnTo>
                  <a:lnTo>
                    <a:pt x="3847" y="3238"/>
                  </a:lnTo>
                  <a:lnTo>
                    <a:pt x="3847" y="868"/>
                  </a:ln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76" name="文本框 15"/>
            <p:cNvSpPr txBox="1"/>
            <p:nvPr/>
          </p:nvSpPr>
          <p:spPr>
            <a:xfrm>
              <a:off x="2388015" y="4048932"/>
              <a:ext cx="2654913" cy="384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点击输入您的标题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22155" y="3674218"/>
            <a:ext cx="4642720" cy="1525301"/>
            <a:chOff x="6423286" y="3771900"/>
            <a:chExt cx="4832041" cy="1587500"/>
          </a:xfrm>
        </p:grpSpPr>
        <p:sp>
          <p:nvSpPr>
            <p:cNvPr id="58" name="矩形 57"/>
            <p:cNvSpPr/>
            <p:nvPr/>
          </p:nvSpPr>
          <p:spPr>
            <a:xfrm>
              <a:off x="6423286" y="3771900"/>
              <a:ext cx="4832041" cy="1587500"/>
            </a:xfrm>
            <a:prstGeom prst="rect">
              <a:avLst/>
            </a:pr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9" name="KSO_Shape"/>
            <p:cNvSpPr>
              <a:spLocks/>
            </p:cNvSpPr>
            <p:nvPr/>
          </p:nvSpPr>
          <p:spPr bwMode="auto">
            <a:xfrm>
              <a:off x="6761484" y="4145341"/>
              <a:ext cx="1163316" cy="827893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noFill/>
            <a:ln w="9525">
              <a:gradFill>
                <a:gsLst>
                  <a:gs pos="65000">
                    <a:schemeClr val="bg1"/>
                  </a:gs>
                  <a:gs pos="0">
                    <a:srgbClr val="FA9090"/>
                  </a:gs>
                  <a:gs pos="100000">
                    <a:srgbClr val="EA0505"/>
                  </a:gs>
                </a:gsLst>
                <a:lin ang="5400000" scaled="1"/>
              </a:gra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0" name="文本框 19"/>
            <p:cNvSpPr txBox="1"/>
            <p:nvPr/>
          </p:nvSpPr>
          <p:spPr>
            <a:xfrm>
              <a:off x="8001127" y="4048932"/>
              <a:ext cx="2654913" cy="384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点击输入您的标题</a:t>
              </a:r>
            </a:p>
          </p:txBody>
        </p:sp>
      </p:grpSp>
      <p:sp>
        <p:nvSpPr>
          <p:cNvPr id="95" name="椭圆 94"/>
          <p:cNvSpPr/>
          <p:nvPr/>
        </p:nvSpPr>
        <p:spPr>
          <a:xfrm>
            <a:off x="1418865" y="4010444"/>
            <a:ext cx="673071" cy="69969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7032260" y="4069289"/>
            <a:ext cx="673071" cy="699690"/>
          </a:xfrm>
          <a:prstGeom prst="ellipse">
            <a:avLst/>
          </a:prstGeom>
          <a:gradFill>
            <a:gsLst>
              <a:gs pos="65000">
                <a:schemeClr val="bg1"/>
              </a:gs>
              <a:gs pos="0">
                <a:schemeClr val="bg1"/>
              </a:gs>
              <a:gs pos="100000">
                <a:srgbClr val="F41514">
                  <a:lumMod val="100000"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62A29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720736" y="1815902"/>
            <a:ext cx="316827" cy="316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45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21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3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9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38" grpId="0" animBg="1"/>
      <p:bldP spid="338" grpId="1" animBg="1"/>
      <p:bldP spid="338" grpId="2" animBg="1"/>
      <p:bldP spid="339" grpId="0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1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156</Words>
  <Application>Microsoft Office PowerPoint</Application>
  <PresentationFormat>自定义</PresentationFormat>
  <Paragraphs>62</Paragraphs>
  <Slides>10</Slides>
  <Notes>10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52</cp:revision>
  <dcterms:created xsi:type="dcterms:W3CDTF">2015-04-23T09:26:49Z</dcterms:created>
  <dcterms:modified xsi:type="dcterms:W3CDTF">2015-07-12T09:56:52Z</dcterms:modified>
</cp:coreProperties>
</file>